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75"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ee06b292b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ee06b292b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6be527a1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6be527a1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6be527a1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6be527a1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6be527a1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6be527a1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b6be527a1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b6be527a1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b6be527a1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b6be527a15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6be527a1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b6be527a1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b6be527a15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b6be527a15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6be527a15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b6be527a15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6be527a15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6be527a15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6be527a15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6be527a15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eeba5011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deeba5011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10行的Add懷疑是設</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b6be527a15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b6be527a15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df3f5d2c1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df3f5d2c1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6be527a15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b6be527a15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f3f5d2c11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df3f5d2c11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df8f7383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df8f7383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df8f7383b2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df8f7383b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dfa438bee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dfa438bee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dee06b292b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dee06b292b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l = log n  當成 size = level  </a:t>
            </a:r>
            <a:endParaRPr/>
          </a:p>
          <a:p>
            <a:pPr marL="0" lvl="0" indent="0" algn="l" rtl="0">
              <a:spcBef>
                <a:spcPts val="0"/>
              </a:spcBef>
              <a:spcAft>
                <a:spcPts val="0"/>
              </a:spcAft>
              <a:buNone/>
            </a:pPr>
            <a:r>
              <a:rPr lang="zh-TW"/>
              <a:t>size b-1 分割 因為太大</a:t>
            </a:r>
            <a:endParaRPr/>
          </a:p>
          <a:p>
            <a:pPr marL="0" lvl="0" indent="0" algn="l" rtl="0">
              <a:spcBef>
                <a:spcPts val="0"/>
              </a:spcBef>
              <a:spcAft>
                <a:spcPts val="0"/>
              </a:spcAft>
              <a:buNone/>
            </a:pPr>
            <a:r>
              <a:rPr lang="zh-TW"/>
              <a:t>b  2b -1 的preclass 直接丟進來</a:t>
            </a:r>
            <a:endParaRPr/>
          </a:p>
          <a:p>
            <a:pPr marL="0" lvl="0" indent="0" algn="l" rtl="0">
              <a:spcBef>
                <a:spcPts val="0"/>
              </a:spcBef>
              <a:spcAft>
                <a:spcPts val="0"/>
              </a:spcAft>
              <a:buNone/>
            </a:pPr>
            <a:r>
              <a:rPr lang="zh-TW"/>
              <a:t>2b 4b-1 就兩兩合在一起 丟進來</a:t>
            </a:r>
            <a:endParaRPr/>
          </a:p>
          <a:p>
            <a:pPr marL="0" lvl="0" indent="0" algn="l" rtl="0">
              <a:spcBef>
                <a:spcPts val="0"/>
              </a:spcBef>
              <a:spcAft>
                <a:spcPts val="0"/>
              </a:spcAft>
              <a:buNone/>
            </a:pPr>
            <a:r>
              <a:rPr lang="zh-TW"/>
              <a:t>4b 8b-1 就4個合在一起 丟進來 class</a:t>
            </a:r>
            <a:endParaRPr/>
          </a:p>
          <a:p>
            <a:pPr marL="0" lvl="0" indent="0" algn="l" rtl="0">
              <a:spcBef>
                <a:spcPts val="0"/>
              </a:spcBef>
              <a:spcAft>
                <a:spcPts val="0"/>
              </a:spcAft>
              <a:buNone/>
            </a:pPr>
            <a:r>
              <a:rPr lang="zh-TW"/>
              <a:t>以此類推</a:t>
            </a:r>
            <a:endParaRPr/>
          </a:p>
          <a:p>
            <a:pPr marL="0" lvl="0" indent="0" algn="l" rtl="0">
              <a:spcBef>
                <a:spcPts val="0"/>
              </a:spcBef>
              <a:spcAft>
                <a:spcPts val="0"/>
              </a:spcAft>
              <a:buNone/>
            </a:pPr>
            <a:r>
              <a:rPr lang="zh-TW"/>
              <a:t>....</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dfd16825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dfd16825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dee06b292b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dee06b292b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Elements of the sequence will correspond to consecutive groups of children, </a:t>
            </a:r>
            <a:endParaRPr/>
          </a:p>
          <a:p>
            <a:pPr marL="0" lvl="0" indent="0" algn="l" rtl="0">
              <a:spcBef>
                <a:spcPts val="0"/>
              </a:spcBef>
              <a:spcAft>
                <a:spcPts val="0"/>
              </a:spcAft>
              <a:buNone/>
            </a:pPr>
            <a:r>
              <a:rPr lang="zh-TW"/>
              <a:t>and their values to the set of boundary values defined by the classes. </a:t>
            </a:r>
            <a:endParaRPr/>
          </a:p>
          <a:p>
            <a:pPr marL="0" lvl="0" indent="0" algn="l" rtl="0">
              <a:spcBef>
                <a:spcPts val="0"/>
              </a:spcBef>
              <a:spcAft>
                <a:spcPts val="0"/>
              </a:spcAft>
              <a:buNone/>
            </a:pPr>
            <a:r>
              <a:rPr lang="zh-TW"/>
              <a:t>Thus, these values correspond to the rounded sizes of reserved segments in groups.</a:t>
            </a:r>
            <a:endParaRPr/>
          </a:p>
          <a:p>
            <a:pPr marL="0" lvl="0" indent="0" algn="l" rtl="0">
              <a:spcBef>
                <a:spcPts val="0"/>
              </a:spcBef>
              <a:spcAft>
                <a:spcPts val="0"/>
              </a:spcAft>
              <a:buNone/>
            </a:pPr>
            <a:r>
              <a:rPr lang="zh-TW"/>
              <a:t>To achieve the stated goal, we define pregroups and groups, similarly to preclasses and classes.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zh-TW"/>
              <a:t>**sl(u1) the length of the reserved segment for u1 being the head of its heavy path.</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df3f5d542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df3f5d542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10行的Add懷疑是設</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fd168259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fd168259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dee06b292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dee06b292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rounging sl'(u1), when we ensure there is only a small set of possible values for sizes of the children’s segments. </a:t>
            </a:r>
            <a:endParaRPr/>
          </a:p>
          <a:p>
            <a:pPr marL="0" lvl="0" indent="0" algn="l" rtl="0">
              <a:spcBef>
                <a:spcPts val="0"/>
              </a:spcBef>
              <a:spcAft>
                <a:spcPts val="0"/>
              </a:spcAft>
              <a:buNone/>
            </a:pPr>
            <a:r>
              <a:rPr lang="zh-TW"/>
              <a:t>rounding to sl''(u1) happens, when we gather children in groups and make the segment size of everyone in a group equal.</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zh-TW"/>
              <a:t>sl’ 從boundy value rounding來的</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zh-TW"/>
              <a:t>v1 v2 v3 v4 …</a:t>
            </a:r>
            <a:endParaRPr/>
          </a:p>
          <a:p>
            <a:pPr marL="0" lvl="0" indent="0" algn="l" rtl="0">
              <a:spcBef>
                <a:spcPts val="0"/>
              </a:spcBef>
              <a:spcAft>
                <a:spcPts val="0"/>
              </a:spcAft>
              <a:buClr>
                <a:schemeClr val="dk1"/>
              </a:buClr>
              <a:buSzPts val="1100"/>
              <a:buFont typeface="Arial"/>
              <a:buNone/>
            </a:pPr>
            <a:r>
              <a:rPr lang="zh-TW"/>
              <a:t>boundy value :Bi</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zh-TW"/>
              <a:t>v1 v2 , v1 B1, B2 </a:t>
            </a:r>
            <a:endParaRPr/>
          </a:p>
          <a:p>
            <a:pPr marL="0" lvl="0" indent="0" algn="l" rtl="0">
              <a:spcBef>
                <a:spcPts val="0"/>
              </a:spcBef>
              <a:spcAft>
                <a:spcPts val="0"/>
              </a:spcAft>
              <a:buClr>
                <a:schemeClr val="dk1"/>
              </a:buClr>
              <a:buSzPts val="1100"/>
              <a:buFont typeface="Arial"/>
              <a:buNone/>
            </a:pPr>
            <a:r>
              <a:rPr lang="zh-TW"/>
              <a:t>second rounding , v1 v2 : B1.(sl’’)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zh-TW"/>
              <a:t>v3 v4 v5 v6 : B3 B4 B5</a:t>
            </a:r>
            <a:endParaRPr/>
          </a:p>
          <a:p>
            <a:pPr marL="0" lvl="0" indent="0" algn="l" rtl="0">
              <a:spcBef>
                <a:spcPts val="0"/>
              </a:spcBef>
              <a:spcAft>
                <a:spcPts val="0"/>
              </a:spcAft>
              <a:buClr>
                <a:schemeClr val="dk1"/>
              </a:buClr>
              <a:buSzPts val="1100"/>
              <a:buFont typeface="Arial"/>
              <a:buNone/>
            </a:pPr>
            <a:r>
              <a:rPr lang="zh-TW"/>
              <a:t>second rouding , </a:t>
            </a:r>
            <a:r>
              <a:rPr lang="zh-TW">
                <a:solidFill>
                  <a:schemeClr val="dk1"/>
                </a:solidFill>
              </a:rPr>
              <a:t>v3 v4 v5 v6 : B3. (sl’’)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zh-TW">
                <a:solidFill>
                  <a:schemeClr val="dk1"/>
                </a:solidFill>
              </a:rPr>
              <a:t>2 4 8 16 ...做group </a:t>
            </a:r>
            <a:endParaRPr>
              <a:solidFill>
                <a:schemeClr val="dk1"/>
              </a:solidFill>
            </a:endParaRPr>
          </a:p>
          <a:p>
            <a:pPr marL="0" lvl="0" indent="0" algn="l" rtl="0">
              <a:spcBef>
                <a:spcPts val="0"/>
              </a:spcBef>
              <a:spcAft>
                <a:spcPts val="0"/>
              </a:spcAft>
              <a:buClr>
                <a:schemeClr val="dk1"/>
              </a:buClr>
              <a:buSzPts val="1100"/>
              <a:buFont typeface="Arial"/>
              <a:buNone/>
            </a:pPr>
            <a:r>
              <a:rPr lang="zh-TW">
                <a:solidFill>
                  <a:schemeClr val="dk1"/>
                </a:solidFill>
              </a:rPr>
              <a:t>最後拿到sl’’ 類似前面的span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ee06b292b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ee06b292b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zh-TW"/>
              <a:t>2 4 8 16 方式進行大到小的分群(group)</a:t>
            </a:r>
            <a:endParaRPr/>
          </a:p>
          <a:p>
            <a:pPr marL="0" lvl="0" indent="0" algn="l" rtl="0">
              <a:spcBef>
                <a:spcPts val="0"/>
              </a:spcBef>
              <a:spcAft>
                <a:spcPts val="0"/>
              </a:spcAft>
              <a:buNone/>
            </a:pPr>
            <a:r>
              <a:rPr lang="zh-TW"/>
              <a:t> </a:t>
            </a:r>
            <a:endParaRPr/>
          </a:p>
          <a:p>
            <a:pPr marL="0" lvl="0" indent="0" algn="l" rtl="0">
              <a:spcBef>
                <a:spcPts val="0"/>
              </a:spcBef>
              <a:spcAft>
                <a:spcPts val="0"/>
              </a:spcAft>
              <a:buNone/>
            </a:pPr>
            <a:r>
              <a:rPr lang="zh-TW"/>
              <a:t>[ 2^j -1 , 2^(j+1) -1]</a:t>
            </a:r>
            <a:endParaRPr/>
          </a:p>
          <a:p>
            <a:pPr marL="0" lvl="0" indent="0" algn="l" rtl="0">
              <a:spcBef>
                <a:spcPts val="0"/>
              </a:spcBef>
              <a:spcAft>
                <a:spcPts val="0"/>
              </a:spcAft>
              <a:buNone/>
            </a:pPr>
            <a:r>
              <a:rPr lang="zh-TW">
                <a:solidFill>
                  <a:schemeClr val="dk1"/>
                </a:solidFill>
              </a:rPr>
              <a:t>2^j+1 -1 - ( 2^j+1 -1) = 2^j *(2-1) = 2^j</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zh-TW">
                <a:solidFill>
                  <a:schemeClr val="dk1"/>
                </a:solidFill>
              </a:rPr>
              <a:t>rank j : size 為 2^j的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dee06b292b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dee06b292b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等同演算法二 只是將sl’’視為span即可完成tree的編碼</a:t>
            </a:r>
            <a:endParaRPr/>
          </a:p>
          <a:p>
            <a:pPr marL="0" lvl="0" indent="0" algn="l" rtl="0">
              <a:spcBef>
                <a:spcPts val="0"/>
              </a:spcBef>
              <a:spcAft>
                <a:spcPts val="0"/>
              </a:spcAft>
              <a:buNone/>
            </a:pPr>
            <a:r>
              <a:rPr lang="zh-TW"/>
              <a:t>但A值會透過ASSIGN-IDs進行值得傳遞</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dfa8635c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dfa8635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dfa8635c3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dfa8635c3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dfd168259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dfd168259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dee06b292b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dee06b292b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c的作用 :  [level(ui) - c, level (ui)] , given level = size</a:t>
            </a:r>
            <a:endParaRPr/>
          </a:p>
          <a:p>
            <a:pPr marL="0" lvl="0" indent="0" algn="l" rtl="0">
              <a:spcBef>
                <a:spcPts val="0"/>
              </a:spcBef>
              <a:spcAft>
                <a:spcPts val="0"/>
              </a:spcAft>
              <a:buNone/>
            </a:pPr>
            <a:endParaRPr/>
          </a:p>
          <a:p>
            <a:pPr marL="0" lvl="0" indent="0" algn="l" rtl="0">
              <a:spcBef>
                <a:spcPts val="0"/>
              </a:spcBef>
              <a:spcAft>
                <a:spcPts val="0"/>
              </a:spcAft>
              <a:buNone/>
            </a:pPr>
            <a:r>
              <a:rPr lang="zh-TW"/>
              <a:t>lw : sum of all light weight size</a:t>
            </a:r>
            <a:endParaRPr/>
          </a:p>
          <a:p>
            <a:pPr marL="0" lvl="0" indent="0" algn="l" rtl="0">
              <a:spcBef>
                <a:spcPts val="0"/>
              </a:spcBef>
              <a:spcAft>
                <a:spcPts val="0"/>
              </a:spcAft>
              <a:buNone/>
            </a:pPr>
            <a:endParaRPr/>
          </a:p>
          <a:p>
            <a:pPr marL="0" lvl="0" indent="0" algn="l" rtl="0">
              <a:spcBef>
                <a:spcPts val="0"/>
              </a:spcBef>
              <a:spcAft>
                <a:spcPts val="0"/>
              </a:spcAft>
              <a:buNone/>
            </a:pPr>
            <a:r>
              <a:rPr lang="zh-TW"/>
              <a:t>101000111100000</a:t>
            </a:r>
            <a:endParaRPr/>
          </a:p>
          <a:p>
            <a:pPr marL="0" lvl="0" indent="0" algn="l" rtl="0">
              <a:spcBef>
                <a:spcPts val="0"/>
              </a:spcBef>
              <a:spcAft>
                <a:spcPts val="0"/>
              </a:spcAft>
              <a:buNone/>
            </a:pPr>
            <a:r>
              <a:rPr lang="zh-TW"/>
              <a:t>後面的 </a:t>
            </a:r>
            <a:r>
              <a:rPr lang="zh-TW">
                <a:solidFill>
                  <a:schemeClr val="dk1"/>
                </a:solidFill>
              </a:rPr>
              <a:t>00000 : trailing zero</a:t>
            </a:r>
            <a:endParaRPr>
              <a:solidFill>
                <a:schemeClr val="dk1"/>
              </a:solidFill>
            </a:endParaRPr>
          </a:p>
          <a:p>
            <a:pPr marL="0" lvl="0" indent="0" algn="l" rtl="0">
              <a:spcBef>
                <a:spcPts val="0"/>
              </a:spcBef>
              <a:spcAft>
                <a:spcPts val="0"/>
              </a:spcAft>
              <a:buClr>
                <a:schemeClr val="dk1"/>
              </a:buClr>
              <a:buSzPts val="1100"/>
              <a:buFont typeface="Arial"/>
              <a:buNone/>
            </a:pPr>
            <a:r>
              <a:rPr lang="zh-TW">
                <a:solidFill>
                  <a:schemeClr val="dk1"/>
                </a:solidFill>
              </a:rPr>
              <a:t>The idea is that if the binary expansion of start(u) happens to have l trailing zeroes, then we can save l bits by removing these trailing zeroes, assuming that</a:t>
            </a:r>
            <a:endParaRPr>
              <a:solidFill>
                <a:schemeClr val="dk1"/>
              </a:solidFill>
            </a:endParaRPr>
          </a:p>
          <a:p>
            <a:pPr marL="0" lvl="0" indent="0" algn="l" rtl="0">
              <a:spcBef>
                <a:spcPts val="0"/>
              </a:spcBef>
              <a:spcAft>
                <a:spcPts val="0"/>
              </a:spcAft>
              <a:buNone/>
            </a:pPr>
            <a:r>
              <a:rPr lang="zh-TW">
                <a:solidFill>
                  <a:schemeClr val="dk1"/>
                </a:solidFill>
              </a:rPr>
              <a:t>we are additionally storing their number. Thus, we add O(log log n) bits to every label, but then are able to substantially shorten some of them. </a:t>
            </a:r>
            <a:endParaRPr>
              <a:solidFill>
                <a:schemeClr val="dk1"/>
              </a:solidFill>
            </a:endParaRPr>
          </a:p>
          <a:p>
            <a:pPr marL="0" lvl="0" indent="0" algn="l" rtl="0">
              <a:spcBef>
                <a:spcPts val="0"/>
              </a:spcBef>
              <a:spcAft>
                <a:spcPts val="0"/>
              </a:spcAft>
              <a:buNone/>
            </a:pPr>
            <a:r>
              <a:rPr lang="zh-TW">
                <a:solidFill>
                  <a:schemeClr val="dk1"/>
                </a:solidFill>
              </a:rPr>
              <a:t>The saved space can be used to store a relatively big routing table.</a:t>
            </a:r>
            <a:endParaRPr>
              <a:solidFill>
                <a:schemeClr val="dk1"/>
              </a:solidFill>
            </a:endParaRPr>
          </a:p>
          <a:p>
            <a:pPr marL="0" lvl="0" indent="0" algn="l" rtl="0">
              <a:spcBef>
                <a:spcPts val="0"/>
              </a:spcBef>
              <a:spcAft>
                <a:spcPts val="0"/>
              </a:spcAft>
              <a:buNone/>
            </a:pPr>
            <a:r>
              <a:rPr lang="zh-TW">
                <a:solidFill>
                  <a:schemeClr val="dk1"/>
                </a:solidFill>
              </a:rPr>
              <a:t>size rank &lt;= b-1 : big</a:t>
            </a:r>
            <a:endParaRPr>
              <a:solidFill>
                <a:schemeClr val="dk1"/>
              </a:solidFill>
            </a:endParaRPr>
          </a:p>
          <a:p>
            <a:pPr marL="0" lvl="0" indent="0" algn="l" rtl="0">
              <a:spcBef>
                <a:spcPts val="0"/>
              </a:spcBef>
              <a:spcAft>
                <a:spcPts val="0"/>
              </a:spcAft>
              <a:buClr>
                <a:schemeClr val="dk1"/>
              </a:buClr>
              <a:buSzPts val="1100"/>
              <a:buFont typeface="Arial"/>
              <a:buNone/>
            </a:pPr>
            <a:r>
              <a:rPr lang="zh-TW">
                <a:solidFill>
                  <a:schemeClr val="dk1"/>
                </a:solidFill>
              </a:rPr>
              <a:t>size rank &gt; b-1 : small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dee06b292b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dee06b292b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Light weight assumption.</a:t>
            </a:r>
            <a:endParaRPr/>
          </a:p>
          <a:p>
            <a:pPr marL="0" lvl="0" indent="0" algn="l" rtl="0">
              <a:spcBef>
                <a:spcPts val="0"/>
              </a:spcBef>
              <a:spcAft>
                <a:spcPts val="0"/>
              </a:spcAft>
              <a:buNone/>
            </a:pPr>
            <a:r>
              <a:rPr lang="zh-TW"/>
              <a:t>the encoder adds c + 1 artificial leaves to every node of the input tree. Then the assumption holds for every original node, but the encoder needs to handle these additional nodes.</a:t>
            </a:r>
            <a:endParaRPr/>
          </a:p>
          <a:p>
            <a:pPr marL="0" lvl="0" indent="0" algn="l" rtl="0">
              <a:spcBef>
                <a:spcPts val="0"/>
              </a:spcBef>
              <a:spcAft>
                <a:spcPts val="0"/>
              </a:spcAft>
              <a:buNone/>
            </a:pPr>
            <a:r>
              <a:rPr lang="zh-TW"/>
              <a:t>In a heavy path decomposition, artificial nodes fall into two categories.</a:t>
            </a:r>
            <a:endParaRPr/>
          </a:p>
          <a:p>
            <a:pPr marL="0" lvl="0" indent="0" algn="l" rtl="0">
              <a:spcBef>
                <a:spcPts val="0"/>
              </a:spcBef>
              <a:spcAft>
                <a:spcPts val="0"/>
              </a:spcAft>
              <a:buNone/>
            </a:pPr>
            <a:endParaRPr/>
          </a:p>
          <a:p>
            <a:pPr marL="0" lvl="0" indent="0" algn="l" rtl="0">
              <a:spcBef>
                <a:spcPts val="0"/>
              </a:spcBef>
              <a:spcAft>
                <a:spcPts val="0"/>
              </a:spcAft>
              <a:buNone/>
            </a:pPr>
            <a:r>
              <a:rPr lang="zh-TW"/>
              <a:t>Ports lead-ing to the artificial children of a node u are deg(u) + 1, . . . , deg(u) + c'.</a:t>
            </a:r>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dfd168259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dfd168259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eeba5011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eeba5011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deeba5011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deeba5011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eeba5011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eeba5011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eeba5011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eeba5011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eeba5011a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eeba5011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6be527a1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6be527a1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f3f5d2c11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f3f5d2c11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
        <p:nvSpPr>
          <p:cNvPr id="52" name="Google Shape;52;p13"/>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rmAutofit/>
          </a:bodyPr>
          <a:lstStyle>
            <a:lvl1pPr lvl="0" algn="ctr" rtl="0">
              <a:lnSpc>
                <a:spcPct val="100000"/>
              </a:lnSpc>
              <a:spcBef>
                <a:spcPts val="0"/>
              </a:spcBef>
              <a:spcAft>
                <a:spcPts val="0"/>
              </a:spcAft>
              <a:buNone/>
              <a:defRPr sz="1800" b="1">
                <a:solidFill>
                  <a:srgbClr val="000000"/>
                </a:solidFill>
              </a:defRPr>
            </a:lvl1pPr>
            <a:lvl2pPr lvl="1" rtl="0">
              <a:spcBef>
                <a:spcPts val="1200"/>
              </a:spcBef>
              <a:spcAft>
                <a:spcPts val="0"/>
              </a:spcAft>
              <a:buNone/>
              <a:defRPr/>
            </a:lvl2pPr>
            <a:lvl3pPr lvl="2" rtl="0">
              <a:spcBef>
                <a:spcPts val="1200"/>
              </a:spcBef>
              <a:spcAft>
                <a:spcPts val="0"/>
              </a:spcAft>
              <a:buNone/>
              <a:defRPr/>
            </a:lvl3pPr>
            <a:lvl4pPr lvl="3" rtl="0">
              <a:spcBef>
                <a:spcPts val="1200"/>
              </a:spcBef>
              <a:spcAft>
                <a:spcPts val="0"/>
              </a:spcAft>
              <a:buNone/>
              <a:defRPr/>
            </a:lvl4pPr>
            <a:lvl5pPr lvl="4" rtl="0">
              <a:spcBef>
                <a:spcPts val="1200"/>
              </a:spcBef>
              <a:spcAft>
                <a:spcPts val="0"/>
              </a:spcAft>
              <a:buNone/>
              <a:defRPr/>
            </a:lvl5pPr>
            <a:lvl6pPr lvl="5" rtl="0">
              <a:spcBef>
                <a:spcPts val="1200"/>
              </a:spcBef>
              <a:spcAft>
                <a:spcPts val="0"/>
              </a:spcAft>
              <a:buNone/>
              <a:defRPr/>
            </a:lvl6pPr>
            <a:lvl7pPr lvl="6" rtl="0">
              <a:spcBef>
                <a:spcPts val="1200"/>
              </a:spcBef>
              <a:spcAft>
                <a:spcPts val="0"/>
              </a:spcAft>
              <a:buNone/>
              <a:defRPr/>
            </a:lvl7pPr>
            <a:lvl8pPr lvl="7" rtl="0">
              <a:spcBef>
                <a:spcPts val="1200"/>
              </a:spcBef>
              <a:spcAft>
                <a:spcPts val="0"/>
              </a:spcAft>
              <a:buNone/>
              <a:defRPr/>
            </a:lvl8pPr>
            <a:lvl9pPr lvl="8" rtl="0">
              <a:spcBef>
                <a:spcPts val="1200"/>
              </a:spcBef>
              <a:spcAft>
                <a:spcPts val="120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cxnSp>
        <p:nvCxnSpPr>
          <p:cNvPr id="56" name="Google Shape;56;p15"/>
          <p:cNvCxnSpPr/>
          <p:nvPr/>
        </p:nvCxnSpPr>
        <p:spPr>
          <a:xfrm rot="10800000">
            <a:off x="-57" y="2495550"/>
            <a:ext cx="9136200" cy="0"/>
          </a:xfrm>
          <a:prstGeom prst="straightConnector1">
            <a:avLst/>
          </a:prstGeom>
          <a:noFill/>
          <a:ln w="76200" cap="flat" cmpd="sng">
            <a:solidFill>
              <a:srgbClr val="980000"/>
            </a:solidFill>
            <a:prstDash val="solid"/>
            <a:round/>
            <a:headEnd type="none" w="sm" len="sm"/>
            <a:tailEnd type="none" w="sm" len="sm"/>
          </a:ln>
        </p:spPr>
      </p:cxnSp>
      <p:sp>
        <p:nvSpPr>
          <p:cNvPr id="57" name="Google Shape;57;p15"/>
          <p:cNvSpPr txBox="1">
            <a:spLocks noGrp="1"/>
          </p:cNvSpPr>
          <p:nvPr>
            <p:ph type="ctrTitle"/>
          </p:nvPr>
        </p:nvSpPr>
        <p:spPr>
          <a:xfrm>
            <a:off x="810900" y="1503075"/>
            <a:ext cx="7522200" cy="1022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000000"/>
              </a:buClr>
              <a:buSzPts val="3200"/>
              <a:buChar char="●"/>
              <a:defRPr sz="3200" b="1">
                <a:solidFill>
                  <a:srgbClr val="000000"/>
                </a:solidFill>
              </a:defRPr>
            </a:lvl1pPr>
            <a:lvl2pPr lvl="1" algn="ctr" rtl="0">
              <a:spcBef>
                <a:spcPts val="0"/>
              </a:spcBef>
              <a:spcAft>
                <a:spcPts val="0"/>
              </a:spcAft>
              <a:buSzPts val="5400"/>
              <a:buChar char="○"/>
              <a:defRPr sz="5400"/>
            </a:lvl2pPr>
            <a:lvl3pPr lvl="2" algn="ctr" rtl="0">
              <a:spcBef>
                <a:spcPts val="0"/>
              </a:spcBef>
              <a:spcAft>
                <a:spcPts val="0"/>
              </a:spcAft>
              <a:buSzPts val="5400"/>
              <a:buChar char="■"/>
              <a:defRPr sz="5400"/>
            </a:lvl3pPr>
            <a:lvl4pPr lvl="3" algn="ctr" rtl="0">
              <a:spcBef>
                <a:spcPts val="0"/>
              </a:spcBef>
              <a:spcAft>
                <a:spcPts val="0"/>
              </a:spcAft>
              <a:buSzPts val="5400"/>
              <a:buChar char="●"/>
              <a:defRPr sz="5400"/>
            </a:lvl4pPr>
            <a:lvl5pPr lvl="4" algn="ctr" rtl="0">
              <a:spcBef>
                <a:spcPts val="0"/>
              </a:spcBef>
              <a:spcAft>
                <a:spcPts val="0"/>
              </a:spcAft>
              <a:buSzPts val="5400"/>
              <a:buChar char="○"/>
              <a:defRPr sz="5400"/>
            </a:lvl5pPr>
            <a:lvl6pPr lvl="5" algn="ctr" rtl="0">
              <a:spcBef>
                <a:spcPts val="0"/>
              </a:spcBef>
              <a:spcAft>
                <a:spcPts val="0"/>
              </a:spcAft>
              <a:buSzPts val="5400"/>
              <a:buChar char="■"/>
              <a:defRPr sz="5400"/>
            </a:lvl6pPr>
            <a:lvl7pPr lvl="6" algn="ctr" rtl="0">
              <a:spcBef>
                <a:spcPts val="0"/>
              </a:spcBef>
              <a:spcAft>
                <a:spcPts val="0"/>
              </a:spcAft>
              <a:buSzPts val="5400"/>
              <a:buChar char="●"/>
              <a:defRPr sz="5400"/>
            </a:lvl7pPr>
            <a:lvl8pPr lvl="7" algn="ctr" rtl="0">
              <a:spcBef>
                <a:spcPts val="0"/>
              </a:spcBef>
              <a:spcAft>
                <a:spcPts val="0"/>
              </a:spcAft>
              <a:buSzPts val="5400"/>
              <a:buChar char="○"/>
              <a:defRPr sz="5400"/>
            </a:lvl8pPr>
            <a:lvl9pPr lvl="8" algn="ctr" rtl="0">
              <a:spcBef>
                <a:spcPts val="0"/>
              </a:spcBef>
              <a:spcAft>
                <a:spcPts val="0"/>
              </a:spcAft>
              <a:buSzPts val="5400"/>
              <a:buChar char="■"/>
              <a:defRPr sz="5400"/>
            </a:lvl9pPr>
          </a:lstStyle>
          <a:p>
            <a:endParaRPr/>
          </a:p>
        </p:txBody>
      </p:sp>
      <p:sp>
        <p:nvSpPr>
          <p:cNvPr id="58" name="Google Shape;58;p15"/>
          <p:cNvSpPr txBox="1">
            <a:spLocks noGrp="1"/>
          </p:cNvSpPr>
          <p:nvPr>
            <p:ph type="subTitle" idx="1"/>
          </p:nvPr>
        </p:nvSpPr>
        <p:spPr>
          <a:xfrm>
            <a:off x="810900" y="2465625"/>
            <a:ext cx="7522200" cy="408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頁">
  <p:cSld name="CUSTOM">
    <p:spTree>
      <p:nvGrpSpPr>
        <p:cNvPr id="1" name="Shape 59"/>
        <p:cNvGrpSpPr/>
        <p:nvPr/>
      </p:nvGrpSpPr>
      <p:grpSpPr>
        <a:xfrm>
          <a:off x="0" y="0"/>
          <a:ext cx="0" cy="0"/>
          <a:chOff x="0" y="0"/>
          <a:chExt cx="0" cy="0"/>
        </a:xfrm>
      </p:grpSpPr>
      <p:sp>
        <p:nvSpPr>
          <p:cNvPr id="60" name="Google Shape;60;p16"/>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Autofit/>
          </a:bodyPr>
          <a:lstStyle>
            <a:lvl1pPr lvl="0" algn="r" rtl="0">
              <a:buNone/>
              <a:defRPr sz="1000" b="1">
                <a:solidFill>
                  <a:srgbClr val="999999"/>
                </a:solidFill>
              </a:defRPr>
            </a:lvl1pPr>
            <a:lvl2pPr lvl="1" algn="r" rtl="0">
              <a:buNone/>
              <a:defRPr sz="1000" b="1">
                <a:solidFill>
                  <a:srgbClr val="999999"/>
                </a:solidFill>
              </a:defRPr>
            </a:lvl2pPr>
            <a:lvl3pPr lvl="2" algn="r" rtl="0">
              <a:buNone/>
              <a:defRPr sz="1000" b="1">
                <a:solidFill>
                  <a:srgbClr val="999999"/>
                </a:solidFill>
              </a:defRPr>
            </a:lvl3pPr>
            <a:lvl4pPr lvl="3" algn="r" rtl="0">
              <a:buNone/>
              <a:defRPr sz="1000" b="1">
                <a:solidFill>
                  <a:srgbClr val="999999"/>
                </a:solidFill>
              </a:defRPr>
            </a:lvl4pPr>
            <a:lvl5pPr lvl="4" algn="r" rtl="0">
              <a:buNone/>
              <a:defRPr sz="1000" b="1">
                <a:solidFill>
                  <a:srgbClr val="999999"/>
                </a:solidFill>
              </a:defRPr>
            </a:lvl5pPr>
            <a:lvl6pPr lvl="5" algn="r" rtl="0">
              <a:buNone/>
              <a:defRPr sz="1000" b="1">
                <a:solidFill>
                  <a:srgbClr val="999999"/>
                </a:solidFill>
              </a:defRPr>
            </a:lvl6pPr>
            <a:lvl7pPr lvl="6" algn="r" rtl="0">
              <a:buNone/>
              <a:defRPr sz="1000" b="1">
                <a:solidFill>
                  <a:srgbClr val="999999"/>
                </a:solidFill>
              </a:defRPr>
            </a:lvl7pPr>
            <a:lvl8pPr lvl="7" algn="r" rtl="0">
              <a:buNone/>
              <a:defRPr sz="1000" b="1">
                <a:solidFill>
                  <a:srgbClr val="999999"/>
                </a:solidFill>
              </a:defRPr>
            </a:lvl8pPr>
            <a:lvl9pPr lvl="8" algn="r" rtl="0">
              <a:buNone/>
              <a:defRPr sz="1000" b="1">
                <a:solidFill>
                  <a:srgbClr val="999999"/>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17"/>
          <p:cNvSpPr/>
          <p:nvPr/>
        </p:nvSpPr>
        <p:spPr>
          <a:xfrm>
            <a:off x="-50" y="2571900"/>
            <a:ext cx="9144000" cy="2571600"/>
          </a:xfrm>
          <a:prstGeom prst="rect">
            <a:avLst/>
          </a:prstGeom>
          <a:solidFill>
            <a:srgbClr val="0C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7"/>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0C343D"/>
              </a:buClr>
              <a:buSzPts val="3200"/>
              <a:buChar char="●"/>
              <a:defRPr sz="3200" b="1">
                <a:solidFill>
                  <a:srgbClr val="0C343D"/>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64" name="Google Shape;64;p17"/>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Autofit/>
          </a:bodyPr>
          <a:lstStyle>
            <a:lvl1pPr lvl="0" algn="r" rtl="0">
              <a:buNone/>
              <a:defRPr sz="1000" b="1">
                <a:solidFill>
                  <a:srgbClr val="999999"/>
                </a:solidFill>
              </a:defRPr>
            </a:lvl1pPr>
            <a:lvl2pPr lvl="1" algn="r" rtl="0">
              <a:buNone/>
              <a:defRPr sz="1000" b="1">
                <a:solidFill>
                  <a:srgbClr val="999999"/>
                </a:solidFill>
              </a:defRPr>
            </a:lvl2pPr>
            <a:lvl3pPr lvl="2" algn="r" rtl="0">
              <a:buNone/>
              <a:defRPr sz="1000" b="1">
                <a:solidFill>
                  <a:srgbClr val="999999"/>
                </a:solidFill>
              </a:defRPr>
            </a:lvl3pPr>
            <a:lvl4pPr lvl="3" algn="r" rtl="0">
              <a:buNone/>
              <a:defRPr sz="1000" b="1">
                <a:solidFill>
                  <a:srgbClr val="999999"/>
                </a:solidFill>
              </a:defRPr>
            </a:lvl4pPr>
            <a:lvl5pPr lvl="4" algn="r" rtl="0">
              <a:buNone/>
              <a:defRPr sz="1000" b="1">
                <a:solidFill>
                  <a:srgbClr val="999999"/>
                </a:solidFill>
              </a:defRPr>
            </a:lvl5pPr>
            <a:lvl6pPr lvl="5" algn="r" rtl="0">
              <a:buNone/>
              <a:defRPr sz="1000" b="1">
                <a:solidFill>
                  <a:srgbClr val="999999"/>
                </a:solidFill>
              </a:defRPr>
            </a:lvl6pPr>
            <a:lvl7pPr lvl="6" algn="r" rtl="0">
              <a:buNone/>
              <a:defRPr sz="1000" b="1">
                <a:solidFill>
                  <a:srgbClr val="999999"/>
                </a:solidFill>
              </a:defRPr>
            </a:lvl7pPr>
            <a:lvl8pPr lvl="7" algn="r" rtl="0">
              <a:buNone/>
              <a:defRPr sz="1000" b="1">
                <a:solidFill>
                  <a:srgbClr val="999999"/>
                </a:solidFill>
              </a:defRPr>
            </a:lvl8pPr>
            <a:lvl9pPr lvl="8" algn="r" rtl="0">
              <a:buNone/>
              <a:defRPr sz="1000" b="1">
                <a:solidFill>
                  <a:srgbClr val="999999"/>
                </a:solidFill>
              </a:defRPr>
            </a:lvl9pPr>
          </a:lstStyle>
          <a:p>
            <a:pPr marL="0" lvl="0" indent="0" algn="r" rtl="0">
              <a:spcBef>
                <a:spcPts val="0"/>
              </a:spcBef>
              <a:spcAft>
                <a:spcPts val="0"/>
              </a:spcAft>
              <a:buNone/>
            </a:pPr>
            <a:fld id="{00000000-1234-1234-1234-123412341234}" type="slidenum">
              <a:rPr lang="zh-TW"/>
              <a:t>‹#›</a:t>
            </a:fld>
            <a:endParaRPr/>
          </a:p>
        </p:txBody>
      </p:sp>
      <p:sp>
        <p:nvSpPr>
          <p:cNvPr id="65" name="Google Shape;65;p17"/>
          <p:cNvSpPr txBox="1"/>
          <p:nvPr/>
        </p:nvSpPr>
        <p:spPr>
          <a:xfrm>
            <a:off x="7475100" y="4808350"/>
            <a:ext cx="1357200" cy="27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zh-TW" sz="1000" b="1">
                <a:solidFill>
                  <a:srgbClr val="999999"/>
                </a:solidFill>
              </a:rPr>
              <a:t>MeDA</a:t>
            </a:r>
            <a:endParaRPr sz="1000" b="1">
              <a:solidFill>
                <a:srgbClr val="99999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18"/>
          <p:cNvSpPr txBox="1">
            <a:spLocks noGrp="1"/>
          </p:cNvSpPr>
          <p:nvPr>
            <p:ph type="subTitle" idx="1"/>
          </p:nvPr>
        </p:nvSpPr>
        <p:spPr>
          <a:xfrm>
            <a:off x="1537800" y="905125"/>
            <a:ext cx="6068400" cy="258900"/>
          </a:xfrm>
          <a:prstGeom prst="rect">
            <a:avLst/>
          </a:prstGeom>
          <a:noFill/>
          <a:ln>
            <a:noFill/>
          </a:ln>
        </p:spPr>
        <p:txBody>
          <a:bodyPr spcFirstLastPara="1" wrap="square" lIns="36000" tIns="0" rIns="36000" bIns="0" anchor="ctr" anchorCtr="0">
            <a:noAutofit/>
          </a:bodyPr>
          <a:lstStyle>
            <a:lvl1pPr lvl="0" algn="ctr" rtl="0">
              <a:lnSpc>
                <a:spcPct val="100000"/>
              </a:lnSpc>
              <a:spcBef>
                <a:spcPts val="0"/>
              </a:spcBef>
              <a:spcAft>
                <a:spcPts val="0"/>
              </a:spcAft>
              <a:buNone/>
              <a:defRPr sz="1800" b="1">
                <a:solidFill>
                  <a:srgbClr val="999999"/>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8" name="Google Shape;68;p18"/>
          <p:cNvPicPr preferRelativeResize="0"/>
          <p:nvPr/>
        </p:nvPicPr>
        <p:blipFill>
          <a:blip r:embed="rId2">
            <a:alphaModFix/>
          </a:blip>
          <a:stretch>
            <a:fillRect/>
          </a:stretch>
        </p:blipFill>
        <p:spPr>
          <a:xfrm>
            <a:off x="8627545" y="280675"/>
            <a:ext cx="393600" cy="393600"/>
          </a:xfrm>
          <a:prstGeom prst="rect">
            <a:avLst/>
          </a:prstGeom>
          <a:noFill/>
          <a:ln>
            <a:noFill/>
          </a:ln>
        </p:spPr>
      </p:pic>
      <p:sp>
        <p:nvSpPr>
          <p:cNvPr id="69" name="Google Shape;69;p18"/>
          <p:cNvSpPr txBox="1">
            <a:spLocks noGrp="1"/>
          </p:cNvSpPr>
          <p:nvPr>
            <p:ph type="title"/>
          </p:nvPr>
        </p:nvSpPr>
        <p:spPr>
          <a:xfrm>
            <a:off x="311700" y="202225"/>
            <a:ext cx="8520600" cy="550500"/>
          </a:xfrm>
          <a:prstGeom prst="rect">
            <a:avLst/>
          </a:prstGeom>
          <a:noFill/>
          <a:ln>
            <a:noFill/>
          </a:ln>
        </p:spPr>
        <p:txBody>
          <a:bodyPr spcFirstLastPara="1" wrap="square" lIns="90000" tIns="0" rIns="72000" bIns="0" anchor="ctr" anchorCtr="0">
            <a:noAutofit/>
          </a:bodyPr>
          <a:lstStyle>
            <a:lvl1pPr lvl="0" algn="ctr" rtl="0">
              <a:lnSpc>
                <a:spcPct val="100000"/>
              </a:lnSpc>
              <a:spcBef>
                <a:spcPts val="0"/>
              </a:spcBef>
              <a:spcAft>
                <a:spcPts val="0"/>
              </a:spcAft>
              <a:buClr>
                <a:srgbClr val="000000"/>
              </a:buClr>
              <a:buSzPts val="2900"/>
              <a:buChar char="●"/>
              <a:defRPr sz="2900" b="1">
                <a:solidFill>
                  <a:srgbClr val="000000"/>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0" name="Google Shape;70;p18"/>
          <p:cNvSpPr txBox="1">
            <a:spLocks noGrp="1"/>
          </p:cNvSpPr>
          <p:nvPr>
            <p:ph type="body" idx="2"/>
          </p:nvPr>
        </p:nvSpPr>
        <p:spPr>
          <a:xfrm>
            <a:off x="311700" y="1299575"/>
            <a:ext cx="8520600" cy="3641700"/>
          </a:xfrm>
          <a:prstGeom prst="rect">
            <a:avLst/>
          </a:prstGeom>
          <a:noFill/>
          <a:ln>
            <a:noFill/>
          </a:ln>
        </p:spPr>
        <p:txBody>
          <a:bodyPr spcFirstLastPara="1" wrap="square" lIns="36000" tIns="36000" rIns="36000" bIns="36000" anchor="t" anchorCtr="0">
            <a:noAutofit/>
          </a:bodyPr>
          <a:lstStyle>
            <a:lvl1pPr marL="457200" lvl="0"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1pPr>
            <a:lvl2pPr marL="914400" lvl="1"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2pPr>
            <a:lvl3pPr marL="1371600" lvl="2"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3pPr>
            <a:lvl4pPr marL="1828800" lvl="3"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4pPr>
            <a:lvl5pPr marL="2286000" lvl="4"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5pPr>
            <a:lvl6pPr marL="2743200" lvl="5"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6pPr>
            <a:lvl7pPr marL="3200400" lvl="6"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7pPr>
            <a:lvl8pPr marL="3657600" lvl="7"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8pPr>
            <a:lvl9pPr marL="4114800" lvl="8"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9pPr>
          </a:lstStyle>
          <a:p>
            <a:endParaRPr/>
          </a:p>
        </p:txBody>
      </p:sp>
      <p:sp>
        <p:nvSpPr>
          <p:cNvPr id="71" name="Google Shape;71;p18"/>
          <p:cNvSpPr txBox="1">
            <a:spLocks noGrp="1"/>
          </p:cNvSpPr>
          <p:nvPr>
            <p:ph type="sldNum" idx="12"/>
          </p:nvPr>
        </p:nvSpPr>
        <p:spPr>
          <a:xfrm>
            <a:off x="8627550" y="280675"/>
            <a:ext cx="393600" cy="324300"/>
          </a:xfrm>
          <a:prstGeom prst="rect">
            <a:avLst/>
          </a:prstGeom>
        </p:spPr>
        <p:txBody>
          <a:bodyPr spcFirstLastPara="1" wrap="square" lIns="91425" tIns="91425" rIns="91425" bIns="91425" anchor="ctr" anchorCtr="0">
            <a:noAutofit/>
          </a:bodyPr>
          <a:lstStyle>
            <a:lvl1pPr lvl="0" algn="ctr" rtl="0">
              <a:buNone/>
              <a:defRPr sz="1100" b="1">
                <a:solidFill>
                  <a:srgbClr val="FFFFFF"/>
                </a:solidFill>
              </a:defRPr>
            </a:lvl1pPr>
            <a:lvl2pPr lvl="1" algn="ctr" rtl="0">
              <a:buNone/>
              <a:defRPr sz="1100" b="1">
                <a:solidFill>
                  <a:srgbClr val="FFFFFF"/>
                </a:solidFill>
              </a:defRPr>
            </a:lvl2pPr>
            <a:lvl3pPr lvl="2" algn="ctr" rtl="0">
              <a:buNone/>
              <a:defRPr sz="1100" b="1">
                <a:solidFill>
                  <a:srgbClr val="FFFFFF"/>
                </a:solidFill>
              </a:defRPr>
            </a:lvl3pPr>
            <a:lvl4pPr lvl="3" algn="ctr" rtl="0">
              <a:buNone/>
              <a:defRPr sz="1100" b="1">
                <a:solidFill>
                  <a:srgbClr val="FFFFFF"/>
                </a:solidFill>
              </a:defRPr>
            </a:lvl4pPr>
            <a:lvl5pPr lvl="4" algn="ctr" rtl="0">
              <a:buNone/>
              <a:defRPr sz="1100" b="1">
                <a:solidFill>
                  <a:srgbClr val="FFFFFF"/>
                </a:solidFill>
              </a:defRPr>
            </a:lvl5pPr>
            <a:lvl6pPr lvl="5" algn="ctr" rtl="0">
              <a:buNone/>
              <a:defRPr sz="1100" b="1">
                <a:solidFill>
                  <a:srgbClr val="FFFFFF"/>
                </a:solidFill>
              </a:defRPr>
            </a:lvl6pPr>
            <a:lvl7pPr lvl="6" algn="ctr" rtl="0">
              <a:buNone/>
              <a:defRPr sz="1100" b="1">
                <a:solidFill>
                  <a:srgbClr val="FFFFFF"/>
                </a:solidFill>
              </a:defRPr>
            </a:lvl7pPr>
            <a:lvl8pPr lvl="7" algn="ctr" rtl="0">
              <a:buNone/>
              <a:defRPr sz="1100" b="1">
                <a:solidFill>
                  <a:srgbClr val="FFFFFF"/>
                </a:solidFill>
              </a:defRPr>
            </a:lvl8pPr>
            <a:lvl9pPr lvl="8" algn="ctr" rtl="0">
              <a:buNone/>
              <a:defRPr sz="1100" b="1">
                <a:solidFill>
                  <a:srgbClr val="FFFFFF"/>
                </a:solidFill>
              </a:defRPr>
            </a:lvl9pPr>
          </a:lstStyle>
          <a:p>
            <a:pPr marL="0" lvl="0" indent="0" algn="ctr" rtl="0">
              <a:spcBef>
                <a:spcPts val="0"/>
              </a:spcBef>
              <a:spcAft>
                <a:spcPts val="0"/>
              </a:spcAft>
              <a:buNone/>
            </a:pPr>
            <a:fld id="{00000000-1234-1234-1234-123412341234}" type="slidenum">
              <a:rPr lang="zh-TW"/>
              <a:t>‹#›</a:t>
            </a:fld>
            <a:endParaRPr/>
          </a:p>
        </p:txBody>
      </p:sp>
      <p:pic>
        <p:nvPicPr>
          <p:cNvPr id="72" name="Google Shape;72;p18"/>
          <p:cNvPicPr preferRelativeResize="0"/>
          <p:nvPr/>
        </p:nvPicPr>
        <p:blipFill>
          <a:blip r:embed="rId3">
            <a:alphaModFix/>
          </a:blip>
          <a:stretch>
            <a:fillRect/>
          </a:stretch>
        </p:blipFill>
        <p:spPr>
          <a:xfrm>
            <a:off x="4328450" y="752725"/>
            <a:ext cx="487097" cy="1402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2">
  <p:cSld name="TITLE_AND_BODY_1">
    <p:spTree>
      <p:nvGrpSpPr>
        <p:cNvPr id="1" name="Shape 73"/>
        <p:cNvGrpSpPr/>
        <p:nvPr/>
      </p:nvGrpSpPr>
      <p:grpSpPr>
        <a:xfrm>
          <a:off x="0" y="0"/>
          <a:ext cx="0" cy="0"/>
          <a:chOff x="0" y="0"/>
          <a:chExt cx="0" cy="0"/>
        </a:xfrm>
      </p:grpSpPr>
      <p:sp>
        <p:nvSpPr>
          <p:cNvPr id="74" name="Google Shape;74;p19"/>
          <p:cNvSpPr txBox="1">
            <a:spLocks noGrp="1"/>
          </p:cNvSpPr>
          <p:nvPr>
            <p:ph type="subTitle" idx="1"/>
          </p:nvPr>
        </p:nvSpPr>
        <p:spPr>
          <a:xfrm>
            <a:off x="1537800" y="905125"/>
            <a:ext cx="6068400" cy="258900"/>
          </a:xfrm>
          <a:prstGeom prst="rect">
            <a:avLst/>
          </a:prstGeom>
          <a:noFill/>
          <a:ln>
            <a:noFill/>
          </a:ln>
        </p:spPr>
        <p:txBody>
          <a:bodyPr spcFirstLastPara="1" wrap="square" lIns="36000" tIns="0" rIns="36000" bIns="0" anchor="ctr" anchorCtr="0">
            <a:noAutofit/>
          </a:bodyPr>
          <a:lstStyle>
            <a:lvl1pPr lvl="0" algn="ctr" rtl="0">
              <a:lnSpc>
                <a:spcPct val="100000"/>
              </a:lnSpc>
              <a:spcBef>
                <a:spcPts val="0"/>
              </a:spcBef>
              <a:spcAft>
                <a:spcPts val="0"/>
              </a:spcAft>
              <a:buNone/>
              <a:defRPr sz="1800" b="1">
                <a:solidFill>
                  <a:srgbClr val="999999"/>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 name="Google Shape;75;p19"/>
          <p:cNvSpPr txBox="1">
            <a:spLocks noGrp="1"/>
          </p:cNvSpPr>
          <p:nvPr>
            <p:ph type="title"/>
          </p:nvPr>
        </p:nvSpPr>
        <p:spPr>
          <a:xfrm>
            <a:off x="311700" y="202225"/>
            <a:ext cx="8520600" cy="550500"/>
          </a:xfrm>
          <a:prstGeom prst="rect">
            <a:avLst/>
          </a:prstGeom>
          <a:noFill/>
          <a:ln>
            <a:noFill/>
          </a:ln>
        </p:spPr>
        <p:txBody>
          <a:bodyPr spcFirstLastPara="1" wrap="square" lIns="90000" tIns="0" rIns="72000" bIns="0" anchor="ctr" anchorCtr="0">
            <a:noAutofit/>
          </a:bodyPr>
          <a:lstStyle>
            <a:lvl1pPr lvl="0" algn="ctr" rtl="0">
              <a:lnSpc>
                <a:spcPct val="100000"/>
              </a:lnSpc>
              <a:spcBef>
                <a:spcPts val="0"/>
              </a:spcBef>
              <a:spcAft>
                <a:spcPts val="0"/>
              </a:spcAft>
              <a:buClr>
                <a:srgbClr val="000000"/>
              </a:buClr>
              <a:buSzPts val="2900"/>
              <a:buChar char="●"/>
              <a:defRPr sz="2900" b="1">
                <a:solidFill>
                  <a:srgbClr val="000000"/>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6" name="Google Shape;76;p19"/>
          <p:cNvSpPr txBox="1">
            <a:spLocks noGrp="1"/>
          </p:cNvSpPr>
          <p:nvPr>
            <p:ph type="body" idx="2"/>
          </p:nvPr>
        </p:nvSpPr>
        <p:spPr>
          <a:xfrm>
            <a:off x="311700" y="1299575"/>
            <a:ext cx="8520600" cy="3641700"/>
          </a:xfrm>
          <a:prstGeom prst="rect">
            <a:avLst/>
          </a:prstGeom>
          <a:noFill/>
          <a:ln>
            <a:noFill/>
          </a:ln>
        </p:spPr>
        <p:txBody>
          <a:bodyPr spcFirstLastPara="1" wrap="square" lIns="36000" tIns="36000" rIns="36000" bIns="36000" anchor="t" anchorCtr="0">
            <a:noAutofit/>
          </a:bodyPr>
          <a:lstStyle>
            <a:lvl1pPr marL="457200" lvl="0"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1pPr>
            <a:lvl2pPr marL="914400" lvl="1"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2pPr>
            <a:lvl3pPr marL="1371600" lvl="2"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3pPr>
            <a:lvl4pPr marL="1828800" lvl="3"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4pPr>
            <a:lvl5pPr marL="2286000" lvl="4"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5pPr>
            <a:lvl6pPr marL="2743200" lvl="5"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6pPr>
            <a:lvl7pPr marL="3200400" lvl="6"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7pPr>
            <a:lvl8pPr marL="3657600" lvl="7"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8pPr>
            <a:lvl9pPr marL="4114800" lvl="8" indent="-330200" rtl="0">
              <a:lnSpc>
                <a:spcPct val="115000"/>
              </a:lnSpc>
              <a:spcBef>
                <a:spcPts val="0"/>
              </a:spcBef>
              <a:spcAft>
                <a:spcPts val="0"/>
              </a:spcAft>
              <a:buClr>
                <a:srgbClr val="000000"/>
              </a:buClr>
              <a:buSzPts val="1600"/>
              <a:buFont typeface="Arial"/>
              <a:buChar char="■"/>
              <a:defRPr sz="1600">
                <a:solidFill>
                  <a:srgbClr val="000000"/>
                </a:solidFill>
                <a:latin typeface="Arial"/>
                <a:ea typeface="Arial"/>
                <a:cs typeface="Arial"/>
                <a:sym typeface="Arial"/>
              </a:defRPr>
            </a:lvl9pPr>
          </a:lstStyle>
          <a:p>
            <a:endParaRPr/>
          </a:p>
        </p:txBody>
      </p:sp>
      <p:pic>
        <p:nvPicPr>
          <p:cNvPr id="77" name="Google Shape;77;p19"/>
          <p:cNvPicPr preferRelativeResize="0"/>
          <p:nvPr/>
        </p:nvPicPr>
        <p:blipFill>
          <a:blip r:embed="rId2">
            <a:alphaModFix/>
          </a:blip>
          <a:stretch>
            <a:fillRect/>
          </a:stretch>
        </p:blipFill>
        <p:spPr>
          <a:xfrm>
            <a:off x="4328450" y="752725"/>
            <a:ext cx="487097" cy="140225"/>
          </a:xfrm>
          <a:prstGeom prst="rect">
            <a:avLst/>
          </a:prstGeom>
          <a:noFill/>
          <a:ln>
            <a:noFill/>
          </a:ln>
        </p:spPr>
      </p:pic>
      <p:sp>
        <p:nvSpPr>
          <p:cNvPr id="78" name="Google Shape;78;p19"/>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Autofit/>
          </a:bodyPr>
          <a:lstStyle>
            <a:lvl1pPr lvl="0" algn="r" rtl="0">
              <a:buNone/>
              <a:defRPr sz="1000" b="1">
                <a:solidFill>
                  <a:srgbClr val="999999"/>
                </a:solidFill>
              </a:defRPr>
            </a:lvl1pPr>
            <a:lvl2pPr lvl="1" algn="r" rtl="0">
              <a:buNone/>
              <a:defRPr sz="1000" b="1">
                <a:solidFill>
                  <a:srgbClr val="999999"/>
                </a:solidFill>
              </a:defRPr>
            </a:lvl2pPr>
            <a:lvl3pPr lvl="2" algn="r" rtl="0">
              <a:buNone/>
              <a:defRPr sz="1000" b="1">
                <a:solidFill>
                  <a:srgbClr val="999999"/>
                </a:solidFill>
              </a:defRPr>
            </a:lvl3pPr>
            <a:lvl4pPr lvl="3" algn="r" rtl="0">
              <a:buNone/>
              <a:defRPr sz="1000" b="1">
                <a:solidFill>
                  <a:srgbClr val="999999"/>
                </a:solidFill>
              </a:defRPr>
            </a:lvl4pPr>
            <a:lvl5pPr lvl="4" algn="r" rtl="0">
              <a:buNone/>
              <a:defRPr sz="1000" b="1">
                <a:solidFill>
                  <a:srgbClr val="999999"/>
                </a:solidFill>
              </a:defRPr>
            </a:lvl5pPr>
            <a:lvl6pPr lvl="5" algn="r" rtl="0">
              <a:buNone/>
              <a:defRPr sz="1000" b="1">
                <a:solidFill>
                  <a:srgbClr val="999999"/>
                </a:solidFill>
              </a:defRPr>
            </a:lvl6pPr>
            <a:lvl7pPr lvl="6" algn="r" rtl="0">
              <a:buNone/>
              <a:defRPr sz="1000" b="1">
                <a:solidFill>
                  <a:srgbClr val="999999"/>
                </a:solidFill>
              </a:defRPr>
            </a:lvl7pPr>
            <a:lvl8pPr lvl="7" algn="r" rtl="0">
              <a:buNone/>
              <a:defRPr sz="1000" b="1">
                <a:solidFill>
                  <a:srgbClr val="999999"/>
                </a:solidFill>
              </a:defRPr>
            </a:lvl8pPr>
            <a:lvl9pPr lvl="8" algn="r" rtl="0">
              <a:buNone/>
              <a:defRPr sz="1000" b="1">
                <a:solidFill>
                  <a:srgbClr val="999999"/>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p20"/>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1" name="Google Shape;81;p20"/>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2" name="Google Shape;82;p20"/>
          <p:cNvSpPr txBox="1">
            <a:spLocks noGrp="1"/>
          </p:cNvSpPr>
          <p:nvPr>
            <p:ph type="subTitle" idx="3"/>
          </p:nvPr>
        </p:nvSpPr>
        <p:spPr>
          <a:xfrm>
            <a:off x="1537800" y="905125"/>
            <a:ext cx="6068400" cy="258900"/>
          </a:xfrm>
          <a:prstGeom prst="rect">
            <a:avLst/>
          </a:prstGeom>
          <a:noFill/>
          <a:ln>
            <a:noFill/>
          </a:ln>
        </p:spPr>
        <p:txBody>
          <a:bodyPr spcFirstLastPara="1" wrap="square" lIns="36000" tIns="0" rIns="36000" bIns="0" anchor="ctr" anchorCtr="0">
            <a:noAutofit/>
          </a:bodyPr>
          <a:lstStyle>
            <a:lvl1pPr lvl="0" algn="ctr" rtl="0">
              <a:lnSpc>
                <a:spcPct val="100000"/>
              </a:lnSpc>
              <a:spcBef>
                <a:spcPts val="0"/>
              </a:spcBef>
              <a:spcAft>
                <a:spcPts val="0"/>
              </a:spcAft>
              <a:buNone/>
              <a:defRPr sz="1800" b="1">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3" name="Google Shape;83;p20"/>
          <p:cNvSpPr txBox="1">
            <a:spLocks noGrp="1"/>
          </p:cNvSpPr>
          <p:nvPr>
            <p:ph type="title"/>
          </p:nvPr>
        </p:nvSpPr>
        <p:spPr>
          <a:xfrm>
            <a:off x="311700" y="202225"/>
            <a:ext cx="8520600" cy="550500"/>
          </a:xfrm>
          <a:prstGeom prst="rect">
            <a:avLst/>
          </a:prstGeom>
          <a:noFill/>
          <a:ln>
            <a:noFill/>
          </a:ln>
        </p:spPr>
        <p:txBody>
          <a:bodyPr spcFirstLastPara="1" wrap="square" lIns="90000" tIns="0" rIns="72000" bIns="0" anchor="ctr" anchorCtr="0">
            <a:noAutofit/>
          </a:bodyPr>
          <a:lstStyle>
            <a:lvl1pPr lvl="0" algn="ctr" rtl="0">
              <a:lnSpc>
                <a:spcPct val="100000"/>
              </a:lnSpc>
              <a:spcBef>
                <a:spcPts val="0"/>
              </a:spcBef>
              <a:spcAft>
                <a:spcPts val="0"/>
              </a:spcAft>
              <a:buClr>
                <a:srgbClr val="000000"/>
              </a:buClr>
              <a:buSzPts val="2900"/>
              <a:buChar char="●"/>
              <a:defRPr sz="2900" b="1">
                <a:solidFill>
                  <a:srgbClr val="000000"/>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84" name="Google Shape;84;p20"/>
          <p:cNvPicPr preferRelativeResize="0"/>
          <p:nvPr/>
        </p:nvPicPr>
        <p:blipFill>
          <a:blip r:embed="rId2">
            <a:alphaModFix/>
          </a:blip>
          <a:stretch>
            <a:fillRect/>
          </a:stretch>
        </p:blipFill>
        <p:spPr>
          <a:xfrm>
            <a:off x="4328450" y="752725"/>
            <a:ext cx="487097" cy="140225"/>
          </a:xfrm>
          <a:prstGeom prst="rect">
            <a:avLst/>
          </a:prstGeom>
          <a:noFill/>
          <a:ln>
            <a:noFill/>
          </a:ln>
        </p:spPr>
      </p:pic>
      <p:sp>
        <p:nvSpPr>
          <p:cNvPr id="85" name="Google Shape;85;p20"/>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Autofit/>
          </a:bodyPr>
          <a:lstStyle>
            <a:lvl1pPr lvl="0" algn="r" rtl="0">
              <a:buNone/>
              <a:defRPr sz="1000" b="1">
                <a:solidFill>
                  <a:srgbClr val="999999"/>
                </a:solidFill>
              </a:defRPr>
            </a:lvl1pPr>
            <a:lvl2pPr lvl="1" algn="r" rtl="0">
              <a:buNone/>
              <a:defRPr sz="1000" b="1">
                <a:solidFill>
                  <a:srgbClr val="999999"/>
                </a:solidFill>
              </a:defRPr>
            </a:lvl2pPr>
            <a:lvl3pPr lvl="2" algn="r" rtl="0">
              <a:buNone/>
              <a:defRPr sz="1000" b="1">
                <a:solidFill>
                  <a:srgbClr val="999999"/>
                </a:solidFill>
              </a:defRPr>
            </a:lvl3pPr>
            <a:lvl4pPr lvl="3" algn="r" rtl="0">
              <a:buNone/>
              <a:defRPr sz="1000" b="1">
                <a:solidFill>
                  <a:srgbClr val="999999"/>
                </a:solidFill>
              </a:defRPr>
            </a:lvl4pPr>
            <a:lvl5pPr lvl="4" algn="r" rtl="0">
              <a:buNone/>
              <a:defRPr sz="1000" b="1">
                <a:solidFill>
                  <a:srgbClr val="999999"/>
                </a:solidFill>
              </a:defRPr>
            </a:lvl5pPr>
            <a:lvl6pPr lvl="5" algn="r" rtl="0">
              <a:buNone/>
              <a:defRPr sz="1000" b="1">
                <a:solidFill>
                  <a:srgbClr val="999999"/>
                </a:solidFill>
              </a:defRPr>
            </a:lvl6pPr>
            <a:lvl7pPr lvl="6" algn="r" rtl="0">
              <a:buNone/>
              <a:defRPr sz="1000" b="1">
                <a:solidFill>
                  <a:srgbClr val="999999"/>
                </a:solidFill>
              </a:defRPr>
            </a:lvl7pPr>
            <a:lvl8pPr lvl="7" algn="r" rtl="0">
              <a:buNone/>
              <a:defRPr sz="1000" b="1">
                <a:solidFill>
                  <a:srgbClr val="999999"/>
                </a:solidFill>
              </a:defRPr>
            </a:lvl8pPr>
            <a:lvl9pPr lvl="8" algn="r" rtl="0">
              <a:buNone/>
              <a:defRPr sz="1000" b="1">
                <a:solidFill>
                  <a:srgbClr val="999999"/>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21"/>
          <p:cNvSpPr txBox="1">
            <a:spLocks noGrp="1"/>
          </p:cNvSpPr>
          <p:nvPr>
            <p:ph type="subTitle" idx="1"/>
          </p:nvPr>
        </p:nvSpPr>
        <p:spPr>
          <a:xfrm>
            <a:off x="1537800" y="905125"/>
            <a:ext cx="6068400" cy="258900"/>
          </a:xfrm>
          <a:prstGeom prst="rect">
            <a:avLst/>
          </a:prstGeom>
          <a:noFill/>
          <a:ln>
            <a:noFill/>
          </a:ln>
        </p:spPr>
        <p:txBody>
          <a:bodyPr spcFirstLastPara="1" wrap="square" lIns="36000" tIns="0" rIns="36000" bIns="0" anchor="ctr" anchorCtr="0">
            <a:noAutofit/>
          </a:bodyPr>
          <a:lstStyle>
            <a:lvl1pPr lvl="0" algn="ctr" rtl="0">
              <a:lnSpc>
                <a:spcPct val="100000"/>
              </a:lnSpc>
              <a:spcBef>
                <a:spcPts val="0"/>
              </a:spcBef>
              <a:spcAft>
                <a:spcPts val="0"/>
              </a:spcAft>
              <a:buNone/>
              <a:defRPr sz="1800" b="1">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8" name="Google Shape;88;p21"/>
          <p:cNvSpPr txBox="1">
            <a:spLocks noGrp="1"/>
          </p:cNvSpPr>
          <p:nvPr>
            <p:ph type="title"/>
          </p:nvPr>
        </p:nvSpPr>
        <p:spPr>
          <a:xfrm>
            <a:off x="311700" y="202225"/>
            <a:ext cx="8520600" cy="550500"/>
          </a:xfrm>
          <a:prstGeom prst="rect">
            <a:avLst/>
          </a:prstGeom>
          <a:noFill/>
          <a:ln>
            <a:noFill/>
          </a:ln>
        </p:spPr>
        <p:txBody>
          <a:bodyPr spcFirstLastPara="1" wrap="square" lIns="90000" tIns="0" rIns="72000" bIns="0" anchor="ctr" anchorCtr="0">
            <a:noAutofit/>
          </a:bodyPr>
          <a:lstStyle>
            <a:lvl1pPr lvl="0" algn="ctr" rtl="0">
              <a:lnSpc>
                <a:spcPct val="100000"/>
              </a:lnSpc>
              <a:spcBef>
                <a:spcPts val="0"/>
              </a:spcBef>
              <a:spcAft>
                <a:spcPts val="0"/>
              </a:spcAft>
              <a:buClr>
                <a:srgbClr val="000000"/>
              </a:buClr>
              <a:buSzPts val="2900"/>
              <a:buChar char="●"/>
              <a:defRPr sz="2900" b="1">
                <a:solidFill>
                  <a:srgbClr val="000000"/>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89" name="Google Shape;89;p21"/>
          <p:cNvPicPr preferRelativeResize="0"/>
          <p:nvPr/>
        </p:nvPicPr>
        <p:blipFill>
          <a:blip r:embed="rId2">
            <a:alphaModFix/>
          </a:blip>
          <a:stretch>
            <a:fillRect/>
          </a:stretch>
        </p:blipFill>
        <p:spPr>
          <a:xfrm>
            <a:off x="4328450" y="752725"/>
            <a:ext cx="487097" cy="140225"/>
          </a:xfrm>
          <a:prstGeom prst="rect">
            <a:avLst/>
          </a:prstGeom>
          <a:noFill/>
          <a:ln>
            <a:noFill/>
          </a:ln>
        </p:spPr>
      </p:pic>
      <p:sp>
        <p:nvSpPr>
          <p:cNvPr id="90" name="Google Shape;90;p21"/>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Autofit/>
          </a:bodyPr>
          <a:lstStyle>
            <a:lvl1pPr lvl="0" algn="r" rtl="0">
              <a:buNone/>
              <a:defRPr sz="1000" b="1">
                <a:solidFill>
                  <a:srgbClr val="999999"/>
                </a:solidFill>
              </a:defRPr>
            </a:lvl1pPr>
            <a:lvl2pPr lvl="1" algn="r" rtl="0">
              <a:buNone/>
              <a:defRPr sz="1000" b="1">
                <a:solidFill>
                  <a:srgbClr val="999999"/>
                </a:solidFill>
              </a:defRPr>
            </a:lvl2pPr>
            <a:lvl3pPr lvl="2" algn="r" rtl="0">
              <a:buNone/>
              <a:defRPr sz="1000" b="1">
                <a:solidFill>
                  <a:srgbClr val="999999"/>
                </a:solidFill>
              </a:defRPr>
            </a:lvl3pPr>
            <a:lvl4pPr lvl="3" algn="r" rtl="0">
              <a:buNone/>
              <a:defRPr sz="1000" b="1">
                <a:solidFill>
                  <a:srgbClr val="999999"/>
                </a:solidFill>
              </a:defRPr>
            </a:lvl4pPr>
            <a:lvl5pPr lvl="4" algn="r" rtl="0">
              <a:buNone/>
              <a:defRPr sz="1000" b="1">
                <a:solidFill>
                  <a:srgbClr val="999999"/>
                </a:solidFill>
              </a:defRPr>
            </a:lvl5pPr>
            <a:lvl6pPr lvl="5" algn="r" rtl="0">
              <a:buNone/>
              <a:defRPr sz="1000" b="1">
                <a:solidFill>
                  <a:srgbClr val="999999"/>
                </a:solidFill>
              </a:defRPr>
            </a:lvl6pPr>
            <a:lvl7pPr lvl="6" algn="r" rtl="0">
              <a:buNone/>
              <a:defRPr sz="1000" b="1">
                <a:solidFill>
                  <a:srgbClr val="999999"/>
                </a:solidFill>
              </a:defRPr>
            </a:lvl7pPr>
            <a:lvl8pPr lvl="7" algn="r" rtl="0">
              <a:buNone/>
              <a:defRPr sz="1000" b="1">
                <a:solidFill>
                  <a:srgbClr val="999999"/>
                </a:solidFill>
              </a:defRPr>
            </a:lvl8pPr>
            <a:lvl9pPr lvl="8" algn="r" rtl="0">
              <a:buNone/>
              <a:defRPr sz="1000" b="1">
                <a:solidFill>
                  <a:srgbClr val="999999"/>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91"/>
        <p:cNvGrpSpPr/>
        <p:nvPr/>
      </p:nvGrpSpPr>
      <p:grpSpPr>
        <a:xfrm>
          <a:off x="0" y="0"/>
          <a:ext cx="0" cy="0"/>
          <a:chOff x="0" y="0"/>
          <a:chExt cx="0" cy="0"/>
        </a:xfrm>
      </p:grpSpPr>
      <p:sp>
        <p:nvSpPr>
          <p:cNvPr id="92" name="Google Shape;92;p22"/>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
        <p:nvSpPr>
          <p:cNvPr id="93" name="Google Shape;93;p22"/>
          <p:cNvSpPr txBox="1">
            <a:spLocks noGrp="1"/>
          </p:cNvSpPr>
          <p:nvPr>
            <p:ph type="subTitle" idx="1"/>
          </p:nvPr>
        </p:nvSpPr>
        <p:spPr>
          <a:xfrm>
            <a:off x="1537800" y="214900"/>
            <a:ext cx="6068400" cy="447000"/>
          </a:xfrm>
          <a:prstGeom prst="rect">
            <a:avLst/>
          </a:prstGeom>
          <a:noFill/>
          <a:ln>
            <a:noFill/>
          </a:ln>
        </p:spPr>
        <p:txBody>
          <a:bodyPr spcFirstLastPara="1" wrap="square" lIns="36000" tIns="0" rIns="36000" bIns="0" anchor="ctr" anchorCtr="0">
            <a:noAutofit/>
          </a:bodyPr>
          <a:lstStyle>
            <a:lvl1pPr lvl="0" algn="ctr" rtl="0">
              <a:lnSpc>
                <a:spcPct val="100000"/>
              </a:lnSpc>
              <a:spcBef>
                <a:spcPts val="0"/>
              </a:spcBef>
              <a:spcAft>
                <a:spcPts val="0"/>
              </a:spcAft>
              <a:buNone/>
              <a:defRPr sz="3000" b="1">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94"/>
        <p:cNvGrpSpPr/>
        <p:nvPr/>
      </p:nvGrpSpPr>
      <p:grpSpPr>
        <a:xfrm>
          <a:off x="0" y="0"/>
          <a:ext cx="0" cy="0"/>
          <a:chOff x="0" y="0"/>
          <a:chExt cx="0" cy="0"/>
        </a:xfrm>
      </p:grpSpPr>
      <p:sp>
        <p:nvSpPr>
          <p:cNvPr id="95" name="Google Shape;95;p23"/>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
        <p:nvSpPr>
          <p:cNvPr id="96" name="Google Shape;96;p23"/>
          <p:cNvSpPr txBox="1">
            <a:spLocks noGrp="1"/>
          </p:cNvSpPr>
          <p:nvPr>
            <p:ph type="subTitle" idx="1"/>
          </p:nvPr>
        </p:nvSpPr>
        <p:spPr>
          <a:xfrm>
            <a:off x="1537800" y="214900"/>
            <a:ext cx="6068400" cy="258900"/>
          </a:xfrm>
          <a:prstGeom prst="rect">
            <a:avLst/>
          </a:prstGeom>
          <a:noFill/>
          <a:ln>
            <a:noFill/>
          </a:ln>
        </p:spPr>
        <p:txBody>
          <a:bodyPr spcFirstLastPara="1" wrap="square" lIns="36000" tIns="0" rIns="36000" bIns="0" anchor="ctr" anchorCtr="0">
            <a:noAutofit/>
          </a:bodyPr>
          <a:lstStyle>
            <a:lvl1pPr lvl="0" algn="ctr" rtl="0">
              <a:lnSpc>
                <a:spcPct val="100000"/>
              </a:lnSpc>
              <a:spcBef>
                <a:spcPts val="0"/>
              </a:spcBef>
              <a:spcAft>
                <a:spcPts val="0"/>
              </a:spcAft>
              <a:buNone/>
              <a:defRPr sz="1800" b="1">
                <a:solidFill>
                  <a:srgbClr val="000000"/>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C343D"/>
        </a:solidFill>
        <a:effectLst/>
      </p:bgPr>
    </p:bg>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833700" y="2002200"/>
            <a:ext cx="7476600" cy="1139100"/>
          </a:xfrm>
          <a:prstGeom prst="rect">
            <a:avLst/>
          </a:prstGeom>
          <a:noFill/>
          <a:ln>
            <a:noFill/>
          </a:ln>
        </p:spPr>
        <p:txBody>
          <a:bodyPr spcFirstLastPara="1" wrap="square" lIns="91425" tIns="0" rIns="91425" bIns="0" anchor="ctr" anchorCtr="0">
            <a:noAutofit/>
          </a:bodyPr>
          <a:lstStyle>
            <a:lvl1pPr lvl="0" algn="ctr" rtl="0">
              <a:spcBef>
                <a:spcPts val="0"/>
              </a:spcBef>
              <a:spcAft>
                <a:spcPts val="0"/>
              </a:spcAft>
              <a:buClr>
                <a:srgbClr val="FFFFFF"/>
              </a:buClr>
              <a:buSzPts val="4200"/>
              <a:buChar char="●"/>
              <a:defRPr sz="4200" b="1">
                <a:solidFill>
                  <a:srgbClr val="FFFFFF"/>
                </a:solidFill>
              </a:defRPr>
            </a:lvl1pPr>
            <a:lvl2pPr lvl="1" algn="ctr" rtl="0">
              <a:spcBef>
                <a:spcPts val="0"/>
              </a:spcBef>
              <a:spcAft>
                <a:spcPts val="0"/>
              </a:spcAft>
              <a:buClr>
                <a:schemeClr val="dk2"/>
              </a:buClr>
              <a:buSzPts val="5400"/>
              <a:buFont typeface="Calibri"/>
              <a:buChar char="○"/>
              <a:defRPr sz="5400" b="0">
                <a:solidFill>
                  <a:schemeClr val="dk2"/>
                </a:solidFill>
                <a:latin typeface="Calibri"/>
                <a:ea typeface="Calibri"/>
                <a:cs typeface="Calibri"/>
                <a:sym typeface="Calibri"/>
              </a:defRPr>
            </a:lvl2pPr>
            <a:lvl3pPr lvl="2" algn="ctr" rtl="0">
              <a:spcBef>
                <a:spcPts val="0"/>
              </a:spcBef>
              <a:spcAft>
                <a:spcPts val="0"/>
              </a:spcAft>
              <a:buClr>
                <a:schemeClr val="dk2"/>
              </a:buClr>
              <a:buSzPts val="5400"/>
              <a:buFont typeface="Calibri"/>
              <a:buChar char="■"/>
              <a:defRPr sz="5400" b="0">
                <a:solidFill>
                  <a:schemeClr val="dk2"/>
                </a:solidFill>
                <a:latin typeface="Calibri"/>
                <a:ea typeface="Calibri"/>
                <a:cs typeface="Calibri"/>
                <a:sym typeface="Calibri"/>
              </a:defRPr>
            </a:lvl3pPr>
            <a:lvl4pPr lvl="3" algn="ctr" rtl="0">
              <a:spcBef>
                <a:spcPts val="0"/>
              </a:spcBef>
              <a:spcAft>
                <a:spcPts val="0"/>
              </a:spcAft>
              <a:buClr>
                <a:schemeClr val="dk2"/>
              </a:buClr>
              <a:buSzPts val="5400"/>
              <a:buFont typeface="Calibri"/>
              <a:buChar char="●"/>
              <a:defRPr sz="5400" b="0">
                <a:solidFill>
                  <a:schemeClr val="dk2"/>
                </a:solidFill>
                <a:latin typeface="Calibri"/>
                <a:ea typeface="Calibri"/>
                <a:cs typeface="Calibri"/>
                <a:sym typeface="Calibri"/>
              </a:defRPr>
            </a:lvl4pPr>
            <a:lvl5pPr lvl="4" algn="ctr" rtl="0">
              <a:spcBef>
                <a:spcPts val="0"/>
              </a:spcBef>
              <a:spcAft>
                <a:spcPts val="0"/>
              </a:spcAft>
              <a:buClr>
                <a:schemeClr val="dk2"/>
              </a:buClr>
              <a:buSzPts val="5400"/>
              <a:buFont typeface="Calibri"/>
              <a:buChar char="○"/>
              <a:defRPr sz="5400" b="0">
                <a:solidFill>
                  <a:schemeClr val="dk2"/>
                </a:solidFill>
                <a:latin typeface="Calibri"/>
                <a:ea typeface="Calibri"/>
                <a:cs typeface="Calibri"/>
                <a:sym typeface="Calibri"/>
              </a:defRPr>
            </a:lvl5pPr>
            <a:lvl6pPr lvl="5" algn="ctr" rtl="0">
              <a:spcBef>
                <a:spcPts val="0"/>
              </a:spcBef>
              <a:spcAft>
                <a:spcPts val="0"/>
              </a:spcAft>
              <a:buClr>
                <a:schemeClr val="dk2"/>
              </a:buClr>
              <a:buSzPts val="5400"/>
              <a:buFont typeface="Calibri"/>
              <a:buChar char="■"/>
              <a:defRPr sz="5400" b="0">
                <a:solidFill>
                  <a:schemeClr val="dk2"/>
                </a:solidFill>
                <a:latin typeface="Calibri"/>
                <a:ea typeface="Calibri"/>
                <a:cs typeface="Calibri"/>
                <a:sym typeface="Calibri"/>
              </a:defRPr>
            </a:lvl6pPr>
            <a:lvl7pPr lvl="6" algn="ctr" rtl="0">
              <a:spcBef>
                <a:spcPts val="0"/>
              </a:spcBef>
              <a:spcAft>
                <a:spcPts val="0"/>
              </a:spcAft>
              <a:buClr>
                <a:schemeClr val="dk2"/>
              </a:buClr>
              <a:buSzPts val="5400"/>
              <a:buFont typeface="Calibri"/>
              <a:buChar char="●"/>
              <a:defRPr sz="5400" b="0">
                <a:solidFill>
                  <a:schemeClr val="dk2"/>
                </a:solidFill>
                <a:latin typeface="Calibri"/>
                <a:ea typeface="Calibri"/>
                <a:cs typeface="Calibri"/>
                <a:sym typeface="Calibri"/>
              </a:defRPr>
            </a:lvl7pPr>
            <a:lvl8pPr lvl="7" algn="ctr" rtl="0">
              <a:spcBef>
                <a:spcPts val="0"/>
              </a:spcBef>
              <a:spcAft>
                <a:spcPts val="0"/>
              </a:spcAft>
              <a:buClr>
                <a:schemeClr val="dk2"/>
              </a:buClr>
              <a:buSzPts val="5400"/>
              <a:buFont typeface="Calibri"/>
              <a:buChar char="○"/>
              <a:defRPr sz="5400" b="0">
                <a:solidFill>
                  <a:schemeClr val="dk2"/>
                </a:solidFill>
                <a:latin typeface="Calibri"/>
                <a:ea typeface="Calibri"/>
                <a:cs typeface="Calibri"/>
                <a:sym typeface="Calibri"/>
              </a:defRPr>
            </a:lvl8pPr>
            <a:lvl9pPr lvl="8" algn="ctr" rtl="0">
              <a:spcBef>
                <a:spcPts val="0"/>
              </a:spcBef>
              <a:spcAft>
                <a:spcPts val="0"/>
              </a:spcAft>
              <a:buClr>
                <a:schemeClr val="dk2"/>
              </a:buClr>
              <a:buSzPts val="5400"/>
              <a:buFont typeface="Calibri"/>
              <a:buChar char="■"/>
              <a:defRPr sz="5400" b="0">
                <a:solidFill>
                  <a:schemeClr val="dk2"/>
                </a:solidFill>
                <a:latin typeface="Calibri"/>
                <a:ea typeface="Calibri"/>
                <a:cs typeface="Calibri"/>
                <a:sym typeface="Calibri"/>
              </a:defRPr>
            </a:lvl9pPr>
          </a:lstStyle>
          <a:p>
            <a:endParaRPr/>
          </a:p>
        </p:txBody>
      </p:sp>
      <p:sp>
        <p:nvSpPr>
          <p:cNvPr id="99" name="Google Shape;99;p24"/>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Autofit/>
          </a:bodyPr>
          <a:lstStyle>
            <a:lvl1pPr lvl="0" algn="r" rtl="0">
              <a:buNone/>
              <a:defRPr sz="1000" b="1">
                <a:solidFill>
                  <a:srgbClr val="999999"/>
                </a:solidFill>
              </a:defRPr>
            </a:lvl1pPr>
            <a:lvl2pPr lvl="1" algn="r" rtl="0">
              <a:buNone/>
              <a:defRPr sz="1000" b="1">
                <a:solidFill>
                  <a:srgbClr val="999999"/>
                </a:solidFill>
              </a:defRPr>
            </a:lvl2pPr>
            <a:lvl3pPr lvl="2" algn="r" rtl="0">
              <a:buNone/>
              <a:defRPr sz="1000" b="1">
                <a:solidFill>
                  <a:srgbClr val="999999"/>
                </a:solidFill>
              </a:defRPr>
            </a:lvl3pPr>
            <a:lvl4pPr lvl="3" algn="r" rtl="0">
              <a:buNone/>
              <a:defRPr sz="1000" b="1">
                <a:solidFill>
                  <a:srgbClr val="999999"/>
                </a:solidFill>
              </a:defRPr>
            </a:lvl4pPr>
            <a:lvl5pPr lvl="4" algn="r" rtl="0">
              <a:buNone/>
              <a:defRPr sz="1000" b="1">
                <a:solidFill>
                  <a:srgbClr val="999999"/>
                </a:solidFill>
              </a:defRPr>
            </a:lvl5pPr>
            <a:lvl6pPr lvl="5" algn="r" rtl="0">
              <a:buNone/>
              <a:defRPr sz="1000" b="1">
                <a:solidFill>
                  <a:srgbClr val="999999"/>
                </a:solidFill>
              </a:defRPr>
            </a:lvl6pPr>
            <a:lvl7pPr lvl="6" algn="r" rtl="0">
              <a:buNone/>
              <a:defRPr sz="1000" b="1">
                <a:solidFill>
                  <a:srgbClr val="999999"/>
                </a:solidFill>
              </a:defRPr>
            </a:lvl7pPr>
            <a:lvl8pPr lvl="7" algn="r" rtl="0">
              <a:buNone/>
              <a:defRPr sz="1000" b="1">
                <a:solidFill>
                  <a:srgbClr val="999999"/>
                </a:solidFill>
              </a:defRPr>
            </a:lvl8pPr>
            <a:lvl9pPr lvl="8" algn="r" rtl="0">
              <a:buNone/>
              <a:defRPr sz="1000" b="1">
                <a:solidFill>
                  <a:srgbClr val="999999"/>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25"/>
          <p:cNvSpPr/>
          <p:nvPr/>
        </p:nvSpPr>
        <p:spPr>
          <a:xfrm>
            <a:off x="4572000" y="0"/>
            <a:ext cx="4572000" cy="5143500"/>
          </a:xfrm>
          <a:prstGeom prst="rect">
            <a:avLst/>
          </a:prstGeom>
          <a:solidFill>
            <a:srgbClr val="0C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 name="Google Shape;102;p2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03" name="Google Shape;103;p25"/>
          <p:cNvSpPr txBox="1">
            <a:spLocks noGrp="1"/>
          </p:cNvSpPr>
          <p:nvPr>
            <p:ph type="title"/>
          </p:nvPr>
        </p:nvSpPr>
        <p:spPr>
          <a:xfrm>
            <a:off x="265500" y="896200"/>
            <a:ext cx="4045200" cy="1675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rgbClr val="073763"/>
              </a:buClr>
              <a:buSzPts val="3200"/>
              <a:buChar char="●"/>
              <a:defRPr sz="3200" b="1">
                <a:solidFill>
                  <a:srgbClr val="073763"/>
                </a:solidFill>
              </a:defRPr>
            </a:lvl1pPr>
            <a:lvl2pPr lvl="1" algn="ctr" rtl="0">
              <a:spcBef>
                <a:spcPts val="0"/>
              </a:spcBef>
              <a:spcAft>
                <a:spcPts val="0"/>
              </a:spcAft>
              <a:buSzPts val="4200"/>
              <a:buChar char="○"/>
              <a:defRPr sz="4200"/>
            </a:lvl2pPr>
            <a:lvl3pPr lvl="2" algn="ctr" rtl="0">
              <a:spcBef>
                <a:spcPts val="0"/>
              </a:spcBef>
              <a:spcAft>
                <a:spcPts val="0"/>
              </a:spcAft>
              <a:buSzPts val="4200"/>
              <a:buChar char="■"/>
              <a:defRPr sz="4200"/>
            </a:lvl3pPr>
            <a:lvl4pPr lvl="3" algn="ctr" rtl="0">
              <a:spcBef>
                <a:spcPts val="0"/>
              </a:spcBef>
              <a:spcAft>
                <a:spcPts val="0"/>
              </a:spcAft>
              <a:buSzPts val="4200"/>
              <a:buChar char="●"/>
              <a:defRPr sz="4200"/>
            </a:lvl4pPr>
            <a:lvl5pPr lvl="4" algn="ctr" rtl="0">
              <a:spcBef>
                <a:spcPts val="0"/>
              </a:spcBef>
              <a:spcAft>
                <a:spcPts val="0"/>
              </a:spcAft>
              <a:buSzPts val="4200"/>
              <a:buChar char="○"/>
              <a:defRPr sz="4200"/>
            </a:lvl5pPr>
            <a:lvl6pPr lvl="5" algn="ctr" rtl="0">
              <a:spcBef>
                <a:spcPts val="0"/>
              </a:spcBef>
              <a:spcAft>
                <a:spcPts val="0"/>
              </a:spcAft>
              <a:buSzPts val="4200"/>
              <a:buChar char="■"/>
              <a:defRPr sz="4200"/>
            </a:lvl6pPr>
            <a:lvl7pPr lvl="6" algn="ctr" rtl="0">
              <a:spcBef>
                <a:spcPts val="0"/>
              </a:spcBef>
              <a:spcAft>
                <a:spcPts val="0"/>
              </a:spcAft>
              <a:buSzPts val="4200"/>
              <a:buChar char="●"/>
              <a:defRPr sz="4200"/>
            </a:lvl7pPr>
            <a:lvl8pPr lvl="7" algn="ctr" rtl="0">
              <a:spcBef>
                <a:spcPts val="0"/>
              </a:spcBef>
              <a:spcAft>
                <a:spcPts val="0"/>
              </a:spcAft>
              <a:buSzPts val="4200"/>
              <a:buChar char="○"/>
              <a:defRPr sz="4200"/>
            </a:lvl8pPr>
            <a:lvl9pPr lvl="8" algn="ctr" rtl="0">
              <a:spcBef>
                <a:spcPts val="0"/>
              </a:spcBef>
              <a:spcAft>
                <a:spcPts val="0"/>
              </a:spcAft>
              <a:buSzPts val="4200"/>
              <a:buChar char="■"/>
              <a:defRPr sz="4200"/>
            </a:lvl9pPr>
          </a:lstStyle>
          <a:p>
            <a:endParaRPr/>
          </a:p>
        </p:txBody>
      </p:sp>
      <p:sp>
        <p:nvSpPr>
          <p:cNvPr id="104" name="Google Shape;104;p25"/>
          <p:cNvSpPr txBox="1">
            <a:spLocks noGrp="1"/>
          </p:cNvSpPr>
          <p:nvPr>
            <p:ph type="subTitle" idx="1"/>
          </p:nvPr>
        </p:nvSpPr>
        <p:spPr>
          <a:xfrm>
            <a:off x="265500" y="2884525"/>
            <a:ext cx="4045200" cy="1235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0C343D"/>
              </a:buClr>
              <a:buSzPts val="2100"/>
              <a:buNone/>
              <a:defRPr sz="2100" b="1">
                <a:solidFill>
                  <a:srgbClr val="0C343D"/>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2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chemeClr val="lt1"/>
              </a:buClr>
              <a:buSzPts val="1400"/>
              <a:buChar char="●"/>
              <a:defRPr b="1">
                <a:solidFill>
                  <a:schemeClr val="lt1"/>
                </a:solidFill>
              </a:defRPr>
            </a:lvl1pPr>
            <a:lvl2pPr marL="914400" lvl="1" indent="-317500" rtl="0">
              <a:spcBef>
                <a:spcPts val="0"/>
              </a:spcBef>
              <a:spcAft>
                <a:spcPts val="0"/>
              </a:spcAft>
              <a:buClr>
                <a:schemeClr val="lt1"/>
              </a:buClr>
              <a:buSzPts val="1400"/>
              <a:buChar char="○"/>
              <a:defRPr b="1">
                <a:solidFill>
                  <a:schemeClr val="lt1"/>
                </a:solidFill>
              </a:defRPr>
            </a:lvl2pPr>
            <a:lvl3pPr marL="1371600" lvl="2" indent="-317500" rtl="0">
              <a:spcBef>
                <a:spcPts val="0"/>
              </a:spcBef>
              <a:spcAft>
                <a:spcPts val="0"/>
              </a:spcAft>
              <a:buClr>
                <a:schemeClr val="lt1"/>
              </a:buClr>
              <a:buSzPts val="1400"/>
              <a:buChar char="■"/>
              <a:defRPr b="1">
                <a:solidFill>
                  <a:schemeClr val="lt1"/>
                </a:solidFill>
              </a:defRPr>
            </a:lvl3pPr>
            <a:lvl4pPr marL="1828800" lvl="3" indent="-317500" rtl="0">
              <a:spcBef>
                <a:spcPts val="0"/>
              </a:spcBef>
              <a:spcAft>
                <a:spcPts val="0"/>
              </a:spcAft>
              <a:buClr>
                <a:schemeClr val="lt1"/>
              </a:buClr>
              <a:buSzPts val="1400"/>
              <a:buChar char="●"/>
              <a:defRPr b="1">
                <a:solidFill>
                  <a:schemeClr val="lt1"/>
                </a:solidFill>
              </a:defRPr>
            </a:lvl4pPr>
            <a:lvl5pPr marL="2286000" lvl="4" indent="-317500" rtl="0">
              <a:spcBef>
                <a:spcPts val="0"/>
              </a:spcBef>
              <a:spcAft>
                <a:spcPts val="0"/>
              </a:spcAft>
              <a:buClr>
                <a:schemeClr val="lt1"/>
              </a:buClr>
              <a:buSzPts val="1400"/>
              <a:buChar char="○"/>
              <a:defRPr b="1">
                <a:solidFill>
                  <a:schemeClr val="lt1"/>
                </a:solidFill>
              </a:defRPr>
            </a:lvl5pPr>
            <a:lvl6pPr marL="2743200" lvl="5" indent="-317500" rtl="0">
              <a:spcBef>
                <a:spcPts val="0"/>
              </a:spcBef>
              <a:spcAft>
                <a:spcPts val="0"/>
              </a:spcAft>
              <a:buClr>
                <a:schemeClr val="lt1"/>
              </a:buClr>
              <a:buSzPts val="1400"/>
              <a:buChar char="■"/>
              <a:defRPr b="1">
                <a:solidFill>
                  <a:schemeClr val="lt1"/>
                </a:solidFill>
              </a:defRPr>
            </a:lvl6pPr>
            <a:lvl7pPr marL="3200400" lvl="6" indent="-317500" rtl="0">
              <a:spcBef>
                <a:spcPts val="0"/>
              </a:spcBef>
              <a:spcAft>
                <a:spcPts val="0"/>
              </a:spcAft>
              <a:buClr>
                <a:schemeClr val="lt1"/>
              </a:buClr>
              <a:buSzPts val="1400"/>
              <a:buChar char="●"/>
              <a:defRPr b="1">
                <a:solidFill>
                  <a:schemeClr val="lt1"/>
                </a:solidFill>
              </a:defRPr>
            </a:lvl7pPr>
            <a:lvl8pPr marL="3657600" lvl="7" indent="-317500" rtl="0">
              <a:spcBef>
                <a:spcPts val="0"/>
              </a:spcBef>
              <a:spcAft>
                <a:spcPts val="0"/>
              </a:spcAft>
              <a:buClr>
                <a:schemeClr val="lt1"/>
              </a:buClr>
              <a:buSzPts val="1400"/>
              <a:buChar char="○"/>
              <a:defRPr b="1">
                <a:solidFill>
                  <a:schemeClr val="lt1"/>
                </a:solidFill>
              </a:defRPr>
            </a:lvl8pPr>
            <a:lvl9pPr marL="4114800" lvl="8" indent="-317500" rtl="0">
              <a:spcBef>
                <a:spcPts val="0"/>
              </a:spcBef>
              <a:spcAft>
                <a:spcPts val="0"/>
              </a:spcAft>
              <a:buClr>
                <a:schemeClr val="lt1"/>
              </a:buClr>
              <a:buSzPts val="1400"/>
              <a:buChar char="■"/>
              <a:defRPr b="1">
                <a:solidFill>
                  <a:schemeClr val="lt1"/>
                </a:solidFill>
              </a:defRPr>
            </a:lvl9pPr>
          </a:lstStyle>
          <a:p>
            <a:endParaRPr/>
          </a:p>
        </p:txBody>
      </p:sp>
      <p:pic>
        <p:nvPicPr>
          <p:cNvPr id="106" name="Google Shape;106;p25"/>
          <p:cNvPicPr preferRelativeResize="0"/>
          <p:nvPr/>
        </p:nvPicPr>
        <p:blipFill>
          <a:blip r:embed="rId2">
            <a:alphaModFix/>
          </a:blip>
          <a:stretch>
            <a:fillRect/>
          </a:stretch>
        </p:blipFill>
        <p:spPr>
          <a:xfrm>
            <a:off x="2044550" y="2658150"/>
            <a:ext cx="487097" cy="140225"/>
          </a:xfrm>
          <a:prstGeom prst="rect">
            <a:avLst/>
          </a:prstGeom>
          <a:noFill/>
          <a:ln>
            <a:noFill/>
          </a:ln>
        </p:spPr>
      </p:pic>
      <p:sp>
        <p:nvSpPr>
          <p:cNvPr id="107" name="Google Shape;107;p25"/>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Autofit/>
          </a:bodyPr>
          <a:lstStyle>
            <a:lvl1pPr lvl="0" algn="r" rtl="0">
              <a:buNone/>
              <a:defRPr sz="1000" b="1">
                <a:solidFill>
                  <a:srgbClr val="999999"/>
                </a:solidFill>
              </a:defRPr>
            </a:lvl1pPr>
            <a:lvl2pPr lvl="1" algn="r" rtl="0">
              <a:buNone/>
              <a:defRPr sz="1000" b="1">
                <a:solidFill>
                  <a:srgbClr val="999999"/>
                </a:solidFill>
              </a:defRPr>
            </a:lvl2pPr>
            <a:lvl3pPr lvl="2" algn="r" rtl="0">
              <a:buNone/>
              <a:defRPr sz="1000" b="1">
                <a:solidFill>
                  <a:srgbClr val="999999"/>
                </a:solidFill>
              </a:defRPr>
            </a:lvl3pPr>
            <a:lvl4pPr lvl="3" algn="r" rtl="0">
              <a:buNone/>
              <a:defRPr sz="1000" b="1">
                <a:solidFill>
                  <a:srgbClr val="999999"/>
                </a:solidFill>
              </a:defRPr>
            </a:lvl4pPr>
            <a:lvl5pPr lvl="4" algn="r" rtl="0">
              <a:buNone/>
              <a:defRPr sz="1000" b="1">
                <a:solidFill>
                  <a:srgbClr val="999999"/>
                </a:solidFill>
              </a:defRPr>
            </a:lvl5pPr>
            <a:lvl6pPr lvl="5" algn="r" rtl="0">
              <a:buNone/>
              <a:defRPr sz="1000" b="1">
                <a:solidFill>
                  <a:srgbClr val="999999"/>
                </a:solidFill>
              </a:defRPr>
            </a:lvl6pPr>
            <a:lvl7pPr lvl="6" algn="r" rtl="0">
              <a:buNone/>
              <a:defRPr sz="1000" b="1">
                <a:solidFill>
                  <a:srgbClr val="999999"/>
                </a:solidFill>
              </a:defRPr>
            </a:lvl7pPr>
            <a:lvl8pPr lvl="7" algn="r" rtl="0">
              <a:buNone/>
              <a:defRPr sz="1000" b="1">
                <a:solidFill>
                  <a:srgbClr val="999999"/>
                </a:solidFill>
              </a:defRPr>
            </a:lvl8pPr>
            <a:lvl9pPr lvl="8" algn="r" rtl="0">
              <a:buNone/>
              <a:defRPr sz="1000" b="1">
                <a:solidFill>
                  <a:srgbClr val="999999"/>
                </a:solidFill>
              </a:defRPr>
            </a:lvl9pPr>
          </a:lstStyle>
          <a:p>
            <a:pPr marL="0" lvl="0" indent="0" algn="r" rtl="0">
              <a:spcBef>
                <a:spcPts val="0"/>
              </a:spcBef>
              <a:spcAft>
                <a:spcPts val="0"/>
              </a:spcAft>
              <a:buNone/>
            </a:pPr>
            <a:fld id="{00000000-1234-1234-1234-123412341234}" type="slidenum">
              <a:rPr lang="zh-TW"/>
              <a:t>‹#›</a:t>
            </a:fld>
            <a:endParaRPr/>
          </a:p>
        </p:txBody>
      </p:sp>
      <p:sp>
        <p:nvSpPr>
          <p:cNvPr id="108" name="Google Shape;108;p25"/>
          <p:cNvSpPr txBox="1"/>
          <p:nvPr/>
        </p:nvSpPr>
        <p:spPr>
          <a:xfrm>
            <a:off x="7475100" y="4808350"/>
            <a:ext cx="1357200" cy="27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zh-TW" sz="1000" b="1">
                <a:solidFill>
                  <a:srgbClr val="999999"/>
                </a:solidFill>
              </a:rPr>
              <a:t>MeDA</a:t>
            </a:r>
            <a:endParaRPr sz="1000" b="1">
              <a:solidFill>
                <a:srgbClr val="999999"/>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空白頁" type="blank">
  <p:cSld name="BLANK">
    <p:spTree>
      <p:nvGrpSpPr>
        <p:cNvPr id="1" name="Shape 109"/>
        <p:cNvGrpSpPr/>
        <p:nvPr/>
      </p:nvGrpSpPr>
      <p:grpSpPr>
        <a:xfrm>
          <a:off x="0" y="0"/>
          <a:ext cx="0" cy="0"/>
          <a:chOff x="0" y="0"/>
          <a:chExt cx="0" cy="0"/>
        </a:xfrm>
      </p:grpSpPr>
      <p:sp>
        <p:nvSpPr>
          <p:cNvPr id="110" name="Google Shape;110;p26"/>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Autofit/>
          </a:bodyPr>
          <a:lstStyle>
            <a:lvl1pPr lvl="0" algn="r" rtl="0">
              <a:buNone/>
              <a:defRPr sz="1000" b="1">
                <a:solidFill>
                  <a:srgbClr val="999999"/>
                </a:solidFill>
              </a:defRPr>
            </a:lvl1pPr>
            <a:lvl2pPr lvl="1" algn="r" rtl="0">
              <a:buNone/>
              <a:defRPr sz="1000" b="1">
                <a:solidFill>
                  <a:srgbClr val="999999"/>
                </a:solidFill>
              </a:defRPr>
            </a:lvl2pPr>
            <a:lvl3pPr lvl="2" algn="r" rtl="0">
              <a:buNone/>
              <a:defRPr sz="1000" b="1">
                <a:solidFill>
                  <a:srgbClr val="999999"/>
                </a:solidFill>
              </a:defRPr>
            </a:lvl3pPr>
            <a:lvl4pPr lvl="3" algn="r" rtl="0">
              <a:buNone/>
              <a:defRPr sz="1000" b="1">
                <a:solidFill>
                  <a:srgbClr val="999999"/>
                </a:solidFill>
              </a:defRPr>
            </a:lvl4pPr>
            <a:lvl5pPr lvl="4" algn="r" rtl="0">
              <a:buNone/>
              <a:defRPr sz="1000" b="1">
                <a:solidFill>
                  <a:srgbClr val="999999"/>
                </a:solidFill>
              </a:defRPr>
            </a:lvl5pPr>
            <a:lvl6pPr lvl="5" algn="r" rtl="0">
              <a:buNone/>
              <a:defRPr sz="1000" b="1">
                <a:solidFill>
                  <a:srgbClr val="999999"/>
                </a:solidFill>
              </a:defRPr>
            </a:lvl6pPr>
            <a:lvl7pPr lvl="6" algn="r" rtl="0">
              <a:buNone/>
              <a:defRPr sz="1000" b="1">
                <a:solidFill>
                  <a:srgbClr val="999999"/>
                </a:solidFill>
              </a:defRPr>
            </a:lvl7pPr>
            <a:lvl8pPr lvl="7" algn="r" rtl="0">
              <a:buNone/>
              <a:defRPr sz="1000" b="1">
                <a:solidFill>
                  <a:srgbClr val="999999"/>
                </a:solidFill>
              </a:defRPr>
            </a:lvl8pPr>
            <a:lvl9pPr lvl="8" algn="r" rtl="0">
              <a:buNone/>
              <a:defRPr sz="1000" b="1">
                <a:solidFill>
                  <a:srgbClr val="999999"/>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white">
  <p:cSld name="Blank white">
    <p:spTree>
      <p:nvGrpSpPr>
        <p:cNvPr id="1" name="Shape 11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lumn 1A">
  <p:cSld name="column 1A">
    <p:spTree>
      <p:nvGrpSpPr>
        <p:cNvPr id="1" name="Shape 112"/>
        <p:cNvGrpSpPr/>
        <p:nvPr/>
      </p:nvGrpSpPr>
      <p:grpSpPr>
        <a:xfrm>
          <a:off x="0" y="0"/>
          <a:ext cx="0" cy="0"/>
          <a:chOff x="0" y="0"/>
          <a:chExt cx="0" cy="0"/>
        </a:xfrm>
      </p:grpSpPr>
      <p:sp>
        <p:nvSpPr>
          <p:cNvPr id="113" name="Google Shape;113;p28"/>
          <p:cNvSpPr txBox="1">
            <a:spLocks noGrp="1"/>
          </p:cNvSpPr>
          <p:nvPr>
            <p:ph type="sldNum" idx="12"/>
          </p:nvPr>
        </p:nvSpPr>
        <p:spPr>
          <a:xfrm>
            <a:off x="8636521" y="280197"/>
            <a:ext cx="221700" cy="230400"/>
          </a:xfrm>
          <a:prstGeom prst="rect">
            <a:avLst/>
          </a:prstGeom>
          <a:noFill/>
          <a:ln>
            <a:noFill/>
          </a:ln>
        </p:spPr>
        <p:txBody>
          <a:bodyPr spcFirstLastPara="1" wrap="square" lIns="34275" tIns="34275" rIns="34275" bIns="34275" anchor="t" anchorCtr="0">
            <a:noAutofit/>
          </a:bodyPr>
          <a:lstStyle>
            <a:lvl1pPr marL="0" marR="0" lvl="0" indent="0" algn="ctr" rtl="0">
              <a:lnSpc>
                <a:spcPct val="100000"/>
              </a:lnSpc>
              <a:spcBef>
                <a:spcPts val="0"/>
              </a:spcBef>
              <a:spcAft>
                <a:spcPts val="0"/>
              </a:spcAft>
              <a:buClr>
                <a:srgbClr val="FFFFFF"/>
              </a:buClr>
              <a:buSzPts val="1100"/>
              <a:buFont typeface="Helvetica Neue"/>
              <a:buNone/>
              <a:defRPr>
                <a:solidFill>
                  <a:srgbClr val="FFFFFF"/>
                </a:solidFill>
              </a:defRPr>
            </a:lvl1pPr>
            <a:lvl2pPr marL="0" marR="0" lvl="1" indent="0" algn="ctr" rtl="0">
              <a:lnSpc>
                <a:spcPct val="100000"/>
              </a:lnSpc>
              <a:spcBef>
                <a:spcPts val="0"/>
              </a:spcBef>
              <a:spcAft>
                <a:spcPts val="0"/>
              </a:spcAft>
              <a:buClr>
                <a:srgbClr val="FFFFFF"/>
              </a:buClr>
              <a:buSzPts val="1100"/>
              <a:buFont typeface="Helvetica Neue"/>
              <a:buNone/>
              <a:defRPr>
                <a:solidFill>
                  <a:srgbClr val="FFFFFF"/>
                </a:solidFill>
              </a:defRPr>
            </a:lvl2pPr>
            <a:lvl3pPr marL="0" marR="0" lvl="2" indent="0" algn="ctr" rtl="0">
              <a:lnSpc>
                <a:spcPct val="100000"/>
              </a:lnSpc>
              <a:spcBef>
                <a:spcPts val="0"/>
              </a:spcBef>
              <a:spcAft>
                <a:spcPts val="0"/>
              </a:spcAft>
              <a:buClr>
                <a:srgbClr val="FFFFFF"/>
              </a:buClr>
              <a:buSzPts val="1100"/>
              <a:buFont typeface="Helvetica Neue"/>
              <a:buNone/>
              <a:defRPr>
                <a:solidFill>
                  <a:srgbClr val="FFFFFF"/>
                </a:solidFill>
              </a:defRPr>
            </a:lvl3pPr>
            <a:lvl4pPr marL="0" marR="0" lvl="3" indent="0" algn="ctr" rtl="0">
              <a:lnSpc>
                <a:spcPct val="100000"/>
              </a:lnSpc>
              <a:spcBef>
                <a:spcPts val="0"/>
              </a:spcBef>
              <a:spcAft>
                <a:spcPts val="0"/>
              </a:spcAft>
              <a:buClr>
                <a:srgbClr val="FFFFFF"/>
              </a:buClr>
              <a:buSzPts val="1100"/>
              <a:buFont typeface="Helvetica Neue"/>
              <a:buNone/>
              <a:defRPr>
                <a:solidFill>
                  <a:srgbClr val="FFFFFF"/>
                </a:solidFill>
              </a:defRPr>
            </a:lvl4pPr>
            <a:lvl5pPr marL="0" marR="0" lvl="4" indent="0" algn="ctr" rtl="0">
              <a:lnSpc>
                <a:spcPct val="100000"/>
              </a:lnSpc>
              <a:spcBef>
                <a:spcPts val="0"/>
              </a:spcBef>
              <a:spcAft>
                <a:spcPts val="0"/>
              </a:spcAft>
              <a:buClr>
                <a:srgbClr val="FFFFFF"/>
              </a:buClr>
              <a:buSzPts val="1100"/>
              <a:buFont typeface="Helvetica Neue"/>
              <a:buNone/>
              <a:defRPr>
                <a:solidFill>
                  <a:srgbClr val="FFFFFF"/>
                </a:solidFill>
              </a:defRPr>
            </a:lvl5pPr>
            <a:lvl6pPr marL="0" marR="0" lvl="5" indent="0" algn="ctr" rtl="0">
              <a:lnSpc>
                <a:spcPct val="100000"/>
              </a:lnSpc>
              <a:spcBef>
                <a:spcPts val="0"/>
              </a:spcBef>
              <a:spcAft>
                <a:spcPts val="0"/>
              </a:spcAft>
              <a:buClr>
                <a:srgbClr val="FFFFFF"/>
              </a:buClr>
              <a:buSzPts val="1100"/>
              <a:buFont typeface="Helvetica Neue"/>
              <a:buNone/>
              <a:defRPr>
                <a:solidFill>
                  <a:srgbClr val="FFFFFF"/>
                </a:solidFill>
              </a:defRPr>
            </a:lvl6pPr>
            <a:lvl7pPr marL="0" marR="0" lvl="6" indent="0" algn="ctr" rtl="0">
              <a:lnSpc>
                <a:spcPct val="100000"/>
              </a:lnSpc>
              <a:spcBef>
                <a:spcPts val="0"/>
              </a:spcBef>
              <a:spcAft>
                <a:spcPts val="0"/>
              </a:spcAft>
              <a:buClr>
                <a:srgbClr val="FFFFFF"/>
              </a:buClr>
              <a:buSzPts val="1100"/>
              <a:buFont typeface="Helvetica Neue"/>
              <a:buNone/>
              <a:defRPr>
                <a:solidFill>
                  <a:srgbClr val="FFFFFF"/>
                </a:solidFill>
              </a:defRPr>
            </a:lvl7pPr>
            <a:lvl8pPr marL="0" marR="0" lvl="7" indent="0" algn="ctr" rtl="0">
              <a:lnSpc>
                <a:spcPct val="100000"/>
              </a:lnSpc>
              <a:spcBef>
                <a:spcPts val="0"/>
              </a:spcBef>
              <a:spcAft>
                <a:spcPts val="0"/>
              </a:spcAft>
              <a:buClr>
                <a:srgbClr val="FFFFFF"/>
              </a:buClr>
              <a:buSzPts val="1100"/>
              <a:buFont typeface="Helvetica Neue"/>
              <a:buNone/>
              <a:defRPr>
                <a:solidFill>
                  <a:srgbClr val="FFFFFF"/>
                </a:solidFill>
              </a:defRPr>
            </a:lvl8pPr>
            <a:lvl9pPr marL="0" marR="0" lvl="8" indent="0" algn="ctr" rtl="0">
              <a:lnSpc>
                <a:spcPct val="100000"/>
              </a:lnSpc>
              <a:spcBef>
                <a:spcPts val="0"/>
              </a:spcBef>
              <a:spcAft>
                <a:spcPts val="0"/>
              </a:spcAft>
              <a:buClr>
                <a:srgbClr val="FFFFFF"/>
              </a:buClr>
              <a:buSzPts val="11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zh-TW"/>
              <a:t>‹#›</a:t>
            </a:fld>
            <a:endParaRPr>
              <a:solidFill>
                <a:srgbClr val="999999"/>
              </a:solidFill>
            </a:endParaRPr>
          </a:p>
        </p:txBody>
      </p:sp>
      <p:sp>
        <p:nvSpPr>
          <p:cNvPr id="114" name="Google Shape;114;p28"/>
          <p:cNvSpPr txBox="1">
            <a:spLocks noGrp="1"/>
          </p:cNvSpPr>
          <p:nvPr>
            <p:ph type="body" idx="1"/>
          </p:nvPr>
        </p:nvSpPr>
        <p:spPr>
          <a:xfrm>
            <a:off x="457200" y="1060416"/>
            <a:ext cx="8229600" cy="3869100"/>
          </a:xfrm>
          <a:prstGeom prst="rect">
            <a:avLst/>
          </a:prstGeom>
          <a:noFill/>
          <a:ln>
            <a:noFill/>
          </a:ln>
        </p:spPr>
        <p:txBody>
          <a:bodyPr spcFirstLastPara="1" wrap="square" lIns="34275" tIns="34275" rIns="34275" bIns="34275" anchor="t" anchorCtr="0">
            <a:noAutofit/>
          </a:bodyPr>
          <a:lstStyle>
            <a:lvl1pPr marL="457200" lvl="0" indent="-355600" algn="l" rtl="0">
              <a:lnSpc>
                <a:spcPct val="130000"/>
              </a:lnSpc>
              <a:spcBef>
                <a:spcPts val="0"/>
              </a:spcBef>
              <a:spcAft>
                <a:spcPts val="0"/>
              </a:spcAft>
              <a:buClr>
                <a:schemeClr val="accent2"/>
              </a:buClr>
              <a:buSzPts val="2000"/>
              <a:buChar char="●"/>
              <a:defRPr sz="2000" b="0">
                <a:latin typeface="Arial"/>
                <a:ea typeface="Arial"/>
                <a:cs typeface="Arial"/>
                <a:sym typeface="Arial"/>
              </a:defRPr>
            </a:lvl1pPr>
            <a:lvl2pPr marL="914400" lvl="1" indent="-355600" algn="l" rtl="0">
              <a:lnSpc>
                <a:spcPct val="130000"/>
              </a:lnSpc>
              <a:spcBef>
                <a:spcPts val="0"/>
              </a:spcBef>
              <a:spcAft>
                <a:spcPts val="0"/>
              </a:spcAft>
              <a:buClr>
                <a:schemeClr val="accent2"/>
              </a:buClr>
              <a:buSzPts val="2000"/>
              <a:buChar char="○"/>
              <a:defRPr sz="2000" b="0">
                <a:latin typeface="Arial"/>
                <a:ea typeface="Arial"/>
                <a:cs typeface="Arial"/>
                <a:sym typeface="Arial"/>
              </a:defRPr>
            </a:lvl2pPr>
            <a:lvl3pPr marL="1371600" lvl="2" indent="-355600" algn="l" rtl="0">
              <a:lnSpc>
                <a:spcPct val="130000"/>
              </a:lnSpc>
              <a:spcBef>
                <a:spcPts val="0"/>
              </a:spcBef>
              <a:spcAft>
                <a:spcPts val="0"/>
              </a:spcAft>
              <a:buClr>
                <a:schemeClr val="accent2"/>
              </a:buClr>
              <a:buSzPts val="2000"/>
              <a:buChar char="■"/>
              <a:defRPr sz="2000" b="0">
                <a:latin typeface="Arial"/>
                <a:ea typeface="Arial"/>
                <a:cs typeface="Arial"/>
                <a:sym typeface="Arial"/>
              </a:defRPr>
            </a:lvl3pPr>
            <a:lvl4pPr marL="1828800" lvl="3" indent="-355600" algn="l" rtl="0">
              <a:lnSpc>
                <a:spcPct val="130000"/>
              </a:lnSpc>
              <a:spcBef>
                <a:spcPts val="0"/>
              </a:spcBef>
              <a:spcAft>
                <a:spcPts val="0"/>
              </a:spcAft>
              <a:buClr>
                <a:schemeClr val="accent2"/>
              </a:buClr>
              <a:buSzPts val="2000"/>
              <a:buChar char="●"/>
              <a:defRPr sz="2000" b="0">
                <a:latin typeface="Arial"/>
                <a:ea typeface="Arial"/>
                <a:cs typeface="Arial"/>
                <a:sym typeface="Arial"/>
              </a:defRPr>
            </a:lvl4pPr>
            <a:lvl5pPr marL="2286000" lvl="4" indent="-355600" algn="l" rtl="0">
              <a:lnSpc>
                <a:spcPct val="130000"/>
              </a:lnSpc>
              <a:spcBef>
                <a:spcPts val="0"/>
              </a:spcBef>
              <a:spcAft>
                <a:spcPts val="0"/>
              </a:spcAft>
              <a:buClr>
                <a:schemeClr val="accent2"/>
              </a:buClr>
              <a:buSzPts val="2000"/>
              <a:buChar char="○"/>
              <a:defRPr sz="2000" b="0">
                <a:latin typeface="Arial"/>
                <a:ea typeface="Arial"/>
                <a:cs typeface="Arial"/>
                <a:sym typeface="Arial"/>
              </a:defRPr>
            </a:lvl5pPr>
            <a:lvl6pPr marL="2743200" lvl="5" indent="-273050" algn="ctr" rtl="0">
              <a:lnSpc>
                <a:spcPct val="90000"/>
              </a:lnSpc>
              <a:spcBef>
                <a:spcPts val="800"/>
              </a:spcBef>
              <a:spcAft>
                <a:spcPts val="0"/>
              </a:spcAft>
              <a:buClr>
                <a:srgbClr val="000000"/>
              </a:buClr>
              <a:buSzPts val="700"/>
              <a:buChar char="■"/>
              <a:defRPr sz="500"/>
            </a:lvl6pPr>
            <a:lvl7pPr marL="3200400" lvl="6" indent="-273050" algn="ctr" rtl="0">
              <a:lnSpc>
                <a:spcPct val="90000"/>
              </a:lnSpc>
              <a:spcBef>
                <a:spcPts val="800"/>
              </a:spcBef>
              <a:spcAft>
                <a:spcPts val="0"/>
              </a:spcAft>
              <a:buClr>
                <a:srgbClr val="000000"/>
              </a:buClr>
              <a:buSzPts val="700"/>
              <a:buChar char="●"/>
              <a:defRPr sz="500"/>
            </a:lvl7pPr>
            <a:lvl8pPr marL="3657600" lvl="7" indent="-273050" algn="ctr" rtl="0">
              <a:lnSpc>
                <a:spcPct val="90000"/>
              </a:lnSpc>
              <a:spcBef>
                <a:spcPts val="800"/>
              </a:spcBef>
              <a:spcAft>
                <a:spcPts val="0"/>
              </a:spcAft>
              <a:buClr>
                <a:srgbClr val="000000"/>
              </a:buClr>
              <a:buSzPts val="700"/>
              <a:buChar char="○"/>
              <a:defRPr sz="500"/>
            </a:lvl8pPr>
            <a:lvl9pPr marL="4114800" lvl="8" indent="-273050" algn="ctr" rtl="0">
              <a:lnSpc>
                <a:spcPct val="90000"/>
              </a:lnSpc>
              <a:spcBef>
                <a:spcPts val="800"/>
              </a:spcBef>
              <a:spcAft>
                <a:spcPts val="0"/>
              </a:spcAft>
              <a:buClr>
                <a:srgbClr val="000000"/>
              </a:buClr>
              <a:buSzPts val="700"/>
              <a:buChar char="■"/>
              <a:defRPr sz="500"/>
            </a:lvl9pPr>
          </a:lstStyle>
          <a:p>
            <a:endParaRPr/>
          </a:p>
        </p:txBody>
      </p:sp>
      <p:sp>
        <p:nvSpPr>
          <p:cNvPr id="115" name="Google Shape;115;p28"/>
          <p:cNvSpPr txBox="1">
            <a:spLocks noGrp="1"/>
          </p:cNvSpPr>
          <p:nvPr>
            <p:ph type="title"/>
          </p:nvPr>
        </p:nvSpPr>
        <p:spPr>
          <a:xfrm>
            <a:off x="457200" y="145758"/>
            <a:ext cx="8229600" cy="565200"/>
          </a:xfrm>
          <a:prstGeom prst="rect">
            <a:avLst/>
          </a:prstGeom>
          <a:noFill/>
          <a:ln>
            <a:noFill/>
          </a:ln>
        </p:spPr>
        <p:txBody>
          <a:bodyPr spcFirstLastPara="1" wrap="square" lIns="34275" tIns="34275" rIns="34275" bIns="34275" anchor="ctr" anchorCtr="0">
            <a:noAutofit/>
          </a:bodyPr>
          <a:lstStyle>
            <a:lvl1pPr lvl="0" algn="ctr" rtl="0">
              <a:lnSpc>
                <a:spcPct val="90000"/>
              </a:lnSpc>
              <a:spcBef>
                <a:spcPts val="0"/>
              </a:spcBef>
              <a:spcAft>
                <a:spcPts val="0"/>
              </a:spcAft>
              <a:buClr>
                <a:srgbClr val="000000"/>
              </a:buClr>
              <a:buSzPts val="2700"/>
              <a:buFont typeface="Helvetica Neue"/>
              <a:buChar char="●"/>
              <a:defRPr sz="2700"/>
            </a:lvl1pPr>
            <a:lvl2pPr lvl="1" algn="ctr" rtl="0">
              <a:lnSpc>
                <a:spcPct val="90000"/>
              </a:lnSpc>
              <a:spcBef>
                <a:spcPts val="0"/>
              </a:spcBef>
              <a:spcAft>
                <a:spcPts val="0"/>
              </a:spcAft>
              <a:buClr>
                <a:srgbClr val="000000"/>
              </a:buClr>
              <a:buSzPts val="700"/>
              <a:buChar char="○"/>
              <a:defRPr sz="500"/>
            </a:lvl2pPr>
            <a:lvl3pPr lvl="2" algn="ctr" rtl="0">
              <a:lnSpc>
                <a:spcPct val="90000"/>
              </a:lnSpc>
              <a:spcBef>
                <a:spcPts val="0"/>
              </a:spcBef>
              <a:spcAft>
                <a:spcPts val="0"/>
              </a:spcAft>
              <a:buClr>
                <a:srgbClr val="000000"/>
              </a:buClr>
              <a:buSzPts val="700"/>
              <a:buChar char="■"/>
              <a:defRPr sz="500"/>
            </a:lvl3pPr>
            <a:lvl4pPr lvl="3" algn="ctr" rtl="0">
              <a:lnSpc>
                <a:spcPct val="90000"/>
              </a:lnSpc>
              <a:spcBef>
                <a:spcPts val="0"/>
              </a:spcBef>
              <a:spcAft>
                <a:spcPts val="0"/>
              </a:spcAft>
              <a:buClr>
                <a:srgbClr val="000000"/>
              </a:buClr>
              <a:buSzPts val="700"/>
              <a:buChar char="●"/>
              <a:defRPr sz="500"/>
            </a:lvl4pPr>
            <a:lvl5pPr lvl="4" algn="ctr" rtl="0">
              <a:lnSpc>
                <a:spcPct val="90000"/>
              </a:lnSpc>
              <a:spcBef>
                <a:spcPts val="0"/>
              </a:spcBef>
              <a:spcAft>
                <a:spcPts val="0"/>
              </a:spcAft>
              <a:buClr>
                <a:srgbClr val="000000"/>
              </a:buClr>
              <a:buSzPts val="700"/>
              <a:buChar char="○"/>
              <a:defRPr sz="500"/>
            </a:lvl5pPr>
            <a:lvl6pPr lvl="5" algn="ctr" rtl="0">
              <a:lnSpc>
                <a:spcPct val="90000"/>
              </a:lnSpc>
              <a:spcBef>
                <a:spcPts val="0"/>
              </a:spcBef>
              <a:spcAft>
                <a:spcPts val="0"/>
              </a:spcAft>
              <a:buClr>
                <a:srgbClr val="000000"/>
              </a:buClr>
              <a:buSzPts val="700"/>
              <a:buChar char="■"/>
              <a:defRPr sz="500"/>
            </a:lvl6pPr>
            <a:lvl7pPr lvl="6" algn="ctr" rtl="0">
              <a:lnSpc>
                <a:spcPct val="90000"/>
              </a:lnSpc>
              <a:spcBef>
                <a:spcPts val="0"/>
              </a:spcBef>
              <a:spcAft>
                <a:spcPts val="0"/>
              </a:spcAft>
              <a:buClr>
                <a:srgbClr val="000000"/>
              </a:buClr>
              <a:buSzPts val="700"/>
              <a:buChar char="●"/>
              <a:defRPr sz="500"/>
            </a:lvl7pPr>
            <a:lvl8pPr lvl="7" algn="ctr" rtl="0">
              <a:lnSpc>
                <a:spcPct val="90000"/>
              </a:lnSpc>
              <a:spcBef>
                <a:spcPts val="0"/>
              </a:spcBef>
              <a:spcAft>
                <a:spcPts val="0"/>
              </a:spcAft>
              <a:buClr>
                <a:srgbClr val="000000"/>
              </a:buClr>
              <a:buSzPts val="700"/>
              <a:buChar char="○"/>
              <a:defRPr sz="500"/>
            </a:lvl8pPr>
            <a:lvl9pPr lvl="8" algn="ctr" rtl="0">
              <a:lnSpc>
                <a:spcPct val="90000"/>
              </a:lnSpc>
              <a:spcBef>
                <a:spcPts val="0"/>
              </a:spcBef>
              <a:spcAft>
                <a:spcPts val="0"/>
              </a:spcAft>
              <a:buClr>
                <a:srgbClr val="000000"/>
              </a:buClr>
              <a:buSzPts val="700"/>
              <a:buChar char="■"/>
              <a:defRPr sz="500"/>
            </a:lvl9pPr>
          </a:lstStyle>
          <a:p>
            <a:endParaRPr/>
          </a:p>
        </p:txBody>
      </p:sp>
      <p:sp>
        <p:nvSpPr>
          <p:cNvPr id="116" name="Google Shape;116;p28"/>
          <p:cNvSpPr txBox="1">
            <a:spLocks noGrp="1"/>
          </p:cNvSpPr>
          <p:nvPr>
            <p:ph type="sldNum" idx="2"/>
          </p:nvPr>
        </p:nvSpPr>
        <p:spPr>
          <a:xfrm>
            <a:off x="8404584" y="4749851"/>
            <a:ext cx="548700" cy="393600"/>
          </a:xfrm>
          <a:prstGeom prst="rect">
            <a:avLst/>
          </a:prstGeom>
        </p:spPr>
        <p:txBody>
          <a:bodyPr spcFirstLastPara="1" wrap="square" lIns="91425" tIns="91425" rIns="91425" bIns="91425" anchor="ctr" anchorCtr="0">
            <a:noAutofit/>
          </a:bodyPr>
          <a:lstStyle>
            <a:lvl1pPr lvl="0" algn="r" rtl="0">
              <a:buNone/>
              <a:defRPr sz="1000" b="1">
                <a:solidFill>
                  <a:srgbClr val="999999"/>
                </a:solidFill>
              </a:defRPr>
            </a:lvl1pPr>
            <a:lvl2pPr lvl="1" algn="r" rtl="0">
              <a:buNone/>
              <a:defRPr sz="1000" b="1">
                <a:solidFill>
                  <a:srgbClr val="999999"/>
                </a:solidFill>
              </a:defRPr>
            </a:lvl2pPr>
            <a:lvl3pPr lvl="2" algn="r" rtl="0">
              <a:buNone/>
              <a:defRPr sz="1000" b="1">
                <a:solidFill>
                  <a:srgbClr val="999999"/>
                </a:solidFill>
              </a:defRPr>
            </a:lvl3pPr>
            <a:lvl4pPr lvl="3" algn="r" rtl="0">
              <a:buNone/>
              <a:defRPr sz="1000" b="1">
                <a:solidFill>
                  <a:srgbClr val="999999"/>
                </a:solidFill>
              </a:defRPr>
            </a:lvl4pPr>
            <a:lvl5pPr lvl="4" algn="r" rtl="0">
              <a:buNone/>
              <a:defRPr sz="1000" b="1">
                <a:solidFill>
                  <a:srgbClr val="999999"/>
                </a:solidFill>
              </a:defRPr>
            </a:lvl5pPr>
            <a:lvl6pPr lvl="5" algn="r" rtl="0">
              <a:buNone/>
              <a:defRPr sz="1000" b="1">
                <a:solidFill>
                  <a:srgbClr val="999999"/>
                </a:solidFill>
              </a:defRPr>
            </a:lvl6pPr>
            <a:lvl7pPr lvl="6" algn="r" rtl="0">
              <a:buNone/>
              <a:defRPr sz="1000" b="1">
                <a:solidFill>
                  <a:srgbClr val="999999"/>
                </a:solidFill>
              </a:defRPr>
            </a:lvl7pPr>
            <a:lvl8pPr lvl="7" algn="r" rtl="0">
              <a:buNone/>
              <a:defRPr sz="1000" b="1">
                <a:solidFill>
                  <a:srgbClr val="999999"/>
                </a:solidFill>
              </a:defRPr>
            </a:lvl8pPr>
            <a:lvl9pPr lvl="8" algn="r" rtl="0">
              <a:buNone/>
              <a:defRPr sz="1000" b="1">
                <a:solidFill>
                  <a:srgbClr val="999999"/>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8404584"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b="1">
                <a:solidFill>
                  <a:srgbClr val="999999"/>
                </a:solidFill>
              </a:defRPr>
            </a:lvl1pPr>
            <a:lvl2pPr lvl="1" algn="r" rtl="0">
              <a:buNone/>
              <a:defRPr sz="1000" b="1">
                <a:solidFill>
                  <a:srgbClr val="999999"/>
                </a:solidFill>
              </a:defRPr>
            </a:lvl2pPr>
            <a:lvl3pPr lvl="2" algn="r" rtl="0">
              <a:buNone/>
              <a:defRPr sz="1000" b="1">
                <a:solidFill>
                  <a:srgbClr val="999999"/>
                </a:solidFill>
              </a:defRPr>
            </a:lvl3pPr>
            <a:lvl4pPr lvl="3" algn="r" rtl="0">
              <a:buNone/>
              <a:defRPr sz="1000" b="1">
                <a:solidFill>
                  <a:srgbClr val="999999"/>
                </a:solidFill>
              </a:defRPr>
            </a:lvl4pPr>
            <a:lvl5pPr lvl="4" algn="r" rtl="0">
              <a:buNone/>
              <a:defRPr sz="1000" b="1">
                <a:solidFill>
                  <a:srgbClr val="999999"/>
                </a:solidFill>
              </a:defRPr>
            </a:lvl5pPr>
            <a:lvl6pPr lvl="5" algn="r" rtl="0">
              <a:buNone/>
              <a:defRPr sz="1000" b="1">
                <a:solidFill>
                  <a:srgbClr val="999999"/>
                </a:solidFill>
              </a:defRPr>
            </a:lvl6pPr>
            <a:lvl7pPr lvl="6" algn="r" rtl="0">
              <a:buNone/>
              <a:defRPr sz="1000" b="1">
                <a:solidFill>
                  <a:srgbClr val="999999"/>
                </a:solidFill>
              </a:defRPr>
            </a:lvl7pPr>
            <a:lvl8pPr lvl="7" algn="r" rtl="0">
              <a:buNone/>
              <a:defRPr sz="1000" b="1">
                <a:solidFill>
                  <a:srgbClr val="999999"/>
                </a:solidFill>
              </a:defRPr>
            </a:lvl8pPr>
            <a:lvl9pPr lvl="8" algn="r" rtl="0">
              <a:buNone/>
              <a:defRPr sz="1000" b="1">
                <a:solidFill>
                  <a:srgbClr val="999999"/>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9"/>
          <p:cNvSpPr txBox="1">
            <a:spLocks noGrp="1"/>
          </p:cNvSpPr>
          <p:nvPr>
            <p:ph type="ctrTitle"/>
          </p:nvPr>
        </p:nvSpPr>
        <p:spPr>
          <a:xfrm>
            <a:off x="115025" y="1549350"/>
            <a:ext cx="9273600" cy="10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t>Shorter Labels for Routing in Trees</a:t>
            </a:r>
            <a:endParaRPr/>
          </a:p>
        </p:txBody>
      </p:sp>
      <p:sp>
        <p:nvSpPr>
          <p:cNvPr id="122" name="Google Shape;122;p29"/>
          <p:cNvSpPr txBox="1">
            <a:spLocks noGrp="1"/>
          </p:cNvSpPr>
          <p:nvPr>
            <p:ph type="subTitle" idx="1"/>
          </p:nvPr>
        </p:nvSpPr>
        <p:spPr>
          <a:xfrm>
            <a:off x="810900" y="2465625"/>
            <a:ext cx="7522200" cy="40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sz="1300"/>
              <a:t>Pawel Gawrychowski, Wojciech Janczewski, Jakub Lopuszanski</a:t>
            </a:r>
            <a:endParaRPr/>
          </a:p>
        </p:txBody>
      </p:sp>
      <p:sp>
        <p:nvSpPr>
          <p:cNvPr id="123" name="Google Shape;123;p29"/>
          <p:cNvSpPr txBox="1"/>
          <p:nvPr/>
        </p:nvSpPr>
        <p:spPr>
          <a:xfrm>
            <a:off x="5591750" y="3237225"/>
            <a:ext cx="3329700" cy="1022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TW" sz="1300" b="1"/>
              <a:t>R09942139 林宏信</a:t>
            </a:r>
            <a:endParaRPr sz="1300" b="1"/>
          </a:p>
          <a:p>
            <a:pPr marL="0" lvl="0" indent="0" algn="l" rtl="0">
              <a:lnSpc>
                <a:spcPct val="115000"/>
              </a:lnSpc>
              <a:spcBef>
                <a:spcPts val="0"/>
              </a:spcBef>
              <a:spcAft>
                <a:spcPts val="0"/>
              </a:spcAft>
              <a:buNone/>
            </a:pPr>
            <a:r>
              <a:rPr lang="zh-TW" sz="1300" b="1"/>
              <a:t>R08946008 呂明修</a:t>
            </a:r>
            <a:endParaRPr sz="1300" b="1"/>
          </a:p>
          <a:p>
            <a:pPr marL="0" lvl="0" indent="0" algn="l" rtl="0">
              <a:lnSpc>
                <a:spcPct val="115000"/>
              </a:lnSpc>
              <a:spcBef>
                <a:spcPts val="0"/>
              </a:spcBef>
              <a:spcAft>
                <a:spcPts val="0"/>
              </a:spcAft>
              <a:buNone/>
            </a:pPr>
            <a:r>
              <a:rPr lang="zh-TW" sz="1300" b="1"/>
              <a:t>F08945028 劉昕</a:t>
            </a:r>
            <a:endParaRPr sz="1300" b="1"/>
          </a:p>
          <a:p>
            <a:pPr marL="0" lvl="0" indent="0" algn="l" rtl="0">
              <a:lnSpc>
                <a:spcPct val="115000"/>
              </a:lnSpc>
              <a:spcBef>
                <a:spcPts val="0"/>
              </a:spcBef>
              <a:spcAft>
                <a:spcPts val="0"/>
              </a:spcAft>
              <a:buNone/>
            </a:pPr>
            <a:r>
              <a:rPr lang="zh-TW" sz="1300" b="1"/>
              <a:t>D05945012 周裕人</a:t>
            </a:r>
            <a:endParaRPr sz="13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8"/>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10</a:t>
            </a:fld>
            <a:endParaRPr/>
          </a:p>
        </p:txBody>
      </p:sp>
      <p:sp>
        <p:nvSpPr>
          <p:cNvPr id="191" name="Google Shape;191;p38"/>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Method 1 (Encoding Algorithm)</a:t>
            </a:r>
            <a:endParaRPr sz="2300">
              <a:solidFill>
                <a:srgbClr val="980000"/>
              </a:solidFill>
            </a:endParaRPr>
          </a:p>
        </p:txBody>
      </p:sp>
      <p:pic>
        <p:nvPicPr>
          <p:cNvPr id="192" name="Google Shape;192;p38"/>
          <p:cNvPicPr preferRelativeResize="0"/>
          <p:nvPr/>
        </p:nvPicPr>
        <p:blipFill>
          <a:blip r:embed="rId3">
            <a:alphaModFix/>
          </a:blip>
          <a:stretch>
            <a:fillRect/>
          </a:stretch>
        </p:blipFill>
        <p:spPr>
          <a:xfrm>
            <a:off x="889250" y="582550"/>
            <a:ext cx="7365500" cy="4512249"/>
          </a:xfrm>
          <a:prstGeom prst="rect">
            <a:avLst/>
          </a:prstGeom>
          <a:noFill/>
          <a:ln w="9525" cap="flat" cmpd="sng">
            <a:solidFill>
              <a:schemeClr val="dk2"/>
            </a:solidFill>
            <a:prstDash val="solid"/>
            <a:round/>
            <a:headEnd type="none" w="sm" len="sm"/>
            <a:tailEnd type="none" w="sm" len="sm"/>
          </a:ln>
        </p:spPr>
      </p:pic>
      <p:sp>
        <p:nvSpPr>
          <p:cNvPr id="193" name="Google Shape;193;p38"/>
          <p:cNvSpPr txBox="1"/>
          <p:nvPr/>
        </p:nvSpPr>
        <p:spPr>
          <a:xfrm>
            <a:off x="6930575" y="1640400"/>
            <a:ext cx="2124900" cy="6771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600" b="1">
                <a:solidFill>
                  <a:srgbClr val="FF0000"/>
                </a:solidFill>
              </a:rPr>
              <a:t>Stage1:</a:t>
            </a:r>
            <a:br>
              <a:rPr lang="zh-TW" sz="1600" b="1">
                <a:solidFill>
                  <a:srgbClr val="FF0000"/>
                </a:solidFill>
              </a:rPr>
            </a:br>
            <a:r>
              <a:rPr lang="zh-TW" sz="1600" b="1">
                <a:solidFill>
                  <a:srgbClr val="FF0000"/>
                </a:solidFill>
              </a:rPr>
              <a:t>Compute node ID</a:t>
            </a:r>
            <a:endParaRPr sz="1600" b="1">
              <a:solidFill>
                <a:srgbClr val="FF0000"/>
              </a:solidFill>
            </a:endParaRPr>
          </a:p>
        </p:txBody>
      </p:sp>
      <p:sp>
        <p:nvSpPr>
          <p:cNvPr id="194" name="Google Shape;194;p38"/>
          <p:cNvSpPr txBox="1"/>
          <p:nvPr/>
        </p:nvSpPr>
        <p:spPr>
          <a:xfrm>
            <a:off x="6930575" y="3808800"/>
            <a:ext cx="2168700" cy="923400"/>
          </a:xfrm>
          <a:prstGeom prst="rect">
            <a:avLst/>
          </a:prstGeom>
          <a:solidFill>
            <a:schemeClr val="lt1"/>
          </a:solidFill>
          <a:ln w="19050"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600" b="1">
                <a:solidFill>
                  <a:srgbClr val="FF0000"/>
                </a:solidFill>
              </a:rPr>
              <a:t>Stage2:</a:t>
            </a:r>
            <a:br>
              <a:rPr lang="zh-TW" sz="1600" b="1">
                <a:solidFill>
                  <a:srgbClr val="FF0000"/>
                </a:solidFill>
              </a:rPr>
            </a:br>
            <a:r>
              <a:rPr lang="zh-TW" sz="1600" b="1">
                <a:solidFill>
                  <a:srgbClr val="FF0000"/>
                </a:solidFill>
              </a:rPr>
              <a:t>Compute </a:t>
            </a:r>
            <a:br>
              <a:rPr lang="zh-TW" sz="1600" b="1">
                <a:solidFill>
                  <a:srgbClr val="FF0000"/>
                </a:solidFill>
              </a:rPr>
            </a:br>
            <a:r>
              <a:rPr lang="zh-TW" sz="1600" b="1">
                <a:solidFill>
                  <a:srgbClr val="FF0000"/>
                </a:solidFill>
              </a:rPr>
              <a:t>node (substree) size</a:t>
            </a:r>
            <a:endParaRPr sz="1600" b="1">
              <a:solidFill>
                <a:srgbClr val="FF0000"/>
              </a:solidFill>
            </a:endParaRPr>
          </a:p>
        </p:txBody>
      </p:sp>
      <p:sp>
        <p:nvSpPr>
          <p:cNvPr id="195" name="Google Shape;195;p38"/>
          <p:cNvSpPr/>
          <p:nvPr/>
        </p:nvSpPr>
        <p:spPr>
          <a:xfrm>
            <a:off x="1373075" y="1640400"/>
            <a:ext cx="5557500" cy="2168400"/>
          </a:xfrm>
          <a:prstGeom prst="rect">
            <a:avLst/>
          </a:prstGeom>
          <a:noFill/>
          <a:ln w="190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p:nvPr/>
        </p:nvSpPr>
        <p:spPr>
          <a:xfrm>
            <a:off x="1373075" y="3808800"/>
            <a:ext cx="5557500" cy="11766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9"/>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Font typeface="Times New Roman"/>
              <a:buChar char="●"/>
            </a:pPr>
            <a:r>
              <a:rPr lang="zh-TW" sz="1600">
                <a:latin typeface="Times New Roman"/>
                <a:ea typeface="Times New Roman"/>
                <a:cs typeface="Times New Roman"/>
                <a:sym typeface="Times New Roman"/>
              </a:rPr>
              <a:t>P = {u</a:t>
            </a:r>
            <a:r>
              <a:rPr lang="zh-TW" sz="1000">
                <a:latin typeface="Times New Roman"/>
                <a:ea typeface="Times New Roman"/>
                <a:cs typeface="Times New Roman"/>
                <a:sym typeface="Times New Roman"/>
              </a:rPr>
              <a:t>1</a:t>
            </a:r>
            <a:r>
              <a:rPr lang="zh-TW" sz="1600">
                <a:latin typeface="Times New Roman"/>
                <a:ea typeface="Times New Roman"/>
                <a:cs typeface="Times New Roman"/>
                <a:sym typeface="Times New Roman"/>
              </a:rPr>
              <a:t>}</a:t>
            </a:r>
            <a:r>
              <a:rPr lang="zh-TW" sz="1600"/>
              <a:t>,</a:t>
            </a:r>
            <a:r>
              <a:rPr lang="zh-TW" sz="1600">
                <a:latin typeface="Times New Roman"/>
                <a:ea typeface="Times New Roman"/>
                <a:cs typeface="Times New Roman"/>
                <a:sym typeface="Times New Roman"/>
              </a:rPr>
              <a:t> b=1</a:t>
            </a:r>
            <a:endParaRPr sz="1600">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600">
              <a:latin typeface="Times New Roman"/>
              <a:ea typeface="Times New Roman"/>
              <a:cs typeface="Times New Roman"/>
              <a:sym typeface="Times New Roman"/>
            </a:endParaRPr>
          </a:p>
          <a:p>
            <a:pPr marL="457200" lvl="0" indent="-330200" algn="l" rtl="0">
              <a:lnSpc>
                <a:spcPct val="150000"/>
              </a:lnSpc>
              <a:spcBef>
                <a:spcPts val="0"/>
              </a:spcBef>
              <a:spcAft>
                <a:spcPts val="0"/>
              </a:spcAft>
              <a:buSzPts val="1600"/>
              <a:buChar char="●"/>
            </a:pPr>
            <a:r>
              <a:rPr lang="zh-TW" sz="1600"/>
              <a:t>Run Stage1,</a:t>
            </a:r>
            <a:br>
              <a:rPr lang="zh-TW" sz="1600"/>
            </a:br>
            <a:r>
              <a:rPr lang="zh-TW" sz="1600"/>
              <a:t>start(</a:t>
            </a:r>
            <a:r>
              <a:rPr lang="zh-TW" sz="1600">
                <a:latin typeface="Times New Roman"/>
                <a:ea typeface="Times New Roman"/>
                <a:cs typeface="Times New Roman"/>
                <a:sym typeface="Times New Roman"/>
              </a:rPr>
              <a:t>u</a:t>
            </a:r>
            <a:r>
              <a:rPr lang="zh-TW" sz="1000">
                <a:latin typeface="Times New Roman"/>
                <a:ea typeface="Times New Roman"/>
                <a:cs typeface="Times New Roman"/>
                <a:sym typeface="Times New Roman"/>
              </a:rPr>
              <a:t>1</a:t>
            </a:r>
            <a:r>
              <a:rPr lang="zh-TW" sz="1600"/>
              <a:t>) = </a:t>
            </a:r>
            <a:r>
              <a:rPr lang="zh-TW" sz="1600">
                <a:latin typeface="Times New Roman"/>
                <a:ea typeface="Times New Roman"/>
                <a:cs typeface="Times New Roman"/>
                <a:sym typeface="Times New Roman"/>
              </a:rPr>
              <a:t>0</a:t>
            </a:r>
            <a:r>
              <a:rPr lang="zh-TW" sz="1600"/>
              <a:t>, </a:t>
            </a:r>
            <a:r>
              <a:rPr lang="zh-TW" sz="1600">
                <a:latin typeface="Times New Roman"/>
                <a:ea typeface="Times New Roman"/>
                <a:cs typeface="Times New Roman"/>
                <a:sym typeface="Times New Roman"/>
              </a:rPr>
              <a:t>A=1</a:t>
            </a:r>
            <a:endParaRPr sz="1600">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600"/>
          </a:p>
          <a:p>
            <a:pPr marL="457200" lvl="0" indent="-330200" algn="l" rtl="0">
              <a:lnSpc>
                <a:spcPct val="150000"/>
              </a:lnSpc>
              <a:spcBef>
                <a:spcPts val="0"/>
              </a:spcBef>
              <a:spcAft>
                <a:spcPts val="0"/>
              </a:spcAft>
              <a:buSzPts val="1600"/>
              <a:buChar char="●"/>
            </a:pPr>
            <a:r>
              <a:rPr lang="zh-TW" sz="1600"/>
              <a:t>Run Stage2,</a:t>
            </a:r>
            <a:br>
              <a:rPr lang="zh-TW" sz="1600"/>
            </a:br>
            <a:r>
              <a:rPr lang="zh-TW" sz="1600"/>
              <a:t>bound(</a:t>
            </a:r>
            <a:r>
              <a:rPr lang="zh-TW" sz="1600">
                <a:latin typeface="Times New Roman"/>
                <a:ea typeface="Times New Roman"/>
                <a:cs typeface="Times New Roman"/>
                <a:sym typeface="Times New Roman"/>
              </a:rPr>
              <a:t>u</a:t>
            </a:r>
            <a:r>
              <a:rPr lang="zh-TW" sz="1000">
                <a:latin typeface="Times New Roman"/>
                <a:ea typeface="Times New Roman"/>
                <a:cs typeface="Times New Roman"/>
                <a:sym typeface="Times New Roman"/>
              </a:rPr>
              <a:t>1</a:t>
            </a:r>
            <a:r>
              <a:rPr lang="zh-TW" sz="1600"/>
              <a:t>) = </a:t>
            </a:r>
            <a:r>
              <a:rPr lang="zh-TW" sz="1600">
                <a:latin typeface="Times New Roman"/>
                <a:ea typeface="Times New Roman"/>
                <a:cs typeface="Times New Roman"/>
                <a:sym typeface="Times New Roman"/>
              </a:rPr>
              <a:t>1</a:t>
            </a:r>
            <a:r>
              <a:rPr lang="zh-TW" sz="1600"/>
              <a:t> </a:t>
            </a:r>
            <a:endParaRPr sz="1600"/>
          </a:p>
        </p:txBody>
      </p:sp>
      <p:sp>
        <p:nvSpPr>
          <p:cNvPr id="202" name="Google Shape;202;p39"/>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11</a:t>
            </a:fld>
            <a:endParaRPr/>
          </a:p>
        </p:txBody>
      </p:sp>
      <p:sp>
        <p:nvSpPr>
          <p:cNvPr id="203" name="Google Shape;203;p39"/>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Encoding (Single Node Example)</a:t>
            </a:r>
            <a:endParaRPr sz="2300">
              <a:solidFill>
                <a:srgbClr val="980000"/>
              </a:solidFill>
            </a:endParaRPr>
          </a:p>
        </p:txBody>
      </p:sp>
      <p:pic>
        <p:nvPicPr>
          <p:cNvPr id="204" name="Google Shape;204;p39"/>
          <p:cNvPicPr preferRelativeResize="0"/>
          <p:nvPr/>
        </p:nvPicPr>
        <p:blipFill rotWithShape="1">
          <a:blip r:embed="rId3">
            <a:alphaModFix/>
          </a:blip>
          <a:srcRect r="19665"/>
          <a:stretch/>
        </p:blipFill>
        <p:spPr>
          <a:xfrm>
            <a:off x="3924100" y="752525"/>
            <a:ext cx="5029174" cy="3835350"/>
          </a:xfrm>
          <a:prstGeom prst="rect">
            <a:avLst/>
          </a:prstGeom>
          <a:noFill/>
          <a:ln w="9525" cap="flat" cmpd="sng">
            <a:solidFill>
              <a:schemeClr val="dk2"/>
            </a:solidFill>
            <a:prstDash val="solid"/>
            <a:round/>
            <a:headEnd type="none" w="sm" len="sm"/>
            <a:tailEnd type="none" w="sm" len="sm"/>
          </a:ln>
        </p:spPr>
      </p:pic>
      <p:pic>
        <p:nvPicPr>
          <p:cNvPr id="205" name="Google Shape;205;p39"/>
          <p:cNvPicPr preferRelativeResize="0"/>
          <p:nvPr/>
        </p:nvPicPr>
        <p:blipFill>
          <a:blip r:embed="rId4">
            <a:alphaModFix/>
          </a:blip>
          <a:stretch>
            <a:fillRect/>
          </a:stretch>
        </p:blipFill>
        <p:spPr>
          <a:xfrm>
            <a:off x="2484400" y="752525"/>
            <a:ext cx="1222385" cy="522675"/>
          </a:xfrm>
          <a:prstGeom prst="rect">
            <a:avLst/>
          </a:prstGeom>
          <a:noFill/>
          <a:ln w="9525" cap="flat" cmpd="sng">
            <a:solidFill>
              <a:schemeClr val="dk2"/>
            </a:solidFill>
            <a:prstDash val="solid"/>
            <a:round/>
            <a:headEnd type="none" w="sm" len="sm"/>
            <a:tailEnd type="none" w="sm" len="sm"/>
          </a:ln>
        </p:spPr>
      </p:pic>
      <p:pic>
        <p:nvPicPr>
          <p:cNvPr id="206" name="Google Shape;206;p39"/>
          <p:cNvPicPr preferRelativeResize="0"/>
          <p:nvPr/>
        </p:nvPicPr>
        <p:blipFill>
          <a:blip r:embed="rId5">
            <a:alphaModFix/>
          </a:blip>
          <a:stretch>
            <a:fillRect/>
          </a:stretch>
        </p:blipFill>
        <p:spPr>
          <a:xfrm>
            <a:off x="2526113" y="2124025"/>
            <a:ext cx="1138950" cy="447725"/>
          </a:xfrm>
          <a:prstGeom prst="rect">
            <a:avLst/>
          </a:prstGeom>
          <a:noFill/>
          <a:ln w="9525" cap="flat" cmpd="sng">
            <a:solidFill>
              <a:schemeClr val="dk2"/>
            </a:solidFill>
            <a:prstDash val="solid"/>
            <a:round/>
            <a:headEnd type="none" w="sm" len="sm"/>
            <a:tailEnd type="none" w="sm" len="sm"/>
          </a:ln>
        </p:spPr>
      </p:pic>
      <p:pic>
        <p:nvPicPr>
          <p:cNvPr id="207" name="Google Shape;207;p39"/>
          <p:cNvPicPr preferRelativeResize="0"/>
          <p:nvPr/>
        </p:nvPicPr>
        <p:blipFill>
          <a:blip r:embed="rId6">
            <a:alphaModFix/>
          </a:blip>
          <a:stretch>
            <a:fillRect/>
          </a:stretch>
        </p:blipFill>
        <p:spPr>
          <a:xfrm>
            <a:off x="2545038" y="3192725"/>
            <a:ext cx="1101102" cy="522675"/>
          </a:xfrm>
          <a:prstGeom prst="rect">
            <a:avLst/>
          </a:prstGeom>
          <a:noFill/>
          <a:ln w="9525" cap="flat" cmpd="sng">
            <a:solidFill>
              <a:schemeClr val="dk2"/>
            </a:solidFill>
            <a:prstDash val="solid"/>
            <a:round/>
            <a:headEnd type="none" w="sm" len="sm"/>
            <a:tailEnd type="none" w="sm" len="sm"/>
          </a:ln>
        </p:spPr>
      </p:pic>
      <p:sp>
        <p:nvSpPr>
          <p:cNvPr id="208" name="Google Shape;208;p39"/>
          <p:cNvSpPr/>
          <p:nvPr/>
        </p:nvSpPr>
        <p:spPr>
          <a:xfrm>
            <a:off x="4337150" y="1640400"/>
            <a:ext cx="4391400" cy="1841700"/>
          </a:xfrm>
          <a:prstGeom prst="rect">
            <a:avLst/>
          </a:prstGeom>
          <a:noFill/>
          <a:ln w="190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9"/>
          <p:cNvSpPr/>
          <p:nvPr/>
        </p:nvSpPr>
        <p:spPr>
          <a:xfrm>
            <a:off x="4337150" y="3482100"/>
            <a:ext cx="4391400" cy="10134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9"/>
          <p:cNvSpPr txBox="1"/>
          <p:nvPr/>
        </p:nvSpPr>
        <p:spPr>
          <a:xfrm>
            <a:off x="7464975" y="1569925"/>
            <a:ext cx="1488300" cy="5541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a:solidFill>
                  <a:srgbClr val="FF0000"/>
                </a:solidFill>
              </a:rPr>
              <a:t>Stage1:</a:t>
            </a:r>
            <a:br>
              <a:rPr lang="zh-TW" sz="1200" b="1">
                <a:solidFill>
                  <a:srgbClr val="FF0000"/>
                </a:solidFill>
              </a:rPr>
            </a:br>
            <a:r>
              <a:rPr lang="zh-TW" sz="1200" b="1">
                <a:solidFill>
                  <a:srgbClr val="FF0000"/>
                </a:solidFill>
              </a:rPr>
              <a:t>Compute node ID</a:t>
            </a:r>
            <a:endParaRPr sz="1200" b="1">
              <a:solidFill>
                <a:srgbClr val="FF0000"/>
              </a:solidFill>
            </a:endParaRPr>
          </a:p>
        </p:txBody>
      </p:sp>
      <p:sp>
        <p:nvSpPr>
          <p:cNvPr id="211" name="Google Shape;211;p39"/>
          <p:cNvSpPr txBox="1"/>
          <p:nvPr/>
        </p:nvSpPr>
        <p:spPr>
          <a:xfrm>
            <a:off x="7464975" y="2897950"/>
            <a:ext cx="1714500" cy="738900"/>
          </a:xfrm>
          <a:prstGeom prst="rect">
            <a:avLst/>
          </a:prstGeom>
          <a:solidFill>
            <a:schemeClr val="lt1"/>
          </a:solidFill>
          <a:ln w="19050"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a:solidFill>
                  <a:srgbClr val="FF0000"/>
                </a:solidFill>
              </a:rPr>
              <a:t>Stage2:</a:t>
            </a:r>
            <a:br>
              <a:rPr lang="zh-TW" sz="1200" b="1">
                <a:solidFill>
                  <a:srgbClr val="FF0000"/>
                </a:solidFill>
              </a:rPr>
            </a:br>
            <a:r>
              <a:rPr lang="zh-TW" sz="1200" b="1">
                <a:solidFill>
                  <a:srgbClr val="FF0000"/>
                </a:solidFill>
              </a:rPr>
              <a:t>Compute </a:t>
            </a:r>
            <a:br>
              <a:rPr lang="zh-TW" sz="1200" b="1">
                <a:solidFill>
                  <a:srgbClr val="FF0000"/>
                </a:solidFill>
              </a:rPr>
            </a:br>
            <a:r>
              <a:rPr lang="zh-TW" sz="1200" b="1">
                <a:solidFill>
                  <a:srgbClr val="FF0000"/>
                </a:solidFill>
              </a:rPr>
              <a:t>node (substree) size</a:t>
            </a:r>
            <a:endParaRPr sz="1200"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12</a:t>
            </a:fld>
            <a:endParaRPr/>
          </a:p>
        </p:txBody>
      </p:sp>
      <p:sp>
        <p:nvSpPr>
          <p:cNvPr id="217" name="Google Shape;217;p40"/>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Encoding (Two Nodes Example)</a:t>
            </a:r>
            <a:endParaRPr sz="2300">
              <a:solidFill>
                <a:srgbClr val="980000"/>
              </a:solidFill>
            </a:endParaRPr>
          </a:p>
        </p:txBody>
      </p:sp>
      <p:sp>
        <p:nvSpPr>
          <p:cNvPr id="218" name="Google Shape;218;p40"/>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zh-TW" sz="1600">
                <a:solidFill>
                  <a:schemeClr val="dk1"/>
                </a:solidFill>
                <a:latin typeface="Times New Roman"/>
                <a:ea typeface="Times New Roman"/>
                <a:cs typeface="Times New Roman"/>
                <a:sym typeface="Times New Roman"/>
              </a:rPr>
              <a:t>P = {u</a:t>
            </a:r>
            <a:r>
              <a:rPr lang="zh-TW" sz="1000">
                <a:solidFill>
                  <a:schemeClr val="dk1"/>
                </a:solidFill>
                <a:latin typeface="Times New Roman"/>
                <a:ea typeface="Times New Roman"/>
                <a:cs typeface="Times New Roman"/>
                <a:sym typeface="Times New Roman"/>
              </a:rPr>
              <a:t>1</a:t>
            </a:r>
            <a:r>
              <a:rPr lang="zh-TW" sz="1600">
                <a:solidFill>
                  <a:schemeClr val="dk1"/>
                </a:solidFill>
                <a:latin typeface="Times New Roman"/>
                <a:ea typeface="Times New Roman"/>
                <a:cs typeface="Times New Roman"/>
                <a:sym typeface="Times New Roman"/>
              </a:rPr>
              <a:t>, u</a:t>
            </a:r>
            <a:r>
              <a:rPr lang="zh-TW" sz="1000">
                <a:solidFill>
                  <a:schemeClr val="dk1"/>
                </a:solidFill>
                <a:latin typeface="Times New Roman"/>
                <a:ea typeface="Times New Roman"/>
                <a:cs typeface="Times New Roman"/>
                <a:sym typeface="Times New Roman"/>
              </a:rPr>
              <a:t>2</a:t>
            </a:r>
            <a:r>
              <a:rPr lang="zh-TW" sz="1600">
                <a:solidFill>
                  <a:schemeClr val="dk1"/>
                </a:solidFill>
                <a:latin typeface="Times New Roman"/>
                <a:ea typeface="Times New Roman"/>
                <a:cs typeface="Times New Roman"/>
                <a:sym typeface="Times New Roman"/>
              </a:rPr>
              <a:t>}  </a:t>
            </a:r>
            <a:r>
              <a:rPr lang="zh-TW" sz="1600">
                <a:solidFill>
                  <a:schemeClr val="dk1"/>
                </a:solidFill>
              </a:rPr>
              <a:t>(top is </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1</a:t>
            </a:r>
            <a:r>
              <a:rPr lang="zh-TW" sz="1600">
                <a:solidFill>
                  <a:schemeClr val="dk1"/>
                </a:solidFill>
              </a:rPr>
              <a:t>)</a:t>
            </a:r>
            <a:br>
              <a:rPr lang="zh-TW" sz="1600">
                <a:solidFill>
                  <a:schemeClr val="dk1"/>
                </a:solidFill>
              </a:rPr>
            </a:br>
            <a:r>
              <a:rPr lang="zh-TW" sz="1600">
                <a:solidFill>
                  <a:schemeClr val="dk1"/>
                </a:solidFill>
                <a:latin typeface="Times New Roman"/>
                <a:ea typeface="Times New Roman"/>
                <a:cs typeface="Times New Roman"/>
                <a:sym typeface="Times New Roman"/>
              </a:rPr>
              <a:t>b=1</a:t>
            </a:r>
            <a:endParaRPr sz="1600">
              <a:solidFill>
                <a:schemeClr val="dk1"/>
              </a:solidFill>
            </a:endParaRPr>
          </a:p>
          <a:p>
            <a:pPr marL="0" lvl="0" indent="0" algn="l" rtl="0">
              <a:lnSpc>
                <a:spcPct val="150000"/>
              </a:lnSpc>
              <a:spcBef>
                <a:spcPts val="0"/>
              </a:spcBef>
              <a:spcAft>
                <a:spcPts val="0"/>
              </a:spcAft>
              <a:buNone/>
            </a:pPr>
            <a:endParaRPr sz="1600">
              <a:solidFill>
                <a:schemeClr val="dk1"/>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chemeClr val="dk1"/>
              </a:buClr>
              <a:buSzPts val="1600"/>
              <a:buFont typeface="Times New Roman"/>
              <a:buChar char="●"/>
            </a:pPr>
            <a:r>
              <a:rPr lang="zh-TW" sz="1600">
                <a:solidFill>
                  <a:schemeClr val="dk1"/>
                </a:solidFill>
              </a:rPr>
              <a:t>Run Stage1,</a:t>
            </a:r>
            <a:br>
              <a:rPr lang="zh-TW" sz="1600">
                <a:solidFill>
                  <a:schemeClr val="dk1"/>
                </a:solidFill>
              </a:rPr>
            </a:br>
            <a:r>
              <a:rPr lang="zh-TW" sz="1600">
                <a:solidFill>
                  <a:schemeClr val="dk1"/>
                </a:solidFill>
              </a:rPr>
              <a:t>start(</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1</a:t>
            </a:r>
            <a:r>
              <a:rPr lang="zh-TW" sz="1600">
                <a:solidFill>
                  <a:schemeClr val="dk1"/>
                </a:solidFill>
              </a:rPr>
              <a:t>) = </a:t>
            </a:r>
            <a:r>
              <a:rPr lang="zh-TW" sz="1600">
                <a:solidFill>
                  <a:schemeClr val="dk1"/>
                </a:solidFill>
                <a:latin typeface="Times New Roman"/>
                <a:ea typeface="Times New Roman"/>
                <a:cs typeface="Times New Roman"/>
                <a:sym typeface="Times New Roman"/>
              </a:rPr>
              <a:t>0</a:t>
            </a:r>
            <a:r>
              <a:rPr lang="zh-TW" sz="1600">
                <a:solidFill>
                  <a:schemeClr val="dk1"/>
                </a:solidFill>
              </a:rPr>
              <a:t>, </a:t>
            </a:r>
            <a:r>
              <a:rPr lang="zh-TW" sz="1600">
                <a:solidFill>
                  <a:schemeClr val="dk1"/>
                </a:solidFill>
                <a:latin typeface="Times New Roman"/>
                <a:ea typeface="Times New Roman"/>
                <a:cs typeface="Times New Roman"/>
                <a:sym typeface="Times New Roman"/>
              </a:rPr>
              <a:t>A=1</a:t>
            </a:r>
            <a:br>
              <a:rPr lang="zh-TW" sz="1600">
                <a:solidFill>
                  <a:schemeClr val="dk1"/>
                </a:solidFill>
                <a:latin typeface="Times New Roman"/>
                <a:ea typeface="Times New Roman"/>
                <a:cs typeface="Times New Roman"/>
                <a:sym typeface="Times New Roman"/>
              </a:rPr>
            </a:br>
            <a:r>
              <a:rPr lang="zh-TW" sz="1600">
                <a:solidFill>
                  <a:schemeClr val="dk1"/>
                </a:solidFill>
              </a:rPr>
              <a:t>start(</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2</a:t>
            </a:r>
            <a:r>
              <a:rPr lang="zh-TW" sz="1600">
                <a:solidFill>
                  <a:schemeClr val="dk1"/>
                </a:solidFill>
              </a:rPr>
              <a:t>) = </a:t>
            </a:r>
            <a:r>
              <a:rPr lang="zh-TW" sz="1600">
                <a:solidFill>
                  <a:schemeClr val="dk1"/>
                </a:solidFill>
                <a:latin typeface="Times New Roman"/>
                <a:ea typeface="Times New Roman"/>
                <a:cs typeface="Times New Roman"/>
                <a:sym typeface="Times New Roman"/>
              </a:rPr>
              <a:t>0</a:t>
            </a:r>
            <a:r>
              <a:rPr lang="zh-TW" sz="1600">
                <a:solidFill>
                  <a:schemeClr val="dk1"/>
                </a:solidFill>
              </a:rPr>
              <a:t>, </a:t>
            </a:r>
            <a:r>
              <a:rPr lang="zh-TW" sz="1600">
                <a:solidFill>
                  <a:schemeClr val="dk1"/>
                </a:solidFill>
                <a:latin typeface="Times New Roman"/>
                <a:ea typeface="Times New Roman"/>
                <a:cs typeface="Times New Roman"/>
                <a:sym typeface="Times New Roman"/>
              </a:rPr>
              <a:t>A=2</a:t>
            </a:r>
            <a:endParaRPr sz="16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zh-TW" sz="1600">
                <a:solidFill>
                  <a:schemeClr val="dk1"/>
                </a:solidFill>
              </a:rPr>
              <a:t>Run Stage2,</a:t>
            </a:r>
            <a:br>
              <a:rPr lang="zh-TW" sz="1600">
                <a:solidFill>
                  <a:schemeClr val="dk1"/>
                </a:solidFill>
              </a:rPr>
            </a:br>
            <a:r>
              <a:rPr lang="zh-TW" sz="1600">
                <a:solidFill>
                  <a:schemeClr val="dk1"/>
                </a:solidFill>
              </a:rPr>
              <a:t>bound(</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1</a:t>
            </a:r>
            <a:r>
              <a:rPr lang="zh-TW" sz="1600">
                <a:solidFill>
                  <a:schemeClr val="dk1"/>
                </a:solidFill>
              </a:rPr>
              <a:t>) = </a:t>
            </a:r>
            <a:r>
              <a:rPr lang="zh-TW" sz="1600">
                <a:solidFill>
                  <a:schemeClr val="dk1"/>
                </a:solidFill>
                <a:latin typeface="Times New Roman"/>
                <a:ea typeface="Times New Roman"/>
                <a:cs typeface="Times New Roman"/>
                <a:sym typeface="Times New Roman"/>
              </a:rPr>
              <a:t>2,</a:t>
            </a:r>
            <a:endParaRPr sz="1600">
              <a:solidFill>
                <a:schemeClr val="dk1"/>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r>
              <a:rPr lang="zh-TW" sz="1600">
                <a:solidFill>
                  <a:schemeClr val="dk1"/>
                </a:solidFill>
              </a:rPr>
              <a:t>bound(</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2</a:t>
            </a:r>
            <a:r>
              <a:rPr lang="zh-TW" sz="1600">
                <a:solidFill>
                  <a:schemeClr val="dk1"/>
                </a:solidFill>
              </a:rPr>
              <a:t>) = </a:t>
            </a:r>
            <a:r>
              <a:rPr lang="zh-TW" sz="1600">
                <a:solidFill>
                  <a:schemeClr val="dk1"/>
                </a:solidFill>
                <a:latin typeface="Times New Roman"/>
                <a:ea typeface="Times New Roman"/>
                <a:cs typeface="Times New Roman"/>
                <a:sym typeface="Times New Roman"/>
              </a:rPr>
              <a:t>1,</a:t>
            </a:r>
            <a:br>
              <a:rPr lang="zh-TW" sz="1600">
                <a:solidFill>
                  <a:schemeClr val="dk1"/>
                </a:solidFill>
                <a:latin typeface="Times New Roman"/>
                <a:ea typeface="Times New Roman"/>
                <a:cs typeface="Times New Roman"/>
                <a:sym typeface="Times New Roman"/>
              </a:rPr>
            </a:br>
            <a:r>
              <a:rPr lang="zh-TW" sz="1600">
                <a:solidFill>
                  <a:srgbClr val="FF0000"/>
                </a:solidFill>
              </a:rPr>
              <a:t>bound(</a:t>
            </a:r>
            <a:r>
              <a:rPr lang="zh-TW" sz="1600">
                <a:solidFill>
                  <a:srgbClr val="FF0000"/>
                </a:solidFill>
                <a:latin typeface="Times New Roman"/>
                <a:ea typeface="Times New Roman"/>
                <a:cs typeface="Times New Roman"/>
                <a:sym typeface="Times New Roman"/>
              </a:rPr>
              <a:t>u</a:t>
            </a:r>
            <a:r>
              <a:rPr lang="zh-TW" sz="1000">
                <a:solidFill>
                  <a:srgbClr val="FF0000"/>
                </a:solidFill>
                <a:latin typeface="Times New Roman"/>
                <a:ea typeface="Times New Roman"/>
                <a:cs typeface="Times New Roman"/>
                <a:sym typeface="Times New Roman"/>
              </a:rPr>
              <a:t>1</a:t>
            </a:r>
            <a:r>
              <a:rPr lang="zh-TW" sz="1600">
                <a:solidFill>
                  <a:srgbClr val="FF0000"/>
                </a:solidFill>
              </a:rPr>
              <a:t>) = </a:t>
            </a:r>
            <a:r>
              <a:rPr lang="zh-TW" sz="1600">
                <a:solidFill>
                  <a:srgbClr val="FF0000"/>
                </a:solidFill>
                <a:latin typeface="Times New Roman"/>
                <a:ea typeface="Times New Roman"/>
                <a:cs typeface="Times New Roman"/>
                <a:sym typeface="Times New Roman"/>
              </a:rPr>
              <a:t>2 (update again)</a:t>
            </a:r>
            <a:endParaRPr sz="1600">
              <a:solidFill>
                <a:srgbClr val="FF0000"/>
              </a:solidFill>
              <a:latin typeface="Times New Roman"/>
              <a:ea typeface="Times New Roman"/>
              <a:cs typeface="Times New Roman"/>
              <a:sym typeface="Times New Roman"/>
            </a:endParaRPr>
          </a:p>
        </p:txBody>
      </p:sp>
      <p:pic>
        <p:nvPicPr>
          <p:cNvPr id="219" name="Google Shape;219;p40"/>
          <p:cNvPicPr preferRelativeResize="0"/>
          <p:nvPr/>
        </p:nvPicPr>
        <p:blipFill>
          <a:blip r:embed="rId3">
            <a:alphaModFix/>
          </a:blip>
          <a:stretch>
            <a:fillRect/>
          </a:stretch>
        </p:blipFill>
        <p:spPr>
          <a:xfrm>
            <a:off x="6615750" y="1227672"/>
            <a:ext cx="1963200" cy="1823415"/>
          </a:xfrm>
          <a:prstGeom prst="rect">
            <a:avLst/>
          </a:prstGeom>
          <a:noFill/>
          <a:ln w="9525" cap="flat" cmpd="sng">
            <a:solidFill>
              <a:schemeClr val="dk2"/>
            </a:solidFill>
            <a:prstDash val="solid"/>
            <a:round/>
            <a:headEnd type="none" w="sm" len="sm"/>
            <a:tailEnd type="none" w="sm" len="sm"/>
          </a:ln>
        </p:spPr>
      </p:pic>
      <p:pic>
        <p:nvPicPr>
          <p:cNvPr id="220" name="Google Shape;220;p40"/>
          <p:cNvPicPr preferRelativeResize="0"/>
          <p:nvPr/>
        </p:nvPicPr>
        <p:blipFill>
          <a:blip r:embed="rId4">
            <a:alphaModFix/>
          </a:blip>
          <a:stretch>
            <a:fillRect/>
          </a:stretch>
        </p:blipFill>
        <p:spPr>
          <a:xfrm>
            <a:off x="3554275" y="3673275"/>
            <a:ext cx="4226300" cy="1187850"/>
          </a:xfrm>
          <a:prstGeom prst="rect">
            <a:avLst/>
          </a:prstGeom>
          <a:noFill/>
          <a:ln w="9525" cap="flat" cmpd="sng">
            <a:solidFill>
              <a:schemeClr val="dk2"/>
            </a:solidFill>
            <a:prstDash val="solid"/>
            <a:round/>
            <a:headEnd type="none" w="sm" len="sm"/>
            <a:tailEnd type="none" w="sm" len="sm"/>
          </a:ln>
        </p:spPr>
      </p:pic>
      <p:sp>
        <p:nvSpPr>
          <p:cNvPr id="221" name="Google Shape;221;p40"/>
          <p:cNvSpPr txBox="1"/>
          <p:nvPr/>
        </p:nvSpPr>
        <p:spPr>
          <a:xfrm>
            <a:off x="6615750" y="827463"/>
            <a:ext cx="19632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Stage 2.1 (for loop)</a:t>
            </a:r>
            <a:endParaRPr/>
          </a:p>
        </p:txBody>
      </p:sp>
      <p:sp>
        <p:nvSpPr>
          <p:cNvPr id="222" name="Google Shape;222;p40"/>
          <p:cNvSpPr txBox="1"/>
          <p:nvPr/>
        </p:nvSpPr>
        <p:spPr>
          <a:xfrm>
            <a:off x="3554275" y="3273075"/>
            <a:ext cx="19632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Stage 2.2 (last 2 lines)</a:t>
            </a:r>
            <a:endParaRPr/>
          </a:p>
        </p:txBody>
      </p:sp>
      <p:pic>
        <p:nvPicPr>
          <p:cNvPr id="223" name="Google Shape;223;p40"/>
          <p:cNvPicPr preferRelativeResize="0"/>
          <p:nvPr/>
        </p:nvPicPr>
        <p:blipFill>
          <a:blip r:embed="rId5">
            <a:alphaModFix/>
          </a:blip>
          <a:stretch>
            <a:fillRect/>
          </a:stretch>
        </p:blipFill>
        <p:spPr>
          <a:xfrm>
            <a:off x="3554270" y="1227675"/>
            <a:ext cx="883743" cy="1823400"/>
          </a:xfrm>
          <a:prstGeom prst="rect">
            <a:avLst/>
          </a:prstGeom>
          <a:noFill/>
          <a:ln w="9525" cap="flat" cmpd="sng">
            <a:solidFill>
              <a:schemeClr val="dk2"/>
            </a:solidFill>
            <a:prstDash val="solid"/>
            <a:round/>
            <a:headEnd type="none" w="sm" len="sm"/>
            <a:tailEnd type="none" w="sm" len="sm"/>
          </a:ln>
        </p:spPr>
      </p:pic>
      <p:pic>
        <p:nvPicPr>
          <p:cNvPr id="224" name="Google Shape;224;p40"/>
          <p:cNvPicPr preferRelativeResize="0"/>
          <p:nvPr/>
        </p:nvPicPr>
        <p:blipFill>
          <a:blip r:embed="rId6">
            <a:alphaModFix/>
          </a:blip>
          <a:stretch>
            <a:fillRect/>
          </a:stretch>
        </p:blipFill>
        <p:spPr>
          <a:xfrm>
            <a:off x="4438014" y="1227675"/>
            <a:ext cx="883743" cy="1823400"/>
          </a:xfrm>
          <a:prstGeom prst="rect">
            <a:avLst/>
          </a:prstGeom>
          <a:noFill/>
          <a:ln w="9525" cap="flat" cmpd="sng">
            <a:solidFill>
              <a:schemeClr val="dk2"/>
            </a:solidFill>
            <a:prstDash val="solid"/>
            <a:round/>
            <a:headEnd type="none" w="sm" len="sm"/>
            <a:tailEnd type="none" w="sm" len="sm"/>
          </a:ln>
        </p:spPr>
      </p:pic>
      <p:pic>
        <p:nvPicPr>
          <p:cNvPr id="225" name="Google Shape;225;p40"/>
          <p:cNvPicPr preferRelativeResize="0"/>
          <p:nvPr/>
        </p:nvPicPr>
        <p:blipFill>
          <a:blip r:embed="rId7">
            <a:alphaModFix/>
          </a:blip>
          <a:stretch>
            <a:fillRect/>
          </a:stretch>
        </p:blipFill>
        <p:spPr>
          <a:xfrm>
            <a:off x="5321757" y="1227675"/>
            <a:ext cx="883743" cy="1823400"/>
          </a:xfrm>
          <a:prstGeom prst="rect">
            <a:avLst/>
          </a:prstGeom>
          <a:noFill/>
          <a:ln w="9525" cap="flat" cmpd="sng">
            <a:solidFill>
              <a:schemeClr val="dk2"/>
            </a:solidFill>
            <a:prstDash val="solid"/>
            <a:round/>
            <a:headEnd type="none" w="sm" len="sm"/>
            <a:tailEnd type="none" w="sm" len="sm"/>
          </a:ln>
        </p:spPr>
      </p:pic>
      <p:sp>
        <p:nvSpPr>
          <p:cNvPr id="226" name="Google Shape;226;p40"/>
          <p:cNvSpPr txBox="1"/>
          <p:nvPr/>
        </p:nvSpPr>
        <p:spPr>
          <a:xfrm>
            <a:off x="3554275" y="827475"/>
            <a:ext cx="26511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Generation process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13</a:t>
            </a:fld>
            <a:endParaRPr/>
          </a:p>
        </p:txBody>
      </p:sp>
      <p:sp>
        <p:nvSpPr>
          <p:cNvPr id="232" name="Google Shape;232;p41"/>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Encoding (Three Nodes Example)</a:t>
            </a:r>
            <a:endParaRPr sz="2300">
              <a:solidFill>
                <a:srgbClr val="980000"/>
              </a:solidFill>
            </a:endParaRPr>
          </a:p>
        </p:txBody>
      </p:sp>
      <p:sp>
        <p:nvSpPr>
          <p:cNvPr id="233" name="Google Shape;233;p41"/>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zh-TW" sz="1600">
                <a:solidFill>
                  <a:schemeClr val="dk1"/>
                </a:solidFill>
                <a:latin typeface="Times New Roman"/>
                <a:ea typeface="Times New Roman"/>
                <a:cs typeface="Times New Roman"/>
                <a:sym typeface="Times New Roman"/>
              </a:rPr>
              <a:t>P = {u</a:t>
            </a:r>
            <a:r>
              <a:rPr lang="zh-TW" sz="1000">
                <a:solidFill>
                  <a:schemeClr val="dk1"/>
                </a:solidFill>
                <a:latin typeface="Times New Roman"/>
                <a:ea typeface="Times New Roman"/>
                <a:cs typeface="Times New Roman"/>
                <a:sym typeface="Times New Roman"/>
              </a:rPr>
              <a:t>1</a:t>
            </a:r>
            <a:r>
              <a:rPr lang="zh-TW" sz="1600">
                <a:solidFill>
                  <a:schemeClr val="dk1"/>
                </a:solidFill>
                <a:latin typeface="Times New Roman"/>
                <a:ea typeface="Times New Roman"/>
                <a:cs typeface="Times New Roman"/>
                <a:sym typeface="Times New Roman"/>
              </a:rPr>
              <a:t>, u</a:t>
            </a:r>
            <a:r>
              <a:rPr lang="zh-TW" sz="1000">
                <a:solidFill>
                  <a:schemeClr val="dk1"/>
                </a:solidFill>
                <a:latin typeface="Times New Roman"/>
                <a:ea typeface="Times New Roman"/>
                <a:cs typeface="Times New Roman"/>
                <a:sym typeface="Times New Roman"/>
              </a:rPr>
              <a:t>2</a:t>
            </a:r>
            <a:r>
              <a:rPr lang="zh-TW" sz="1600">
                <a:solidFill>
                  <a:schemeClr val="dk1"/>
                </a:solidFill>
                <a:latin typeface="Times New Roman"/>
                <a:ea typeface="Times New Roman"/>
                <a:cs typeface="Times New Roman"/>
                <a:sym typeface="Times New Roman"/>
              </a:rPr>
              <a:t>}</a:t>
            </a:r>
            <a:br>
              <a:rPr lang="zh-TW" sz="1600">
                <a:solidFill>
                  <a:schemeClr val="dk1"/>
                </a:solidFill>
              </a:rPr>
            </a:br>
            <a:r>
              <a:rPr lang="zh-TW" sz="1600">
                <a:solidFill>
                  <a:schemeClr val="dk1"/>
                </a:solidFill>
                <a:latin typeface="Times New Roman"/>
                <a:ea typeface="Times New Roman"/>
                <a:cs typeface="Times New Roman"/>
                <a:sym typeface="Times New Roman"/>
              </a:rPr>
              <a:t>b=1</a:t>
            </a:r>
            <a:endParaRPr sz="1600">
              <a:solidFill>
                <a:schemeClr val="dk1"/>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chemeClr val="dk1"/>
              </a:buClr>
              <a:buSzPts val="1600"/>
              <a:buFont typeface="Times New Roman"/>
              <a:buChar char="●"/>
            </a:pPr>
            <a:r>
              <a:rPr lang="zh-TW" sz="1600">
                <a:solidFill>
                  <a:schemeClr val="dk1"/>
                </a:solidFill>
              </a:rPr>
              <a:t>Run Stage1,</a:t>
            </a:r>
            <a:br>
              <a:rPr lang="zh-TW" sz="1600">
                <a:solidFill>
                  <a:schemeClr val="dk1"/>
                </a:solidFill>
              </a:rPr>
            </a:br>
            <a:r>
              <a:rPr lang="zh-TW" sz="1600">
                <a:solidFill>
                  <a:schemeClr val="dk1"/>
                </a:solidFill>
              </a:rPr>
              <a:t>start(</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1</a:t>
            </a:r>
            <a:r>
              <a:rPr lang="zh-TW" sz="1600">
                <a:solidFill>
                  <a:schemeClr val="dk1"/>
                </a:solidFill>
              </a:rPr>
              <a:t>) = </a:t>
            </a:r>
            <a:r>
              <a:rPr lang="zh-TW" sz="1600">
                <a:solidFill>
                  <a:schemeClr val="dk1"/>
                </a:solidFill>
                <a:latin typeface="Times New Roman"/>
                <a:ea typeface="Times New Roman"/>
                <a:cs typeface="Times New Roman"/>
                <a:sym typeface="Times New Roman"/>
              </a:rPr>
              <a:t>0</a:t>
            </a:r>
            <a:r>
              <a:rPr lang="zh-TW" sz="1600">
                <a:solidFill>
                  <a:schemeClr val="dk1"/>
                </a:solidFill>
              </a:rPr>
              <a:t>, </a:t>
            </a:r>
            <a:r>
              <a:rPr lang="zh-TW" sz="1600">
                <a:solidFill>
                  <a:schemeClr val="dk1"/>
                </a:solidFill>
                <a:latin typeface="Times New Roman"/>
                <a:ea typeface="Times New Roman"/>
                <a:cs typeface="Times New Roman"/>
                <a:sym typeface="Times New Roman"/>
              </a:rPr>
              <a:t>A=1</a:t>
            </a:r>
            <a:r>
              <a:rPr lang="zh-TW" sz="1600">
                <a:solidFill>
                  <a:schemeClr val="dk1"/>
                </a:solidFill>
              </a:rPr>
              <a:t>                 (fig.2)</a:t>
            </a:r>
            <a:endParaRPr sz="1600">
              <a:solidFill>
                <a:schemeClr val="dk1"/>
              </a:solidFill>
            </a:endParaRPr>
          </a:p>
          <a:p>
            <a:pPr marL="457200" lvl="0" indent="0" algn="l" rtl="0">
              <a:lnSpc>
                <a:spcPct val="150000"/>
              </a:lnSpc>
              <a:spcBef>
                <a:spcPts val="0"/>
              </a:spcBef>
              <a:spcAft>
                <a:spcPts val="0"/>
              </a:spcAft>
              <a:buNone/>
            </a:pPr>
            <a:endParaRPr sz="1600">
              <a:solidFill>
                <a:schemeClr val="dk1"/>
              </a:solidFill>
            </a:endParaRPr>
          </a:p>
          <a:p>
            <a:pPr marL="457200" lvl="0" indent="0" algn="l" rtl="0">
              <a:lnSpc>
                <a:spcPct val="150000"/>
              </a:lnSpc>
              <a:spcBef>
                <a:spcPts val="0"/>
              </a:spcBef>
              <a:spcAft>
                <a:spcPts val="0"/>
              </a:spcAft>
              <a:buNone/>
            </a:pPr>
            <a:r>
              <a:rPr lang="zh-TW" sz="1600">
                <a:solidFill>
                  <a:schemeClr val="dk1"/>
                </a:solidFill>
              </a:rPr>
              <a:t>Run recursion, (single node case)</a:t>
            </a:r>
            <a:endParaRPr sz="1600">
              <a:solidFill>
                <a:schemeClr val="dk1"/>
              </a:solidFill>
            </a:endParaRPr>
          </a:p>
          <a:p>
            <a:pPr marL="457200" lvl="0" indent="457200" algn="l" rtl="0">
              <a:lnSpc>
                <a:spcPct val="150000"/>
              </a:lnSpc>
              <a:spcBef>
                <a:spcPts val="0"/>
              </a:spcBef>
              <a:spcAft>
                <a:spcPts val="0"/>
              </a:spcAft>
              <a:buNone/>
            </a:pPr>
            <a:r>
              <a:rPr lang="zh-TW" sz="1600">
                <a:solidFill>
                  <a:schemeClr val="dk1"/>
                </a:solidFill>
              </a:rPr>
              <a:t>start(</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x</a:t>
            </a:r>
            <a:r>
              <a:rPr lang="zh-TW" sz="1600">
                <a:solidFill>
                  <a:schemeClr val="dk1"/>
                </a:solidFill>
              </a:rPr>
              <a:t>) = </a:t>
            </a:r>
            <a:r>
              <a:rPr lang="zh-TW" sz="1600">
                <a:solidFill>
                  <a:schemeClr val="dk1"/>
                </a:solidFill>
                <a:latin typeface="Times New Roman"/>
                <a:ea typeface="Times New Roman"/>
                <a:cs typeface="Times New Roman"/>
                <a:sym typeface="Times New Roman"/>
              </a:rPr>
              <a:t>0</a:t>
            </a:r>
            <a:endParaRPr sz="1600">
              <a:solidFill>
                <a:schemeClr val="dk1"/>
              </a:solidFill>
              <a:latin typeface="Times New Roman"/>
              <a:ea typeface="Times New Roman"/>
              <a:cs typeface="Times New Roman"/>
              <a:sym typeface="Times New Roman"/>
            </a:endParaRPr>
          </a:p>
          <a:p>
            <a:pPr marL="457200" lvl="0" indent="457200" algn="l" rtl="0">
              <a:lnSpc>
                <a:spcPct val="150000"/>
              </a:lnSpc>
              <a:spcBef>
                <a:spcPts val="0"/>
              </a:spcBef>
              <a:spcAft>
                <a:spcPts val="0"/>
              </a:spcAft>
              <a:buNone/>
            </a:pPr>
            <a:r>
              <a:rPr lang="zh-TW" sz="1600">
                <a:solidFill>
                  <a:schemeClr val="dk1"/>
                </a:solidFill>
              </a:rPr>
              <a:t>bound(</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x</a:t>
            </a:r>
            <a:r>
              <a:rPr lang="zh-TW" sz="1600">
                <a:solidFill>
                  <a:schemeClr val="dk1"/>
                </a:solidFill>
              </a:rPr>
              <a:t>) = </a:t>
            </a:r>
            <a:r>
              <a:rPr lang="zh-TW" sz="1600">
                <a:solidFill>
                  <a:schemeClr val="dk1"/>
                </a:solidFill>
                <a:latin typeface="Times New Roman"/>
                <a:ea typeface="Times New Roman"/>
                <a:cs typeface="Times New Roman"/>
                <a:sym typeface="Times New Roman"/>
              </a:rPr>
              <a:t>1</a:t>
            </a:r>
            <a:r>
              <a:rPr lang="zh-TW" sz="1600">
                <a:solidFill>
                  <a:schemeClr val="dk1"/>
                </a:solidFill>
              </a:rPr>
              <a:t>               (fig.3)</a:t>
            </a:r>
            <a:endParaRPr sz="1600">
              <a:solidFill>
                <a:schemeClr val="dk1"/>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sz="1600">
              <a:solidFill>
                <a:schemeClr val="dk1"/>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r>
              <a:rPr lang="zh-TW" sz="1600">
                <a:solidFill>
                  <a:schemeClr val="dk1"/>
                </a:solidFill>
              </a:rPr>
              <a:t>Add </a:t>
            </a:r>
            <a:r>
              <a:rPr lang="zh-TW" sz="1600">
                <a:solidFill>
                  <a:schemeClr val="dk1"/>
                </a:solidFill>
                <a:latin typeface="Times New Roman"/>
                <a:ea typeface="Times New Roman"/>
                <a:cs typeface="Times New Roman"/>
                <a:sym typeface="Times New Roman"/>
              </a:rPr>
              <a:t>A</a:t>
            </a:r>
            <a:r>
              <a:rPr lang="zh-TW" sz="1600">
                <a:solidFill>
                  <a:schemeClr val="dk1"/>
                </a:solidFill>
              </a:rPr>
              <a:t> to each node of </a:t>
            </a:r>
            <a:r>
              <a:rPr lang="zh-TW" sz="1600">
                <a:solidFill>
                  <a:schemeClr val="dk1"/>
                </a:solidFill>
                <a:latin typeface="Times New Roman"/>
                <a:ea typeface="Times New Roman"/>
                <a:cs typeface="Times New Roman"/>
                <a:sym typeface="Times New Roman"/>
              </a:rPr>
              <a:t>Tu</a:t>
            </a:r>
            <a:r>
              <a:rPr lang="zh-TW" sz="1000">
                <a:solidFill>
                  <a:schemeClr val="dk1"/>
                </a:solidFill>
                <a:latin typeface="Times New Roman"/>
                <a:ea typeface="Times New Roman"/>
                <a:cs typeface="Times New Roman"/>
                <a:sym typeface="Times New Roman"/>
              </a:rPr>
              <a:t>x</a:t>
            </a:r>
            <a:r>
              <a:rPr lang="zh-TW" sz="1600">
                <a:solidFill>
                  <a:schemeClr val="dk1"/>
                </a:solidFill>
              </a:rPr>
              <a:t>   (fig.4)</a:t>
            </a:r>
            <a:br>
              <a:rPr lang="zh-TW" sz="1600">
                <a:solidFill>
                  <a:schemeClr val="dk1"/>
                </a:solidFill>
              </a:rPr>
            </a:br>
            <a:r>
              <a:rPr lang="zh-TW" sz="1600">
                <a:solidFill>
                  <a:schemeClr val="dk1"/>
                </a:solidFill>
              </a:rPr>
              <a:t>Update </a:t>
            </a:r>
            <a:r>
              <a:rPr lang="zh-TW" sz="1600">
                <a:solidFill>
                  <a:schemeClr val="dk1"/>
                </a:solidFill>
                <a:latin typeface="Times New Roman"/>
                <a:ea typeface="Times New Roman"/>
                <a:cs typeface="Times New Roman"/>
                <a:sym typeface="Times New Roman"/>
              </a:rPr>
              <a:t>A=2</a:t>
            </a:r>
            <a:endParaRPr sz="1600">
              <a:solidFill>
                <a:schemeClr val="dk1"/>
              </a:solidFill>
              <a:latin typeface="Times New Roman"/>
              <a:ea typeface="Times New Roman"/>
              <a:cs typeface="Times New Roman"/>
              <a:sym typeface="Times New Roman"/>
            </a:endParaRPr>
          </a:p>
        </p:txBody>
      </p:sp>
      <p:pic>
        <p:nvPicPr>
          <p:cNvPr id="234" name="Google Shape;234;p41"/>
          <p:cNvPicPr preferRelativeResize="0"/>
          <p:nvPr/>
        </p:nvPicPr>
        <p:blipFill>
          <a:blip r:embed="rId3">
            <a:alphaModFix/>
          </a:blip>
          <a:stretch>
            <a:fillRect/>
          </a:stretch>
        </p:blipFill>
        <p:spPr>
          <a:xfrm>
            <a:off x="4064679" y="976312"/>
            <a:ext cx="2476985" cy="1908119"/>
          </a:xfrm>
          <a:prstGeom prst="rect">
            <a:avLst/>
          </a:prstGeom>
          <a:noFill/>
          <a:ln w="9525" cap="flat" cmpd="sng">
            <a:solidFill>
              <a:schemeClr val="dk2"/>
            </a:solidFill>
            <a:prstDash val="solid"/>
            <a:round/>
            <a:headEnd type="none" w="sm" len="sm"/>
            <a:tailEnd type="none" w="sm" len="sm"/>
          </a:ln>
        </p:spPr>
      </p:pic>
      <p:pic>
        <p:nvPicPr>
          <p:cNvPr id="235" name="Google Shape;235;p41"/>
          <p:cNvPicPr preferRelativeResize="0"/>
          <p:nvPr/>
        </p:nvPicPr>
        <p:blipFill>
          <a:blip r:embed="rId4">
            <a:alphaModFix/>
          </a:blip>
          <a:stretch>
            <a:fillRect/>
          </a:stretch>
        </p:blipFill>
        <p:spPr>
          <a:xfrm>
            <a:off x="6541665" y="976300"/>
            <a:ext cx="2476985" cy="1908119"/>
          </a:xfrm>
          <a:prstGeom prst="rect">
            <a:avLst/>
          </a:prstGeom>
          <a:noFill/>
          <a:ln w="9525" cap="flat" cmpd="sng">
            <a:solidFill>
              <a:schemeClr val="dk2"/>
            </a:solidFill>
            <a:prstDash val="solid"/>
            <a:round/>
            <a:headEnd type="none" w="sm" len="sm"/>
            <a:tailEnd type="none" w="sm" len="sm"/>
          </a:ln>
        </p:spPr>
      </p:pic>
      <p:pic>
        <p:nvPicPr>
          <p:cNvPr id="236" name="Google Shape;236;p41"/>
          <p:cNvPicPr preferRelativeResize="0"/>
          <p:nvPr/>
        </p:nvPicPr>
        <p:blipFill>
          <a:blip r:embed="rId5">
            <a:alphaModFix/>
          </a:blip>
          <a:stretch>
            <a:fillRect/>
          </a:stretch>
        </p:blipFill>
        <p:spPr>
          <a:xfrm>
            <a:off x="4064675" y="2884427"/>
            <a:ext cx="2476985" cy="1908102"/>
          </a:xfrm>
          <a:prstGeom prst="rect">
            <a:avLst/>
          </a:prstGeom>
          <a:noFill/>
          <a:ln w="9525" cap="flat" cmpd="sng">
            <a:solidFill>
              <a:schemeClr val="dk2"/>
            </a:solidFill>
            <a:prstDash val="solid"/>
            <a:round/>
            <a:headEnd type="none" w="sm" len="sm"/>
            <a:tailEnd type="none" w="sm" len="sm"/>
          </a:ln>
        </p:spPr>
      </p:pic>
      <p:pic>
        <p:nvPicPr>
          <p:cNvPr id="237" name="Google Shape;237;p41"/>
          <p:cNvPicPr preferRelativeResize="0"/>
          <p:nvPr/>
        </p:nvPicPr>
        <p:blipFill>
          <a:blip r:embed="rId6">
            <a:alphaModFix/>
          </a:blip>
          <a:stretch>
            <a:fillRect/>
          </a:stretch>
        </p:blipFill>
        <p:spPr>
          <a:xfrm>
            <a:off x="6541663" y="2884431"/>
            <a:ext cx="2476985" cy="1908119"/>
          </a:xfrm>
          <a:prstGeom prst="rect">
            <a:avLst/>
          </a:prstGeom>
          <a:noFill/>
          <a:ln w="9525" cap="flat" cmpd="sng">
            <a:solidFill>
              <a:schemeClr val="dk2"/>
            </a:solidFill>
            <a:prstDash val="solid"/>
            <a:round/>
            <a:headEnd type="none" w="sm" len="sm"/>
            <a:tailEnd type="none" w="sm" len="sm"/>
          </a:ln>
        </p:spPr>
      </p:pic>
      <p:sp>
        <p:nvSpPr>
          <p:cNvPr id="238" name="Google Shape;238;p41"/>
          <p:cNvSpPr txBox="1"/>
          <p:nvPr/>
        </p:nvSpPr>
        <p:spPr>
          <a:xfrm>
            <a:off x="4064675" y="976300"/>
            <a:ext cx="3270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1</a:t>
            </a:r>
            <a:endParaRPr/>
          </a:p>
        </p:txBody>
      </p:sp>
      <p:sp>
        <p:nvSpPr>
          <p:cNvPr id="239" name="Google Shape;239;p41"/>
          <p:cNvSpPr txBox="1"/>
          <p:nvPr/>
        </p:nvSpPr>
        <p:spPr>
          <a:xfrm>
            <a:off x="6541650" y="976300"/>
            <a:ext cx="3270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2</a:t>
            </a:r>
            <a:endParaRPr/>
          </a:p>
        </p:txBody>
      </p:sp>
      <p:sp>
        <p:nvSpPr>
          <p:cNvPr id="240" name="Google Shape;240;p41"/>
          <p:cNvSpPr txBox="1"/>
          <p:nvPr/>
        </p:nvSpPr>
        <p:spPr>
          <a:xfrm>
            <a:off x="4064675" y="2884425"/>
            <a:ext cx="3270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3</a:t>
            </a:r>
            <a:endParaRPr/>
          </a:p>
        </p:txBody>
      </p:sp>
      <p:sp>
        <p:nvSpPr>
          <p:cNvPr id="241" name="Google Shape;241;p41"/>
          <p:cNvSpPr txBox="1"/>
          <p:nvPr/>
        </p:nvSpPr>
        <p:spPr>
          <a:xfrm>
            <a:off x="6541650" y="2884425"/>
            <a:ext cx="3270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14</a:t>
            </a:fld>
            <a:endParaRPr/>
          </a:p>
        </p:txBody>
      </p:sp>
      <p:sp>
        <p:nvSpPr>
          <p:cNvPr id="247" name="Google Shape;247;p42"/>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Encoding (Three Nodes Example)</a:t>
            </a:r>
            <a:endParaRPr sz="2300">
              <a:solidFill>
                <a:srgbClr val="980000"/>
              </a:solidFill>
            </a:endParaRPr>
          </a:p>
        </p:txBody>
      </p:sp>
      <p:sp>
        <p:nvSpPr>
          <p:cNvPr id="248" name="Google Shape;248;p42"/>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dk1"/>
              </a:buClr>
              <a:buSzPts val="1600"/>
              <a:buFont typeface="Times New Roman"/>
              <a:buChar char="●"/>
            </a:pPr>
            <a:r>
              <a:rPr lang="zh-TW" sz="1600">
                <a:solidFill>
                  <a:schemeClr val="dk1"/>
                </a:solidFill>
              </a:rPr>
              <a:t>Run Stage1,</a:t>
            </a:r>
            <a:br>
              <a:rPr lang="zh-TW" sz="1600">
                <a:solidFill>
                  <a:schemeClr val="dk1"/>
                </a:solidFill>
              </a:rPr>
            </a:br>
            <a:r>
              <a:rPr lang="zh-TW" sz="1600">
                <a:solidFill>
                  <a:schemeClr val="dk1"/>
                </a:solidFill>
              </a:rPr>
              <a:t>start(</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2</a:t>
            </a:r>
            <a:r>
              <a:rPr lang="zh-TW" sz="1600">
                <a:solidFill>
                  <a:schemeClr val="dk1"/>
                </a:solidFill>
              </a:rPr>
              <a:t>) = </a:t>
            </a:r>
            <a:r>
              <a:rPr lang="zh-TW" sz="1600">
                <a:solidFill>
                  <a:schemeClr val="dk1"/>
                </a:solidFill>
                <a:latin typeface="Times New Roman"/>
                <a:ea typeface="Times New Roman"/>
                <a:cs typeface="Times New Roman"/>
                <a:sym typeface="Times New Roman"/>
              </a:rPr>
              <a:t>2</a:t>
            </a:r>
            <a:r>
              <a:rPr lang="zh-TW" sz="1600">
                <a:solidFill>
                  <a:schemeClr val="dk1"/>
                </a:solidFill>
              </a:rPr>
              <a:t>, </a:t>
            </a:r>
            <a:r>
              <a:rPr lang="zh-TW" sz="1600">
                <a:solidFill>
                  <a:schemeClr val="dk1"/>
                </a:solidFill>
                <a:latin typeface="Times New Roman"/>
                <a:ea typeface="Times New Roman"/>
                <a:cs typeface="Times New Roman"/>
                <a:sym typeface="Times New Roman"/>
              </a:rPr>
              <a:t>A=3</a:t>
            </a:r>
            <a:r>
              <a:rPr lang="zh-TW" sz="1600">
                <a:solidFill>
                  <a:schemeClr val="dk1"/>
                </a:solidFill>
              </a:rPr>
              <a:t>                 (fig.5)</a:t>
            </a: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zh-TW" sz="1600">
                <a:solidFill>
                  <a:schemeClr val="dk1"/>
                </a:solidFill>
              </a:rPr>
              <a:t>Run Stage2,</a:t>
            </a:r>
            <a:br>
              <a:rPr lang="zh-TW" sz="1600">
                <a:solidFill>
                  <a:schemeClr val="dk1"/>
                </a:solidFill>
              </a:rPr>
            </a:br>
            <a:r>
              <a:rPr lang="zh-TW" sz="1600">
                <a:solidFill>
                  <a:schemeClr val="dk1"/>
                </a:solidFill>
              </a:rPr>
              <a:t>bound(</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1</a:t>
            </a:r>
            <a:r>
              <a:rPr lang="zh-TW" sz="1600">
                <a:solidFill>
                  <a:schemeClr val="dk1"/>
                </a:solidFill>
              </a:rPr>
              <a:t>) = </a:t>
            </a:r>
            <a:r>
              <a:rPr lang="zh-TW" sz="1600">
                <a:solidFill>
                  <a:schemeClr val="dk1"/>
                </a:solidFill>
                <a:latin typeface="Times New Roman"/>
                <a:ea typeface="Times New Roman"/>
                <a:cs typeface="Times New Roman"/>
                <a:sym typeface="Times New Roman"/>
              </a:rPr>
              <a:t>4,</a:t>
            </a:r>
            <a:endParaRPr sz="1600">
              <a:solidFill>
                <a:schemeClr val="dk1"/>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r>
              <a:rPr lang="zh-TW" sz="1600">
                <a:solidFill>
                  <a:schemeClr val="dk1"/>
                </a:solidFill>
              </a:rPr>
              <a:t>bound(</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2</a:t>
            </a:r>
            <a:r>
              <a:rPr lang="zh-TW" sz="1600">
                <a:solidFill>
                  <a:schemeClr val="dk1"/>
                </a:solidFill>
              </a:rPr>
              <a:t>) = </a:t>
            </a:r>
            <a:r>
              <a:rPr lang="zh-TW" sz="1600">
                <a:solidFill>
                  <a:schemeClr val="dk1"/>
                </a:solidFill>
                <a:latin typeface="Times New Roman"/>
                <a:ea typeface="Times New Roman"/>
                <a:cs typeface="Times New Roman"/>
                <a:sym typeface="Times New Roman"/>
              </a:rPr>
              <a:t>1,                        </a:t>
            </a:r>
            <a:r>
              <a:rPr lang="zh-TW" sz="1600">
                <a:solidFill>
                  <a:schemeClr val="dk1"/>
                </a:solidFill>
              </a:rPr>
              <a:t>(fig.6)</a:t>
            </a:r>
            <a:br>
              <a:rPr lang="zh-TW" sz="1600">
                <a:solidFill>
                  <a:schemeClr val="dk1"/>
                </a:solidFill>
                <a:latin typeface="Times New Roman"/>
                <a:ea typeface="Times New Roman"/>
                <a:cs typeface="Times New Roman"/>
                <a:sym typeface="Times New Roman"/>
              </a:rPr>
            </a:br>
            <a:r>
              <a:rPr lang="zh-TW" sz="1600">
                <a:solidFill>
                  <a:srgbClr val="FF0000"/>
                </a:solidFill>
              </a:rPr>
              <a:t>bound(</a:t>
            </a:r>
            <a:r>
              <a:rPr lang="zh-TW" sz="1600">
                <a:solidFill>
                  <a:srgbClr val="FF0000"/>
                </a:solidFill>
                <a:latin typeface="Times New Roman"/>
                <a:ea typeface="Times New Roman"/>
                <a:cs typeface="Times New Roman"/>
                <a:sym typeface="Times New Roman"/>
              </a:rPr>
              <a:t>u</a:t>
            </a:r>
            <a:r>
              <a:rPr lang="zh-TW" sz="1000">
                <a:solidFill>
                  <a:srgbClr val="FF0000"/>
                </a:solidFill>
                <a:latin typeface="Times New Roman"/>
                <a:ea typeface="Times New Roman"/>
                <a:cs typeface="Times New Roman"/>
                <a:sym typeface="Times New Roman"/>
              </a:rPr>
              <a:t>1</a:t>
            </a:r>
            <a:r>
              <a:rPr lang="zh-TW" sz="1600">
                <a:solidFill>
                  <a:srgbClr val="FF0000"/>
                </a:solidFill>
              </a:rPr>
              <a:t>) = </a:t>
            </a:r>
            <a:r>
              <a:rPr lang="zh-TW" sz="1600">
                <a:solidFill>
                  <a:srgbClr val="FF0000"/>
                </a:solidFill>
                <a:latin typeface="Times New Roman"/>
                <a:ea typeface="Times New Roman"/>
                <a:cs typeface="Times New Roman"/>
                <a:sym typeface="Times New Roman"/>
              </a:rPr>
              <a:t>4 (update again) </a:t>
            </a:r>
            <a:r>
              <a:rPr lang="zh-TW" sz="1600">
                <a:solidFill>
                  <a:schemeClr val="dk1"/>
                </a:solidFill>
              </a:rPr>
              <a:t>(fig.7)</a:t>
            </a:r>
            <a:endParaRPr sz="1600">
              <a:solidFill>
                <a:srgbClr val="FF0000"/>
              </a:solidFill>
              <a:latin typeface="Times New Roman"/>
              <a:ea typeface="Times New Roman"/>
              <a:cs typeface="Times New Roman"/>
              <a:sym typeface="Times New Roman"/>
            </a:endParaRPr>
          </a:p>
        </p:txBody>
      </p:sp>
      <p:pic>
        <p:nvPicPr>
          <p:cNvPr id="249" name="Google Shape;249;p42"/>
          <p:cNvPicPr preferRelativeResize="0"/>
          <p:nvPr/>
        </p:nvPicPr>
        <p:blipFill>
          <a:blip r:embed="rId3">
            <a:alphaModFix/>
          </a:blip>
          <a:stretch>
            <a:fillRect/>
          </a:stretch>
        </p:blipFill>
        <p:spPr>
          <a:xfrm>
            <a:off x="3924830" y="914054"/>
            <a:ext cx="2557831" cy="1970378"/>
          </a:xfrm>
          <a:prstGeom prst="rect">
            <a:avLst/>
          </a:prstGeom>
          <a:noFill/>
          <a:ln w="9525" cap="flat" cmpd="sng">
            <a:solidFill>
              <a:schemeClr val="dk2"/>
            </a:solidFill>
            <a:prstDash val="solid"/>
            <a:round/>
            <a:headEnd type="none" w="sm" len="sm"/>
            <a:tailEnd type="none" w="sm" len="sm"/>
          </a:ln>
        </p:spPr>
      </p:pic>
      <p:pic>
        <p:nvPicPr>
          <p:cNvPr id="250" name="Google Shape;250;p42"/>
          <p:cNvPicPr preferRelativeResize="0"/>
          <p:nvPr/>
        </p:nvPicPr>
        <p:blipFill>
          <a:blip r:embed="rId4">
            <a:alphaModFix/>
          </a:blip>
          <a:stretch>
            <a:fillRect/>
          </a:stretch>
        </p:blipFill>
        <p:spPr>
          <a:xfrm>
            <a:off x="6482645" y="914052"/>
            <a:ext cx="2557831" cy="1970378"/>
          </a:xfrm>
          <a:prstGeom prst="rect">
            <a:avLst/>
          </a:prstGeom>
          <a:noFill/>
          <a:ln w="9525" cap="flat" cmpd="sng">
            <a:solidFill>
              <a:schemeClr val="dk2"/>
            </a:solidFill>
            <a:prstDash val="solid"/>
            <a:round/>
            <a:headEnd type="none" w="sm" len="sm"/>
            <a:tailEnd type="none" w="sm" len="sm"/>
          </a:ln>
        </p:spPr>
      </p:pic>
      <p:pic>
        <p:nvPicPr>
          <p:cNvPr id="251" name="Google Shape;251;p42"/>
          <p:cNvPicPr preferRelativeResize="0"/>
          <p:nvPr/>
        </p:nvPicPr>
        <p:blipFill>
          <a:blip r:embed="rId5">
            <a:alphaModFix/>
          </a:blip>
          <a:stretch>
            <a:fillRect/>
          </a:stretch>
        </p:blipFill>
        <p:spPr>
          <a:xfrm>
            <a:off x="3924826" y="2884424"/>
            <a:ext cx="2557831" cy="1970378"/>
          </a:xfrm>
          <a:prstGeom prst="rect">
            <a:avLst/>
          </a:prstGeom>
          <a:noFill/>
          <a:ln w="9525" cap="flat" cmpd="sng">
            <a:solidFill>
              <a:schemeClr val="dk2"/>
            </a:solidFill>
            <a:prstDash val="solid"/>
            <a:round/>
            <a:headEnd type="none" w="sm" len="sm"/>
            <a:tailEnd type="none" w="sm" len="sm"/>
          </a:ln>
        </p:spPr>
      </p:pic>
      <p:sp>
        <p:nvSpPr>
          <p:cNvPr id="252" name="Google Shape;252;p42"/>
          <p:cNvSpPr txBox="1"/>
          <p:nvPr/>
        </p:nvSpPr>
        <p:spPr>
          <a:xfrm>
            <a:off x="3924825" y="914050"/>
            <a:ext cx="3270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5</a:t>
            </a:r>
            <a:endParaRPr/>
          </a:p>
        </p:txBody>
      </p:sp>
      <p:sp>
        <p:nvSpPr>
          <p:cNvPr id="253" name="Google Shape;253;p42"/>
          <p:cNvSpPr txBox="1"/>
          <p:nvPr/>
        </p:nvSpPr>
        <p:spPr>
          <a:xfrm>
            <a:off x="6482650" y="914050"/>
            <a:ext cx="3270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6</a:t>
            </a:r>
            <a:endParaRPr/>
          </a:p>
        </p:txBody>
      </p:sp>
      <p:sp>
        <p:nvSpPr>
          <p:cNvPr id="254" name="Google Shape;254;p42"/>
          <p:cNvSpPr txBox="1"/>
          <p:nvPr/>
        </p:nvSpPr>
        <p:spPr>
          <a:xfrm>
            <a:off x="3924825" y="2890325"/>
            <a:ext cx="3270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7</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15</a:t>
            </a:fld>
            <a:endParaRPr/>
          </a:p>
        </p:txBody>
      </p:sp>
      <p:sp>
        <p:nvSpPr>
          <p:cNvPr id="260" name="Google Shape;260;p43"/>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Encoding (Three Nodes Example)</a:t>
            </a:r>
            <a:endParaRPr sz="2300">
              <a:solidFill>
                <a:srgbClr val="980000"/>
              </a:solidFill>
            </a:endParaRPr>
          </a:p>
        </p:txBody>
      </p:sp>
      <p:sp>
        <p:nvSpPr>
          <p:cNvPr id="261" name="Google Shape;261;p43"/>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dk1"/>
              </a:buClr>
              <a:buSzPts val="1600"/>
              <a:buChar char="●"/>
            </a:pPr>
            <a:r>
              <a:rPr lang="zh-TW" sz="1600">
                <a:solidFill>
                  <a:schemeClr val="dk1"/>
                </a:solidFill>
              </a:rPr>
              <a:t>Calculation details</a:t>
            </a:r>
            <a:br>
              <a:rPr lang="zh-TW" sz="1600">
                <a:solidFill>
                  <a:schemeClr val="dk1"/>
                </a:solidFill>
              </a:rPr>
            </a:br>
            <a:r>
              <a:rPr lang="zh-TW" sz="1600">
                <a:solidFill>
                  <a:schemeClr val="dk1"/>
                </a:solidFill>
              </a:rPr>
              <a:t>bound(</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1</a:t>
            </a:r>
            <a:r>
              <a:rPr lang="zh-TW" sz="1600">
                <a:solidFill>
                  <a:schemeClr val="dk1"/>
                </a:solidFill>
              </a:rPr>
              <a:t>) = </a:t>
            </a:r>
            <a:r>
              <a:rPr lang="zh-TW" sz="1600">
                <a:solidFill>
                  <a:schemeClr val="dk1"/>
                </a:solidFill>
                <a:latin typeface="Times New Roman"/>
                <a:ea typeface="Times New Roman"/>
                <a:cs typeface="Times New Roman"/>
                <a:sym typeface="Times New Roman"/>
              </a:rPr>
              <a:t>4,</a:t>
            </a:r>
            <a:endParaRPr sz="1600">
              <a:solidFill>
                <a:schemeClr val="dk1"/>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r>
              <a:rPr lang="zh-TW" sz="1600">
                <a:solidFill>
                  <a:schemeClr val="dk1"/>
                </a:solidFill>
              </a:rPr>
              <a:t>bound(</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2</a:t>
            </a:r>
            <a:r>
              <a:rPr lang="zh-TW" sz="1600">
                <a:solidFill>
                  <a:schemeClr val="dk1"/>
                </a:solidFill>
              </a:rPr>
              <a:t>) = </a:t>
            </a:r>
            <a:r>
              <a:rPr lang="zh-TW" sz="1600">
                <a:solidFill>
                  <a:schemeClr val="dk1"/>
                </a:solidFill>
                <a:latin typeface="Times New Roman"/>
                <a:ea typeface="Times New Roman"/>
                <a:cs typeface="Times New Roman"/>
                <a:sym typeface="Times New Roman"/>
              </a:rPr>
              <a:t>1,                        </a:t>
            </a:r>
            <a:r>
              <a:rPr lang="zh-TW" sz="1600">
                <a:solidFill>
                  <a:schemeClr val="dk1"/>
                </a:solidFill>
              </a:rPr>
              <a:t>(fig.6)</a:t>
            </a:r>
            <a:br>
              <a:rPr lang="zh-TW" sz="1600">
                <a:solidFill>
                  <a:schemeClr val="dk1"/>
                </a:solidFill>
                <a:latin typeface="Times New Roman"/>
                <a:ea typeface="Times New Roman"/>
                <a:cs typeface="Times New Roman"/>
                <a:sym typeface="Times New Roman"/>
              </a:rPr>
            </a:br>
            <a:r>
              <a:rPr lang="zh-TW" sz="1600">
                <a:solidFill>
                  <a:srgbClr val="FF0000"/>
                </a:solidFill>
              </a:rPr>
              <a:t>bound(</a:t>
            </a:r>
            <a:r>
              <a:rPr lang="zh-TW" sz="1600">
                <a:solidFill>
                  <a:srgbClr val="FF0000"/>
                </a:solidFill>
                <a:latin typeface="Times New Roman"/>
                <a:ea typeface="Times New Roman"/>
                <a:cs typeface="Times New Roman"/>
                <a:sym typeface="Times New Roman"/>
              </a:rPr>
              <a:t>u</a:t>
            </a:r>
            <a:r>
              <a:rPr lang="zh-TW" sz="1000">
                <a:solidFill>
                  <a:srgbClr val="FF0000"/>
                </a:solidFill>
                <a:latin typeface="Times New Roman"/>
                <a:ea typeface="Times New Roman"/>
                <a:cs typeface="Times New Roman"/>
                <a:sym typeface="Times New Roman"/>
              </a:rPr>
              <a:t>1</a:t>
            </a:r>
            <a:r>
              <a:rPr lang="zh-TW" sz="1600">
                <a:solidFill>
                  <a:srgbClr val="FF0000"/>
                </a:solidFill>
              </a:rPr>
              <a:t>) = </a:t>
            </a:r>
            <a:r>
              <a:rPr lang="zh-TW" sz="1600">
                <a:solidFill>
                  <a:srgbClr val="FF0000"/>
                </a:solidFill>
                <a:latin typeface="Times New Roman"/>
                <a:ea typeface="Times New Roman"/>
                <a:cs typeface="Times New Roman"/>
                <a:sym typeface="Times New Roman"/>
              </a:rPr>
              <a:t>4 (update again) </a:t>
            </a:r>
            <a:r>
              <a:rPr lang="zh-TW" sz="1600">
                <a:solidFill>
                  <a:schemeClr val="dk1"/>
                </a:solidFill>
              </a:rPr>
              <a:t>(fig.7)</a:t>
            </a:r>
            <a:endParaRPr sz="1600">
              <a:solidFill>
                <a:srgbClr val="FF0000"/>
              </a:solidFill>
              <a:latin typeface="Times New Roman"/>
              <a:ea typeface="Times New Roman"/>
              <a:cs typeface="Times New Roman"/>
              <a:sym typeface="Times New Roman"/>
            </a:endParaRPr>
          </a:p>
        </p:txBody>
      </p:sp>
      <p:pic>
        <p:nvPicPr>
          <p:cNvPr id="262" name="Google Shape;262;p43"/>
          <p:cNvPicPr preferRelativeResize="0"/>
          <p:nvPr/>
        </p:nvPicPr>
        <p:blipFill>
          <a:blip r:embed="rId3">
            <a:alphaModFix/>
          </a:blip>
          <a:stretch>
            <a:fillRect/>
          </a:stretch>
        </p:blipFill>
        <p:spPr>
          <a:xfrm>
            <a:off x="4041725" y="1214500"/>
            <a:ext cx="2015525" cy="1728475"/>
          </a:xfrm>
          <a:prstGeom prst="rect">
            <a:avLst/>
          </a:prstGeom>
          <a:noFill/>
          <a:ln w="9525" cap="flat" cmpd="sng">
            <a:solidFill>
              <a:schemeClr val="dk2"/>
            </a:solidFill>
            <a:prstDash val="solid"/>
            <a:round/>
            <a:headEnd type="none" w="sm" len="sm"/>
            <a:tailEnd type="none" w="sm" len="sm"/>
          </a:ln>
        </p:spPr>
      </p:pic>
      <p:pic>
        <p:nvPicPr>
          <p:cNvPr id="263" name="Google Shape;263;p43"/>
          <p:cNvPicPr preferRelativeResize="0"/>
          <p:nvPr/>
        </p:nvPicPr>
        <p:blipFill>
          <a:blip r:embed="rId4">
            <a:alphaModFix/>
          </a:blip>
          <a:stretch>
            <a:fillRect/>
          </a:stretch>
        </p:blipFill>
        <p:spPr>
          <a:xfrm>
            <a:off x="6204725" y="813950"/>
            <a:ext cx="2748550" cy="2117292"/>
          </a:xfrm>
          <a:prstGeom prst="rect">
            <a:avLst/>
          </a:prstGeom>
          <a:noFill/>
          <a:ln w="9525" cap="flat" cmpd="sng">
            <a:solidFill>
              <a:schemeClr val="dk2"/>
            </a:solidFill>
            <a:prstDash val="solid"/>
            <a:round/>
            <a:headEnd type="none" w="sm" len="sm"/>
            <a:tailEnd type="none" w="sm" len="sm"/>
          </a:ln>
        </p:spPr>
      </p:pic>
      <p:sp>
        <p:nvSpPr>
          <p:cNvPr id="264" name="Google Shape;264;p43"/>
          <p:cNvSpPr txBox="1"/>
          <p:nvPr/>
        </p:nvSpPr>
        <p:spPr>
          <a:xfrm>
            <a:off x="6204725" y="819850"/>
            <a:ext cx="3270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7</a:t>
            </a:r>
            <a:endParaRPr/>
          </a:p>
        </p:txBody>
      </p:sp>
      <p:pic>
        <p:nvPicPr>
          <p:cNvPr id="265" name="Google Shape;265;p43"/>
          <p:cNvPicPr preferRelativeResize="0"/>
          <p:nvPr/>
        </p:nvPicPr>
        <p:blipFill>
          <a:blip r:embed="rId5">
            <a:alphaModFix/>
          </a:blip>
          <a:stretch>
            <a:fillRect/>
          </a:stretch>
        </p:blipFill>
        <p:spPr>
          <a:xfrm>
            <a:off x="4041713" y="3491725"/>
            <a:ext cx="4760319" cy="1374875"/>
          </a:xfrm>
          <a:prstGeom prst="rect">
            <a:avLst/>
          </a:prstGeom>
          <a:noFill/>
          <a:ln w="9525" cap="flat" cmpd="sng">
            <a:solidFill>
              <a:schemeClr val="dk2"/>
            </a:solidFill>
            <a:prstDash val="solid"/>
            <a:round/>
            <a:headEnd type="none" w="sm" len="sm"/>
            <a:tailEnd type="none" w="sm" len="sm"/>
          </a:ln>
        </p:spPr>
      </p:pic>
      <p:sp>
        <p:nvSpPr>
          <p:cNvPr id="266" name="Google Shape;266;p43"/>
          <p:cNvSpPr txBox="1"/>
          <p:nvPr/>
        </p:nvSpPr>
        <p:spPr>
          <a:xfrm>
            <a:off x="4041800" y="813952"/>
            <a:ext cx="20154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Stage 2.1 (for loop)</a:t>
            </a:r>
            <a:endParaRPr/>
          </a:p>
        </p:txBody>
      </p:sp>
      <p:sp>
        <p:nvSpPr>
          <p:cNvPr id="267" name="Google Shape;267;p43"/>
          <p:cNvSpPr txBox="1"/>
          <p:nvPr/>
        </p:nvSpPr>
        <p:spPr>
          <a:xfrm>
            <a:off x="4041725" y="3091525"/>
            <a:ext cx="20745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Stage 2.2 (last 2 lines)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16</a:t>
            </a:fld>
            <a:endParaRPr/>
          </a:p>
        </p:txBody>
      </p:sp>
      <p:sp>
        <p:nvSpPr>
          <p:cNvPr id="273" name="Google Shape;273;p44"/>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Encoding (More Complex Example)</a:t>
            </a:r>
            <a:endParaRPr sz="2300">
              <a:solidFill>
                <a:srgbClr val="980000"/>
              </a:solidFill>
            </a:endParaRPr>
          </a:p>
        </p:txBody>
      </p:sp>
      <p:sp>
        <p:nvSpPr>
          <p:cNvPr id="274" name="Google Shape;274;p44"/>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600">
              <a:solidFill>
                <a:srgbClr val="FF0000"/>
              </a:solidFill>
              <a:latin typeface="Times New Roman"/>
              <a:ea typeface="Times New Roman"/>
              <a:cs typeface="Times New Roman"/>
              <a:sym typeface="Times New Roman"/>
            </a:endParaRPr>
          </a:p>
        </p:txBody>
      </p:sp>
      <p:pic>
        <p:nvPicPr>
          <p:cNvPr id="275" name="Google Shape;275;p44"/>
          <p:cNvPicPr preferRelativeResize="0"/>
          <p:nvPr/>
        </p:nvPicPr>
        <p:blipFill>
          <a:blip r:embed="rId3">
            <a:alphaModFix/>
          </a:blip>
          <a:stretch>
            <a:fillRect/>
          </a:stretch>
        </p:blipFill>
        <p:spPr>
          <a:xfrm>
            <a:off x="4572006" y="2788876"/>
            <a:ext cx="3836194" cy="2152499"/>
          </a:xfrm>
          <a:prstGeom prst="rect">
            <a:avLst/>
          </a:prstGeom>
          <a:noFill/>
          <a:ln w="9525" cap="flat" cmpd="sng">
            <a:solidFill>
              <a:schemeClr val="dk2"/>
            </a:solidFill>
            <a:prstDash val="solid"/>
            <a:round/>
            <a:headEnd type="none" w="sm" len="sm"/>
            <a:tailEnd type="none" w="sm" len="sm"/>
          </a:ln>
        </p:spPr>
      </p:pic>
      <p:pic>
        <p:nvPicPr>
          <p:cNvPr id="276" name="Google Shape;276;p44"/>
          <p:cNvPicPr preferRelativeResize="0"/>
          <p:nvPr/>
        </p:nvPicPr>
        <p:blipFill>
          <a:blip r:embed="rId4">
            <a:alphaModFix/>
          </a:blip>
          <a:stretch>
            <a:fillRect/>
          </a:stretch>
        </p:blipFill>
        <p:spPr>
          <a:xfrm>
            <a:off x="735801" y="2788875"/>
            <a:ext cx="3836194" cy="2152499"/>
          </a:xfrm>
          <a:prstGeom prst="rect">
            <a:avLst/>
          </a:prstGeom>
          <a:noFill/>
          <a:ln w="9525" cap="flat" cmpd="sng">
            <a:solidFill>
              <a:schemeClr val="dk2"/>
            </a:solidFill>
            <a:prstDash val="solid"/>
            <a:round/>
            <a:headEnd type="none" w="sm" len="sm"/>
            <a:tailEnd type="none" w="sm" len="sm"/>
          </a:ln>
        </p:spPr>
      </p:pic>
      <p:pic>
        <p:nvPicPr>
          <p:cNvPr id="277" name="Google Shape;277;p44"/>
          <p:cNvPicPr preferRelativeResize="0"/>
          <p:nvPr/>
        </p:nvPicPr>
        <p:blipFill>
          <a:blip r:embed="rId5">
            <a:alphaModFix/>
          </a:blip>
          <a:stretch>
            <a:fillRect/>
          </a:stretch>
        </p:blipFill>
        <p:spPr>
          <a:xfrm>
            <a:off x="4572006" y="636382"/>
            <a:ext cx="3836194" cy="2152499"/>
          </a:xfrm>
          <a:prstGeom prst="rect">
            <a:avLst/>
          </a:prstGeom>
          <a:noFill/>
          <a:ln w="9525" cap="flat" cmpd="sng">
            <a:solidFill>
              <a:schemeClr val="dk2"/>
            </a:solidFill>
            <a:prstDash val="solid"/>
            <a:round/>
            <a:headEnd type="none" w="sm" len="sm"/>
            <a:tailEnd type="none" w="sm" len="sm"/>
          </a:ln>
        </p:spPr>
      </p:pic>
      <p:pic>
        <p:nvPicPr>
          <p:cNvPr id="278" name="Google Shape;278;p44"/>
          <p:cNvPicPr preferRelativeResize="0"/>
          <p:nvPr/>
        </p:nvPicPr>
        <p:blipFill>
          <a:blip r:embed="rId6">
            <a:alphaModFix/>
          </a:blip>
          <a:stretch>
            <a:fillRect/>
          </a:stretch>
        </p:blipFill>
        <p:spPr>
          <a:xfrm>
            <a:off x="735800" y="636375"/>
            <a:ext cx="3836194" cy="2152499"/>
          </a:xfrm>
          <a:prstGeom prst="rect">
            <a:avLst/>
          </a:prstGeom>
          <a:noFill/>
          <a:ln w="9525" cap="flat" cmpd="sng">
            <a:solidFill>
              <a:schemeClr val="dk2"/>
            </a:solidFill>
            <a:prstDash val="solid"/>
            <a:round/>
            <a:headEnd type="none" w="sm" len="sm"/>
            <a:tailEnd type="none" w="sm" len="sm"/>
          </a:ln>
        </p:spPr>
      </p:pic>
      <p:sp>
        <p:nvSpPr>
          <p:cNvPr id="279" name="Google Shape;279;p44"/>
          <p:cNvSpPr txBox="1"/>
          <p:nvPr/>
        </p:nvSpPr>
        <p:spPr>
          <a:xfrm>
            <a:off x="735800" y="636375"/>
            <a:ext cx="315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1</a:t>
            </a:r>
            <a:endParaRPr/>
          </a:p>
        </p:txBody>
      </p:sp>
      <p:sp>
        <p:nvSpPr>
          <p:cNvPr id="280" name="Google Shape;280;p44"/>
          <p:cNvSpPr txBox="1"/>
          <p:nvPr/>
        </p:nvSpPr>
        <p:spPr>
          <a:xfrm>
            <a:off x="4572000" y="636375"/>
            <a:ext cx="315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2</a:t>
            </a:r>
            <a:endParaRPr/>
          </a:p>
        </p:txBody>
      </p:sp>
      <p:sp>
        <p:nvSpPr>
          <p:cNvPr id="281" name="Google Shape;281;p44"/>
          <p:cNvSpPr txBox="1"/>
          <p:nvPr/>
        </p:nvSpPr>
        <p:spPr>
          <a:xfrm>
            <a:off x="735800" y="2788875"/>
            <a:ext cx="315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3</a:t>
            </a:r>
            <a:endParaRPr/>
          </a:p>
        </p:txBody>
      </p:sp>
      <p:sp>
        <p:nvSpPr>
          <p:cNvPr id="282" name="Google Shape;282;p44"/>
          <p:cNvSpPr txBox="1"/>
          <p:nvPr/>
        </p:nvSpPr>
        <p:spPr>
          <a:xfrm>
            <a:off x="4572000" y="2788875"/>
            <a:ext cx="315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4</a:t>
            </a:r>
            <a:endParaRPr/>
          </a:p>
        </p:txBody>
      </p:sp>
      <p:sp>
        <p:nvSpPr>
          <p:cNvPr id="283" name="Google Shape;283;p44"/>
          <p:cNvSpPr txBox="1"/>
          <p:nvPr/>
        </p:nvSpPr>
        <p:spPr>
          <a:xfrm>
            <a:off x="327050" y="3189075"/>
            <a:ext cx="1133400" cy="3693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zh-TW" sz="1200">
                <a:solidFill>
                  <a:srgbClr val="FF0000"/>
                </a:solidFill>
              </a:rPr>
              <a:t>Run recursion</a:t>
            </a:r>
            <a:endParaRPr sz="1200">
              <a:solidFill>
                <a:srgbClr val="FF0000"/>
              </a:solidFill>
            </a:endParaRPr>
          </a:p>
        </p:txBody>
      </p:sp>
      <p:sp>
        <p:nvSpPr>
          <p:cNvPr id="284" name="Google Shape;284;p44"/>
          <p:cNvSpPr txBox="1"/>
          <p:nvPr/>
        </p:nvSpPr>
        <p:spPr>
          <a:xfrm>
            <a:off x="7302275" y="2911875"/>
            <a:ext cx="1895100" cy="6465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zh-TW" sz="1200">
                <a:solidFill>
                  <a:srgbClr val="FF0000"/>
                </a:solidFill>
              </a:rPr>
              <a:t>Add </a:t>
            </a:r>
            <a:r>
              <a:rPr lang="zh-TW" sz="1200">
                <a:solidFill>
                  <a:srgbClr val="FF0000"/>
                </a:solidFill>
                <a:latin typeface="Times New Roman"/>
                <a:ea typeface="Times New Roman"/>
                <a:cs typeface="Times New Roman"/>
                <a:sym typeface="Times New Roman"/>
              </a:rPr>
              <a:t>A </a:t>
            </a:r>
            <a:r>
              <a:rPr lang="zh-TW" sz="1200">
                <a:solidFill>
                  <a:srgbClr val="FF0000"/>
                </a:solidFill>
              </a:rPr>
              <a:t>to the substree.</a:t>
            </a:r>
            <a:br>
              <a:rPr lang="zh-TW" sz="1200">
                <a:solidFill>
                  <a:srgbClr val="FF0000"/>
                </a:solidFill>
                <a:latin typeface="Times New Roman"/>
                <a:ea typeface="Times New Roman"/>
                <a:cs typeface="Times New Roman"/>
                <a:sym typeface="Times New Roman"/>
              </a:rPr>
            </a:br>
            <a:r>
              <a:rPr lang="zh-TW" sz="1200">
                <a:solidFill>
                  <a:srgbClr val="FF0000"/>
                </a:solidFill>
              </a:rPr>
              <a:t>Update </a:t>
            </a:r>
            <a:r>
              <a:rPr lang="zh-TW" sz="1200">
                <a:solidFill>
                  <a:srgbClr val="FF0000"/>
                </a:solidFill>
                <a:latin typeface="Times New Roman"/>
                <a:ea typeface="Times New Roman"/>
                <a:cs typeface="Times New Roman"/>
                <a:sym typeface="Times New Roman"/>
              </a:rPr>
              <a:t>A = 1+(5-1) = 5</a:t>
            </a:r>
            <a:endParaRPr sz="1200">
              <a:solidFill>
                <a:srgbClr val="FF0000"/>
              </a:solidFill>
              <a:latin typeface="Times New Roman"/>
              <a:ea typeface="Times New Roman"/>
              <a:cs typeface="Times New Roman"/>
              <a:sym typeface="Times New Roman"/>
            </a:endParaRPr>
          </a:p>
        </p:txBody>
      </p:sp>
      <p:sp>
        <p:nvSpPr>
          <p:cNvPr id="285" name="Google Shape;285;p44"/>
          <p:cNvSpPr/>
          <p:nvPr/>
        </p:nvSpPr>
        <p:spPr>
          <a:xfrm>
            <a:off x="4674925" y="3699075"/>
            <a:ext cx="1383900" cy="1167600"/>
          </a:xfrm>
          <a:prstGeom prst="rect">
            <a:avLst/>
          </a:prstGeom>
          <a:noFill/>
          <a:ln w="190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5"/>
          <p:cNvPicPr preferRelativeResize="0"/>
          <p:nvPr/>
        </p:nvPicPr>
        <p:blipFill>
          <a:blip r:embed="rId3">
            <a:alphaModFix/>
          </a:blip>
          <a:stretch>
            <a:fillRect/>
          </a:stretch>
        </p:blipFill>
        <p:spPr>
          <a:xfrm>
            <a:off x="735800" y="636375"/>
            <a:ext cx="3836199" cy="2180749"/>
          </a:xfrm>
          <a:prstGeom prst="rect">
            <a:avLst/>
          </a:prstGeom>
          <a:noFill/>
          <a:ln w="9525" cap="flat" cmpd="sng">
            <a:solidFill>
              <a:schemeClr val="dk2"/>
            </a:solidFill>
            <a:prstDash val="solid"/>
            <a:round/>
            <a:headEnd type="none" w="sm" len="sm"/>
            <a:tailEnd type="none" w="sm" len="sm"/>
          </a:ln>
        </p:spPr>
      </p:pic>
      <p:pic>
        <p:nvPicPr>
          <p:cNvPr id="291" name="Google Shape;291;p45"/>
          <p:cNvPicPr preferRelativeResize="0"/>
          <p:nvPr/>
        </p:nvPicPr>
        <p:blipFill>
          <a:blip r:embed="rId4">
            <a:alphaModFix/>
          </a:blip>
          <a:stretch>
            <a:fillRect/>
          </a:stretch>
        </p:blipFill>
        <p:spPr>
          <a:xfrm>
            <a:off x="4572002" y="636377"/>
            <a:ext cx="3836185" cy="2180750"/>
          </a:xfrm>
          <a:prstGeom prst="rect">
            <a:avLst/>
          </a:prstGeom>
          <a:noFill/>
          <a:ln w="9525" cap="flat" cmpd="sng">
            <a:solidFill>
              <a:schemeClr val="dk2"/>
            </a:solidFill>
            <a:prstDash val="solid"/>
            <a:round/>
            <a:headEnd type="none" w="sm" len="sm"/>
            <a:tailEnd type="none" w="sm" len="sm"/>
          </a:ln>
        </p:spPr>
      </p:pic>
      <p:pic>
        <p:nvPicPr>
          <p:cNvPr id="292" name="Google Shape;292;p45"/>
          <p:cNvPicPr preferRelativeResize="0"/>
          <p:nvPr/>
        </p:nvPicPr>
        <p:blipFill>
          <a:blip r:embed="rId5">
            <a:alphaModFix/>
          </a:blip>
          <a:stretch>
            <a:fillRect/>
          </a:stretch>
        </p:blipFill>
        <p:spPr>
          <a:xfrm>
            <a:off x="735814" y="2817123"/>
            <a:ext cx="3836166" cy="2180750"/>
          </a:xfrm>
          <a:prstGeom prst="rect">
            <a:avLst/>
          </a:prstGeom>
          <a:noFill/>
          <a:ln w="9525" cap="flat" cmpd="sng">
            <a:solidFill>
              <a:schemeClr val="dk2"/>
            </a:solidFill>
            <a:prstDash val="solid"/>
            <a:round/>
            <a:headEnd type="none" w="sm" len="sm"/>
            <a:tailEnd type="none" w="sm" len="sm"/>
          </a:ln>
        </p:spPr>
      </p:pic>
      <p:pic>
        <p:nvPicPr>
          <p:cNvPr id="293" name="Google Shape;293;p45"/>
          <p:cNvPicPr preferRelativeResize="0"/>
          <p:nvPr/>
        </p:nvPicPr>
        <p:blipFill>
          <a:blip r:embed="rId6">
            <a:alphaModFix/>
          </a:blip>
          <a:stretch>
            <a:fillRect/>
          </a:stretch>
        </p:blipFill>
        <p:spPr>
          <a:xfrm>
            <a:off x="4571975" y="2817125"/>
            <a:ext cx="3836166" cy="2180750"/>
          </a:xfrm>
          <a:prstGeom prst="rect">
            <a:avLst/>
          </a:prstGeom>
          <a:noFill/>
          <a:ln w="9525" cap="flat" cmpd="sng">
            <a:solidFill>
              <a:schemeClr val="dk2"/>
            </a:solidFill>
            <a:prstDash val="solid"/>
            <a:round/>
            <a:headEnd type="none" w="sm" len="sm"/>
            <a:tailEnd type="none" w="sm" len="sm"/>
          </a:ln>
        </p:spPr>
      </p:pic>
      <p:sp>
        <p:nvSpPr>
          <p:cNvPr id="294" name="Google Shape;294;p45"/>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17</a:t>
            </a:fld>
            <a:endParaRPr/>
          </a:p>
        </p:txBody>
      </p:sp>
      <p:sp>
        <p:nvSpPr>
          <p:cNvPr id="295" name="Google Shape;295;p45"/>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Encoding (More Complex Example)</a:t>
            </a:r>
            <a:endParaRPr sz="2300">
              <a:solidFill>
                <a:srgbClr val="980000"/>
              </a:solidFill>
            </a:endParaRPr>
          </a:p>
        </p:txBody>
      </p:sp>
      <p:sp>
        <p:nvSpPr>
          <p:cNvPr id="296" name="Google Shape;296;p45"/>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600">
              <a:solidFill>
                <a:srgbClr val="FF0000"/>
              </a:solidFill>
              <a:latin typeface="Times New Roman"/>
              <a:ea typeface="Times New Roman"/>
              <a:cs typeface="Times New Roman"/>
              <a:sym typeface="Times New Roman"/>
            </a:endParaRPr>
          </a:p>
        </p:txBody>
      </p:sp>
      <p:sp>
        <p:nvSpPr>
          <p:cNvPr id="297" name="Google Shape;297;p45"/>
          <p:cNvSpPr txBox="1"/>
          <p:nvPr/>
        </p:nvSpPr>
        <p:spPr>
          <a:xfrm>
            <a:off x="735800" y="636375"/>
            <a:ext cx="315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5</a:t>
            </a:r>
            <a:endParaRPr/>
          </a:p>
        </p:txBody>
      </p:sp>
      <p:sp>
        <p:nvSpPr>
          <p:cNvPr id="298" name="Google Shape;298;p45"/>
          <p:cNvSpPr txBox="1"/>
          <p:nvPr/>
        </p:nvSpPr>
        <p:spPr>
          <a:xfrm>
            <a:off x="4572000" y="636375"/>
            <a:ext cx="315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6</a:t>
            </a:r>
            <a:endParaRPr/>
          </a:p>
        </p:txBody>
      </p:sp>
      <p:sp>
        <p:nvSpPr>
          <p:cNvPr id="299" name="Google Shape;299;p45"/>
          <p:cNvSpPr txBox="1"/>
          <p:nvPr/>
        </p:nvSpPr>
        <p:spPr>
          <a:xfrm>
            <a:off x="735800" y="2817125"/>
            <a:ext cx="315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7</a:t>
            </a:r>
            <a:endParaRPr/>
          </a:p>
        </p:txBody>
      </p:sp>
      <p:sp>
        <p:nvSpPr>
          <p:cNvPr id="300" name="Google Shape;300;p45"/>
          <p:cNvSpPr txBox="1"/>
          <p:nvPr/>
        </p:nvSpPr>
        <p:spPr>
          <a:xfrm>
            <a:off x="4572000" y="2817125"/>
            <a:ext cx="315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8</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p:nvPr/>
        </p:nvSpPr>
        <p:spPr>
          <a:xfrm>
            <a:off x="2397350" y="636363"/>
            <a:ext cx="19971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Stage 2.1 (for loop)</a:t>
            </a:r>
            <a:endParaRPr/>
          </a:p>
        </p:txBody>
      </p:sp>
      <p:sp>
        <p:nvSpPr>
          <p:cNvPr id="306" name="Google Shape;306;p46"/>
          <p:cNvSpPr txBox="1"/>
          <p:nvPr/>
        </p:nvSpPr>
        <p:spPr>
          <a:xfrm>
            <a:off x="227825" y="3408750"/>
            <a:ext cx="19632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Stage 2.2 (last 2 lines)</a:t>
            </a:r>
            <a:endParaRPr/>
          </a:p>
        </p:txBody>
      </p:sp>
      <p:pic>
        <p:nvPicPr>
          <p:cNvPr id="307" name="Google Shape;307;p46"/>
          <p:cNvPicPr preferRelativeResize="0"/>
          <p:nvPr/>
        </p:nvPicPr>
        <p:blipFill>
          <a:blip r:embed="rId3">
            <a:alphaModFix/>
          </a:blip>
          <a:stretch>
            <a:fillRect/>
          </a:stretch>
        </p:blipFill>
        <p:spPr>
          <a:xfrm>
            <a:off x="4572000" y="2817127"/>
            <a:ext cx="3836150" cy="2183717"/>
          </a:xfrm>
          <a:prstGeom prst="rect">
            <a:avLst/>
          </a:prstGeom>
          <a:noFill/>
          <a:ln w="9525" cap="flat" cmpd="sng">
            <a:solidFill>
              <a:schemeClr val="dk2"/>
            </a:solidFill>
            <a:prstDash val="solid"/>
            <a:round/>
            <a:headEnd type="none" w="sm" len="sm"/>
            <a:tailEnd type="none" w="sm" len="sm"/>
          </a:ln>
        </p:spPr>
      </p:pic>
      <p:pic>
        <p:nvPicPr>
          <p:cNvPr id="308" name="Google Shape;308;p46"/>
          <p:cNvPicPr preferRelativeResize="0"/>
          <p:nvPr/>
        </p:nvPicPr>
        <p:blipFill>
          <a:blip r:embed="rId4">
            <a:alphaModFix/>
          </a:blip>
          <a:stretch>
            <a:fillRect/>
          </a:stretch>
        </p:blipFill>
        <p:spPr>
          <a:xfrm>
            <a:off x="4571998" y="636375"/>
            <a:ext cx="3836160" cy="2180750"/>
          </a:xfrm>
          <a:prstGeom prst="rect">
            <a:avLst/>
          </a:prstGeom>
          <a:noFill/>
          <a:ln w="9525" cap="flat" cmpd="sng">
            <a:solidFill>
              <a:schemeClr val="dk2"/>
            </a:solidFill>
            <a:prstDash val="solid"/>
            <a:round/>
            <a:headEnd type="none" w="sm" len="sm"/>
            <a:tailEnd type="none" w="sm" len="sm"/>
          </a:ln>
        </p:spPr>
      </p:pic>
      <p:sp>
        <p:nvSpPr>
          <p:cNvPr id="309" name="Google Shape;309;p46"/>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18</a:t>
            </a:fld>
            <a:endParaRPr/>
          </a:p>
        </p:txBody>
      </p:sp>
      <p:sp>
        <p:nvSpPr>
          <p:cNvPr id="310" name="Google Shape;310;p46"/>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Encoding (More Complex Example)</a:t>
            </a:r>
            <a:endParaRPr sz="2300">
              <a:solidFill>
                <a:srgbClr val="980000"/>
              </a:solidFill>
            </a:endParaRPr>
          </a:p>
        </p:txBody>
      </p:sp>
      <p:sp>
        <p:nvSpPr>
          <p:cNvPr id="311" name="Google Shape;311;p46"/>
          <p:cNvSpPr txBox="1"/>
          <p:nvPr/>
        </p:nvSpPr>
        <p:spPr>
          <a:xfrm>
            <a:off x="4572000" y="636375"/>
            <a:ext cx="315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9</a:t>
            </a:r>
            <a:endParaRPr/>
          </a:p>
        </p:txBody>
      </p:sp>
      <p:sp>
        <p:nvSpPr>
          <p:cNvPr id="312" name="Google Shape;312;p46"/>
          <p:cNvSpPr txBox="1"/>
          <p:nvPr/>
        </p:nvSpPr>
        <p:spPr>
          <a:xfrm>
            <a:off x="4572000" y="2817125"/>
            <a:ext cx="429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a:t>10</a:t>
            </a:r>
            <a:endParaRPr/>
          </a:p>
        </p:txBody>
      </p:sp>
      <p:pic>
        <p:nvPicPr>
          <p:cNvPr id="313" name="Google Shape;313;p46"/>
          <p:cNvPicPr preferRelativeResize="0"/>
          <p:nvPr/>
        </p:nvPicPr>
        <p:blipFill>
          <a:blip r:embed="rId5">
            <a:alphaModFix/>
          </a:blip>
          <a:stretch>
            <a:fillRect/>
          </a:stretch>
        </p:blipFill>
        <p:spPr>
          <a:xfrm>
            <a:off x="2402495" y="1036550"/>
            <a:ext cx="1996975" cy="2666600"/>
          </a:xfrm>
          <a:prstGeom prst="rect">
            <a:avLst/>
          </a:prstGeom>
          <a:noFill/>
          <a:ln w="9525" cap="flat" cmpd="sng">
            <a:solidFill>
              <a:schemeClr val="dk2"/>
            </a:solidFill>
            <a:prstDash val="solid"/>
            <a:round/>
            <a:headEnd type="none" w="sm" len="sm"/>
            <a:tailEnd type="none" w="sm" len="sm"/>
          </a:ln>
        </p:spPr>
      </p:pic>
      <p:pic>
        <p:nvPicPr>
          <p:cNvPr id="314" name="Google Shape;314;p46"/>
          <p:cNvPicPr preferRelativeResize="0"/>
          <p:nvPr/>
        </p:nvPicPr>
        <p:blipFill>
          <a:blip r:embed="rId6">
            <a:alphaModFix/>
          </a:blip>
          <a:stretch>
            <a:fillRect/>
          </a:stretch>
        </p:blipFill>
        <p:spPr>
          <a:xfrm>
            <a:off x="227825" y="3808950"/>
            <a:ext cx="4171650" cy="1191900"/>
          </a:xfrm>
          <a:prstGeom prst="rect">
            <a:avLst/>
          </a:prstGeom>
          <a:noFill/>
          <a:ln w="9525" cap="flat" cmpd="sng">
            <a:solidFill>
              <a:schemeClr val="dk2"/>
            </a:solidFill>
            <a:prstDash val="solid"/>
            <a:round/>
            <a:headEnd type="none" w="sm" len="sm"/>
            <a:tailEnd type="none" w="sm" len="sm"/>
          </a:ln>
        </p:spPr>
      </p:pic>
      <p:sp>
        <p:nvSpPr>
          <p:cNvPr id="315" name="Google Shape;315;p46"/>
          <p:cNvSpPr txBox="1"/>
          <p:nvPr/>
        </p:nvSpPr>
        <p:spPr>
          <a:xfrm>
            <a:off x="8142400" y="756225"/>
            <a:ext cx="748800" cy="3693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zh-TW" sz="1200">
                <a:solidFill>
                  <a:srgbClr val="FF0000"/>
                </a:solidFill>
              </a:rPr>
              <a:t>Stage 2</a:t>
            </a:r>
            <a:endParaRPr sz="1200">
              <a:solidFill>
                <a:srgbClr val="FF0000"/>
              </a:solidFill>
            </a:endParaRPr>
          </a:p>
        </p:txBody>
      </p:sp>
      <p:sp>
        <p:nvSpPr>
          <p:cNvPr id="316" name="Google Shape;316;p46"/>
          <p:cNvSpPr txBox="1"/>
          <p:nvPr/>
        </p:nvSpPr>
        <p:spPr>
          <a:xfrm>
            <a:off x="8142400" y="2995900"/>
            <a:ext cx="870900" cy="646500"/>
          </a:xfrm>
          <a:prstGeom prst="rect">
            <a:avLst/>
          </a:prstGeom>
          <a:solidFill>
            <a:schemeClr val="lt1"/>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zh-TW" sz="1200">
                <a:solidFill>
                  <a:srgbClr val="FF0000"/>
                </a:solidFill>
              </a:rPr>
              <a:t>update </a:t>
            </a:r>
            <a:r>
              <a:rPr lang="zh-TW" sz="1200">
                <a:solidFill>
                  <a:srgbClr val="FF0000"/>
                </a:solidFill>
                <a:latin typeface="Times New Roman"/>
                <a:ea typeface="Times New Roman"/>
                <a:cs typeface="Times New Roman"/>
                <a:sym typeface="Times New Roman"/>
              </a:rPr>
              <a:t>u</a:t>
            </a:r>
            <a:r>
              <a:rPr lang="zh-TW" sz="800">
                <a:solidFill>
                  <a:srgbClr val="FF0000"/>
                </a:solidFill>
                <a:latin typeface="Times New Roman"/>
                <a:ea typeface="Times New Roman"/>
                <a:cs typeface="Times New Roman"/>
                <a:sym typeface="Times New Roman"/>
              </a:rPr>
              <a:t>1</a:t>
            </a:r>
            <a:r>
              <a:rPr lang="zh-TW" sz="1200">
                <a:solidFill>
                  <a:srgbClr val="FF0000"/>
                </a:solidFill>
                <a:latin typeface="Times New Roman"/>
                <a:ea typeface="Times New Roman"/>
                <a:cs typeface="Times New Roman"/>
                <a:sym typeface="Times New Roman"/>
              </a:rPr>
              <a:t> </a:t>
            </a:r>
            <a:r>
              <a:rPr lang="zh-TW" sz="1200">
                <a:solidFill>
                  <a:srgbClr val="FF0000"/>
                </a:solidFill>
              </a:rPr>
              <a:t>again</a:t>
            </a:r>
            <a:endParaRPr sz="1200">
              <a:solidFill>
                <a:srgbClr val="FF0000"/>
              </a:solidFill>
            </a:endParaRPr>
          </a:p>
        </p:txBody>
      </p:sp>
      <p:sp>
        <p:nvSpPr>
          <p:cNvPr id="317" name="Google Shape;317;p46"/>
          <p:cNvSpPr txBox="1"/>
          <p:nvPr/>
        </p:nvSpPr>
        <p:spPr>
          <a:xfrm>
            <a:off x="227825" y="636375"/>
            <a:ext cx="1963200" cy="258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TW" sz="1600">
                <a:solidFill>
                  <a:schemeClr val="dk1"/>
                </a:solidFill>
              </a:rPr>
              <a:t>Calculation details</a:t>
            </a:r>
            <a:endParaRPr sz="1600">
              <a:solidFill>
                <a:schemeClr val="dk1"/>
              </a:solidFill>
            </a:endParaRPr>
          </a:p>
          <a:p>
            <a:pPr marL="0" lvl="0" indent="0" algn="l" rtl="0">
              <a:lnSpc>
                <a:spcPct val="150000"/>
              </a:lnSpc>
              <a:spcBef>
                <a:spcPts val="0"/>
              </a:spcBef>
              <a:spcAft>
                <a:spcPts val="0"/>
              </a:spcAft>
              <a:buNone/>
            </a:pPr>
            <a:r>
              <a:rPr lang="zh-TW" sz="1600">
                <a:solidFill>
                  <a:schemeClr val="dk1"/>
                </a:solidFill>
              </a:rPr>
              <a:t>bound(</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1</a:t>
            </a:r>
            <a:r>
              <a:rPr lang="zh-TW" sz="1600">
                <a:solidFill>
                  <a:schemeClr val="dk1"/>
                </a:solidFill>
              </a:rPr>
              <a:t>) = </a:t>
            </a:r>
            <a:r>
              <a:rPr lang="zh-TW" sz="1600">
                <a:solidFill>
                  <a:schemeClr val="dk1"/>
                </a:solidFill>
                <a:latin typeface="Times New Roman"/>
                <a:ea typeface="Times New Roman"/>
                <a:cs typeface="Times New Roman"/>
                <a:sym typeface="Times New Roman"/>
              </a:rPr>
              <a:t>16,</a:t>
            </a:r>
            <a:endParaRPr sz="16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zh-TW" sz="1600">
                <a:solidFill>
                  <a:schemeClr val="dk1"/>
                </a:solidFill>
              </a:rPr>
              <a:t>bound(</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2</a:t>
            </a:r>
            <a:r>
              <a:rPr lang="zh-TW" sz="1600">
                <a:solidFill>
                  <a:schemeClr val="dk1"/>
                </a:solidFill>
              </a:rPr>
              <a:t>) = </a:t>
            </a:r>
            <a:r>
              <a:rPr lang="zh-TW" sz="1600">
                <a:solidFill>
                  <a:schemeClr val="dk1"/>
                </a:solidFill>
                <a:latin typeface="Times New Roman"/>
                <a:ea typeface="Times New Roman"/>
                <a:cs typeface="Times New Roman"/>
                <a:sym typeface="Times New Roman"/>
              </a:rPr>
              <a:t>4,</a:t>
            </a:r>
            <a:endParaRPr sz="16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zh-TW" sz="1600">
                <a:solidFill>
                  <a:schemeClr val="dk1"/>
                </a:solidFill>
              </a:rPr>
              <a:t>bound(</a:t>
            </a:r>
            <a:r>
              <a:rPr lang="zh-TW" sz="1600">
                <a:solidFill>
                  <a:schemeClr val="dk1"/>
                </a:solidFill>
                <a:latin typeface="Times New Roman"/>
                <a:ea typeface="Times New Roman"/>
                <a:cs typeface="Times New Roman"/>
                <a:sym typeface="Times New Roman"/>
              </a:rPr>
              <a:t>u</a:t>
            </a:r>
            <a:r>
              <a:rPr lang="zh-TW" sz="1000">
                <a:solidFill>
                  <a:schemeClr val="dk1"/>
                </a:solidFill>
                <a:latin typeface="Times New Roman"/>
                <a:ea typeface="Times New Roman"/>
                <a:cs typeface="Times New Roman"/>
                <a:sym typeface="Times New Roman"/>
              </a:rPr>
              <a:t>3</a:t>
            </a:r>
            <a:r>
              <a:rPr lang="zh-TW" sz="1600">
                <a:solidFill>
                  <a:schemeClr val="dk1"/>
                </a:solidFill>
              </a:rPr>
              <a:t>) = </a:t>
            </a:r>
            <a:r>
              <a:rPr lang="zh-TW" sz="1600">
                <a:solidFill>
                  <a:schemeClr val="dk1"/>
                </a:solidFill>
                <a:latin typeface="Times New Roman"/>
                <a:ea typeface="Times New Roman"/>
                <a:cs typeface="Times New Roman"/>
                <a:sym typeface="Times New Roman"/>
              </a:rPr>
              <a:t>1,</a:t>
            </a:r>
            <a:br>
              <a:rPr lang="zh-TW" sz="1600">
                <a:solidFill>
                  <a:schemeClr val="dk1"/>
                </a:solidFill>
                <a:latin typeface="Times New Roman"/>
                <a:ea typeface="Times New Roman"/>
                <a:cs typeface="Times New Roman"/>
                <a:sym typeface="Times New Roman"/>
              </a:rPr>
            </a:br>
            <a:r>
              <a:rPr lang="zh-TW" sz="1600">
                <a:solidFill>
                  <a:srgbClr val="FF0000"/>
                </a:solidFill>
              </a:rPr>
              <a:t>bound(</a:t>
            </a:r>
            <a:r>
              <a:rPr lang="zh-TW" sz="1600">
                <a:solidFill>
                  <a:srgbClr val="FF0000"/>
                </a:solidFill>
                <a:latin typeface="Times New Roman"/>
                <a:ea typeface="Times New Roman"/>
                <a:cs typeface="Times New Roman"/>
                <a:sym typeface="Times New Roman"/>
              </a:rPr>
              <a:t>u</a:t>
            </a:r>
            <a:r>
              <a:rPr lang="zh-TW" sz="1000">
                <a:solidFill>
                  <a:srgbClr val="FF0000"/>
                </a:solidFill>
                <a:latin typeface="Times New Roman"/>
                <a:ea typeface="Times New Roman"/>
                <a:cs typeface="Times New Roman"/>
                <a:sym typeface="Times New Roman"/>
              </a:rPr>
              <a:t>1</a:t>
            </a:r>
            <a:r>
              <a:rPr lang="zh-TW" sz="1600">
                <a:solidFill>
                  <a:srgbClr val="FF0000"/>
                </a:solidFill>
              </a:rPr>
              <a:t>) = </a:t>
            </a:r>
            <a:r>
              <a:rPr lang="zh-TW" sz="1600">
                <a:solidFill>
                  <a:srgbClr val="FF0000"/>
                </a:solidFill>
                <a:latin typeface="Times New Roman"/>
                <a:ea typeface="Times New Roman"/>
                <a:cs typeface="Times New Roman"/>
                <a:sym typeface="Times New Roman"/>
              </a:rPr>
              <a:t>16 (update again) </a:t>
            </a:r>
            <a:endParaRPr sz="16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19</a:t>
            </a:fld>
            <a:endParaRPr/>
          </a:p>
        </p:txBody>
      </p:sp>
      <p:sp>
        <p:nvSpPr>
          <p:cNvPr id="323" name="Google Shape;323;p47"/>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Method 1 (Decoding Algorithm)</a:t>
            </a:r>
            <a:endParaRPr sz="2300">
              <a:solidFill>
                <a:srgbClr val="980000"/>
              </a:solidFill>
            </a:endParaRPr>
          </a:p>
        </p:txBody>
      </p:sp>
      <p:pic>
        <p:nvPicPr>
          <p:cNvPr id="324" name="Google Shape;324;p47"/>
          <p:cNvPicPr preferRelativeResize="0"/>
          <p:nvPr/>
        </p:nvPicPr>
        <p:blipFill>
          <a:blip r:embed="rId3">
            <a:alphaModFix/>
          </a:blip>
          <a:stretch>
            <a:fillRect/>
          </a:stretch>
        </p:blipFill>
        <p:spPr>
          <a:xfrm>
            <a:off x="381563" y="800913"/>
            <a:ext cx="8380864" cy="4065687"/>
          </a:xfrm>
          <a:prstGeom prst="rect">
            <a:avLst/>
          </a:prstGeom>
          <a:noFill/>
          <a:ln w="9525" cap="flat" cmpd="sng">
            <a:solidFill>
              <a:schemeClr val="dk2"/>
            </a:solidFill>
            <a:prstDash val="solid"/>
            <a:round/>
            <a:headEnd type="none" w="sm" len="sm"/>
            <a:tailEnd type="none" w="sm" len="sm"/>
          </a:ln>
        </p:spPr>
      </p:pic>
      <p:sp>
        <p:nvSpPr>
          <p:cNvPr id="325" name="Google Shape;325;p47"/>
          <p:cNvSpPr/>
          <p:nvPr/>
        </p:nvSpPr>
        <p:spPr>
          <a:xfrm>
            <a:off x="991825" y="2283325"/>
            <a:ext cx="6068400" cy="648000"/>
          </a:xfrm>
          <a:prstGeom prst="rect">
            <a:avLst/>
          </a:prstGeom>
          <a:noFill/>
          <a:ln w="190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7"/>
          <p:cNvSpPr/>
          <p:nvPr/>
        </p:nvSpPr>
        <p:spPr>
          <a:xfrm>
            <a:off x="991825" y="2931325"/>
            <a:ext cx="6068400" cy="1564200"/>
          </a:xfrm>
          <a:prstGeom prst="rect">
            <a:avLst/>
          </a:prstGeom>
          <a:noFill/>
          <a:ln w="19050"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7"/>
          <p:cNvSpPr/>
          <p:nvPr/>
        </p:nvSpPr>
        <p:spPr>
          <a:xfrm>
            <a:off x="991825" y="4495525"/>
            <a:ext cx="6068400" cy="207000"/>
          </a:xfrm>
          <a:prstGeom prst="rect">
            <a:avLst/>
          </a:prstGeom>
          <a:noFill/>
          <a:ln w="1905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7"/>
          <p:cNvSpPr txBox="1"/>
          <p:nvPr/>
        </p:nvSpPr>
        <p:spPr>
          <a:xfrm>
            <a:off x="7060225" y="2283325"/>
            <a:ext cx="1788300" cy="369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a:solidFill>
                  <a:srgbClr val="FF0000"/>
                </a:solidFill>
              </a:rPr>
              <a:t>edge to parent</a:t>
            </a:r>
            <a:endParaRPr sz="1200" b="1">
              <a:solidFill>
                <a:srgbClr val="FF0000"/>
              </a:solidFill>
            </a:endParaRPr>
          </a:p>
        </p:txBody>
      </p:sp>
      <p:sp>
        <p:nvSpPr>
          <p:cNvPr id="329" name="Google Shape;329;p47"/>
          <p:cNvSpPr txBox="1"/>
          <p:nvPr/>
        </p:nvSpPr>
        <p:spPr>
          <a:xfrm>
            <a:off x="7060225" y="2931325"/>
            <a:ext cx="1788300" cy="369300"/>
          </a:xfrm>
          <a:prstGeom prst="rect">
            <a:avLst/>
          </a:prstGeom>
          <a:solidFill>
            <a:srgbClr val="FFFFFF"/>
          </a:solidFill>
          <a:ln w="19050"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a:solidFill>
                  <a:srgbClr val="0000FF"/>
                </a:solidFill>
              </a:rPr>
              <a:t>edge to light node</a:t>
            </a:r>
            <a:endParaRPr sz="1200" b="1">
              <a:solidFill>
                <a:srgbClr val="0000FF"/>
              </a:solidFill>
            </a:endParaRPr>
          </a:p>
        </p:txBody>
      </p:sp>
      <p:sp>
        <p:nvSpPr>
          <p:cNvPr id="330" name="Google Shape;330;p47"/>
          <p:cNvSpPr txBox="1"/>
          <p:nvPr/>
        </p:nvSpPr>
        <p:spPr>
          <a:xfrm>
            <a:off x="7060225" y="4495525"/>
            <a:ext cx="1788300" cy="369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a:solidFill>
                  <a:srgbClr val="FF0000"/>
                </a:solidFill>
              </a:rPr>
              <a:t>edge to heavy node</a:t>
            </a:r>
            <a:endParaRPr sz="12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0"/>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a:t>
            </a:fld>
            <a:endParaRPr/>
          </a:p>
        </p:txBody>
      </p:sp>
      <p:sp>
        <p:nvSpPr>
          <p:cNvPr id="129" name="Google Shape;129;p30"/>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Slide Overview</a:t>
            </a:r>
            <a:endParaRPr sz="2300">
              <a:solidFill>
                <a:srgbClr val="980000"/>
              </a:solidFill>
            </a:endParaRPr>
          </a:p>
        </p:txBody>
      </p:sp>
      <p:sp>
        <p:nvSpPr>
          <p:cNvPr id="130" name="Google Shape;130;p30"/>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zh-TW"/>
              <a:t>What is a Routing Labels Scheme?</a:t>
            </a:r>
            <a:endParaRPr/>
          </a:p>
          <a:p>
            <a:pPr marL="457200" lvl="0" indent="-317500" algn="l" rtl="0">
              <a:lnSpc>
                <a:spcPct val="150000"/>
              </a:lnSpc>
              <a:spcBef>
                <a:spcPts val="0"/>
              </a:spcBef>
              <a:spcAft>
                <a:spcPts val="0"/>
              </a:spcAft>
              <a:buSzPts val="1400"/>
              <a:buChar char="●"/>
            </a:pPr>
            <a:r>
              <a:rPr lang="zh-TW"/>
              <a:t>About this Paper</a:t>
            </a:r>
            <a:endParaRPr/>
          </a:p>
          <a:p>
            <a:pPr marL="457200" lvl="0" indent="-317500" algn="l" rtl="0">
              <a:lnSpc>
                <a:spcPct val="150000"/>
              </a:lnSpc>
              <a:spcBef>
                <a:spcPts val="0"/>
              </a:spcBef>
              <a:spcAft>
                <a:spcPts val="0"/>
              </a:spcAft>
              <a:buSzPts val="1400"/>
              <a:buChar char="●"/>
            </a:pPr>
            <a:r>
              <a:rPr lang="zh-TW"/>
              <a:t>Method 1 (Introduction)</a:t>
            </a:r>
            <a:endParaRPr/>
          </a:p>
          <a:p>
            <a:pPr marL="457200" lvl="0" indent="-317500" algn="l" rtl="0">
              <a:lnSpc>
                <a:spcPct val="150000"/>
              </a:lnSpc>
              <a:spcBef>
                <a:spcPts val="0"/>
              </a:spcBef>
              <a:spcAft>
                <a:spcPts val="0"/>
              </a:spcAft>
              <a:buSzPts val="1400"/>
              <a:buChar char="●"/>
            </a:pPr>
            <a:r>
              <a:rPr lang="zh-TW"/>
              <a:t>Method 1 (Encoding Algorithm)</a:t>
            </a:r>
            <a:endParaRPr/>
          </a:p>
          <a:p>
            <a:pPr marL="914400" lvl="1" indent="-317500" algn="l" rtl="0">
              <a:lnSpc>
                <a:spcPct val="150000"/>
              </a:lnSpc>
              <a:spcBef>
                <a:spcPts val="0"/>
              </a:spcBef>
              <a:spcAft>
                <a:spcPts val="0"/>
              </a:spcAft>
              <a:buSzPts val="1400"/>
              <a:buChar char="○"/>
            </a:pPr>
            <a:r>
              <a:rPr lang="zh-TW">
                <a:solidFill>
                  <a:schemeClr val="dk1"/>
                </a:solidFill>
              </a:rPr>
              <a:t>Encoding (Single Node Example)</a:t>
            </a:r>
            <a:endParaRPr>
              <a:solidFill>
                <a:schemeClr val="dk1"/>
              </a:solidFill>
            </a:endParaRPr>
          </a:p>
          <a:p>
            <a:pPr marL="914400" lvl="1" indent="-317500" algn="l" rtl="0">
              <a:lnSpc>
                <a:spcPct val="150000"/>
              </a:lnSpc>
              <a:spcBef>
                <a:spcPts val="0"/>
              </a:spcBef>
              <a:spcAft>
                <a:spcPts val="0"/>
              </a:spcAft>
              <a:buClr>
                <a:schemeClr val="dk1"/>
              </a:buClr>
              <a:buSzPts val="1400"/>
              <a:buChar char="○"/>
            </a:pPr>
            <a:r>
              <a:rPr lang="zh-TW">
                <a:solidFill>
                  <a:schemeClr val="dk1"/>
                </a:solidFill>
              </a:rPr>
              <a:t>Encoding (Two Nodes Example)</a:t>
            </a:r>
            <a:endParaRPr>
              <a:solidFill>
                <a:schemeClr val="dk1"/>
              </a:solidFill>
            </a:endParaRPr>
          </a:p>
          <a:p>
            <a:pPr marL="914400" lvl="1" indent="-317500" algn="l" rtl="0">
              <a:lnSpc>
                <a:spcPct val="150000"/>
              </a:lnSpc>
              <a:spcBef>
                <a:spcPts val="0"/>
              </a:spcBef>
              <a:spcAft>
                <a:spcPts val="0"/>
              </a:spcAft>
              <a:buClr>
                <a:schemeClr val="dk1"/>
              </a:buClr>
              <a:buSzPts val="1400"/>
              <a:buChar char="○"/>
            </a:pPr>
            <a:r>
              <a:rPr lang="zh-TW">
                <a:solidFill>
                  <a:schemeClr val="dk1"/>
                </a:solidFill>
              </a:rPr>
              <a:t>Encoding (Three Nodes Example)</a:t>
            </a:r>
            <a:endParaRPr>
              <a:solidFill>
                <a:schemeClr val="dk1"/>
              </a:solidFill>
            </a:endParaRPr>
          </a:p>
          <a:p>
            <a:pPr marL="914400" lvl="1" indent="-317500" algn="l" rtl="0">
              <a:lnSpc>
                <a:spcPct val="150000"/>
              </a:lnSpc>
              <a:spcBef>
                <a:spcPts val="0"/>
              </a:spcBef>
              <a:spcAft>
                <a:spcPts val="0"/>
              </a:spcAft>
              <a:buClr>
                <a:schemeClr val="dk1"/>
              </a:buClr>
              <a:buSzPts val="1400"/>
              <a:buChar char="○"/>
            </a:pPr>
            <a:r>
              <a:rPr lang="zh-TW">
                <a:solidFill>
                  <a:schemeClr val="dk1"/>
                </a:solidFill>
              </a:rPr>
              <a:t>Encoding (More Complex Example)</a:t>
            </a:r>
            <a:endParaRPr>
              <a:solidFill>
                <a:schemeClr val="dk1"/>
              </a:solidFill>
            </a:endParaRPr>
          </a:p>
          <a:p>
            <a:pPr marL="457200" lvl="0" indent="-317500" algn="l" rtl="0">
              <a:lnSpc>
                <a:spcPct val="150000"/>
              </a:lnSpc>
              <a:spcBef>
                <a:spcPts val="0"/>
              </a:spcBef>
              <a:spcAft>
                <a:spcPts val="0"/>
              </a:spcAft>
              <a:buSzPts val="1400"/>
              <a:buChar char="●"/>
            </a:pPr>
            <a:r>
              <a:rPr lang="zh-TW"/>
              <a:t>Method 1 (Decoding Algorithm)</a:t>
            </a:r>
            <a:endParaRPr/>
          </a:p>
          <a:p>
            <a:pPr marL="914400" lvl="1" indent="-317500" algn="l" rtl="0">
              <a:lnSpc>
                <a:spcPct val="150000"/>
              </a:lnSpc>
              <a:spcBef>
                <a:spcPts val="0"/>
              </a:spcBef>
              <a:spcAft>
                <a:spcPts val="0"/>
              </a:spcAft>
              <a:buClr>
                <a:schemeClr val="dk1"/>
              </a:buClr>
              <a:buSzPts val="1400"/>
              <a:buChar char="○"/>
            </a:pPr>
            <a:r>
              <a:rPr lang="zh-TW">
                <a:solidFill>
                  <a:schemeClr val="dk1"/>
                </a:solidFill>
              </a:rPr>
              <a:t>Decoding (Three Nodes Example)</a:t>
            </a:r>
            <a:endParaRPr>
              <a:solidFill>
                <a:schemeClr val="dk1"/>
              </a:solidFill>
            </a:endParaRPr>
          </a:p>
          <a:p>
            <a:pPr marL="914400" lvl="1" indent="-317500" algn="l" rtl="0">
              <a:lnSpc>
                <a:spcPct val="150000"/>
              </a:lnSpc>
              <a:spcBef>
                <a:spcPts val="0"/>
              </a:spcBef>
              <a:spcAft>
                <a:spcPts val="0"/>
              </a:spcAft>
              <a:buClr>
                <a:schemeClr val="dk1"/>
              </a:buClr>
              <a:buSzPts val="1400"/>
              <a:buChar char="○"/>
            </a:pPr>
            <a:r>
              <a:rPr lang="zh-TW">
                <a:solidFill>
                  <a:schemeClr val="dk1"/>
                </a:solidFill>
              </a:rPr>
              <a:t>Decoding (More Complex Example)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8"/>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20</a:t>
            </a:fld>
            <a:endParaRPr/>
          </a:p>
        </p:txBody>
      </p:sp>
      <p:sp>
        <p:nvSpPr>
          <p:cNvPr id="336" name="Google Shape;336;p48"/>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Decoding (Three Nodes Example)</a:t>
            </a:r>
            <a:endParaRPr sz="2300">
              <a:solidFill>
                <a:srgbClr val="980000"/>
              </a:solidFill>
            </a:endParaRPr>
          </a:p>
        </p:txBody>
      </p:sp>
      <p:pic>
        <p:nvPicPr>
          <p:cNvPr id="337" name="Google Shape;337;p48"/>
          <p:cNvPicPr preferRelativeResize="0"/>
          <p:nvPr/>
        </p:nvPicPr>
        <p:blipFill>
          <a:blip r:embed="rId3">
            <a:alphaModFix/>
          </a:blip>
          <a:stretch>
            <a:fillRect/>
          </a:stretch>
        </p:blipFill>
        <p:spPr>
          <a:xfrm>
            <a:off x="6646725" y="827475"/>
            <a:ext cx="1757850" cy="2503250"/>
          </a:xfrm>
          <a:prstGeom prst="rect">
            <a:avLst/>
          </a:prstGeom>
          <a:noFill/>
          <a:ln w="9525" cap="flat" cmpd="sng">
            <a:solidFill>
              <a:schemeClr val="dk2"/>
            </a:solidFill>
            <a:prstDash val="solid"/>
            <a:round/>
            <a:headEnd type="none" w="sm" len="sm"/>
            <a:tailEnd type="none" w="sm" len="sm"/>
          </a:ln>
        </p:spPr>
      </p:pic>
      <p:sp>
        <p:nvSpPr>
          <p:cNvPr id="338" name="Google Shape;338;p48"/>
          <p:cNvSpPr txBox="1"/>
          <p:nvPr/>
        </p:nvSpPr>
        <p:spPr>
          <a:xfrm>
            <a:off x="311700" y="827475"/>
            <a:ext cx="63351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dirty="0"/>
              <a:t>The edge’s id to parent node: 0, to heavy node: 1, </a:t>
            </a:r>
            <a:br>
              <a:rPr lang="zh-TW" sz="1600" dirty="0"/>
            </a:br>
            <a:r>
              <a:rPr lang="zh-TW" sz="1600" dirty="0"/>
              <a:t>light node: 2,..... (increasing by node size)</a:t>
            </a:r>
            <a:endParaRPr sz="1600" dirty="0"/>
          </a:p>
          <a:p>
            <a:pPr marL="457200" lvl="0" indent="-330200" algn="l" rtl="0">
              <a:lnSpc>
                <a:spcPct val="150000"/>
              </a:lnSpc>
              <a:spcBef>
                <a:spcPts val="0"/>
              </a:spcBef>
              <a:spcAft>
                <a:spcPts val="0"/>
              </a:spcAft>
              <a:buSzPts val="1600"/>
              <a:buChar char="●"/>
            </a:pPr>
            <a:r>
              <a:rPr lang="zh-TW" sz="1600" dirty="0"/>
              <a:t>case 1:</a:t>
            </a:r>
            <a:br>
              <a:rPr lang="zh-TW" sz="1600" dirty="0"/>
            </a:br>
            <a:endParaRPr sz="1600" dirty="0"/>
          </a:p>
          <a:p>
            <a:pPr marL="0" lvl="0" indent="0" algn="l" rtl="0">
              <a:lnSpc>
                <a:spcPct val="150000"/>
              </a:lnSpc>
              <a:spcBef>
                <a:spcPts val="0"/>
              </a:spcBef>
              <a:spcAft>
                <a:spcPts val="0"/>
              </a:spcAft>
              <a:buNone/>
            </a:pPr>
            <a:endParaRPr sz="1600" dirty="0"/>
          </a:p>
          <a:p>
            <a:pPr marL="457200" lvl="0" indent="-330200" algn="l" rtl="0">
              <a:lnSpc>
                <a:spcPct val="150000"/>
              </a:lnSpc>
              <a:spcBef>
                <a:spcPts val="0"/>
              </a:spcBef>
              <a:spcAft>
                <a:spcPts val="0"/>
              </a:spcAft>
              <a:buSzPts val="1600"/>
              <a:buChar char="●"/>
            </a:pPr>
            <a:r>
              <a:rPr lang="zh-TW" sz="1600" dirty="0"/>
              <a:t>case 2:</a:t>
            </a:r>
            <a:endParaRPr sz="1600" dirty="0"/>
          </a:p>
          <a:p>
            <a:pPr marL="0" lvl="0" indent="0" algn="l" rtl="0">
              <a:lnSpc>
                <a:spcPct val="150000"/>
              </a:lnSpc>
              <a:spcBef>
                <a:spcPts val="0"/>
              </a:spcBef>
              <a:spcAft>
                <a:spcPts val="0"/>
              </a:spcAft>
              <a:buNone/>
            </a:pPr>
            <a:endParaRPr sz="1600" dirty="0"/>
          </a:p>
          <a:p>
            <a:pPr marL="0" lvl="0" indent="0" algn="l" rtl="0">
              <a:lnSpc>
                <a:spcPct val="150000"/>
              </a:lnSpc>
              <a:spcBef>
                <a:spcPts val="0"/>
              </a:spcBef>
              <a:spcAft>
                <a:spcPts val="0"/>
              </a:spcAft>
              <a:buNone/>
            </a:pPr>
            <a:endParaRPr sz="1600" dirty="0"/>
          </a:p>
          <a:p>
            <a:pPr marL="0" lvl="0" indent="0" algn="l" rtl="0">
              <a:lnSpc>
                <a:spcPct val="150000"/>
              </a:lnSpc>
              <a:spcBef>
                <a:spcPts val="0"/>
              </a:spcBef>
              <a:spcAft>
                <a:spcPts val="0"/>
              </a:spcAft>
              <a:buNone/>
            </a:pPr>
            <a:endParaRPr sz="1600" dirty="0"/>
          </a:p>
          <a:p>
            <a:pPr marL="0" lvl="0" indent="0" algn="l" rtl="0">
              <a:lnSpc>
                <a:spcPct val="150000"/>
              </a:lnSpc>
              <a:spcBef>
                <a:spcPts val="0"/>
              </a:spcBef>
              <a:spcAft>
                <a:spcPts val="0"/>
              </a:spcAft>
              <a:buNone/>
            </a:pPr>
            <a:endParaRPr sz="1600" dirty="0"/>
          </a:p>
          <a:p>
            <a:pPr marL="0" lvl="0" indent="0" algn="l" rtl="0">
              <a:lnSpc>
                <a:spcPct val="150000"/>
              </a:lnSpc>
              <a:spcBef>
                <a:spcPts val="0"/>
              </a:spcBef>
              <a:spcAft>
                <a:spcPts val="0"/>
              </a:spcAft>
              <a:buNone/>
            </a:pPr>
            <a:endParaRPr sz="1600" dirty="0"/>
          </a:p>
          <a:p>
            <a:pPr marL="0" lvl="0" indent="0" algn="l" rtl="0">
              <a:lnSpc>
                <a:spcPct val="150000"/>
              </a:lnSpc>
              <a:spcBef>
                <a:spcPts val="0"/>
              </a:spcBef>
              <a:spcAft>
                <a:spcPts val="0"/>
              </a:spcAft>
              <a:buNone/>
            </a:pPr>
            <a:endParaRPr sz="1600" dirty="0"/>
          </a:p>
        </p:txBody>
      </p:sp>
      <p:pic>
        <p:nvPicPr>
          <p:cNvPr id="339" name="Google Shape;339;p48"/>
          <p:cNvPicPr preferRelativeResize="0"/>
          <p:nvPr/>
        </p:nvPicPr>
        <p:blipFill>
          <a:blip r:embed="rId4">
            <a:alphaModFix/>
          </a:blip>
          <a:stretch>
            <a:fillRect/>
          </a:stretch>
        </p:blipFill>
        <p:spPr>
          <a:xfrm>
            <a:off x="812075" y="1991943"/>
            <a:ext cx="4467275" cy="740975"/>
          </a:xfrm>
          <a:prstGeom prst="rect">
            <a:avLst/>
          </a:prstGeom>
          <a:noFill/>
          <a:ln w="9525" cap="flat" cmpd="sng">
            <a:solidFill>
              <a:schemeClr val="dk2"/>
            </a:solidFill>
            <a:prstDash val="solid"/>
            <a:round/>
            <a:headEnd type="none" w="sm" len="sm"/>
            <a:tailEnd type="none" w="sm" len="sm"/>
          </a:ln>
        </p:spPr>
      </p:pic>
      <p:pic>
        <p:nvPicPr>
          <p:cNvPr id="340" name="Google Shape;340;p48"/>
          <p:cNvPicPr preferRelativeResize="0"/>
          <p:nvPr/>
        </p:nvPicPr>
        <p:blipFill>
          <a:blip r:embed="rId5">
            <a:alphaModFix/>
          </a:blip>
          <a:stretch>
            <a:fillRect/>
          </a:stretch>
        </p:blipFill>
        <p:spPr>
          <a:xfrm>
            <a:off x="812075" y="3086593"/>
            <a:ext cx="4250750" cy="1891475"/>
          </a:xfrm>
          <a:prstGeom prst="rect">
            <a:avLst/>
          </a:prstGeom>
          <a:noFill/>
          <a:ln w="9525" cap="flat" cmpd="sng">
            <a:solidFill>
              <a:schemeClr val="dk2"/>
            </a:solidFill>
            <a:prstDash val="solid"/>
            <a:round/>
            <a:headEnd type="none" w="sm" len="sm"/>
            <a:tailEnd type="none" w="sm" len="sm"/>
          </a:ln>
        </p:spPr>
      </p:pic>
      <p:sp>
        <p:nvSpPr>
          <p:cNvPr id="341" name="Google Shape;341;p48"/>
          <p:cNvSpPr txBox="1"/>
          <p:nvPr/>
        </p:nvSpPr>
        <p:spPr>
          <a:xfrm>
            <a:off x="4477575" y="1955250"/>
            <a:ext cx="1788300" cy="369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a:solidFill>
                  <a:srgbClr val="FF0000"/>
                </a:solidFill>
              </a:rPr>
              <a:t>edge to parent</a:t>
            </a:r>
            <a:endParaRPr sz="1200" b="1">
              <a:solidFill>
                <a:srgbClr val="FF0000"/>
              </a:solidFill>
            </a:endParaRPr>
          </a:p>
        </p:txBody>
      </p:sp>
      <p:sp>
        <p:nvSpPr>
          <p:cNvPr id="342" name="Google Shape;342;p48"/>
          <p:cNvSpPr txBox="1"/>
          <p:nvPr/>
        </p:nvSpPr>
        <p:spPr>
          <a:xfrm>
            <a:off x="4477575" y="3049900"/>
            <a:ext cx="1788300" cy="369300"/>
          </a:xfrm>
          <a:prstGeom prst="rect">
            <a:avLst/>
          </a:prstGeom>
          <a:solidFill>
            <a:srgbClr val="FFFFFF"/>
          </a:solidFill>
          <a:ln w="19050"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a:solidFill>
                  <a:srgbClr val="0000FF"/>
                </a:solidFill>
              </a:rPr>
              <a:t>edge to light node</a:t>
            </a:r>
            <a:endParaRPr sz="1200" b="1">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9"/>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21</a:t>
            </a:fld>
            <a:endParaRPr/>
          </a:p>
        </p:txBody>
      </p:sp>
      <p:sp>
        <p:nvSpPr>
          <p:cNvPr id="348" name="Google Shape;348;p49"/>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Decoding (Three Nodes Example)</a:t>
            </a:r>
            <a:endParaRPr sz="2300">
              <a:solidFill>
                <a:srgbClr val="980000"/>
              </a:solidFill>
            </a:endParaRPr>
          </a:p>
        </p:txBody>
      </p:sp>
      <p:pic>
        <p:nvPicPr>
          <p:cNvPr id="349" name="Google Shape;349;p49"/>
          <p:cNvPicPr preferRelativeResize="0"/>
          <p:nvPr/>
        </p:nvPicPr>
        <p:blipFill>
          <a:blip r:embed="rId3">
            <a:alphaModFix/>
          </a:blip>
          <a:stretch>
            <a:fillRect/>
          </a:stretch>
        </p:blipFill>
        <p:spPr>
          <a:xfrm>
            <a:off x="6646725" y="827475"/>
            <a:ext cx="1757850" cy="2503250"/>
          </a:xfrm>
          <a:prstGeom prst="rect">
            <a:avLst/>
          </a:prstGeom>
          <a:noFill/>
          <a:ln w="9525" cap="flat" cmpd="sng">
            <a:solidFill>
              <a:schemeClr val="dk2"/>
            </a:solidFill>
            <a:prstDash val="solid"/>
            <a:round/>
            <a:headEnd type="none" w="sm" len="sm"/>
            <a:tailEnd type="none" w="sm" len="sm"/>
          </a:ln>
        </p:spPr>
      </p:pic>
      <p:sp>
        <p:nvSpPr>
          <p:cNvPr id="350" name="Google Shape;350;p49"/>
          <p:cNvSpPr txBox="1"/>
          <p:nvPr/>
        </p:nvSpPr>
        <p:spPr>
          <a:xfrm>
            <a:off x="311700" y="827475"/>
            <a:ext cx="63351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case 3:</a:t>
            </a:r>
            <a:br>
              <a:rPr lang="zh-TW" sz="1600"/>
            </a:br>
            <a:endParaRPr sz="1600"/>
          </a:p>
        </p:txBody>
      </p:sp>
      <p:pic>
        <p:nvPicPr>
          <p:cNvPr id="351" name="Google Shape;351;p49"/>
          <p:cNvPicPr preferRelativeResize="0"/>
          <p:nvPr/>
        </p:nvPicPr>
        <p:blipFill>
          <a:blip r:embed="rId4">
            <a:alphaModFix/>
          </a:blip>
          <a:stretch>
            <a:fillRect/>
          </a:stretch>
        </p:blipFill>
        <p:spPr>
          <a:xfrm>
            <a:off x="801925" y="1291257"/>
            <a:ext cx="4402736" cy="1891475"/>
          </a:xfrm>
          <a:prstGeom prst="rect">
            <a:avLst/>
          </a:prstGeom>
          <a:noFill/>
          <a:ln w="9525" cap="flat" cmpd="sng">
            <a:solidFill>
              <a:schemeClr val="dk2"/>
            </a:solidFill>
            <a:prstDash val="solid"/>
            <a:round/>
            <a:headEnd type="none" w="sm" len="sm"/>
            <a:tailEnd type="none" w="sm" len="sm"/>
          </a:ln>
        </p:spPr>
      </p:pic>
      <p:sp>
        <p:nvSpPr>
          <p:cNvPr id="352" name="Google Shape;352;p49"/>
          <p:cNvSpPr txBox="1"/>
          <p:nvPr/>
        </p:nvSpPr>
        <p:spPr>
          <a:xfrm>
            <a:off x="4477575" y="1194275"/>
            <a:ext cx="1788300" cy="369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dirty="0">
                <a:solidFill>
                  <a:srgbClr val="FF0000"/>
                </a:solidFill>
              </a:rPr>
              <a:t>edge to heavy node</a:t>
            </a:r>
            <a:endParaRPr sz="1200"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0"/>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case 1:</a:t>
            </a:r>
            <a:endParaRPr sz="1600"/>
          </a:p>
          <a:p>
            <a:pPr marL="0" lvl="0" indent="0" algn="l" rtl="0">
              <a:lnSpc>
                <a:spcPct val="150000"/>
              </a:lnSpc>
              <a:spcBef>
                <a:spcPts val="0"/>
              </a:spcBef>
              <a:spcAft>
                <a:spcPts val="0"/>
              </a:spcAft>
              <a:buNone/>
            </a:pPr>
            <a:endParaRPr sz="1600"/>
          </a:p>
          <a:p>
            <a:pPr marL="0" lvl="0" indent="0" algn="l" rtl="0">
              <a:lnSpc>
                <a:spcPct val="150000"/>
              </a:lnSpc>
              <a:spcBef>
                <a:spcPts val="0"/>
              </a:spcBef>
              <a:spcAft>
                <a:spcPts val="0"/>
              </a:spcAft>
              <a:buNone/>
            </a:pPr>
            <a:endParaRPr sz="1600"/>
          </a:p>
          <a:p>
            <a:pPr marL="457200" lvl="0" indent="-330200" algn="l" rtl="0">
              <a:lnSpc>
                <a:spcPct val="150000"/>
              </a:lnSpc>
              <a:spcBef>
                <a:spcPts val="0"/>
              </a:spcBef>
              <a:spcAft>
                <a:spcPts val="0"/>
              </a:spcAft>
              <a:buSzPts val="1600"/>
              <a:buChar char="●"/>
            </a:pPr>
            <a:r>
              <a:rPr lang="zh-TW" sz="1600"/>
              <a:t>case 2:</a:t>
            </a:r>
            <a:endParaRPr sz="1600"/>
          </a:p>
          <a:p>
            <a:pPr marL="457200" lvl="0" indent="0" algn="l" rtl="0">
              <a:lnSpc>
                <a:spcPct val="150000"/>
              </a:lnSpc>
              <a:spcBef>
                <a:spcPts val="0"/>
              </a:spcBef>
              <a:spcAft>
                <a:spcPts val="0"/>
              </a:spcAft>
              <a:buNone/>
            </a:pPr>
            <a:endParaRPr sz="1600"/>
          </a:p>
        </p:txBody>
      </p:sp>
      <p:sp>
        <p:nvSpPr>
          <p:cNvPr id="358" name="Google Shape;358;p50"/>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22</a:t>
            </a:fld>
            <a:endParaRPr/>
          </a:p>
        </p:txBody>
      </p:sp>
      <p:sp>
        <p:nvSpPr>
          <p:cNvPr id="359" name="Google Shape;359;p50"/>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Decoding (More Complex Example)</a:t>
            </a:r>
            <a:endParaRPr sz="2300">
              <a:solidFill>
                <a:srgbClr val="980000"/>
              </a:solidFill>
            </a:endParaRPr>
          </a:p>
        </p:txBody>
      </p:sp>
      <p:pic>
        <p:nvPicPr>
          <p:cNvPr id="360" name="Google Shape;360;p50"/>
          <p:cNvPicPr preferRelativeResize="0"/>
          <p:nvPr/>
        </p:nvPicPr>
        <p:blipFill>
          <a:blip r:embed="rId3">
            <a:alphaModFix/>
          </a:blip>
          <a:stretch>
            <a:fillRect/>
          </a:stretch>
        </p:blipFill>
        <p:spPr>
          <a:xfrm>
            <a:off x="779375" y="1279178"/>
            <a:ext cx="3957651" cy="694339"/>
          </a:xfrm>
          <a:prstGeom prst="rect">
            <a:avLst/>
          </a:prstGeom>
          <a:noFill/>
          <a:ln w="9525" cap="flat" cmpd="sng">
            <a:solidFill>
              <a:schemeClr val="dk2"/>
            </a:solidFill>
            <a:prstDash val="solid"/>
            <a:round/>
            <a:headEnd type="none" w="sm" len="sm"/>
            <a:tailEnd type="none" w="sm" len="sm"/>
          </a:ln>
        </p:spPr>
      </p:pic>
      <p:pic>
        <p:nvPicPr>
          <p:cNvPr id="361" name="Google Shape;361;p50"/>
          <p:cNvPicPr preferRelativeResize="0"/>
          <p:nvPr/>
        </p:nvPicPr>
        <p:blipFill>
          <a:blip r:embed="rId4">
            <a:alphaModFix/>
          </a:blip>
          <a:stretch>
            <a:fillRect/>
          </a:stretch>
        </p:blipFill>
        <p:spPr>
          <a:xfrm>
            <a:off x="4886900" y="957425"/>
            <a:ext cx="3945395" cy="2261501"/>
          </a:xfrm>
          <a:prstGeom prst="rect">
            <a:avLst/>
          </a:prstGeom>
          <a:noFill/>
          <a:ln w="9525" cap="flat" cmpd="sng">
            <a:solidFill>
              <a:schemeClr val="dk2"/>
            </a:solidFill>
            <a:prstDash val="solid"/>
            <a:round/>
            <a:headEnd type="none" w="sm" len="sm"/>
            <a:tailEnd type="none" w="sm" len="sm"/>
          </a:ln>
        </p:spPr>
      </p:pic>
      <p:sp>
        <p:nvSpPr>
          <p:cNvPr id="362" name="Google Shape;362;p50"/>
          <p:cNvSpPr txBox="1"/>
          <p:nvPr/>
        </p:nvSpPr>
        <p:spPr>
          <a:xfrm>
            <a:off x="2948725" y="1030382"/>
            <a:ext cx="1788300" cy="369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a:solidFill>
                  <a:srgbClr val="FF0000"/>
                </a:solidFill>
              </a:rPr>
              <a:t>edge to parent</a:t>
            </a:r>
            <a:endParaRPr sz="1200" b="1">
              <a:solidFill>
                <a:srgbClr val="FF0000"/>
              </a:solidFill>
            </a:endParaRPr>
          </a:p>
        </p:txBody>
      </p:sp>
      <p:pic>
        <p:nvPicPr>
          <p:cNvPr id="363" name="Google Shape;363;p50"/>
          <p:cNvPicPr preferRelativeResize="0"/>
          <p:nvPr/>
        </p:nvPicPr>
        <p:blipFill>
          <a:blip r:embed="rId5">
            <a:alphaModFix/>
          </a:blip>
          <a:stretch>
            <a:fillRect/>
          </a:stretch>
        </p:blipFill>
        <p:spPr>
          <a:xfrm>
            <a:off x="779375" y="2326691"/>
            <a:ext cx="3957650" cy="2261510"/>
          </a:xfrm>
          <a:prstGeom prst="rect">
            <a:avLst/>
          </a:prstGeom>
          <a:noFill/>
          <a:ln w="9525" cap="flat" cmpd="sng">
            <a:solidFill>
              <a:schemeClr val="dk2"/>
            </a:solidFill>
            <a:prstDash val="solid"/>
            <a:round/>
            <a:headEnd type="none" w="sm" len="sm"/>
            <a:tailEnd type="none" w="sm" len="sm"/>
          </a:ln>
        </p:spPr>
      </p:pic>
      <p:sp>
        <p:nvSpPr>
          <p:cNvPr id="364" name="Google Shape;364;p50"/>
          <p:cNvSpPr txBox="1"/>
          <p:nvPr/>
        </p:nvSpPr>
        <p:spPr>
          <a:xfrm>
            <a:off x="2948725" y="2079190"/>
            <a:ext cx="1788300" cy="369300"/>
          </a:xfrm>
          <a:prstGeom prst="rect">
            <a:avLst/>
          </a:prstGeom>
          <a:solidFill>
            <a:srgbClr val="FFFFFF"/>
          </a:solidFill>
          <a:ln w="19050"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dirty="0">
                <a:solidFill>
                  <a:srgbClr val="0000FF"/>
                </a:solidFill>
              </a:rPr>
              <a:t>edge to light node</a:t>
            </a:r>
            <a:endParaRPr sz="1200" b="1" dirty="0">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case 3:</a:t>
            </a:r>
            <a:endParaRPr sz="1600"/>
          </a:p>
          <a:p>
            <a:pPr marL="0" lvl="0" indent="0" algn="l" rtl="0">
              <a:lnSpc>
                <a:spcPct val="150000"/>
              </a:lnSpc>
              <a:spcBef>
                <a:spcPts val="0"/>
              </a:spcBef>
              <a:spcAft>
                <a:spcPts val="0"/>
              </a:spcAft>
              <a:buNone/>
            </a:pPr>
            <a:endParaRPr sz="1600"/>
          </a:p>
          <a:p>
            <a:pPr marL="0" lvl="0" indent="0" algn="l" rtl="0">
              <a:lnSpc>
                <a:spcPct val="150000"/>
              </a:lnSpc>
              <a:spcBef>
                <a:spcPts val="0"/>
              </a:spcBef>
              <a:spcAft>
                <a:spcPts val="0"/>
              </a:spcAft>
              <a:buNone/>
            </a:pPr>
            <a:endParaRPr sz="1600"/>
          </a:p>
          <a:p>
            <a:pPr marL="0" lvl="0" indent="0" algn="l" rtl="0">
              <a:lnSpc>
                <a:spcPct val="150000"/>
              </a:lnSpc>
              <a:spcBef>
                <a:spcPts val="0"/>
              </a:spcBef>
              <a:spcAft>
                <a:spcPts val="0"/>
              </a:spcAft>
              <a:buNone/>
            </a:pPr>
            <a:endParaRPr sz="1600"/>
          </a:p>
          <a:p>
            <a:pPr marL="457200" lvl="0" indent="0" algn="l" rtl="0">
              <a:lnSpc>
                <a:spcPct val="150000"/>
              </a:lnSpc>
              <a:spcBef>
                <a:spcPts val="0"/>
              </a:spcBef>
              <a:spcAft>
                <a:spcPts val="0"/>
              </a:spcAft>
              <a:buNone/>
            </a:pPr>
            <a:endParaRPr sz="1600"/>
          </a:p>
        </p:txBody>
      </p:sp>
      <p:sp>
        <p:nvSpPr>
          <p:cNvPr id="370" name="Google Shape;370;p51"/>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23</a:t>
            </a:fld>
            <a:endParaRPr/>
          </a:p>
        </p:txBody>
      </p:sp>
      <p:sp>
        <p:nvSpPr>
          <p:cNvPr id="371" name="Google Shape;371;p51"/>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Decoding (More Complex Example)</a:t>
            </a:r>
            <a:endParaRPr sz="2300">
              <a:solidFill>
                <a:srgbClr val="980000"/>
              </a:solidFill>
            </a:endParaRPr>
          </a:p>
        </p:txBody>
      </p:sp>
      <p:pic>
        <p:nvPicPr>
          <p:cNvPr id="372" name="Google Shape;372;p51"/>
          <p:cNvPicPr preferRelativeResize="0"/>
          <p:nvPr/>
        </p:nvPicPr>
        <p:blipFill>
          <a:blip r:embed="rId3">
            <a:alphaModFix/>
          </a:blip>
          <a:stretch>
            <a:fillRect/>
          </a:stretch>
        </p:blipFill>
        <p:spPr>
          <a:xfrm>
            <a:off x="4886900" y="827475"/>
            <a:ext cx="3945395" cy="2261501"/>
          </a:xfrm>
          <a:prstGeom prst="rect">
            <a:avLst/>
          </a:prstGeom>
          <a:noFill/>
          <a:ln w="9525" cap="flat" cmpd="sng">
            <a:solidFill>
              <a:schemeClr val="dk2"/>
            </a:solidFill>
            <a:prstDash val="solid"/>
            <a:round/>
            <a:headEnd type="none" w="sm" len="sm"/>
            <a:tailEnd type="none" w="sm" len="sm"/>
          </a:ln>
        </p:spPr>
      </p:pic>
      <p:pic>
        <p:nvPicPr>
          <p:cNvPr id="373" name="Google Shape;373;p51"/>
          <p:cNvPicPr preferRelativeResize="0"/>
          <p:nvPr/>
        </p:nvPicPr>
        <p:blipFill>
          <a:blip r:embed="rId4">
            <a:alphaModFix/>
          </a:blip>
          <a:stretch>
            <a:fillRect/>
          </a:stretch>
        </p:blipFill>
        <p:spPr>
          <a:xfrm>
            <a:off x="766978" y="1260352"/>
            <a:ext cx="3970047" cy="2261500"/>
          </a:xfrm>
          <a:prstGeom prst="rect">
            <a:avLst/>
          </a:prstGeom>
          <a:noFill/>
          <a:ln w="9525" cap="flat" cmpd="sng">
            <a:solidFill>
              <a:schemeClr val="dk2"/>
            </a:solidFill>
            <a:prstDash val="solid"/>
            <a:round/>
            <a:headEnd type="none" w="sm" len="sm"/>
            <a:tailEnd type="none" w="sm" len="sm"/>
          </a:ln>
        </p:spPr>
      </p:pic>
      <p:sp>
        <p:nvSpPr>
          <p:cNvPr id="374" name="Google Shape;374;p51"/>
          <p:cNvSpPr txBox="1"/>
          <p:nvPr/>
        </p:nvSpPr>
        <p:spPr>
          <a:xfrm>
            <a:off x="2948725" y="976350"/>
            <a:ext cx="1788300" cy="369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TW" sz="1200" b="1" dirty="0">
                <a:solidFill>
                  <a:srgbClr val="FF0000"/>
                </a:solidFill>
              </a:rPr>
              <a:t>edge to heavy node</a:t>
            </a:r>
            <a:endParaRPr sz="12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2"/>
          <p:cNvSpPr txBox="1">
            <a:spLocks noGrp="1"/>
          </p:cNvSpPr>
          <p:nvPr>
            <p:ph type="subTitle" idx="1"/>
          </p:nvPr>
        </p:nvSpPr>
        <p:spPr>
          <a:xfrm>
            <a:off x="1537800" y="1988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Final structure of a label</a:t>
            </a:r>
            <a:endParaRPr sz="2300">
              <a:solidFill>
                <a:srgbClr val="980000"/>
              </a:solidFill>
            </a:endParaRPr>
          </a:p>
        </p:txBody>
      </p:sp>
      <p:sp>
        <p:nvSpPr>
          <p:cNvPr id="380" name="Google Shape;380;p52"/>
          <p:cNvSpPr txBox="1"/>
          <p:nvPr/>
        </p:nvSpPr>
        <p:spPr>
          <a:xfrm>
            <a:off x="1046425" y="845225"/>
            <a:ext cx="7807800" cy="2360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1.</a:t>
            </a:r>
            <a:r>
              <a:rPr lang="zh-TW" sz="1800">
                <a:solidFill>
                  <a:schemeClr val="dk1"/>
                </a:solidFill>
                <a:latin typeface="Calibri"/>
                <a:ea typeface="Calibri"/>
                <a:cs typeface="Calibri"/>
                <a:sym typeface="Calibri"/>
              </a:rPr>
              <a:t>start(u).</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2.</a:t>
            </a:r>
            <a:r>
              <a:rPr lang="zh-TW" sz="1800">
                <a:solidFill>
                  <a:schemeClr val="dk1"/>
                </a:solidFill>
                <a:latin typeface="Calibri"/>
                <a:ea typeface="Calibri"/>
                <a:cs typeface="Calibri"/>
                <a:sym typeface="Calibri"/>
              </a:rPr>
              <a:t>bound(u)=[2</a:t>
            </a:r>
            <a:r>
              <a:rPr lang="zh-TW" sz="1800" i="1" baseline="30000">
                <a:solidFill>
                  <a:schemeClr val="dk1"/>
                </a:solidFill>
                <a:latin typeface="Calibri"/>
                <a:ea typeface="Calibri"/>
                <a:cs typeface="Calibri"/>
                <a:sym typeface="Calibri"/>
              </a:rPr>
              <a:t>t</a:t>
            </a:r>
            <a:r>
              <a:rPr lang="zh-TW" sz="1800" baseline="30000">
                <a:solidFill>
                  <a:schemeClr val="dk1"/>
                </a:solidFill>
                <a:latin typeface="Calibri"/>
                <a:ea typeface="Calibri"/>
                <a:cs typeface="Calibri"/>
                <a:sym typeface="Calibri"/>
              </a:rPr>
              <a:t>/b</a:t>
            </a:r>
            <a:r>
              <a:rPr lang="zh-TW" sz="1800">
                <a:solidFill>
                  <a:schemeClr val="dk1"/>
                </a:solidFill>
                <a:latin typeface="Calibri"/>
                <a:ea typeface="Calibri"/>
                <a:cs typeface="Calibri"/>
                <a:sym typeface="Calibri"/>
              </a:rPr>
              <a:t>] stored as </a:t>
            </a:r>
            <a:r>
              <a:rPr lang="zh-TW" sz="1800" i="1">
                <a:solidFill>
                  <a:schemeClr val="dk1"/>
                </a:solidFill>
                <a:latin typeface="Calibri"/>
                <a:ea typeface="Calibri"/>
                <a:cs typeface="Calibri"/>
                <a:sym typeface="Calibri"/>
              </a:rPr>
              <a:t>t</a:t>
            </a:r>
            <a:r>
              <a:rPr lang="zh-TW" sz="1800">
                <a:solidFill>
                  <a:schemeClr val="dk1"/>
                </a:solidFill>
                <a:latin typeface="Calibri"/>
                <a:ea typeface="Calibri"/>
                <a:cs typeface="Calibri"/>
                <a:sym typeface="Calibri"/>
              </a:rPr>
              <a:t> in binary.</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3.</a:t>
            </a:r>
            <a:r>
              <a:rPr lang="zh-TW" sz="1800">
                <a:solidFill>
                  <a:schemeClr val="dk1"/>
                </a:solidFill>
                <a:latin typeface="Calibri"/>
                <a:ea typeface="Calibri"/>
                <a:cs typeface="Calibri"/>
                <a:sym typeface="Calibri"/>
              </a:rPr>
              <a:t>small’(u).</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4.</a:t>
            </a:r>
            <a:r>
              <a:rPr lang="zh-TW" sz="1800">
                <a:solidFill>
                  <a:schemeClr val="dk1"/>
                </a:solidFill>
                <a:latin typeface="Calibri"/>
                <a:ea typeface="Calibri"/>
                <a:cs typeface="Calibri"/>
                <a:sym typeface="Calibri"/>
              </a:rPr>
              <a:t>routing table rt(u) storing the number of big children of every possible size.</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5.</a:t>
            </a:r>
            <a:r>
              <a:rPr lang="zh-TW" sz="1800">
                <a:solidFill>
                  <a:schemeClr val="dk1"/>
                </a:solidFill>
                <a:latin typeface="Calibri"/>
                <a:ea typeface="Calibri"/>
                <a:cs typeface="Calibri"/>
                <a:sym typeface="Calibri"/>
              </a:rPr>
              <a:t>level(u).</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3"/>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Length of a label</a:t>
            </a:r>
            <a:endParaRPr sz="2300">
              <a:solidFill>
                <a:srgbClr val="980000"/>
              </a:solidFill>
            </a:endParaRPr>
          </a:p>
        </p:txBody>
      </p:sp>
      <p:sp>
        <p:nvSpPr>
          <p:cNvPr id="386" name="Google Shape;386;p53"/>
          <p:cNvSpPr txBox="1"/>
          <p:nvPr/>
        </p:nvSpPr>
        <p:spPr>
          <a:xfrm>
            <a:off x="893475" y="941775"/>
            <a:ext cx="7341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pic>
        <p:nvPicPr>
          <p:cNvPr id="387" name="Google Shape;387;p53"/>
          <p:cNvPicPr preferRelativeResize="0"/>
          <p:nvPr/>
        </p:nvPicPr>
        <p:blipFill rotWithShape="1">
          <a:blip r:embed="rId3">
            <a:alphaModFix/>
          </a:blip>
          <a:srcRect l="5438" t="22661" r="11663" b="26022"/>
          <a:stretch/>
        </p:blipFill>
        <p:spPr>
          <a:xfrm>
            <a:off x="687112" y="656625"/>
            <a:ext cx="7769774" cy="27054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4"/>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26</a:t>
            </a:fld>
            <a:endParaRPr/>
          </a:p>
        </p:txBody>
      </p:sp>
      <p:sp>
        <p:nvSpPr>
          <p:cNvPr id="393" name="Google Shape;393;p54"/>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Method 2</a:t>
            </a:r>
            <a:endParaRPr sz="2300">
              <a:solidFill>
                <a:srgbClr val="980000"/>
              </a:solidFill>
            </a:endParaRPr>
          </a:p>
        </p:txBody>
      </p:sp>
      <p:sp>
        <p:nvSpPr>
          <p:cNvPr id="394" name="Google Shape;394;p54"/>
          <p:cNvSpPr txBox="1"/>
          <p:nvPr/>
        </p:nvSpPr>
        <p:spPr>
          <a:xfrm>
            <a:off x="311700" y="827475"/>
            <a:ext cx="55548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First phase — segments assignment</a:t>
            </a:r>
            <a:endParaRPr sz="1600"/>
          </a:p>
          <a:p>
            <a:pPr marL="914400" lvl="1" indent="-330200" algn="l" rtl="0">
              <a:lnSpc>
                <a:spcPct val="150000"/>
              </a:lnSpc>
              <a:spcBef>
                <a:spcPts val="0"/>
              </a:spcBef>
              <a:spcAft>
                <a:spcPts val="0"/>
              </a:spcAft>
              <a:buSzPts val="1600"/>
              <a:buChar char="○"/>
            </a:pPr>
            <a:r>
              <a:rPr lang="zh-TW" sz="1600"/>
              <a:t>Rounding in classes</a:t>
            </a:r>
            <a:endParaRPr sz="1600"/>
          </a:p>
          <a:p>
            <a:pPr marL="1371600" lvl="2" indent="-330200" algn="l" rtl="0">
              <a:lnSpc>
                <a:spcPct val="150000"/>
              </a:lnSpc>
              <a:spcBef>
                <a:spcPts val="0"/>
              </a:spcBef>
              <a:spcAft>
                <a:spcPts val="0"/>
              </a:spcAft>
              <a:buSzPts val="1600"/>
              <a:buChar char="■"/>
            </a:pPr>
            <a:r>
              <a:rPr lang="zh-TW" sz="1600"/>
              <a:t>Algorithm 3</a:t>
            </a:r>
            <a:endParaRPr sz="1600"/>
          </a:p>
          <a:p>
            <a:pPr marL="914400" lvl="1" indent="-330200" algn="l" rtl="0">
              <a:lnSpc>
                <a:spcPct val="150000"/>
              </a:lnSpc>
              <a:spcBef>
                <a:spcPts val="0"/>
              </a:spcBef>
              <a:spcAft>
                <a:spcPts val="0"/>
              </a:spcAft>
              <a:buSzPts val="1600"/>
              <a:buChar char="○"/>
            </a:pPr>
            <a:r>
              <a:rPr lang="zh-TW" sz="1600"/>
              <a:t>Rounding in groups</a:t>
            </a:r>
            <a:endParaRPr sz="1600"/>
          </a:p>
          <a:p>
            <a:pPr marL="1371600" lvl="2" indent="-330200" algn="l" rtl="0">
              <a:lnSpc>
                <a:spcPct val="150000"/>
              </a:lnSpc>
              <a:spcBef>
                <a:spcPts val="0"/>
              </a:spcBef>
              <a:spcAft>
                <a:spcPts val="0"/>
              </a:spcAft>
              <a:buSzPts val="1600"/>
              <a:buChar char="■"/>
            </a:pPr>
            <a:r>
              <a:rPr lang="zh-TW" sz="1600"/>
              <a:t>Algorithm 4</a:t>
            </a:r>
            <a:endParaRPr sz="1600"/>
          </a:p>
          <a:p>
            <a:pPr marL="914400" lvl="1" indent="-330200" algn="l" rtl="0">
              <a:lnSpc>
                <a:spcPct val="150000"/>
              </a:lnSpc>
              <a:spcBef>
                <a:spcPts val="0"/>
              </a:spcBef>
              <a:spcAft>
                <a:spcPts val="0"/>
              </a:spcAft>
              <a:buSzPts val="1600"/>
              <a:buChar char="○"/>
            </a:pPr>
            <a:r>
              <a:rPr lang="zh-TW" sz="1600"/>
              <a:t>Bound on the length of a segment</a:t>
            </a:r>
            <a:endParaRPr sz="1600"/>
          </a:p>
          <a:p>
            <a:pPr marL="457200" lvl="0" indent="-330200" algn="l" rtl="0">
              <a:lnSpc>
                <a:spcPct val="150000"/>
              </a:lnSpc>
              <a:spcBef>
                <a:spcPts val="0"/>
              </a:spcBef>
              <a:spcAft>
                <a:spcPts val="0"/>
              </a:spcAft>
              <a:buSzPts val="1600"/>
              <a:buChar char="●"/>
            </a:pPr>
            <a:r>
              <a:rPr lang="zh-TW" sz="1600"/>
              <a:t>Second phase — creating labels</a:t>
            </a:r>
            <a:endParaRPr sz="1600"/>
          </a:p>
          <a:p>
            <a:pPr marL="914400" lvl="1" indent="-330200" algn="l" rtl="0">
              <a:lnSpc>
                <a:spcPct val="150000"/>
              </a:lnSpc>
              <a:spcBef>
                <a:spcPts val="0"/>
              </a:spcBef>
              <a:spcAft>
                <a:spcPts val="0"/>
              </a:spcAft>
              <a:buSzPts val="1600"/>
              <a:buChar char="○"/>
            </a:pPr>
            <a:r>
              <a:rPr lang="zh-TW" sz="1600"/>
              <a:t>Algorithm 5</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5"/>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27</a:t>
            </a:fld>
            <a:endParaRPr/>
          </a:p>
        </p:txBody>
      </p:sp>
      <p:sp>
        <p:nvSpPr>
          <p:cNvPr id="400" name="Google Shape;400;p55"/>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title</a:t>
            </a:r>
            <a:endParaRPr sz="2300">
              <a:solidFill>
                <a:srgbClr val="980000"/>
              </a:solidFill>
            </a:endParaRPr>
          </a:p>
        </p:txBody>
      </p:sp>
      <p:sp>
        <p:nvSpPr>
          <p:cNvPr id="401" name="Google Shape;401;p55"/>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p:txBody>
      </p:sp>
      <p:pic>
        <p:nvPicPr>
          <p:cNvPr id="402" name="Google Shape;402;p55"/>
          <p:cNvPicPr preferRelativeResize="0"/>
          <p:nvPr/>
        </p:nvPicPr>
        <p:blipFill>
          <a:blip r:embed="rId3">
            <a:alphaModFix/>
          </a:blip>
          <a:stretch>
            <a:fillRect/>
          </a:stretch>
        </p:blipFill>
        <p:spPr>
          <a:xfrm>
            <a:off x="1008072" y="0"/>
            <a:ext cx="7127857"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6"/>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28</a:t>
            </a:fld>
            <a:endParaRPr/>
          </a:p>
        </p:txBody>
      </p:sp>
      <p:sp>
        <p:nvSpPr>
          <p:cNvPr id="408" name="Google Shape;408;p56"/>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Method 2 - divided into classes</a:t>
            </a:r>
            <a:endParaRPr sz="2300">
              <a:solidFill>
                <a:srgbClr val="980000"/>
              </a:solidFill>
            </a:endParaRPr>
          </a:p>
        </p:txBody>
      </p:sp>
      <p:sp>
        <p:nvSpPr>
          <p:cNvPr id="409" name="Google Shape;409;p56"/>
          <p:cNvSpPr txBox="1"/>
          <p:nvPr/>
        </p:nvSpPr>
        <p:spPr>
          <a:xfrm>
            <a:off x="311700" y="827475"/>
            <a:ext cx="86415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given b, node n and light children</a:t>
            </a:r>
            <a:endParaRPr sz="1600"/>
          </a:p>
          <a:p>
            <a:pPr marL="457200" lvl="0" indent="-330200" algn="l" rtl="0">
              <a:lnSpc>
                <a:spcPct val="150000"/>
              </a:lnSpc>
              <a:spcBef>
                <a:spcPts val="0"/>
              </a:spcBef>
              <a:spcAft>
                <a:spcPts val="0"/>
              </a:spcAft>
              <a:buSzPts val="1600"/>
              <a:buChar char="●"/>
            </a:pPr>
            <a:r>
              <a:rPr lang="zh-TW" sz="1600"/>
              <a:t>Do preclass according log(lw) and level</a:t>
            </a:r>
            <a:endParaRPr sz="1600"/>
          </a:p>
          <a:p>
            <a:pPr marL="457200" lvl="0" indent="-330200" algn="l" rtl="0">
              <a:lnSpc>
                <a:spcPct val="150000"/>
              </a:lnSpc>
              <a:spcBef>
                <a:spcPts val="0"/>
              </a:spcBef>
              <a:spcAft>
                <a:spcPts val="0"/>
              </a:spcAft>
              <a:buSzPts val="1600"/>
              <a:buChar char="●"/>
            </a:pPr>
            <a:r>
              <a:rPr lang="zh-TW" sz="1600"/>
              <a:t>Cases for preclasses</a:t>
            </a:r>
            <a:endParaRPr sz="1600"/>
          </a:p>
          <a:p>
            <a:pPr marL="914400" lvl="1" indent="-330200" algn="l" rtl="0">
              <a:lnSpc>
                <a:spcPct val="150000"/>
              </a:lnSpc>
              <a:spcBef>
                <a:spcPts val="0"/>
              </a:spcBef>
              <a:spcAft>
                <a:spcPts val="0"/>
              </a:spcAft>
              <a:buSzPts val="1600"/>
              <a:buChar char="○"/>
            </a:pPr>
            <a:r>
              <a:rPr lang="zh-TW" sz="1600"/>
              <a:t>1~b-1</a:t>
            </a:r>
            <a:endParaRPr sz="1600"/>
          </a:p>
          <a:p>
            <a:pPr marL="1371600" lvl="2" indent="-330200" algn="l" rtl="0">
              <a:lnSpc>
                <a:spcPct val="150000"/>
              </a:lnSpc>
              <a:spcBef>
                <a:spcPts val="0"/>
              </a:spcBef>
              <a:spcAft>
                <a:spcPts val="0"/>
              </a:spcAft>
              <a:buSzPts val="1600"/>
              <a:buChar char="■"/>
            </a:pPr>
            <a:r>
              <a:rPr lang="zh-TW" sz="1600"/>
              <a:t>subdivided into classes</a:t>
            </a:r>
            <a:endParaRPr sz="1600"/>
          </a:p>
          <a:p>
            <a:pPr marL="914400" lvl="1" indent="-330200" algn="l" rtl="0">
              <a:lnSpc>
                <a:spcPct val="150000"/>
              </a:lnSpc>
              <a:spcBef>
                <a:spcPts val="0"/>
              </a:spcBef>
              <a:spcAft>
                <a:spcPts val="0"/>
              </a:spcAft>
              <a:buSzPts val="1600"/>
              <a:buChar char="○"/>
            </a:pPr>
            <a:r>
              <a:rPr lang="zh-TW" sz="1600"/>
              <a:t>b~2b-1</a:t>
            </a:r>
            <a:endParaRPr sz="1600"/>
          </a:p>
          <a:p>
            <a:pPr marL="1371600" lvl="2" indent="-330200" algn="l" rtl="0">
              <a:lnSpc>
                <a:spcPct val="150000"/>
              </a:lnSpc>
              <a:spcBef>
                <a:spcPts val="0"/>
              </a:spcBef>
              <a:spcAft>
                <a:spcPts val="0"/>
              </a:spcAft>
              <a:buSzPts val="1600"/>
              <a:buChar char="■"/>
            </a:pPr>
            <a:r>
              <a:rPr lang="zh-TW" sz="1600"/>
              <a:t>direct into classes</a:t>
            </a:r>
            <a:endParaRPr sz="1600"/>
          </a:p>
          <a:p>
            <a:pPr marL="914400" lvl="1" indent="-330200" algn="l" rtl="0">
              <a:lnSpc>
                <a:spcPct val="150000"/>
              </a:lnSpc>
              <a:spcBef>
                <a:spcPts val="0"/>
              </a:spcBef>
              <a:spcAft>
                <a:spcPts val="0"/>
              </a:spcAft>
              <a:buSzPts val="1600"/>
              <a:buChar char="○"/>
            </a:pPr>
            <a:r>
              <a:rPr lang="zh-TW" sz="1600"/>
              <a:t>r</a:t>
            </a:r>
            <a:r>
              <a:rPr lang="zh-TW" sz="1600">
                <a:solidFill>
                  <a:schemeClr val="dk1"/>
                </a:solidFill>
              </a:rPr>
              <a:t>b~2rb-1</a:t>
            </a:r>
            <a:endParaRPr sz="1600"/>
          </a:p>
          <a:p>
            <a:pPr marL="1371600" lvl="2" indent="-330200" algn="l" rtl="0">
              <a:lnSpc>
                <a:spcPct val="150000"/>
              </a:lnSpc>
              <a:spcBef>
                <a:spcPts val="0"/>
              </a:spcBef>
              <a:spcAft>
                <a:spcPts val="0"/>
              </a:spcAft>
              <a:buSzPts val="1600"/>
              <a:buChar char="■"/>
            </a:pPr>
            <a:r>
              <a:rPr lang="zh-TW" sz="1600"/>
              <a:t>seperately merge r into classes</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7"/>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29</a:t>
            </a:fld>
            <a:endParaRPr/>
          </a:p>
        </p:txBody>
      </p:sp>
      <p:sp>
        <p:nvSpPr>
          <p:cNvPr id="415" name="Google Shape;415;p57"/>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title</a:t>
            </a:r>
            <a:endParaRPr sz="2300">
              <a:solidFill>
                <a:srgbClr val="980000"/>
              </a:solidFill>
            </a:endParaRPr>
          </a:p>
        </p:txBody>
      </p:sp>
      <p:sp>
        <p:nvSpPr>
          <p:cNvPr id="416" name="Google Shape;416;p57"/>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p:txBody>
      </p:sp>
      <p:pic>
        <p:nvPicPr>
          <p:cNvPr id="417" name="Google Shape;417;p57"/>
          <p:cNvPicPr preferRelativeResize="0"/>
          <p:nvPr/>
        </p:nvPicPr>
        <p:blipFill>
          <a:blip r:embed="rId3">
            <a:alphaModFix/>
          </a:blip>
          <a:stretch>
            <a:fillRect/>
          </a:stretch>
        </p:blipFill>
        <p:spPr>
          <a:xfrm>
            <a:off x="1170400" y="39013"/>
            <a:ext cx="6803199" cy="5065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1"/>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3</a:t>
            </a:fld>
            <a:endParaRPr/>
          </a:p>
        </p:txBody>
      </p:sp>
      <p:sp>
        <p:nvSpPr>
          <p:cNvPr id="136" name="Google Shape;136;p31"/>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Slide Overview</a:t>
            </a:r>
            <a:endParaRPr sz="2300">
              <a:solidFill>
                <a:srgbClr val="980000"/>
              </a:solidFill>
            </a:endParaRPr>
          </a:p>
        </p:txBody>
      </p:sp>
      <p:sp>
        <p:nvSpPr>
          <p:cNvPr id="137" name="Google Shape;137;p31"/>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zh-TW">
                <a:solidFill>
                  <a:schemeClr val="dk1"/>
                </a:solidFill>
              </a:rPr>
              <a:t>Method 1 (Conclusion)</a:t>
            </a:r>
            <a:endParaRPr/>
          </a:p>
          <a:p>
            <a:pPr marL="914400" lvl="1" indent="-317500" algn="l" rtl="0">
              <a:lnSpc>
                <a:spcPct val="150000"/>
              </a:lnSpc>
              <a:spcBef>
                <a:spcPts val="0"/>
              </a:spcBef>
              <a:spcAft>
                <a:spcPts val="0"/>
              </a:spcAft>
              <a:buSzPts val="1400"/>
              <a:buChar char="○"/>
            </a:pPr>
            <a:r>
              <a:rPr lang="zh-TW"/>
              <a:t>Final Structure of A Lable</a:t>
            </a:r>
            <a:endParaRPr/>
          </a:p>
          <a:p>
            <a:pPr marL="914400" lvl="1" indent="-317500" algn="l" rtl="0">
              <a:lnSpc>
                <a:spcPct val="150000"/>
              </a:lnSpc>
              <a:spcBef>
                <a:spcPts val="0"/>
              </a:spcBef>
              <a:spcAft>
                <a:spcPts val="0"/>
              </a:spcAft>
              <a:buSzPts val="1400"/>
              <a:buChar char="○"/>
            </a:pPr>
            <a:r>
              <a:rPr lang="zh-TW"/>
              <a:t>Length of A Label</a:t>
            </a:r>
            <a:endParaRPr/>
          </a:p>
          <a:p>
            <a:pPr marL="457200" lvl="0" indent="-317500" algn="l" rtl="0">
              <a:lnSpc>
                <a:spcPct val="150000"/>
              </a:lnSpc>
              <a:spcBef>
                <a:spcPts val="0"/>
              </a:spcBef>
              <a:spcAft>
                <a:spcPts val="0"/>
              </a:spcAft>
              <a:buSzPts val="1400"/>
              <a:buChar char="●"/>
            </a:pPr>
            <a:r>
              <a:rPr lang="zh-TW"/>
              <a:t>Method2</a:t>
            </a:r>
            <a:endParaRPr/>
          </a:p>
          <a:p>
            <a:pPr marL="914400" lvl="1" indent="-317500" algn="l" rtl="0">
              <a:lnSpc>
                <a:spcPct val="150000"/>
              </a:lnSpc>
              <a:spcBef>
                <a:spcPts val="0"/>
              </a:spcBef>
              <a:spcAft>
                <a:spcPts val="0"/>
              </a:spcAft>
              <a:buSzPts val="1400"/>
              <a:buChar char="○"/>
            </a:pPr>
            <a:r>
              <a:rPr lang="zh-TW"/>
              <a:t>Classes &amp; Groups</a:t>
            </a:r>
            <a:endParaRPr/>
          </a:p>
          <a:p>
            <a:pPr marL="914400" lvl="1" indent="-317500" algn="l" rtl="0">
              <a:lnSpc>
                <a:spcPct val="150000"/>
              </a:lnSpc>
              <a:spcBef>
                <a:spcPts val="0"/>
              </a:spcBef>
              <a:spcAft>
                <a:spcPts val="0"/>
              </a:spcAft>
              <a:buSzPts val="1400"/>
              <a:buChar char="○"/>
            </a:pPr>
            <a:r>
              <a:rPr lang="zh-TW">
                <a:solidFill>
                  <a:schemeClr val="dk1"/>
                </a:solidFill>
              </a:rPr>
              <a:t>Final Structure of A Lable</a:t>
            </a:r>
            <a:endParaRPr>
              <a:solidFill>
                <a:schemeClr val="dk1"/>
              </a:solidFill>
            </a:endParaRPr>
          </a:p>
          <a:p>
            <a:pPr marL="914400" lvl="1" indent="-317500" algn="l" rtl="0">
              <a:lnSpc>
                <a:spcPct val="150000"/>
              </a:lnSpc>
              <a:spcBef>
                <a:spcPts val="0"/>
              </a:spcBef>
              <a:spcAft>
                <a:spcPts val="0"/>
              </a:spcAft>
              <a:buClr>
                <a:schemeClr val="dk1"/>
              </a:buClr>
              <a:buSzPts val="1400"/>
              <a:buChar char="○"/>
            </a:pPr>
            <a:r>
              <a:rPr lang="zh-TW">
                <a:solidFill>
                  <a:schemeClr val="dk1"/>
                </a:solidFill>
              </a:rPr>
              <a:t>Length of A Label</a:t>
            </a:r>
            <a:endParaRPr>
              <a:solidFill>
                <a:schemeClr val="dk1"/>
              </a:solidFill>
            </a:endParaRPr>
          </a:p>
          <a:p>
            <a:pPr marL="457200" lvl="0" indent="-317500" algn="l" rtl="0">
              <a:lnSpc>
                <a:spcPct val="150000"/>
              </a:lnSpc>
              <a:spcBef>
                <a:spcPts val="0"/>
              </a:spcBef>
              <a:spcAft>
                <a:spcPts val="0"/>
              </a:spcAft>
              <a:buSzPts val="1400"/>
              <a:buChar char="●"/>
            </a:pPr>
            <a:r>
              <a:rPr lang="zh-TW"/>
              <a:t>Method3</a:t>
            </a:r>
            <a:endParaRPr/>
          </a:p>
          <a:p>
            <a:pPr marL="914400" lvl="1" indent="-317500" algn="l" rtl="0">
              <a:lnSpc>
                <a:spcPct val="150000"/>
              </a:lnSpc>
              <a:spcBef>
                <a:spcPts val="0"/>
              </a:spcBef>
              <a:spcAft>
                <a:spcPts val="0"/>
              </a:spcAft>
              <a:buSzPts val="1400"/>
              <a:buChar char="○"/>
            </a:pPr>
            <a:r>
              <a:rPr lang="zh-TW">
                <a:solidFill>
                  <a:schemeClr val="dk1"/>
                </a:solidFill>
              </a:rPr>
              <a:t>Final Structure and Length of A Lable</a:t>
            </a:r>
            <a:endParaRPr/>
          </a:p>
          <a:p>
            <a:pPr marL="457200" lvl="0" indent="-317500" algn="l" rtl="0">
              <a:lnSpc>
                <a:spcPct val="150000"/>
              </a:lnSpc>
              <a:spcBef>
                <a:spcPts val="0"/>
              </a:spcBef>
              <a:spcAft>
                <a:spcPts val="0"/>
              </a:spcAft>
              <a:buClr>
                <a:schemeClr val="dk1"/>
              </a:buClr>
              <a:buSzPts val="1400"/>
              <a:buChar char="●"/>
            </a:pPr>
            <a:r>
              <a:rPr lang="zh-TW"/>
              <a:t>Conclusion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8"/>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30</a:t>
            </a:fld>
            <a:endParaRPr/>
          </a:p>
        </p:txBody>
      </p:sp>
      <p:sp>
        <p:nvSpPr>
          <p:cNvPr id="423" name="Google Shape;423;p58"/>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Method 2 - divided into groups</a:t>
            </a:r>
            <a:endParaRPr sz="2300">
              <a:solidFill>
                <a:srgbClr val="980000"/>
              </a:solidFill>
            </a:endParaRPr>
          </a:p>
        </p:txBody>
      </p:sp>
      <p:sp>
        <p:nvSpPr>
          <p:cNvPr id="424" name="Google Shape;424;p58"/>
          <p:cNvSpPr txBox="1"/>
          <p:nvPr/>
        </p:nvSpPr>
        <p:spPr>
          <a:xfrm>
            <a:off x="311700" y="827475"/>
            <a:ext cx="86415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similar as classes</a:t>
            </a:r>
            <a:endParaRPr sz="1600"/>
          </a:p>
          <a:p>
            <a:pPr marL="457200" lvl="0" indent="-330200" algn="l" rtl="0">
              <a:lnSpc>
                <a:spcPct val="150000"/>
              </a:lnSpc>
              <a:spcBef>
                <a:spcPts val="0"/>
              </a:spcBef>
              <a:spcAft>
                <a:spcPts val="0"/>
              </a:spcAft>
              <a:buSzPts val="1600"/>
              <a:buChar char="●"/>
            </a:pPr>
            <a:r>
              <a:rPr lang="zh-TW" sz="1600"/>
              <a:t>no boundray value</a:t>
            </a:r>
            <a:endParaRPr sz="1600"/>
          </a:p>
          <a:p>
            <a:pPr marL="457200" lvl="0" indent="-330200" algn="l" rtl="0">
              <a:lnSpc>
                <a:spcPct val="150000"/>
              </a:lnSpc>
              <a:spcBef>
                <a:spcPts val="0"/>
              </a:spcBef>
              <a:spcAft>
                <a:spcPts val="0"/>
              </a:spcAft>
              <a:buSzPts val="1600"/>
              <a:buChar char="●"/>
            </a:pPr>
            <a:r>
              <a:rPr lang="zh-TW" sz="1600"/>
              <a:t>just use the sorted order</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9"/>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31</a:t>
            </a:fld>
            <a:endParaRPr/>
          </a:p>
        </p:txBody>
      </p:sp>
      <p:sp>
        <p:nvSpPr>
          <p:cNvPr id="430" name="Google Shape;430;p59"/>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title</a:t>
            </a:r>
            <a:endParaRPr sz="2300">
              <a:solidFill>
                <a:srgbClr val="980000"/>
              </a:solidFill>
            </a:endParaRPr>
          </a:p>
        </p:txBody>
      </p:sp>
      <p:sp>
        <p:nvSpPr>
          <p:cNvPr id="431" name="Google Shape;431;p59"/>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p:txBody>
      </p:sp>
      <p:pic>
        <p:nvPicPr>
          <p:cNvPr id="432" name="Google Shape;432;p59"/>
          <p:cNvPicPr preferRelativeResize="0"/>
          <p:nvPr/>
        </p:nvPicPr>
        <p:blipFill>
          <a:blip r:embed="rId3">
            <a:alphaModFix/>
          </a:blip>
          <a:stretch>
            <a:fillRect/>
          </a:stretch>
        </p:blipFill>
        <p:spPr>
          <a:xfrm>
            <a:off x="2876238" y="38625"/>
            <a:ext cx="3391525" cy="50662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0"/>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rmAutofit fontScale="40000" lnSpcReduction="20000"/>
          </a:bodyPr>
          <a:lstStyle/>
          <a:p>
            <a:pPr marL="0" lvl="0" indent="0" algn="ctr" rtl="0">
              <a:spcBef>
                <a:spcPts val="0"/>
              </a:spcBef>
              <a:spcAft>
                <a:spcPts val="1200"/>
              </a:spcAft>
              <a:buNone/>
            </a:pPr>
            <a:endParaRPr/>
          </a:p>
        </p:txBody>
      </p:sp>
      <p:pic>
        <p:nvPicPr>
          <p:cNvPr id="438" name="Google Shape;438;p60"/>
          <p:cNvPicPr preferRelativeResize="0"/>
          <p:nvPr/>
        </p:nvPicPr>
        <p:blipFill>
          <a:blip r:embed="rId3">
            <a:alphaModFix/>
          </a:blip>
          <a:stretch>
            <a:fillRect/>
          </a:stretch>
        </p:blipFill>
        <p:spPr>
          <a:xfrm>
            <a:off x="801625" y="126000"/>
            <a:ext cx="7540751" cy="48915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1"/>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rmAutofit fontScale="40000" lnSpcReduction="20000"/>
          </a:bodyPr>
          <a:lstStyle/>
          <a:p>
            <a:pPr marL="0" lvl="0" indent="0" algn="ctr" rtl="0">
              <a:spcBef>
                <a:spcPts val="0"/>
              </a:spcBef>
              <a:spcAft>
                <a:spcPts val="1200"/>
              </a:spcAft>
              <a:buNone/>
            </a:pPr>
            <a:endParaRPr/>
          </a:p>
        </p:txBody>
      </p:sp>
      <p:pic>
        <p:nvPicPr>
          <p:cNvPr id="444" name="Google Shape;444;p61"/>
          <p:cNvPicPr preferRelativeResize="0"/>
          <p:nvPr/>
        </p:nvPicPr>
        <p:blipFill>
          <a:blip r:embed="rId3">
            <a:alphaModFix/>
          </a:blip>
          <a:stretch>
            <a:fillRect/>
          </a:stretch>
        </p:blipFill>
        <p:spPr>
          <a:xfrm>
            <a:off x="2194239" y="104625"/>
            <a:ext cx="4755525" cy="4934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2"/>
          <p:cNvSpPr txBox="1">
            <a:spLocks noGrp="1"/>
          </p:cNvSpPr>
          <p:nvPr>
            <p:ph type="subTitle" idx="1"/>
          </p:nvPr>
        </p:nvSpPr>
        <p:spPr>
          <a:xfrm>
            <a:off x="1537800" y="1988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Final structure of a label</a:t>
            </a:r>
            <a:endParaRPr sz="2300">
              <a:solidFill>
                <a:srgbClr val="980000"/>
              </a:solidFill>
            </a:endParaRPr>
          </a:p>
        </p:txBody>
      </p:sp>
      <p:sp>
        <p:nvSpPr>
          <p:cNvPr id="450" name="Google Shape;450;p62"/>
          <p:cNvSpPr txBox="1"/>
          <p:nvPr/>
        </p:nvSpPr>
        <p:spPr>
          <a:xfrm>
            <a:off x="1046425" y="845225"/>
            <a:ext cx="7807800" cy="2765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1.</a:t>
            </a:r>
            <a:r>
              <a:rPr lang="zh-TW" sz="1800">
                <a:solidFill>
                  <a:schemeClr val="dk1"/>
                </a:solidFill>
                <a:latin typeface="Calibri"/>
                <a:ea typeface="Calibri"/>
                <a:cs typeface="Calibri"/>
                <a:sym typeface="Calibri"/>
              </a:rPr>
              <a:t>start(u).  </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2.</a:t>
            </a:r>
            <a:r>
              <a:rPr lang="zh-TW" sz="1800">
                <a:solidFill>
                  <a:schemeClr val="dk1"/>
                </a:solidFill>
                <a:latin typeface="Calibri"/>
                <a:ea typeface="Calibri"/>
                <a:cs typeface="Calibri"/>
                <a:sym typeface="Calibri"/>
              </a:rPr>
              <a:t>bound(u)=[2</a:t>
            </a:r>
            <a:r>
              <a:rPr lang="zh-TW" sz="1800" i="1" baseline="30000">
                <a:solidFill>
                  <a:schemeClr val="dk1"/>
                </a:solidFill>
                <a:latin typeface="Calibri"/>
                <a:ea typeface="Calibri"/>
                <a:cs typeface="Calibri"/>
                <a:sym typeface="Calibri"/>
              </a:rPr>
              <a:t>t</a:t>
            </a:r>
            <a:r>
              <a:rPr lang="zh-TW" sz="1800" baseline="30000">
                <a:solidFill>
                  <a:schemeClr val="dk1"/>
                </a:solidFill>
                <a:latin typeface="Calibri"/>
                <a:ea typeface="Calibri"/>
                <a:cs typeface="Calibri"/>
                <a:sym typeface="Calibri"/>
              </a:rPr>
              <a:t>/b</a:t>
            </a:r>
            <a:r>
              <a:rPr lang="zh-TW" sz="1800">
                <a:solidFill>
                  <a:schemeClr val="dk1"/>
                </a:solidFill>
                <a:latin typeface="Calibri"/>
                <a:ea typeface="Calibri"/>
                <a:cs typeface="Calibri"/>
                <a:sym typeface="Calibri"/>
              </a:rPr>
              <a:t>] stored as </a:t>
            </a:r>
            <a:r>
              <a:rPr lang="zh-TW" sz="1800" i="1">
                <a:solidFill>
                  <a:schemeClr val="dk1"/>
                </a:solidFill>
                <a:latin typeface="Calibri"/>
                <a:ea typeface="Calibri"/>
                <a:cs typeface="Calibri"/>
                <a:sym typeface="Calibri"/>
              </a:rPr>
              <a:t>t</a:t>
            </a:r>
            <a:r>
              <a:rPr lang="zh-TW"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3.</a:t>
            </a:r>
            <a:r>
              <a:rPr lang="zh-TW" sz="1800">
                <a:solidFill>
                  <a:schemeClr val="dk1"/>
                </a:solidFill>
                <a:latin typeface="Calibri"/>
                <a:ea typeface="Calibri"/>
                <a:cs typeface="Calibri"/>
                <a:sym typeface="Calibri"/>
              </a:rPr>
              <a:t>an encoding of rt(u). </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4.</a:t>
            </a:r>
            <a:r>
              <a:rPr lang="zh-TW" sz="1800">
                <a:solidFill>
                  <a:schemeClr val="dk1"/>
                </a:solidFill>
                <a:latin typeface="Calibri"/>
                <a:ea typeface="Calibri"/>
                <a:cs typeface="Calibri"/>
                <a:sym typeface="Calibri"/>
              </a:rPr>
              <a:t>log lw(u).</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5.</a:t>
            </a:r>
            <a:r>
              <a:rPr lang="zh-TW" sz="1800">
                <a:solidFill>
                  <a:schemeClr val="dk1"/>
                </a:solidFill>
                <a:latin typeface="Calibri"/>
                <a:ea typeface="Calibri"/>
                <a:cs typeface="Calibri"/>
                <a:sym typeface="Calibri"/>
              </a:rPr>
              <a:t>level(u).</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6.</a:t>
            </a:r>
            <a:r>
              <a:rPr lang="zh-TW" sz="1800">
                <a:solidFill>
                  <a:schemeClr val="dk1"/>
                </a:solidFill>
                <a:latin typeface="Calibri"/>
                <a:ea typeface="Calibri"/>
                <a:cs typeface="Calibri"/>
                <a:sym typeface="Calibri"/>
              </a:rPr>
              <a:t> log(deg(u)-1).</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3"/>
          <p:cNvSpPr txBox="1">
            <a:spLocks noGrp="1"/>
          </p:cNvSpPr>
          <p:nvPr>
            <p:ph type="subTitle" idx="1"/>
          </p:nvPr>
        </p:nvSpPr>
        <p:spPr>
          <a:xfrm>
            <a:off x="1537800" y="1988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Length of a label</a:t>
            </a:r>
            <a:endParaRPr sz="2300">
              <a:solidFill>
                <a:srgbClr val="980000"/>
              </a:solidFill>
            </a:endParaRPr>
          </a:p>
        </p:txBody>
      </p:sp>
      <p:sp>
        <p:nvSpPr>
          <p:cNvPr id="456" name="Google Shape;456;p63"/>
          <p:cNvSpPr txBox="1"/>
          <p:nvPr/>
        </p:nvSpPr>
        <p:spPr>
          <a:xfrm>
            <a:off x="1046425" y="845225"/>
            <a:ext cx="7807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p>
        </p:txBody>
      </p:sp>
      <p:pic>
        <p:nvPicPr>
          <p:cNvPr id="457" name="Google Shape;457;p63"/>
          <p:cNvPicPr preferRelativeResize="0"/>
          <p:nvPr/>
        </p:nvPicPr>
        <p:blipFill rotWithShape="1">
          <a:blip r:embed="rId3">
            <a:alphaModFix/>
          </a:blip>
          <a:srcRect l="6218" t="25860" r="18593" b="16800"/>
          <a:stretch/>
        </p:blipFill>
        <p:spPr>
          <a:xfrm>
            <a:off x="1246275" y="1306925"/>
            <a:ext cx="6751973" cy="2896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4"/>
          <p:cNvSpPr txBox="1">
            <a:spLocks noGrp="1"/>
          </p:cNvSpPr>
          <p:nvPr>
            <p:ph type="subTitle" idx="1"/>
          </p:nvPr>
        </p:nvSpPr>
        <p:spPr>
          <a:xfrm>
            <a:off x="1537800" y="1988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Method 3</a:t>
            </a:r>
            <a:endParaRPr sz="2300">
              <a:solidFill>
                <a:srgbClr val="980000"/>
              </a:solidFill>
            </a:endParaRPr>
          </a:p>
        </p:txBody>
      </p:sp>
      <p:sp>
        <p:nvSpPr>
          <p:cNvPr id="463" name="Google Shape;463;p64"/>
          <p:cNvSpPr txBox="1"/>
          <p:nvPr/>
        </p:nvSpPr>
        <p:spPr>
          <a:xfrm>
            <a:off x="1046425" y="845225"/>
            <a:ext cx="7807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p>
        </p:txBody>
      </p:sp>
      <p:sp>
        <p:nvSpPr>
          <p:cNvPr id="464" name="Google Shape;464;p64"/>
          <p:cNvSpPr txBox="1"/>
          <p:nvPr/>
        </p:nvSpPr>
        <p:spPr>
          <a:xfrm>
            <a:off x="311700" y="827475"/>
            <a:ext cx="8641500" cy="41139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zh-TW" sz="1800">
                <a:solidFill>
                  <a:schemeClr val="dk1"/>
                </a:solidFill>
              </a:rPr>
              <a:t>The idea is that if the binary expansion of start(u) happens to </a:t>
            </a:r>
            <a:r>
              <a:rPr lang="zh-TW" sz="1800">
                <a:solidFill>
                  <a:srgbClr val="980000"/>
                </a:solidFill>
              </a:rPr>
              <a:t>have some trailing zeroes</a:t>
            </a:r>
            <a:r>
              <a:rPr lang="zh-TW" sz="1800">
                <a:solidFill>
                  <a:schemeClr val="dk1"/>
                </a:solidFill>
              </a:rPr>
              <a:t>, then we can </a:t>
            </a:r>
            <a:r>
              <a:rPr lang="zh-TW" sz="1800">
                <a:solidFill>
                  <a:srgbClr val="980000"/>
                </a:solidFill>
              </a:rPr>
              <a:t>save some bits</a:t>
            </a:r>
            <a:r>
              <a:rPr lang="zh-TW" sz="1800">
                <a:solidFill>
                  <a:schemeClr val="dk1"/>
                </a:solidFill>
              </a:rPr>
              <a:t> by removing these trailing zeroes, assuming that we are additionally storing their number. Thus, we add O(log log n) bits to every label, but then are able to substantially shorten some of them. </a:t>
            </a:r>
            <a:endParaRPr sz="1800">
              <a:solidFill>
                <a:schemeClr val="dk1"/>
              </a:solidFill>
            </a:endParaRPr>
          </a:p>
          <a:p>
            <a:pPr marL="457200" lvl="0" indent="-387350" algn="l" rtl="0">
              <a:spcBef>
                <a:spcPts val="0"/>
              </a:spcBef>
              <a:spcAft>
                <a:spcPts val="0"/>
              </a:spcAft>
              <a:buClr>
                <a:schemeClr val="dk1"/>
              </a:buClr>
              <a:buSzPts val="2500"/>
              <a:buChar char="●"/>
            </a:pPr>
            <a:r>
              <a:rPr lang="zh-TW" sz="1800">
                <a:solidFill>
                  <a:schemeClr val="dk1"/>
                </a:solidFill>
              </a:rPr>
              <a:t>Add </a:t>
            </a:r>
            <a:r>
              <a:rPr lang="zh-TW" sz="1800">
                <a:solidFill>
                  <a:srgbClr val="980000"/>
                </a:solidFill>
              </a:rPr>
              <a:t>O(log log n)</a:t>
            </a:r>
            <a:r>
              <a:rPr lang="zh-TW" sz="1800">
                <a:solidFill>
                  <a:schemeClr val="dk1"/>
                </a:solidFill>
              </a:rPr>
              <a:t> bits to every label, but then are able to substantially shorten some of them. </a:t>
            </a:r>
            <a:endParaRPr sz="1800">
              <a:solidFill>
                <a:schemeClr val="dk1"/>
              </a:solidFill>
            </a:endParaRPr>
          </a:p>
          <a:p>
            <a:pPr marL="457200" lvl="0" indent="-387350" algn="l" rtl="0">
              <a:spcBef>
                <a:spcPts val="0"/>
              </a:spcBef>
              <a:spcAft>
                <a:spcPts val="0"/>
              </a:spcAft>
              <a:buClr>
                <a:schemeClr val="dk1"/>
              </a:buClr>
              <a:buSzPts val="2500"/>
              <a:buChar char="●"/>
            </a:pPr>
            <a:r>
              <a:rPr lang="zh-TW" sz="1800">
                <a:solidFill>
                  <a:schemeClr val="dk1"/>
                </a:solidFill>
              </a:rPr>
              <a:t>The saved space can be used to store a relatively big routing table.</a:t>
            </a:r>
            <a:endParaRPr sz="25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5"/>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rmAutofit fontScale="40000" lnSpcReduction="20000"/>
          </a:bodyPr>
          <a:lstStyle/>
          <a:p>
            <a:pPr marL="0" lvl="0" indent="0" algn="ctr" rtl="0">
              <a:spcBef>
                <a:spcPts val="0"/>
              </a:spcBef>
              <a:spcAft>
                <a:spcPts val="1200"/>
              </a:spcAft>
              <a:buNone/>
            </a:pPr>
            <a:endParaRPr/>
          </a:p>
        </p:txBody>
      </p:sp>
      <p:pic>
        <p:nvPicPr>
          <p:cNvPr id="470" name="Google Shape;470;p65"/>
          <p:cNvPicPr preferRelativeResize="0"/>
          <p:nvPr/>
        </p:nvPicPr>
        <p:blipFill>
          <a:blip r:embed="rId3">
            <a:alphaModFix/>
          </a:blip>
          <a:stretch>
            <a:fillRect/>
          </a:stretch>
        </p:blipFill>
        <p:spPr>
          <a:xfrm>
            <a:off x="695975" y="136338"/>
            <a:ext cx="7752050" cy="48708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6"/>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rmAutofit fontScale="40000" lnSpcReduction="20000"/>
          </a:bodyPr>
          <a:lstStyle/>
          <a:p>
            <a:pPr marL="0" lvl="0" indent="0" algn="ctr" rtl="0">
              <a:spcBef>
                <a:spcPts val="0"/>
              </a:spcBef>
              <a:spcAft>
                <a:spcPts val="1200"/>
              </a:spcAft>
              <a:buNone/>
            </a:pPr>
            <a:endParaRPr/>
          </a:p>
        </p:txBody>
      </p:sp>
      <p:pic>
        <p:nvPicPr>
          <p:cNvPr id="476" name="Google Shape;476;p66"/>
          <p:cNvPicPr preferRelativeResize="0"/>
          <p:nvPr/>
        </p:nvPicPr>
        <p:blipFill>
          <a:blip r:embed="rId3">
            <a:alphaModFix/>
          </a:blip>
          <a:stretch>
            <a:fillRect/>
          </a:stretch>
        </p:blipFill>
        <p:spPr>
          <a:xfrm>
            <a:off x="2633950" y="97225"/>
            <a:ext cx="3876100" cy="4949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7"/>
          <p:cNvSpPr txBox="1">
            <a:spLocks noGrp="1"/>
          </p:cNvSpPr>
          <p:nvPr>
            <p:ph type="subTitle" idx="1"/>
          </p:nvPr>
        </p:nvSpPr>
        <p:spPr>
          <a:xfrm>
            <a:off x="1537800" y="1988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Final Structure and Length of A Label</a:t>
            </a:r>
            <a:endParaRPr sz="2300">
              <a:solidFill>
                <a:srgbClr val="980000"/>
              </a:solidFill>
            </a:endParaRPr>
          </a:p>
        </p:txBody>
      </p:sp>
      <p:sp>
        <p:nvSpPr>
          <p:cNvPr id="482" name="Google Shape;482;p67"/>
          <p:cNvSpPr txBox="1"/>
          <p:nvPr/>
        </p:nvSpPr>
        <p:spPr>
          <a:xfrm>
            <a:off x="1046425" y="845225"/>
            <a:ext cx="7807800" cy="3576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Almost same as previous method</a:t>
            </a:r>
            <a:endParaRPr sz="1800">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1.</a:t>
            </a:r>
            <a:r>
              <a:rPr lang="zh-TW" sz="1800">
                <a:solidFill>
                  <a:schemeClr val="dk1"/>
                </a:solidFill>
                <a:latin typeface="Calibri"/>
                <a:ea typeface="Calibri"/>
                <a:cs typeface="Calibri"/>
                <a:sym typeface="Calibri"/>
              </a:rPr>
              <a:t>start(u) - </a:t>
            </a:r>
            <a:r>
              <a:rPr lang="zh-TW" sz="1800">
                <a:solidFill>
                  <a:srgbClr val="980000"/>
                </a:solidFill>
                <a:latin typeface="Calibri"/>
                <a:ea typeface="Calibri"/>
                <a:cs typeface="Calibri"/>
                <a:sym typeface="Calibri"/>
              </a:rPr>
              <a:t>but save zero seperately</a:t>
            </a:r>
            <a:r>
              <a:rPr lang="zh-TW"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2.</a:t>
            </a:r>
            <a:r>
              <a:rPr lang="zh-TW" sz="1800">
                <a:solidFill>
                  <a:schemeClr val="dk1"/>
                </a:solidFill>
                <a:latin typeface="Calibri"/>
                <a:ea typeface="Calibri"/>
                <a:cs typeface="Calibri"/>
                <a:sym typeface="Calibri"/>
              </a:rPr>
              <a:t>bound(u)=[2</a:t>
            </a:r>
            <a:r>
              <a:rPr lang="zh-TW" sz="1800" i="1" baseline="30000">
                <a:solidFill>
                  <a:schemeClr val="dk1"/>
                </a:solidFill>
                <a:latin typeface="Calibri"/>
                <a:ea typeface="Calibri"/>
                <a:cs typeface="Calibri"/>
                <a:sym typeface="Calibri"/>
              </a:rPr>
              <a:t>t</a:t>
            </a:r>
            <a:r>
              <a:rPr lang="zh-TW" sz="1800" baseline="30000">
                <a:solidFill>
                  <a:schemeClr val="dk1"/>
                </a:solidFill>
                <a:latin typeface="Calibri"/>
                <a:ea typeface="Calibri"/>
                <a:cs typeface="Calibri"/>
                <a:sym typeface="Calibri"/>
              </a:rPr>
              <a:t>/b</a:t>
            </a:r>
            <a:r>
              <a:rPr lang="zh-TW" sz="1800">
                <a:solidFill>
                  <a:schemeClr val="dk1"/>
                </a:solidFill>
                <a:latin typeface="Calibri"/>
                <a:ea typeface="Calibri"/>
                <a:cs typeface="Calibri"/>
                <a:sym typeface="Calibri"/>
              </a:rPr>
              <a:t>] stored as </a:t>
            </a:r>
            <a:r>
              <a:rPr lang="zh-TW" sz="1800" i="1">
                <a:solidFill>
                  <a:schemeClr val="dk1"/>
                </a:solidFill>
                <a:latin typeface="Calibri"/>
                <a:ea typeface="Calibri"/>
                <a:cs typeface="Calibri"/>
                <a:sym typeface="Calibri"/>
              </a:rPr>
              <a:t>t</a:t>
            </a:r>
            <a:r>
              <a:rPr lang="zh-TW"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3.</a:t>
            </a:r>
            <a:r>
              <a:rPr lang="zh-TW" sz="1800">
                <a:solidFill>
                  <a:schemeClr val="dk1"/>
                </a:solidFill>
                <a:latin typeface="Calibri"/>
                <a:ea typeface="Calibri"/>
                <a:cs typeface="Calibri"/>
                <a:sym typeface="Calibri"/>
              </a:rPr>
              <a:t>an encoding of rt(u). </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4.</a:t>
            </a:r>
            <a:r>
              <a:rPr lang="zh-TW" sz="1800">
                <a:solidFill>
                  <a:schemeClr val="dk1"/>
                </a:solidFill>
                <a:latin typeface="Calibri"/>
                <a:ea typeface="Calibri"/>
                <a:cs typeface="Calibri"/>
                <a:sym typeface="Calibri"/>
              </a:rPr>
              <a:t>log lw(u) - </a:t>
            </a:r>
            <a:r>
              <a:rPr lang="zh-TW" sz="1800">
                <a:solidFill>
                  <a:srgbClr val="980000"/>
                </a:solidFill>
                <a:latin typeface="Calibri"/>
                <a:ea typeface="Calibri"/>
                <a:cs typeface="Calibri"/>
                <a:sym typeface="Calibri"/>
              </a:rPr>
              <a:t>but allows recovering b</a:t>
            </a:r>
            <a:r>
              <a:rPr lang="zh-TW"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rPr>
              <a:t>5.</a:t>
            </a:r>
            <a:r>
              <a:rPr lang="zh-TW" sz="1800">
                <a:solidFill>
                  <a:schemeClr val="dk1"/>
                </a:solidFill>
                <a:latin typeface="Calibri"/>
                <a:ea typeface="Calibri"/>
                <a:cs typeface="Calibri"/>
                <a:sym typeface="Calibri"/>
              </a:rPr>
              <a:t>level(u).</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zh-TW" sz="1800">
                <a:solidFill>
                  <a:schemeClr val="dk1"/>
                </a:solidFill>
                <a:latin typeface="Calibri"/>
                <a:ea typeface="Calibri"/>
                <a:cs typeface="Calibri"/>
                <a:sym typeface="Calibri"/>
              </a:rPr>
              <a:t>6. log(deg(u)-1).</a:t>
            </a:r>
            <a:endParaRPr sz="1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pic>
        <p:nvPicPr>
          <p:cNvPr id="483" name="Google Shape;483;p67"/>
          <p:cNvPicPr preferRelativeResize="0"/>
          <p:nvPr/>
        </p:nvPicPr>
        <p:blipFill>
          <a:blip r:embed="rId3">
            <a:alphaModFix/>
          </a:blip>
          <a:stretch>
            <a:fillRect/>
          </a:stretch>
        </p:blipFill>
        <p:spPr>
          <a:xfrm>
            <a:off x="1046413" y="3843613"/>
            <a:ext cx="5838825" cy="1038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4</a:t>
            </a:fld>
            <a:endParaRPr/>
          </a:p>
        </p:txBody>
      </p:sp>
      <p:sp>
        <p:nvSpPr>
          <p:cNvPr id="143" name="Google Shape;143;p32"/>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What is a Routing Labels Scheme?</a:t>
            </a:r>
            <a:endParaRPr sz="2300">
              <a:solidFill>
                <a:srgbClr val="980000"/>
              </a:solidFill>
            </a:endParaRPr>
          </a:p>
        </p:txBody>
      </p:sp>
      <p:sp>
        <p:nvSpPr>
          <p:cNvPr id="144" name="Google Shape;144;p32"/>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A routing labeling scheme will consist of</a:t>
            </a:r>
            <a:endParaRPr sz="1600"/>
          </a:p>
          <a:p>
            <a:pPr marL="914400" lvl="1" indent="-330200" algn="l" rtl="0">
              <a:lnSpc>
                <a:spcPct val="150000"/>
              </a:lnSpc>
              <a:spcBef>
                <a:spcPts val="0"/>
              </a:spcBef>
              <a:spcAft>
                <a:spcPts val="0"/>
              </a:spcAft>
              <a:buSzPts val="1600"/>
              <a:buChar char="○"/>
            </a:pPr>
            <a:r>
              <a:rPr lang="zh-TW" sz="1600"/>
              <a:t>(Encode Part) </a:t>
            </a:r>
            <a:br>
              <a:rPr lang="zh-TW" sz="1600"/>
            </a:br>
            <a:r>
              <a:rPr lang="zh-TW" sz="1600"/>
              <a:t>A algorithm to assign a </a:t>
            </a:r>
            <a:r>
              <a:rPr lang="zh-TW" sz="1600" b="1" u="sng"/>
              <a:t>binary string</a:t>
            </a:r>
            <a:r>
              <a:rPr lang="zh-TW" sz="1600" u="sng"/>
              <a:t> </a:t>
            </a:r>
            <a:r>
              <a:rPr lang="zh-TW" sz="1600" b="1" u="sng"/>
              <a:t>(called label)</a:t>
            </a:r>
            <a:r>
              <a:rPr lang="zh-TW" sz="1600"/>
              <a:t> to each node in a network, and assign </a:t>
            </a:r>
            <a:r>
              <a:rPr lang="zh-TW" sz="1600" b="1" u="sng"/>
              <a:t>port number</a:t>
            </a:r>
            <a:r>
              <a:rPr lang="zh-TW" sz="1600"/>
              <a:t> from </a:t>
            </a:r>
            <a:r>
              <a:rPr lang="zh-TW" sz="1600">
                <a:latin typeface="Times New Roman"/>
                <a:ea typeface="Times New Roman"/>
                <a:cs typeface="Times New Roman"/>
                <a:sym typeface="Times New Roman"/>
              </a:rPr>
              <a:t>{1,...,d}</a:t>
            </a:r>
            <a:r>
              <a:rPr lang="zh-TW" sz="1600"/>
              <a:t> for every edge outgoing from a node of degree </a:t>
            </a:r>
            <a:r>
              <a:rPr lang="zh-TW" sz="1600">
                <a:latin typeface="Times New Roman"/>
                <a:ea typeface="Times New Roman"/>
                <a:cs typeface="Times New Roman"/>
                <a:sym typeface="Times New Roman"/>
              </a:rPr>
              <a:t>d</a:t>
            </a:r>
            <a:r>
              <a:rPr lang="zh-TW" sz="1600"/>
              <a:t>.</a:t>
            </a:r>
            <a:endParaRPr sz="1600"/>
          </a:p>
          <a:p>
            <a:pPr marL="0" lvl="0" indent="0" algn="l" rtl="0">
              <a:lnSpc>
                <a:spcPct val="150000"/>
              </a:lnSpc>
              <a:spcBef>
                <a:spcPts val="0"/>
              </a:spcBef>
              <a:spcAft>
                <a:spcPts val="0"/>
              </a:spcAft>
              <a:buNone/>
            </a:pPr>
            <a:endParaRPr sz="1600"/>
          </a:p>
          <a:p>
            <a:pPr marL="914400" lvl="1" indent="-330200" algn="l" rtl="0">
              <a:lnSpc>
                <a:spcPct val="150000"/>
              </a:lnSpc>
              <a:spcBef>
                <a:spcPts val="0"/>
              </a:spcBef>
              <a:spcAft>
                <a:spcPts val="0"/>
              </a:spcAft>
              <a:buSzPts val="1600"/>
              <a:buChar char="○"/>
            </a:pPr>
            <a:r>
              <a:rPr lang="zh-TW" sz="1600"/>
              <a:t>(Decode Part)</a:t>
            </a:r>
            <a:br>
              <a:rPr lang="zh-TW" sz="1600"/>
            </a:br>
            <a:r>
              <a:rPr lang="zh-TW" sz="1600"/>
              <a:t>A algorithm </a:t>
            </a:r>
            <a:r>
              <a:rPr lang="zh-TW" sz="1600" b="1" u="sng"/>
              <a:t>only use the label information</a:t>
            </a:r>
            <a:r>
              <a:rPr lang="zh-TW" sz="1600"/>
              <a:t> to calculate the </a:t>
            </a:r>
            <a:r>
              <a:rPr lang="zh-TW" sz="1600" b="1" u="sng"/>
              <a:t>first edge on a shortest path from node A to node B</a:t>
            </a:r>
            <a:r>
              <a:rPr lang="zh-TW" sz="1600"/>
              <a:t> in a network.</a:t>
            </a:r>
            <a:endParaRPr sz="1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8"/>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40</a:t>
            </a:fld>
            <a:endParaRPr/>
          </a:p>
        </p:txBody>
      </p:sp>
      <p:sp>
        <p:nvSpPr>
          <p:cNvPr id="489" name="Google Shape;489;p68"/>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Conclusion</a:t>
            </a:r>
            <a:endParaRPr sz="2300">
              <a:solidFill>
                <a:srgbClr val="980000"/>
              </a:solidFill>
            </a:endParaRPr>
          </a:p>
        </p:txBody>
      </p:sp>
      <p:sp>
        <p:nvSpPr>
          <p:cNvPr id="491" name="Google Shape;491;p68"/>
          <p:cNvSpPr txBox="1"/>
          <p:nvPr/>
        </p:nvSpPr>
        <p:spPr>
          <a:xfrm>
            <a:off x="311700" y="827475"/>
            <a:ext cx="85206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In this paper </a:t>
            </a:r>
            <a:r>
              <a:rPr lang="zh-TW" sz="1600" b="1" u="sng"/>
              <a:t>Shorter Labels for Routing in Trees</a:t>
            </a:r>
            <a:br>
              <a:rPr lang="zh-TW" sz="1600"/>
            </a:br>
            <a:r>
              <a:rPr lang="zh-TW" sz="1600"/>
              <a:t>The authors propose </a:t>
            </a:r>
            <a:endParaRPr sz="1600"/>
          </a:p>
          <a:p>
            <a:pPr marL="914400" lvl="1" indent="-330200" algn="l" rtl="0">
              <a:lnSpc>
                <a:spcPct val="150000"/>
              </a:lnSpc>
              <a:spcBef>
                <a:spcPts val="0"/>
              </a:spcBef>
              <a:spcAft>
                <a:spcPts val="0"/>
              </a:spcAft>
              <a:buSzPts val="1600"/>
              <a:buChar char="○"/>
            </a:pPr>
            <a:r>
              <a:rPr lang="zh-TW" sz="1600"/>
              <a:t>An encoding method with label legnth </a:t>
            </a:r>
            <a:r>
              <a:rPr lang="zh-TW" sz="1600">
                <a:latin typeface="Times New Roman"/>
                <a:ea typeface="Times New Roman"/>
                <a:cs typeface="Times New Roman"/>
                <a:sym typeface="Times New Roman"/>
              </a:rPr>
              <a:t>logn +O((loglog(n))²)</a:t>
            </a:r>
            <a:r>
              <a:rPr lang="zh-TW" sz="1600"/>
              <a:t>.</a:t>
            </a:r>
            <a:endParaRPr sz="1600"/>
          </a:p>
          <a:p>
            <a:pPr marL="914400" lvl="1" indent="-330200" algn="l" rtl="0">
              <a:lnSpc>
                <a:spcPct val="150000"/>
              </a:lnSpc>
              <a:spcBef>
                <a:spcPts val="0"/>
              </a:spcBef>
              <a:spcAft>
                <a:spcPts val="0"/>
              </a:spcAft>
              <a:buSzPts val="1600"/>
              <a:buChar char="○"/>
            </a:pPr>
            <a:r>
              <a:rPr lang="zh-TW" sz="1600"/>
              <a:t>A decoding method with polylogarithmic time.</a:t>
            </a:r>
            <a:br>
              <a:rPr lang="zh-TW" sz="1600"/>
            </a:br>
            <a:r>
              <a:rPr lang="zh-TW" sz="1600"/>
              <a:t>note: </a:t>
            </a:r>
            <a:r>
              <a:rPr lang="zh-TW" sz="1600">
                <a:solidFill>
                  <a:schemeClr val="dk1"/>
                </a:solidFill>
              </a:rPr>
              <a:t>polylogarithmic time is better than</a:t>
            </a:r>
            <a:r>
              <a:rPr lang="zh-TW" sz="1600"/>
              <a:t> polynomial time, it replaces the </a:t>
            </a:r>
            <a:r>
              <a:rPr lang="zh-TW" sz="1600">
                <a:latin typeface="Times New Roman"/>
                <a:ea typeface="Times New Roman"/>
                <a:cs typeface="Times New Roman"/>
                <a:sym typeface="Times New Roman"/>
              </a:rPr>
              <a:t>x</a:t>
            </a:r>
            <a:r>
              <a:rPr lang="zh-TW" sz="1600"/>
              <a:t> by </a:t>
            </a:r>
            <a:r>
              <a:rPr lang="zh-TW" sz="1600">
                <a:latin typeface="Times New Roman"/>
                <a:ea typeface="Times New Roman"/>
                <a:cs typeface="Times New Roman"/>
                <a:sym typeface="Times New Roman"/>
              </a:rPr>
              <a:t>log(x).</a:t>
            </a:r>
            <a:endParaRPr sz="1600">
              <a:latin typeface="Times New Roman"/>
              <a:ea typeface="Times New Roman"/>
              <a:cs typeface="Times New Roman"/>
              <a:sym typeface="Times New Roman"/>
            </a:endParaRPr>
          </a:p>
          <a:p>
            <a:pPr marL="914400" lvl="0" indent="0" algn="l" rtl="0">
              <a:lnSpc>
                <a:spcPct val="150000"/>
              </a:lnSpc>
              <a:spcBef>
                <a:spcPts val="0"/>
              </a:spcBef>
              <a:spcAft>
                <a:spcPts val="0"/>
              </a:spcAft>
              <a:buNone/>
            </a:pPr>
            <a:endParaRPr sz="1600">
              <a:latin typeface="Times New Roman"/>
              <a:ea typeface="Times New Roman"/>
              <a:cs typeface="Times New Roman"/>
              <a:sym typeface="Times New Roman"/>
            </a:endParaRPr>
          </a:p>
          <a:p>
            <a:pPr marL="914400" lvl="1" indent="-330200" algn="l" rtl="0">
              <a:lnSpc>
                <a:spcPct val="150000"/>
              </a:lnSpc>
              <a:spcBef>
                <a:spcPts val="0"/>
              </a:spcBef>
              <a:spcAft>
                <a:spcPts val="0"/>
              </a:spcAft>
              <a:buSzPts val="1600"/>
              <a:buChar char="○"/>
            </a:pPr>
            <a:r>
              <a:rPr lang="zh-TW" sz="1600"/>
              <a:t>Guess (no prove) the upper bound of the Designer-port routing problem.</a:t>
            </a:r>
            <a:endParaRPr sz="1600">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600">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5</a:t>
            </a:fld>
            <a:endParaRPr/>
          </a:p>
        </p:txBody>
      </p:sp>
      <p:sp>
        <p:nvSpPr>
          <p:cNvPr id="150" name="Google Shape;150;p33"/>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What is a Routing Labels Scheme?</a:t>
            </a:r>
            <a:endParaRPr sz="2300">
              <a:solidFill>
                <a:srgbClr val="980000"/>
              </a:solidFill>
            </a:endParaRPr>
          </a:p>
        </p:txBody>
      </p:sp>
      <p:sp>
        <p:nvSpPr>
          <p:cNvPr id="151" name="Google Shape;151;p33"/>
          <p:cNvSpPr txBox="1"/>
          <p:nvPr/>
        </p:nvSpPr>
        <p:spPr>
          <a:xfrm>
            <a:off x="311700" y="827475"/>
            <a:ext cx="38619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A trivial example: </a:t>
            </a:r>
            <a:br>
              <a:rPr lang="zh-TW" sz="1600"/>
            </a:br>
            <a:r>
              <a:rPr lang="zh-TW" sz="1600"/>
              <a:t>(encode the full information)</a:t>
            </a:r>
            <a:br>
              <a:rPr lang="zh-TW" sz="1600"/>
            </a:br>
            <a:endParaRPr sz="1600"/>
          </a:p>
          <a:p>
            <a:pPr marL="457200" lvl="0" indent="-330200" algn="l" rtl="0">
              <a:lnSpc>
                <a:spcPct val="150000"/>
              </a:lnSpc>
              <a:spcBef>
                <a:spcPts val="0"/>
              </a:spcBef>
              <a:spcAft>
                <a:spcPts val="0"/>
              </a:spcAft>
              <a:buSzPts val="1600"/>
              <a:buChar char="●"/>
            </a:pPr>
            <a:r>
              <a:rPr lang="zh-TW" sz="1600"/>
              <a:t>In this case:</a:t>
            </a:r>
            <a:br>
              <a:rPr lang="zh-TW" sz="1600"/>
            </a:br>
            <a:r>
              <a:rPr lang="zh-TW" sz="1600"/>
              <a:t>The length of label is </a:t>
            </a:r>
            <a:r>
              <a:rPr lang="zh-TW" sz="1600">
                <a:solidFill>
                  <a:schemeClr val="dk1"/>
                </a:solidFill>
                <a:latin typeface="Times New Roman"/>
                <a:ea typeface="Times New Roman"/>
                <a:cs typeface="Times New Roman"/>
                <a:sym typeface="Times New Roman"/>
              </a:rPr>
              <a:t>n</a:t>
            </a:r>
            <a:r>
              <a:rPr lang="zh-TW" sz="1600">
                <a:latin typeface="Times New Roman"/>
                <a:ea typeface="Times New Roman"/>
                <a:cs typeface="Times New Roman"/>
                <a:sym typeface="Times New Roman"/>
              </a:rPr>
              <a:t>log(n).</a:t>
            </a:r>
            <a:endParaRPr sz="1600">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600">
              <a:latin typeface="Times New Roman"/>
              <a:ea typeface="Times New Roman"/>
              <a:cs typeface="Times New Roman"/>
              <a:sym typeface="Times New Roman"/>
            </a:endParaRPr>
          </a:p>
          <a:p>
            <a:pPr marL="457200" lvl="0" indent="-330200" algn="l" rtl="0">
              <a:lnSpc>
                <a:spcPct val="150000"/>
              </a:lnSpc>
              <a:spcBef>
                <a:spcPts val="0"/>
              </a:spcBef>
              <a:spcAft>
                <a:spcPts val="0"/>
              </a:spcAft>
              <a:buSzPts val="1600"/>
              <a:buChar char="●"/>
            </a:pPr>
            <a:r>
              <a:rPr lang="zh-TW" sz="1600"/>
              <a:t>Note: </a:t>
            </a:r>
            <a:br>
              <a:rPr lang="zh-TW" sz="1600"/>
            </a:br>
            <a:r>
              <a:rPr lang="zh-TW" sz="1600"/>
              <a:t>For each number in </a:t>
            </a:r>
            <a:r>
              <a:rPr lang="zh-TW" sz="1600">
                <a:latin typeface="Times New Roman"/>
                <a:ea typeface="Times New Roman"/>
                <a:cs typeface="Times New Roman"/>
                <a:sym typeface="Times New Roman"/>
              </a:rPr>
              <a:t>{1,...,n}</a:t>
            </a:r>
            <a:r>
              <a:rPr lang="zh-TW" sz="1600"/>
              <a:t> we can use </a:t>
            </a:r>
            <a:r>
              <a:rPr lang="zh-TW" sz="1600">
                <a:latin typeface="Times New Roman"/>
                <a:ea typeface="Times New Roman"/>
                <a:cs typeface="Times New Roman"/>
                <a:sym typeface="Times New Roman"/>
              </a:rPr>
              <a:t>log(n)</a:t>
            </a:r>
            <a:r>
              <a:rPr lang="zh-TW" sz="1600"/>
              <a:t> bit to store.</a:t>
            </a:r>
            <a:endParaRPr sz="1600"/>
          </a:p>
          <a:p>
            <a:pPr marL="457200" lvl="0" indent="0" algn="l" rtl="0">
              <a:lnSpc>
                <a:spcPct val="150000"/>
              </a:lnSpc>
              <a:spcBef>
                <a:spcPts val="0"/>
              </a:spcBef>
              <a:spcAft>
                <a:spcPts val="0"/>
              </a:spcAft>
              <a:buNone/>
            </a:pPr>
            <a:r>
              <a:rPr lang="zh-TW" sz="1600"/>
              <a:t>(binary encoding)</a:t>
            </a:r>
            <a:endParaRPr sz="1600"/>
          </a:p>
          <a:p>
            <a:pPr marL="457200" lvl="0" indent="0" algn="l" rtl="0">
              <a:lnSpc>
                <a:spcPct val="150000"/>
              </a:lnSpc>
              <a:spcBef>
                <a:spcPts val="0"/>
              </a:spcBef>
              <a:spcAft>
                <a:spcPts val="0"/>
              </a:spcAft>
              <a:buNone/>
            </a:pPr>
            <a:r>
              <a:rPr lang="zh-TW" sz="1600">
                <a:solidFill>
                  <a:schemeClr val="dk1"/>
                </a:solidFill>
              </a:rPr>
              <a:t>(</a:t>
            </a:r>
            <a:r>
              <a:rPr lang="zh-TW" sz="1600">
                <a:latin typeface="Times New Roman"/>
                <a:ea typeface="Times New Roman"/>
                <a:cs typeface="Times New Roman"/>
                <a:sym typeface="Times New Roman"/>
              </a:rPr>
              <a:t>log = log2</a:t>
            </a:r>
            <a:r>
              <a:rPr lang="zh-TW" sz="1600"/>
              <a:t> in this slide)</a:t>
            </a:r>
            <a:endParaRPr sz="1600">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sz="1600"/>
          </a:p>
        </p:txBody>
      </p:sp>
      <p:pic>
        <p:nvPicPr>
          <p:cNvPr id="152" name="Google Shape;152;p33"/>
          <p:cNvPicPr preferRelativeResize="0"/>
          <p:nvPr/>
        </p:nvPicPr>
        <p:blipFill>
          <a:blip r:embed="rId3">
            <a:alphaModFix/>
          </a:blip>
          <a:stretch>
            <a:fillRect/>
          </a:stretch>
        </p:blipFill>
        <p:spPr>
          <a:xfrm>
            <a:off x="4173600" y="827475"/>
            <a:ext cx="4779675" cy="407479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4"/>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6</a:t>
            </a:fld>
            <a:endParaRPr/>
          </a:p>
        </p:txBody>
      </p:sp>
      <p:sp>
        <p:nvSpPr>
          <p:cNvPr id="158" name="Google Shape;158;p34"/>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About this Paper</a:t>
            </a:r>
            <a:endParaRPr sz="2300">
              <a:solidFill>
                <a:srgbClr val="980000"/>
              </a:solidFill>
            </a:endParaRPr>
          </a:p>
        </p:txBody>
      </p:sp>
      <p:sp>
        <p:nvSpPr>
          <p:cNvPr id="159" name="Google Shape;159;p34"/>
          <p:cNvSpPr txBox="1"/>
          <p:nvPr/>
        </p:nvSpPr>
        <p:spPr>
          <a:xfrm>
            <a:off x="311700" y="827475"/>
            <a:ext cx="87027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b="1" u="sng"/>
              <a:t>Shorter Labels for Routing in Trees</a:t>
            </a:r>
            <a:r>
              <a:rPr lang="zh-TW" sz="1600"/>
              <a:t> is published on </a:t>
            </a:r>
            <a:br>
              <a:rPr lang="zh-TW" sz="1600"/>
            </a:br>
            <a:r>
              <a:rPr lang="zh-TW" sz="1600"/>
              <a:t>　　SODA (</a:t>
            </a:r>
            <a:r>
              <a:rPr lang="zh-TW" sz="1600">
                <a:solidFill>
                  <a:schemeClr val="dk1"/>
                </a:solidFill>
              </a:rPr>
              <a:t>ACM-SIAM Symposium of Discrete Algorithms</a:t>
            </a:r>
            <a:r>
              <a:rPr lang="zh-TW" sz="1600"/>
              <a:t>) 2021.</a:t>
            </a:r>
            <a:br>
              <a:rPr lang="zh-TW" sz="1600"/>
            </a:br>
            <a:r>
              <a:rPr lang="zh-TW" sz="1600"/>
              <a:t>　　(Top conference in </a:t>
            </a:r>
            <a:r>
              <a:rPr lang="zh-TW" sz="1600">
                <a:solidFill>
                  <a:schemeClr val="dk1"/>
                </a:solidFill>
              </a:rPr>
              <a:t>discrete algorithms domain</a:t>
            </a:r>
            <a:r>
              <a:rPr lang="zh-TW" sz="1600"/>
              <a:t>)</a:t>
            </a:r>
            <a:endParaRPr sz="1600"/>
          </a:p>
          <a:p>
            <a:pPr marL="0" lvl="0" indent="0" algn="l" rtl="0">
              <a:lnSpc>
                <a:spcPct val="150000"/>
              </a:lnSpc>
              <a:spcBef>
                <a:spcPts val="0"/>
              </a:spcBef>
              <a:spcAft>
                <a:spcPts val="0"/>
              </a:spcAft>
              <a:buNone/>
            </a:pPr>
            <a:endParaRPr sz="1600"/>
          </a:p>
          <a:p>
            <a:pPr marL="457200" lvl="0" indent="-330200" algn="l" rtl="0">
              <a:lnSpc>
                <a:spcPct val="150000"/>
              </a:lnSpc>
              <a:spcBef>
                <a:spcPts val="0"/>
              </a:spcBef>
              <a:spcAft>
                <a:spcPts val="0"/>
              </a:spcAft>
              <a:buSzPts val="1600"/>
              <a:buChar char="●"/>
            </a:pPr>
            <a:r>
              <a:rPr lang="zh-TW" sz="1600"/>
              <a:t>In this paper </a:t>
            </a:r>
            <a:r>
              <a:rPr lang="zh-TW" sz="1600" b="1" u="sng"/>
              <a:t>Shorter Labels for Routing in Trees</a:t>
            </a:r>
            <a:br>
              <a:rPr lang="zh-TW" sz="1600"/>
            </a:br>
            <a:r>
              <a:rPr lang="zh-TW" sz="1600"/>
              <a:t>The authors propose </a:t>
            </a:r>
            <a:endParaRPr sz="1600"/>
          </a:p>
          <a:p>
            <a:pPr marL="914400" lvl="1" indent="-330200" algn="l" rtl="0">
              <a:lnSpc>
                <a:spcPct val="150000"/>
              </a:lnSpc>
              <a:spcBef>
                <a:spcPts val="0"/>
              </a:spcBef>
              <a:spcAft>
                <a:spcPts val="0"/>
              </a:spcAft>
              <a:buSzPts val="1600"/>
              <a:buChar char="○"/>
            </a:pPr>
            <a:r>
              <a:rPr lang="zh-TW" sz="1600"/>
              <a:t>An encoding method with label legnth </a:t>
            </a:r>
            <a:r>
              <a:rPr lang="zh-TW" sz="1600">
                <a:latin typeface="Times New Roman"/>
                <a:ea typeface="Times New Roman"/>
                <a:cs typeface="Times New Roman"/>
                <a:sym typeface="Times New Roman"/>
              </a:rPr>
              <a:t>logn + O((loglog(n))²)</a:t>
            </a:r>
            <a:r>
              <a:rPr lang="zh-TW" sz="1600"/>
              <a:t>.</a:t>
            </a:r>
            <a:endParaRPr sz="1600"/>
          </a:p>
          <a:p>
            <a:pPr marL="914400" lvl="1" indent="-330200" algn="l" rtl="0">
              <a:lnSpc>
                <a:spcPct val="150000"/>
              </a:lnSpc>
              <a:spcBef>
                <a:spcPts val="0"/>
              </a:spcBef>
              <a:spcAft>
                <a:spcPts val="0"/>
              </a:spcAft>
              <a:buSzPts val="1600"/>
              <a:buChar char="○"/>
            </a:pPr>
            <a:r>
              <a:rPr lang="zh-TW" sz="1600"/>
              <a:t>A decoding method with </a:t>
            </a:r>
            <a:r>
              <a:rPr lang="zh-TW" sz="1600" b="1" u="sng"/>
              <a:t>polylogarithmic</a:t>
            </a:r>
            <a:r>
              <a:rPr lang="zh-TW" sz="1600" b="1"/>
              <a:t> </a:t>
            </a:r>
            <a:r>
              <a:rPr lang="zh-TW" sz="1600"/>
              <a:t>time.</a:t>
            </a:r>
            <a:br>
              <a:rPr lang="zh-TW" sz="1600"/>
            </a:br>
            <a:r>
              <a:rPr lang="zh-TW" sz="1600"/>
              <a:t>note: </a:t>
            </a:r>
            <a:r>
              <a:rPr lang="zh-TW" sz="1600">
                <a:solidFill>
                  <a:schemeClr val="dk1"/>
                </a:solidFill>
              </a:rPr>
              <a:t>polylogarithmic time is better than</a:t>
            </a:r>
            <a:r>
              <a:rPr lang="zh-TW" sz="1600"/>
              <a:t> polynomial time, it replaces the </a:t>
            </a:r>
            <a:r>
              <a:rPr lang="zh-TW" sz="1600">
                <a:latin typeface="Times New Roman"/>
                <a:ea typeface="Times New Roman"/>
                <a:cs typeface="Times New Roman"/>
                <a:sym typeface="Times New Roman"/>
              </a:rPr>
              <a:t>x</a:t>
            </a:r>
            <a:r>
              <a:rPr lang="zh-TW" sz="1600"/>
              <a:t> by </a:t>
            </a:r>
            <a:r>
              <a:rPr lang="zh-TW" sz="1600">
                <a:latin typeface="Times New Roman"/>
                <a:ea typeface="Times New Roman"/>
                <a:cs typeface="Times New Roman"/>
                <a:sym typeface="Times New Roman"/>
              </a:rPr>
              <a:t>log(x).</a:t>
            </a:r>
            <a:endParaRPr sz="1600">
              <a:latin typeface="Times New Roman"/>
              <a:ea typeface="Times New Roman"/>
              <a:cs typeface="Times New Roman"/>
              <a:sym typeface="Times New Roman"/>
            </a:endParaRPr>
          </a:p>
          <a:p>
            <a:pPr marL="914400" lvl="0" indent="0" algn="l" rtl="0">
              <a:lnSpc>
                <a:spcPct val="150000"/>
              </a:lnSpc>
              <a:spcBef>
                <a:spcPts val="0"/>
              </a:spcBef>
              <a:spcAft>
                <a:spcPts val="0"/>
              </a:spcAft>
              <a:buNone/>
            </a:pPr>
            <a:endParaRPr sz="1600">
              <a:latin typeface="Times New Roman"/>
              <a:ea typeface="Times New Roman"/>
              <a:cs typeface="Times New Roman"/>
              <a:sym typeface="Times New Roman"/>
            </a:endParaRPr>
          </a:p>
          <a:p>
            <a:pPr marL="914400" lvl="1" indent="-330200" algn="l" rtl="0">
              <a:lnSpc>
                <a:spcPct val="150000"/>
              </a:lnSpc>
              <a:spcBef>
                <a:spcPts val="0"/>
              </a:spcBef>
              <a:spcAft>
                <a:spcPts val="0"/>
              </a:spcAft>
              <a:buSzPts val="1600"/>
              <a:buChar char="○"/>
            </a:pPr>
            <a:r>
              <a:rPr lang="zh-TW" sz="1600"/>
              <a:t>(extending version) </a:t>
            </a:r>
            <a:r>
              <a:rPr lang="zh-TW" sz="1600">
                <a:solidFill>
                  <a:schemeClr val="dk1"/>
                </a:solidFill>
              </a:rPr>
              <a:t>Label length </a:t>
            </a:r>
            <a:r>
              <a:rPr lang="zh-TW" sz="1600">
                <a:solidFill>
                  <a:schemeClr val="dk1"/>
                </a:solidFill>
                <a:latin typeface="Times New Roman"/>
                <a:ea typeface="Times New Roman"/>
                <a:cs typeface="Times New Roman"/>
                <a:sym typeface="Times New Roman"/>
              </a:rPr>
              <a:t>logn + O((loglog(n)</a:t>
            </a:r>
            <a:r>
              <a:rPr lang="zh-TW" sz="1600" baseline="30000">
                <a:solidFill>
                  <a:schemeClr val="dk1"/>
                </a:solidFill>
              </a:rPr>
              <a:t>3</a:t>
            </a:r>
            <a:r>
              <a:rPr lang="zh-TW" sz="1600">
                <a:solidFill>
                  <a:schemeClr val="dk1"/>
                </a:solidFill>
                <a:latin typeface="Times New Roman"/>
                <a:ea typeface="Times New Roman"/>
                <a:cs typeface="Times New Roman"/>
                <a:sym typeface="Times New Roman"/>
              </a:rPr>
              <a:t>)</a:t>
            </a:r>
            <a:r>
              <a:rPr lang="zh-TW" sz="1100">
                <a:solidFill>
                  <a:schemeClr val="dk1"/>
                </a:solidFill>
                <a:latin typeface="Times New Roman"/>
                <a:ea typeface="Times New Roman"/>
                <a:cs typeface="Times New Roman"/>
                <a:sym typeface="Times New Roman"/>
              </a:rPr>
              <a:t> </a:t>
            </a:r>
            <a:r>
              <a:rPr lang="zh-TW" sz="1600">
                <a:solidFill>
                  <a:schemeClr val="dk1"/>
                </a:solidFill>
                <a:latin typeface="Times New Roman"/>
                <a:ea typeface="Times New Roman"/>
                <a:cs typeface="Times New Roman"/>
                <a:sym typeface="Times New Roman"/>
              </a:rPr>
              <a:t>) </a:t>
            </a:r>
            <a:r>
              <a:rPr lang="zh-TW" sz="1600">
                <a:solidFill>
                  <a:schemeClr val="dk1"/>
                </a:solidFill>
              </a:rPr>
              <a:t>and </a:t>
            </a:r>
            <a:r>
              <a:rPr lang="zh-TW" sz="1600" b="1" u="sng">
                <a:solidFill>
                  <a:schemeClr val="dk1"/>
                </a:solidFill>
              </a:rPr>
              <a:t>constant</a:t>
            </a:r>
            <a:r>
              <a:rPr lang="zh-TW" sz="1600">
                <a:solidFill>
                  <a:schemeClr val="dk1"/>
                </a:solidFill>
              </a:rPr>
              <a:t> decoding time.</a:t>
            </a:r>
            <a:endParaRPr sz="1600"/>
          </a:p>
          <a:p>
            <a:pPr marL="0" lvl="0" indent="0" algn="l" rtl="0">
              <a:lnSpc>
                <a:spcPct val="150000"/>
              </a:lnSpc>
              <a:spcBef>
                <a:spcPts val="0"/>
              </a:spcBef>
              <a:spcAft>
                <a:spcPts val="0"/>
              </a:spcAft>
              <a:buNone/>
            </a:pPr>
            <a:endParaRPr sz="1600">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600">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5"/>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7</a:t>
            </a:fld>
            <a:endParaRPr/>
          </a:p>
        </p:txBody>
      </p:sp>
      <p:sp>
        <p:nvSpPr>
          <p:cNvPr id="165" name="Google Shape;165;p35"/>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Method 1 (Introduction)</a:t>
            </a:r>
            <a:endParaRPr sz="2300">
              <a:solidFill>
                <a:srgbClr val="980000"/>
              </a:solidFill>
            </a:endParaRPr>
          </a:p>
        </p:txBody>
      </p:sp>
      <p:sp>
        <p:nvSpPr>
          <p:cNvPr id="166" name="Google Shape;166;p35"/>
          <p:cNvSpPr txBox="1"/>
          <p:nvPr/>
        </p:nvSpPr>
        <p:spPr>
          <a:xfrm>
            <a:off x="311700" y="827475"/>
            <a:ext cx="55548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This method will assign each node </a:t>
            </a:r>
            <a:r>
              <a:rPr lang="zh-TW" sz="1600">
                <a:latin typeface="Times New Roman"/>
                <a:ea typeface="Times New Roman"/>
                <a:cs typeface="Times New Roman"/>
                <a:sym typeface="Times New Roman"/>
              </a:rPr>
              <a:t>u</a:t>
            </a:r>
            <a:r>
              <a:rPr lang="zh-TW" sz="1600"/>
              <a:t> a pair of integers </a:t>
            </a:r>
            <a:r>
              <a:rPr lang="zh-TW" sz="1600">
                <a:latin typeface="Times New Roman"/>
                <a:ea typeface="Times New Roman"/>
                <a:cs typeface="Times New Roman"/>
                <a:sym typeface="Times New Roman"/>
              </a:rPr>
              <a:t>(start(u), bound(u))</a:t>
            </a:r>
            <a:r>
              <a:rPr lang="zh-TW" sz="1600"/>
              <a:t>. </a:t>
            </a:r>
            <a:br>
              <a:rPr lang="zh-TW" sz="1600"/>
            </a:br>
            <a:r>
              <a:rPr lang="zh-TW" sz="1600"/>
              <a:t>As the figure shown on the right.</a:t>
            </a:r>
            <a:endParaRPr sz="1600"/>
          </a:p>
          <a:p>
            <a:pPr marL="0" lvl="0" indent="0" algn="l" rtl="0">
              <a:lnSpc>
                <a:spcPct val="150000"/>
              </a:lnSpc>
              <a:spcBef>
                <a:spcPts val="0"/>
              </a:spcBef>
              <a:spcAft>
                <a:spcPts val="0"/>
              </a:spcAft>
              <a:buNone/>
            </a:pPr>
            <a:endParaRPr sz="1600"/>
          </a:p>
          <a:p>
            <a:pPr marL="457200" lvl="0" indent="-330200" algn="l" rtl="0">
              <a:lnSpc>
                <a:spcPct val="150000"/>
              </a:lnSpc>
              <a:spcBef>
                <a:spcPts val="0"/>
              </a:spcBef>
              <a:spcAft>
                <a:spcPts val="0"/>
              </a:spcAft>
              <a:buSzPts val="1600"/>
              <a:buChar char="●"/>
            </a:pPr>
            <a:r>
              <a:rPr lang="zh-TW" sz="1600"/>
              <a:t>The </a:t>
            </a:r>
            <a:r>
              <a:rPr lang="zh-TW" sz="1600">
                <a:latin typeface="Times New Roman"/>
                <a:ea typeface="Times New Roman"/>
                <a:cs typeface="Times New Roman"/>
                <a:sym typeface="Times New Roman"/>
              </a:rPr>
              <a:t>start(u)</a:t>
            </a:r>
            <a:r>
              <a:rPr lang="zh-TW" sz="1600"/>
              <a:t> can be viewed as an </a:t>
            </a:r>
            <a:r>
              <a:rPr lang="zh-TW" sz="1600">
                <a:solidFill>
                  <a:schemeClr val="dk1"/>
                </a:solidFill>
              </a:rPr>
              <a:t>unique </a:t>
            </a:r>
            <a:r>
              <a:rPr lang="zh-TW" sz="1600" b="1" u="sng"/>
              <a:t>ID of a node</a:t>
            </a:r>
            <a:r>
              <a:rPr lang="zh-TW" sz="1600"/>
              <a:t>.</a:t>
            </a:r>
            <a:endParaRPr sz="1600"/>
          </a:p>
          <a:p>
            <a:pPr marL="0" lvl="0" indent="0" algn="l" rtl="0">
              <a:lnSpc>
                <a:spcPct val="150000"/>
              </a:lnSpc>
              <a:spcBef>
                <a:spcPts val="0"/>
              </a:spcBef>
              <a:spcAft>
                <a:spcPts val="0"/>
              </a:spcAft>
              <a:buNone/>
            </a:pPr>
            <a:endParaRPr sz="1600"/>
          </a:p>
          <a:p>
            <a:pPr marL="457200" lvl="0" indent="-330200" algn="l" rtl="0">
              <a:lnSpc>
                <a:spcPct val="150000"/>
              </a:lnSpc>
              <a:spcBef>
                <a:spcPts val="0"/>
              </a:spcBef>
              <a:spcAft>
                <a:spcPts val="0"/>
              </a:spcAft>
              <a:buSzPts val="1600"/>
              <a:buChar char="●"/>
            </a:pPr>
            <a:r>
              <a:rPr lang="zh-TW" sz="1600"/>
              <a:t>The </a:t>
            </a:r>
            <a:r>
              <a:rPr lang="zh-TW" sz="1600">
                <a:solidFill>
                  <a:schemeClr val="dk1"/>
                </a:solidFill>
                <a:latin typeface="Times New Roman"/>
                <a:ea typeface="Times New Roman"/>
                <a:cs typeface="Times New Roman"/>
                <a:sym typeface="Times New Roman"/>
              </a:rPr>
              <a:t>bound(u)</a:t>
            </a:r>
            <a:r>
              <a:rPr lang="zh-TW" sz="1600">
                <a:solidFill>
                  <a:schemeClr val="dk1"/>
                </a:solidFill>
              </a:rPr>
              <a:t> can be viewed as </a:t>
            </a:r>
            <a:r>
              <a:rPr lang="zh-TW" sz="1600" b="1" u="sng">
                <a:solidFill>
                  <a:schemeClr val="dk1"/>
                </a:solidFill>
              </a:rPr>
              <a:t>roughly size of the subtree </a:t>
            </a:r>
            <a:r>
              <a:rPr lang="zh-TW" sz="1600" u="sng">
                <a:solidFill>
                  <a:schemeClr val="dk1"/>
                </a:solidFill>
                <a:latin typeface="Times New Roman"/>
                <a:ea typeface="Times New Roman"/>
                <a:cs typeface="Times New Roman"/>
                <a:sym typeface="Times New Roman"/>
              </a:rPr>
              <a:t>Tu</a:t>
            </a:r>
            <a:r>
              <a:rPr lang="zh-TW" sz="1600">
                <a:solidFill>
                  <a:schemeClr val="dk1"/>
                </a:solidFill>
              </a:rPr>
              <a:t>. (The subtree rooted at </a:t>
            </a:r>
            <a:r>
              <a:rPr lang="zh-TW" sz="1600">
                <a:solidFill>
                  <a:schemeClr val="dk1"/>
                </a:solidFill>
                <a:latin typeface="Times New Roman"/>
                <a:ea typeface="Times New Roman"/>
                <a:cs typeface="Times New Roman"/>
                <a:sym typeface="Times New Roman"/>
              </a:rPr>
              <a:t>u</a:t>
            </a:r>
            <a:r>
              <a:rPr lang="zh-TW" sz="1600">
                <a:solidFill>
                  <a:schemeClr val="dk1"/>
                </a:solidFill>
              </a:rPr>
              <a:t>.)</a:t>
            </a:r>
            <a:endParaRPr sz="1600">
              <a:solidFill>
                <a:schemeClr val="dk1"/>
              </a:solidFill>
            </a:endParaRPr>
          </a:p>
          <a:p>
            <a:pPr marL="457200" lvl="0" indent="0" algn="l" rtl="0">
              <a:lnSpc>
                <a:spcPct val="150000"/>
              </a:lnSpc>
              <a:spcBef>
                <a:spcPts val="0"/>
              </a:spcBef>
              <a:spcAft>
                <a:spcPts val="0"/>
              </a:spcAft>
              <a:buNone/>
            </a:pPr>
            <a:r>
              <a:rPr lang="zh-TW" sz="1600">
                <a:solidFill>
                  <a:schemeClr val="dk1"/>
                </a:solidFill>
              </a:rPr>
              <a:t>Note: </a:t>
            </a:r>
            <a:r>
              <a:rPr lang="zh-TW" sz="1600">
                <a:solidFill>
                  <a:schemeClr val="dk1"/>
                </a:solidFill>
                <a:latin typeface="Times New Roman"/>
                <a:ea typeface="Times New Roman"/>
                <a:cs typeface="Times New Roman"/>
                <a:sym typeface="Times New Roman"/>
              </a:rPr>
              <a:t>bound(u)</a:t>
            </a:r>
            <a:r>
              <a:rPr lang="zh-TW" sz="1600">
                <a:solidFill>
                  <a:schemeClr val="dk1"/>
                </a:solidFill>
              </a:rPr>
              <a:t> will always be the power of </a:t>
            </a:r>
            <a:r>
              <a:rPr lang="zh-TW" sz="1600">
                <a:solidFill>
                  <a:schemeClr val="dk1"/>
                </a:solidFill>
                <a:latin typeface="Times New Roman"/>
                <a:ea typeface="Times New Roman"/>
                <a:cs typeface="Times New Roman"/>
                <a:sym typeface="Times New Roman"/>
              </a:rPr>
              <a:t>2</a:t>
            </a:r>
            <a:r>
              <a:rPr lang="zh-TW" sz="1600">
                <a:solidFill>
                  <a:schemeClr val="dk1"/>
                </a:solidFill>
              </a:rPr>
              <a:t>.</a:t>
            </a:r>
            <a:endParaRPr sz="1600"/>
          </a:p>
          <a:p>
            <a:pPr marL="457200" lvl="0" indent="0" algn="l" rtl="0">
              <a:lnSpc>
                <a:spcPct val="150000"/>
              </a:lnSpc>
              <a:spcBef>
                <a:spcPts val="0"/>
              </a:spcBef>
              <a:spcAft>
                <a:spcPts val="0"/>
              </a:spcAft>
              <a:buNone/>
            </a:pPr>
            <a:br>
              <a:rPr lang="zh-TW" sz="1600"/>
            </a:br>
            <a:endParaRPr sz="1600"/>
          </a:p>
          <a:p>
            <a:pPr marL="457200" lvl="0" indent="0" algn="l" rtl="0">
              <a:lnSpc>
                <a:spcPct val="150000"/>
              </a:lnSpc>
              <a:spcBef>
                <a:spcPts val="0"/>
              </a:spcBef>
              <a:spcAft>
                <a:spcPts val="0"/>
              </a:spcAft>
              <a:buNone/>
            </a:pPr>
            <a:r>
              <a:rPr lang="zh-TW" sz="1600"/>
              <a:t> </a:t>
            </a:r>
            <a:br>
              <a:rPr lang="zh-TW" sz="1600"/>
            </a:br>
            <a:endParaRPr sz="1600"/>
          </a:p>
          <a:p>
            <a:pPr marL="0" lvl="0" indent="0" algn="l" rtl="0">
              <a:lnSpc>
                <a:spcPct val="150000"/>
              </a:lnSpc>
              <a:spcBef>
                <a:spcPts val="0"/>
              </a:spcBef>
              <a:spcAft>
                <a:spcPts val="0"/>
              </a:spcAft>
              <a:buNone/>
            </a:pPr>
            <a:endParaRPr sz="1600"/>
          </a:p>
        </p:txBody>
      </p:sp>
      <p:pic>
        <p:nvPicPr>
          <p:cNvPr id="167" name="Google Shape;167;p35"/>
          <p:cNvPicPr preferRelativeResize="0"/>
          <p:nvPr/>
        </p:nvPicPr>
        <p:blipFill>
          <a:blip r:embed="rId3">
            <a:alphaModFix/>
          </a:blip>
          <a:stretch>
            <a:fillRect/>
          </a:stretch>
        </p:blipFill>
        <p:spPr>
          <a:xfrm>
            <a:off x="5866500" y="827475"/>
            <a:ext cx="2965800" cy="36713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6"/>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8</a:t>
            </a:fld>
            <a:endParaRPr/>
          </a:p>
        </p:txBody>
      </p:sp>
      <p:sp>
        <p:nvSpPr>
          <p:cNvPr id="173" name="Google Shape;173;p36"/>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Method 1 (Introduction)</a:t>
            </a:r>
            <a:endParaRPr sz="2300">
              <a:solidFill>
                <a:srgbClr val="980000"/>
              </a:solidFill>
            </a:endParaRPr>
          </a:p>
        </p:txBody>
      </p:sp>
      <p:sp>
        <p:nvSpPr>
          <p:cNvPr id="174" name="Google Shape;174;p36"/>
          <p:cNvSpPr txBox="1"/>
          <p:nvPr/>
        </p:nvSpPr>
        <p:spPr>
          <a:xfrm>
            <a:off x="311700" y="827475"/>
            <a:ext cx="5554800" cy="38877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TW" sz="1600"/>
              <a:t>In this case, the label string of nodes may like</a:t>
            </a:r>
            <a:endParaRPr sz="1600"/>
          </a:p>
          <a:p>
            <a:pPr marL="0" lvl="0" indent="0" algn="l" rtl="0">
              <a:lnSpc>
                <a:spcPct val="150000"/>
              </a:lnSpc>
              <a:spcBef>
                <a:spcPts val="0"/>
              </a:spcBef>
              <a:spcAft>
                <a:spcPts val="0"/>
              </a:spcAft>
              <a:buNone/>
            </a:pPr>
            <a:endParaRPr sz="1600"/>
          </a:p>
          <a:p>
            <a:pPr marL="0" lvl="0" indent="0" algn="l" rtl="0">
              <a:lnSpc>
                <a:spcPct val="150000"/>
              </a:lnSpc>
              <a:spcBef>
                <a:spcPts val="0"/>
              </a:spcBef>
              <a:spcAft>
                <a:spcPts val="0"/>
              </a:spcAft>
              <a:buNone/>
            </a:pPr>
            <a:endParaRPr sz="1600"/>
          </a:p>
          <a:p>
            <a:pPr marL="0" lvl="0" indent="0" algn="l" rtl="0">
              <a:lnSpc>
                <a:spcPct val="150000"/>
              </a:lnSpc>
              <a:spcBef>
                <a:spcPts val="0"/>
              </a:spcBef>
              <a:spcAft>
                <a:spcPts val="0"/>
              </a:spcAft>
              <a:buNone/>
            </a:pPr>
            <a:endParaRPr sz="1600"/>
          </a:p>
          <a:p>
            <a:pPr marL="0" lvl="0" indent="0" algn="l" rtl="0">
              <a:lnSpc>
                <a:spcPct val="150000"/>
              </a:lnSpc>
              <a:spcBef>
                <a:spcPts val="0"/>
              </a:spcBef>
              <a:spcAft>
                <a:spcPts val="0"/>
              </a:spcAft>
              <a:buNone/>
            </a:pPr>
            <a:endParaRPr sz="1600"/>
          </a:p>
          <a:p>
            <a:pPr marL="457200" lvl="0" indent="-330200" algn="l" rtl="0">
              <a:lnSpc>
                <a:spcPct val="150000"/>
              </a:lnSpc>
              <a:spcBef>
                <a:spcPts val="0"/>
              </a:spcBef>
              <a:spcAft>
                <a:spcPts val="0"/>
              </a:spcAft>
              <a:buSzPts val="1600"/>
              <a:buChar char="●"/>
            </a:pPr>
            <a:r>
              <a:rPr lang="zh-TW" sz="1600"/>
              <a:t>The </a:t>
            </a:r>
            <a:r>
              <a:rPr lang="zh-TW" sz="1600" b="1" u="sng">
                <a:solidFill>
                  <a:schemeClr val="dk1"/>
                </a:solidFill>
              </a:rPr>
              <a:t>binary string</a:t>
            </a:r>
            <a:r>
              <a:rPr lang="zh-TW" sz="1600" u="sng">
                <a:solidFill>
                  <a:schemeClr val="dk1"/>
                </a:solidFill>
              </a:rPr>
              <a:t> </a:t>
            </a:r>
            <a:r>
              <a:rPr lang="zh-TW" sz="1600" b="1" u="sng">
                <a:solidFill>
                  <a:schemeClr val="dk1"/>
                </a:solidFill>
              </a:rPr>
              <a:t>(called label)</a:t>
            </a:r>
            <a:r>
              <a:rPr lang="zh-TW" sz="1600">
                <a:solidFill>
                  <a:schemeClr val="dk1"/>
                </a:solidFill>
              </a:rPr>
              <a:t> of the </a:t>
            </a:r>
            <a:br>
              <a:rPr lang="zh-TW" sz="1600">
                <a:solidFill>
                  <a:schemeClr val="dk1"/>
                </a:solidFill>
              </a:rPr>
            </a:br>
            <a:r>
              <a:rPr lang="zh-TW" sz="1600">
                <a:solidFill>
                  <a:schemeClr val="dk1"/>
                </a:solidFill>
              </a:rPr>
              <a:t>node </a:t>
            </a:r>
            <a:r>
              <a:rPr lang="zh-TW" sz="1600">
                <a:solidFill>
                  <a:schemeClr val="dk1"/>
                </a:solidFill>
                <a:latin typeface="Times New Roman"/>
                <a:ea typeface="Times New Roman"/>
                <a:cs typeface="Times New Roman"/>
                <a:sym typeface="Times New Roman"/>
              </a:rPr>
              <a:t>(0,8)</a:t>
            </a:r>
            <a:r>
              <a:rPr lang="zh-TW" sz="1600">
                <a:solidFill>
                  <a:schemeClr val="dk1"/>
                </a:solidFill>
              </a:rPr>
              <a:t> is </a:t>
            </a:r>
            <a:r>
              <a:rPr lang="zh-TW" sz="1600">
                <a:solidFill>
                  <a:schemeClr val="dk1"/>
                </a:solidFill>
                <a:latin typeface="Times New Roman"/>
                <a:ea typeface="Times New Roman"/>
                <a:cs typeface="Times New Roman"/>
                <a:sym typeface="Times New Roman"/>
              </a:rPr>
              <a:t>(00011)</a:t>
            </a:r>
            <a:r>
              <a:rPr lang="zh-TW" sz="1000">
                <a:solidFill>
                  <a:schemeClr val="dk1"/>
                </a:solidFill>
                <a:latin typeface="Times New Roman"/>
                <a:ea typeface="Times New Roman"/>
                <a:cs typeface="Times New Roman"/>
                <a:sym typeface="Times New Roman"/>
              </a:rPr>
              <a:t>2</a:t>
            </a:r>
            <a:br>
              <a:rPr lang="zh-TW" sz="1600">
                <a:solidFill>
                  <a:schemeClr val="dk1"/>
                </a:solidFill>
              </a:rPr>
            </a:br>
            <a:r>
              <a:rPr lang="zh-TW" sz="1600">
                <a:solidFill>
                  <a:schemeClr val="dk1"/>
                </a:solidFill>
              </a:rPr>
              <a:t>node </a:t>
            </a:r>
            <a:r>
              <a:rPr lang="zh-TW" sz="1600">
                <a:solidFill>
                  <a:schemeClr val="dk1"/>
                </a:solidFill>
                <a:latin typeface="Times New Roman"/>
                <a:ea typeface="Times New Roman"/>
                <a:cs typeface="Times New Roman"/>
                <a:sym typeface="Times New Roman"/>
              </a:rPr>
              <a:t>(1,1)</a:t>
            </a:r>
            <a:r>
              <a:rPr lang="zh-TW" sz="1600">
                <a:solidFill>
                  <a:schemeClr val="dk1"/>
                </a:solidFill>
              </a:rPr>
              <a:t> is </a:t>
            </a:r>
            <a:r>
              <a:rPr lang="zh-TW" sz="1600">
                <a:solidFill>
                  <a:schemeClr val="dk1"/>
                </a:solidFill>
                <a:latin typeface="Times New Roman"/>
                <a:ea typeface="Times New Roman"/>
                <a:cs typeface="Times New Roman"/>
                <a:sym typeface="Times New Roman"/>
              </a:rPr>
              <a:t>(00100)</a:t>
            </a:r>
            <a:r>
              <a:rPr lang="zh-TW" sz="1000">
                <a:solidFill>
                  <a:schemeClr val="dk1"/>
                </a:solidFill>
                <a:latin typeface="Times New Roman"/>
                <a:ea typeface="Times New Roman"/>
                <a:cs typeface="Times New Roman"/>
                <a:sym typeface="Times New Roman"/>
              </a:rPr>
              <a:t>2</a:t>
            </a:r>
            <a:endParaRPr sz="1600"/>
          </a:p>
        </p:txBody>
      </p:sp>
      <p:pic>
        <p:nvPicPr>
          <p:cNvPr id="175" name="Google Shape;175;p36"/>
          <p:cNvPicPr preferRelativeResize="0"/>
          <p:nvPr/>
        </p:nvPicPr>
        <p:blipFill rotWithShape="1">
          <a:blip r:embed="rId3">
            <a:alphaModFix/>
          </a:blip>
          <a:srcRect t="8248"/>
          <a:stretch/>
        </p:blipFill>
        <p:spPr>
          <a:xfrm>
            <a:off x="776850" y="1269844"/>
            <a:ext cx="2845325" cy="1556900"/>
          </a:xfrm>
          <a:prstGeom prst="rect">
            <a:avLst/>
          </a:prstGeom>
          <a:noFill/>
          <a:ln>
            <a:noFill/>
          </a:ln>
        </p:spPr>
      </p:pic>
      <p:pic>
        <p:nvPicPr>
          <p:cNvPr id="176" name="Google Shape;176;p36"/>
          <p:cNvPicPr preferRelativeResize="0"/>
          <p:nvPr/>
        </p:nvPicPr>
        <p:blipFill>
          <a:blip r:embed="rId4">
            <a:alphaModFix/>
          </a:blip>
          <a:stretch>
            <a:fillRect/>
          </a:stretch>
        </p:blipFill>
        <p:spPr>
          <a:xfrm>
            <a:off x="5866500" y="827475"/>
            <a:ext cx="2965800" cy="36713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7"/>
          <p:cNvSpPr txBox="1">
            <a:spLocks noGrp="1"/>
          </p:cNvSpPr>
          <p:nvPr>
            <p:ph type="sldNum" idx="12"/>
          </p:nvPr>
        </p:nvSpPr>
        <p:spPr>
          <a:xfrm>
            <a:off x="84045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9</a:t>
            </a:fld>
            <a:endParaRPr/>
          </a:p>
        </p:txBody>
      </p:sp>
      <p:sp>
        <p:nvSpPr>
          <p:cNvPr id="182" name="Google Shape;182;p37"/>
          <p:cNvSpPr txBox="1">
            <a:spLocks noGrp="1"/>
          </p:cNvSpPr>
          <p:nvPr>
            <p:ph type="subTitle" idx="1"/>
          </p:nvPr>
        </p:nvSpPr>
        <p:spPr>
          <a:xfrm>
            <a:off x="1537800" y="214900"/>
            <a:ext cx="6068400" cy="258900"/>
          </a:xfrm>
          <a:prstGeom prst="rect">
            <a:avLst/>
          </a:prstGeom>
        </p:spPr>
        <p:txBody>
          <a:bodyPr spcFirstLastPara="1" wrap="square" lIns="36000" tIns="0" rIns="36000" bIns="0" anchor="ctr" anchorCtr="0">
            <a:noAutofit/>
          </a:bodyPr>
          <a:lstStyle/>
          <a:p>
            <a:pPr marL="0" lvl="0" indent="0" algn="ctr" rtl="0">
              <a:lnSpc>
                <a:spcPct val="90000"/>
              </a:lnSpc>
              <a:spcBef>
                <a:spcPts val="0"/>
              </a:spcBef>
              <a:spcAft>
                <a:spcPts val="1200"/>
              </a:spcAft>
              <a:buNone/>
            </a:pPr>
            <a:r>
              <a:rPr lang="zh-TW" sz="2300">
                <a:solidFill>
                  <a:srgbClr val="980000"/>
                </a:solidFill>
              </a:rPr>
              <a:t>Method 1 (Introduction)</a:t>
            </a:r>
            <a:endParaRPr sz="2300">
              <a:solidFill>
                <a:srgbClr val="980000"/>
              </a:solidFill>
            </a:endParaRPr>
          </a:p>
        </p:txBody>
      </p:sp>
      <p:sp>
        <p:nvSpPr>
          <p:cNvPr id="183" name="Google Shape;183;p37"/>
          <p:cNvSpPr txBox="1"/>
          <p:nvPr/>
        </p:nvSpPr>
        <p:spPr>
          <a:xfrm>
            <a:off x="311700" y="827475"/>
            <a:ext cx="5997900" cy="4113900"/>
          </a:xfrm>
          <a:prstGeom prst="rect">
            <a:avLst/>
          </a:prstGeom>
          <a:noFill/>
          <a:ln>
            <a:noFill/>
          </a:ln>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dk1"/>
              </a:buClr>
              <a:buSzPts val="1600"/>
              <a:buChar char="●"/>
            </a:pPr>
            <a:r>
              <a:rPr lang="zh-TW" sz="1600">
                <a:solidFill>
                  <a:schemeClr val="dk1"/>
                </a:solidFill>
              </a:rPr>
              <a:t>So far, we have know the binary string (called label) </a:t>
            </a:r>
            <a:br>
              <a:rPr lang="zh-TW" sz="1600">
                <a:solidFill>
                  <a:schemeClr val="dk1"/>
                </a:solidFill>
              </a:rPr>
            </a:br>
            <a:r>
              <a:rPr lang="zh-TW" sz="1600">
                <a:solidFill>
                  <a:schemeClr val="dk1"/>
                </a:solidFill>
              </a:rPr>
              <a:t>consist of a pair of (</a:t>
            </a:r>
            <a:r>
              <a:rPr lang="zh-TW" sz="1600">
                <a:solidFill>
                  <a:schemeClr val="dk1"/>
                </a:solidFill>
                <a:latin typeface="Times New Roman"/>
                <a:ea typeface="Times New Roman"/>
                <a:cs typeface="Times New Roman"/>
                <a:sym typeface="Times New Roman"/>
              </a:rPr>
              <a:t>start(u),</a:t>
            </a:r>
            <a:r>
              <a:rPr lang="zh-TW" sz="1600">
                <a:solidFill>
                  <a:schemeClr val="dk1"/>
                </a:solidFill>
              </a:rPr>
              <a:t> </a:t>
            </a:r>
            <a:r>
              <a:rPr lang="zh-TW" sz="1600">
                <a:solidFill>
                  <a:schemeClr val="dk1"/>
                </a:solidFill>
                <a:latin typeface="Times New Roman"/>
                <a:ea typeface="Times New Roman"/>
                <a:cs typeface="Times New Roman"/>
                <a:sym typeface="Times New Roman"/>
              </a:rPr>
              <a:t>bound(u)</a:t>
            </a:r>
            <a:r>
              <a:rPr lang="zh-TW" sz="1600">
                <a:solidFill>
                  <a:schemeClr val="dk1"/>
                </a:solidFill>
              </a:rPr>
              <a:t>).</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zh-TW" sz="1600">
                <a:solidFill>
                  <a:schemeClr val="dk1"/>
                </a:solidFill>
              </a:rPr>
              <a:t>Now, we see how to decode the label to get some information.</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zh-TW" sz="1600">
                <a:solidFill>
                  <a:schemeClr val="dk1"/>
                </a:solidFill>
              </a:rPr>
              <a:t>The basic idea is to </a:t>
            </a:r>
            <a:r>
              <a:rPr lang="zh-TW" sz="1600" b="1" u="sng">
                <a:solidFill>
                  <a:schemeClr val="dk1"/>
                </a:solidFill>
              </a:rPr>
              <a:t>view the label as an interval</a:t>
            </a:r>
            <a:r>
              <a:rPr lang="zh-TW" sz="1600">
                <a:solidFill>
                  <a:schemeClr val="dk1"/>
                </a:solidFill>
              </a:rPr>
              <a:t>.</a:t>
            </a:r>
            <a:br>
              <a:rPr lang="zh-TW" sz="1600">
                <a:solidFill>
                  <a:schemeClr val="dk1"/>
                </a:solidFill>
              </a:rPr>
            </a:br>
            <a:r>
              <a:rPr lang="zh-TW" sz="1600">
                <a:solidFill>
                  <a:schemeClr val="dk1"/>
                </a:solidFill>
              </a:rPr>
              <a:t>The </a:t>
            </a:r>
            <a:r>
              <a:rPr lang="zh-TW" sz="1600" b="1" u="sng">
                <a:solidFill>
                  <a:schemeClr val="dk1"/>
                </a:solidFill>
              </a:rPr>
              <a:t>containment relation between intervals</a:t>
            </a:r>
            <a:r>
              <a:rPr lang="zh-TW" sz="1600">
                <a:solidFill>
                  <a:schemeClr val="dk1"/>
                </a:solidFill>
              </a:rPr>
              <a:t> will instruct the first edge from node A to node B.</a:t>
            </a: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endParaRPr sz="1600">
              <a:solidFill>
                <a:schemeClr val="dk1"/>
              </a:solidFill>
            </a:endParaRPr>
          </a:p>
          <a:p>
            <a:pPr marL="0" lvl="0" indent="457200" algn="l" rtl="0">
              <a:lnSpc>
                <a:spcPct val="150000"/>
              </a:lnSpc>
              <a:spcBef>
                <a:spcPts val="0"/>
              </a:spcBef>
              <a:spcAft>
                <a:spcPts val="0"/>
              </a:spcAft>
              <a:buNone/>
            </a:pPr>
            <a:r>
              <a:rPr lang="zh-TW" sz="1600">
                <a:solidFill>
                  <a:schemeClr val="dk1"/>
                </a:solidFill>
              </a:rPr>
              <a:t>We will introduce the details later.</a:t>
            </a:r>
            <a:endParaRPr sz="1600">
              <a:solidFill>
                <a:schemeClr val="dk1"/>
              </a:solidFill>
            </a:endParaRPr>
          </a:p>
        </p:txBody>
      </p:sp>
      <p:pic>
        <p:nvPicPr>
          <p:cNvPr id="184" name="Google Shape;184;p37"/>
          <p:cNvPicPr preferRelativeResize="0"/>
          <p:nvPr/>
        </p:nvPicPr>
        <p:blipFill>
          <a:blip r:embed="rId3">
            <a:alphaModFix/>
          </a:blip>
          <a:stretch>
            <a:fillRect/>
          </a:stretch>
        </p:blipFill>
        <p:spPr>
          <a:xfrm>
            <a:off x="6309600" y="827475"/>
            <a:ext cx="2522699" cy="3122852"/>
          </a:xfrm>
          <a:prstGeom prst="rect">
            <a:avLst/>
          </a:prstGeom>
          <a:noFill/>
          <a:ln w="9525" cap="flat" cmpd="sng">
            <a:solidFill>
              <a:schemeClr val="dk2"/>
            </a:solidFill>
            <a:prstDash val="solid"/>
            <a:round/>
            <a:headEnd type="none" w="sm" len="sm"/>
            <a:tailEnd type="none" w="sm" len="sm"/>
          </a:ln>
        </p:spPr>
      </p:pic>
      <p:pic>
        <p:nvPicPr>
          <p:cNvPr id="185" name="Google Shape;185;p37"/>
          <p:cNvPicPr preferRelativeResize="0"/>
          <p:nvPr/>
        </p:nvPicPr>
        <p:blipFill>
          <a:blip r:embed="rId4">
            <a:alphaModFix/>
          </a:blip>
          <a:stretch>
            <a:fillRect/>
          </a:stretch>
        </p:blipFill>
        <p:spPr>
          <a:xfrm>
            <a:off x="729375" y="3448175"/>
            <a:ext cx="5162550" cy="11239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2393</Words>
  <Application>Microsoft Office PowerPoint</Application>
  <PresentationFormat>如螢幕大小 (16:9)</PresentationFormat>
  <Paragraphs>322</Paragraphs>
  <Slides>40</Slides>
  <Notes>40</Notes>
  <HiddenSlides>0</HiddenSlides>
  <MMClips>0</MMClips>
  <ScaleCrop>false</ScaleCrop>
  <HeadingPairs>
    <vt:vector size="6" baseType="variant">
      <vt:variant>
        <vt:lpstr>使用字型</vt:lpstr>
      </vt:variant>
      <vt:variant>
        <vt:i4>4</vt:i4>
      </vt:variant>
      <vt:variant>
        <vt:lpstr>佈景主題</vt:lpstr>
      </vt:variant>
      <vt:variant>
        <vt:i4>2</vt:i4>
      </vt:variant>
      <vt:variant>
        <vt:lpstr>投影片標題</vt:lpstr>
      </vt:variant>
      <vt:variant>
        <vt:i4>40</vt:i4>
      </vt:variant>
    </vt:vector>
  </HeadingPairs>
  <TitlesOfParts>
    <vt:vector size="46" baseType="lpstr">
      <vt:lpstr>Helvetica Neue</vt:lpstr>
      <vt:lpstr>Arial</vt:lpstr>
      <vt:lpstr>Calibri</vt:lpstr>
      <vt:lpstr>Times New Roman</vt:lpstr>
      <vt:lpstr>Simple Light</vt:lpstr>
      <vt:lpstr>AA</vt:lpstr>
      <vt:lpstr>Shorter Labels for Routing in Trees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Shorter Labels for Routing in Trees</dc:title>
  <cp:lastModifiedBy>hugo</cp:lastModifiedBy>
  <cp:revision>2</cp:revision>
  <dcterms:modified xsi:type="dcterms:W3CDTF">2021-06-14T12:29:30Z</dcterms:modified>
</cp:coreProperties>
</file>