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theme/theme1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23" r:id="rId2"/>
    <p:sldMasterId id="2147483735" r:id="rId3"/>
    <p:sldMasterId id="2147484053" r:id="rId4"/>
    <p:sldMasterId id="2147484552" r:id="rId5"/>
    <p:sldMasterId id="2147485396" r:id="rId6"/>
    <p:sldMasterId id="2147485402" r:id="rId7"/>
    <p:sldMasterId id="2147485404" r:id="rId8"/>
    <p:sldMasterId id="2147485406" r:id="rId9"/>
    <p:sldMasterId id="2147485410" r:id="rId10"/>
    <p:sldMasterId id="2147485439" r:id="rId11"/>
    <p:sldMasterId id="2147485791" r:id="rId12"/>
    <p:sldMasterId id="2147485820" r:id="rId13"/>
  </p:sldMasterIdLst>
  <p:notesMasterIdLst>
    <p:notesMasterId r:id="rId50"/>
  </p:notesMasterIdLst>
  <p:handoutMasterIdLst>
    <p:handoutMasterId r:id="rId51"/>
  </p:handoutMasterIdLst>
  <p:sldIdLst>
    <p:sldId id="289" r:id="rId14"/>
    <p:sldId id="315" r:id="rId15"/>
    <p:sldId id="316" r:id="rId16"/>
    <p:sldId id="304" r:id="rId17"/>
    <p:sldId id="305" r:id="rId18"/>
    <p:sldId id="306" r:id="rId19"/>
    <p:sldId id="307" r:id="rId20"/>
    <p:sldId id="308" r:id="rId21"/>
    <p:sldId id="313" r:id="rId22"/>
    <p:sldId id="309" r:id="rId23"/>
    <p:sldId id="310" r:id="rId24"/>
    <p:sldId id="311" r:id="rId25"/>
    <p:sldId id="303" r:id="rId26"/>
    <p:sldId id="312" r:id="rId27"/>
    <p:sldId id="317" r:id="rId28"/>
    <p:sldId id="319" r:id="rId29"/>
    <p:sldId id="320" r:id="rId30"/>
    <p:sldId id="355" r:id="rId31"/>
    <p:sldId id="371" r:id="rId32"/>
    <p:sldId id="325" r:id="rId33"/>
    <p:sldId id="349" r:id="rId34"/>
    <p:sldId id="372" r:id="rId35"/>
    <p:sldId id="330" r:id="rId36"/>
    <p:sldId id="362" r:id="rId37"/>
    <p:sldId id="363" r:id="rId38"/>
    <p:sldId id="364" r:id="rId39"/>
    <p:sldId id="359" r:id="rId40"/>
    <p:sldId id="331" r:id="rId41"/>
    <p:sldId id="332" r:id="rId42"/>
    <p:sldId id="358" r:id="rId43"/>
    <p:sldId id="367" r:id="rId44"/>
    <p:sldId id="368" r:id="rId45"/>
    <p:sldId id="341" r:id="rId46"/>
    <p:sldId id="344" r:id="rId47"/>
    <p:sldId id="345" r:id="rId48"/>
    <p:sldId id="340" r:id="rId49"/>
  </p:sldIdLst>
  <p:sldSz cx="9144000" cy="6858000" type="screen4x3"/>
  <p:notesSz cx="6858000" cy="9144000"/>
  <p:defaultTextStyle>
    <a:defPPr>
      <a:defRPr lang="zh-TW"/>
    </a:defPPr>
    <a:lvl1pPr algn="l" rtl="0" eaLnBrk="0" fontAlgn="base" hangingPunct="0">
      <a:spcBef>
        <a:spcPct val="0"/>
      </a:spcBef>
      <a:spcAft>
        <a:spcPct val="0"/>
      </a:spcAft>
      <a:defRPr kumimoji="1" sz="20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0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0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0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0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66FF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2899" autoAdjust="0"/>
  </p:normalViewPr>
  <p:slideViewPr>
    <p:cSldViewPr>
      <p:cViewPr varScale="1">
        <p:scale>
          <a:sx n="106" d="100"/>
          <a:sy n="106" d="100"/>
        </p:scale>
        <p:origin x="17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2F5513-4493-4002-AA42-7DB14F137AF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TW"/>
          </a:p>
        </p:txBody>
      </p:sp>
      <p:sp>
        <p:nvSpPr>
          <p:cNvPr id="9219" name="Rectangle 3">
            <a:extLst>
              <a:ext uri="{FF2B5EF4-FFF2-40B4-BE49-F238E27FC236}">
                <a16:creationId xmlns:a16="http://schemas.microsoft.com/office/drawing/2014/main" id="{4B9B789B-37C6-4559-9AA3-70E80302698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TW"/>
          </a:p>
        </p:txBody>
      </p:sp>
      <p:sp>
        <p:nvSpPr>
          <p:cNvPr id="9220" name="Rectangle 4">
            <a:extLst>
              <a:ext uri="{FF2B5EF4-FFF2-40B4-BE49-F238E27FC236}">
                <a16:creationId xmlns:a16="http://schemas.microsoft.com/office/drawing/2014/main" id="{93D245C8-61AB-413D-871A-D70F4E2EE99D}"/>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TW"/>
          </a:p>
        </p:txBody>
      </p:sp>
      <p:sp>
        <p:nvSpPr>
          <p:cNvPr id="9221" name="Rectangle 5">
            <a:extLst>
              <a:ext uri="{FF2B5EF4-FFF2-40B4-BE49-F238E27FC236}">
                <a16:creationId xmlns:a16="http://schemas.microsoft.com/office/drawing/2014/main" id="{10E30565-50EC-436D-A711-965E329795B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2E5934D-64C1-4C42-86D5-B206FEDF88B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A6A3677-8F06-4204-BB2E-632A09DCF19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TW"/>
          </a:p>
        </p:txBody>
      </p:sp>
      <p:sp>
        <p:nvSpPr>
          <p:cNvPr id="124931" name="Rectangle 3">
            <a:extLst>
              <a:ext uri="{FF2B5EF4-FFF2-40B4-BE49-F238E27FC236}">
                <a16:creationId xmlns:a16="http://schemas.microsoft.com/office/drawing/2014/main" id="{64B210AD-8A5F-4176-85D4-1291F2DCA13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TW"/>
          </a:p>
        </p:txBody>
      </p:sp>
      <p:sp>
        <p:nvSpPr>
          <p:cNvPr id="184324" name="Rectangle 4">
            <a:extLst>
              <a:ext uri="{FF2B5EF4-FFF2-40B4-BE49-F238E27FC236}">
                <a16:creationId xmlns:a16="http://schemas.microsoft.com/office/drawing/2014/main" id="{11FC983B-1FE3-4E48-92D2-E64239F6E6E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a:extLst>
              <a:ext uri="{FF2B5EF4-FFF2-40B4-BE49-F238E27FC236}">
                <a16:creationId xmlns:a16="http://schemas.microsoft.com/office/drawing/2014/main" id="{ABCC1027-03E3-44BE-AC04-04BA994A275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24934" name="Rectangle 6">
            <a:extLst>
              <a:ext uri="{FF2B5EF4-FFF2-40B4-BE49-F238E27FC236}">
                <a16:creationId xmlns:a16="http://schemas.microsoft.com/office/drawing/2014/main" id="{845ACBB2-547F-4B8B-AA31-A5C3A11554B7}"/>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TW"/>
          </a:p>
        </p:txBody>
      </p:sp>
      <p:sp>
        <p:nvSpPr>
          <p:cNvPr id="124935" name="Rectangle 7">
            <a:extLst>
              <a:ext uri="{FF2B5EF4-FFF2-40B4-BE49-F238E27FC236}">
                <a16:creationId xmlns:a16="http://schemas.microsoft.com/office/drawing/2014/main" id="{BC1EAB55-8DB4-43E0-8329-6BF64BDF44E1}"/>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87E7679-0EDC-42BE-8752-96141583D5C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DC8D9A6A-73C8-4F5A-8B8A-A97EC267100C}"/>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5F407000-F473-4831-8FFB-9B2E4D657A4F}" type="slidenum">
              <a:rPr lang="en-US" altLang="zh-TW" sz="1200" smtClean="0"/>
              <a:pPr/>
              <a:t>1</a:t>
            </a:fld>
            <a:endParaRPr lang="en-US" altLang="zh-TW" sz="1200"/>
          </a:p>
        </p:txBody>
      </p:sp>
      <p:sp>
        <p:nvSpPr>
          <p:cNvPr id="187395" name="Rectangle 2">
            <a:extLst>
              <a:ext uri="{FF2B5EF4-FFF2-40B4-BE49-F238E27FC236}">
                <a16:creationId xmlns:a16="http://schemas.microsoft.com/office/drawing/2014/main" id="{476B0C83-B531-401D-BDE1-5ED645193A8E}"/>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A199AAD5-82B3-4237-AB31-DC62916243C6}"/>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06F78550-E4A7-4FEB-A47A-D18418A69D53}"/>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15AC328A-A91E-4F00-9188-7A681723DDC6}" type="slidenum">
              <a:rPr lang="en-US" altLang="zh-TW" sz="1200" smtClean="0"/>
              <a:pPr/>
              <a:t>13</a:t>
            </a:fld>
            <a:endParaRPr lang="en-US" altLang="zh-TW" sz="1200"/>
          </a:p>
        </p:txBody>
      </p:sp>
      <p:sp>
        <p:nvSpPr>
          <p:cNvPr id="202755" name="Rectangle 2">
            <a:extLst>
              <a:ext uri="{FF2B5EF4-FFF2-40B4-BE49-F238E27FC236}">
                <a16:creationId xmlns:a16="http://schemas.microsoft.com/office/drawing/2014/main" id="{4F9EC6C9-CC15-412F-89DF-52C91A898A0B}"/>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29D72D93-BB4A-40D9-B794-9C17C00C8647}"/>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1BA34C27-AE46-4116-B1B5-5252A4105358}"/>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0AAEDCF9-3D4D-4E3A-B2B3-AD2F13A35861}" type="slidenum">
              <a:rPr lang="en-US" altLang="zh-TW" sz="1200" smtClean="0"/>
              <a:pPr/>
              <a:t>14</a:t>
            </a:fld>
            <a:endParaRPr lang="en-US" altLang="zh-TW" sz="1200"/>
          </a:p>
        </p:txBody>
      </p:sp>
      <p:sp>
        <p:nvSpPr>
          <p:cNvPr id="204803" name="Rectangle 2">
            <a:extLst>
              <a:ext uri="{FF2B5EF4-FFF2-40B4-BE49-F238E27FC236}">
                <a16:creationId xmlns:a16="http://schemas.microsoft.com/office/drawing/2014/main" id="{A945C621-A089-41C7-B97C-9F9E569EBDA2}"/>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A18835EF-FDF4-4DA3-990E-B9B866413EC5}"/>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18C20176-68D3-46F1-A2CE-A4A9FD8B4284}"/>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B18375EB-9800-47FE-94CC-C755BBD3BC11}" type="slidenum">
              <a:rPr lang="en-US" altLang="zh-TW" sz="1200" smtClean="0"/>
              <a:pPr/>
              <a:t>15</a:t>
            </a:fld>
            <a:endParaRPr lang="en-US" altLang="zh-TW" sz="1200"/>
          </a:p>
        </p:txBody>
      </p:sp>
      <p:sp>
        <p:nvSpPr>
          <p:cNvPr id="206851" name="Rectangle 2">
            <a:extLst>
              <a:ext uri="{FF2B5EF4-FFF2-40B4-BE49-F238E27FC236}">
                <a16:creationId xmlns:a16="http://schemas.microsoft.com/office/drawing/2014/main" id="{BD5585FE-DE61-4387-A5CB-C8EDC4504694}"/>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6DB647A2-1376-4507-9073-655F4A33E697}"/>
              </a:ext>
            </a:extLst>
          </p:cNvPr>
          <p:cNvSpPr>
            <a:spLocks noGrp="1" noChangeArrowheads="1"/>
          </p:cNvSpPr>
          <p:nvPr>
            <p:ph type="body" idx="1"/>
          </p:nvPr>
        </p:nvSpPr>
        <p:spPr>
          <a:noFill/>
        </p:spPr>
        <p:txBody>
          <a:bodyPr/>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C2582443-CC4A-4FBA-A96E-9D7BB87C4EEB}"/>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EFC1A119-37C3-4C64-98C6-ECC18DD88A84}" type="slidenum">
              <a:rPr lang="en-US" altLang="zh-TW" sz="1200" smtClean="0"/>
              <a:pPr/>
              <a:t>16</a:t>
            </a:fld>
            <a:endParaRPr lang="en-US" altLang="zh-TW" sz="1200"/>
          </a:p>
        </p:txBody>
      </p:sp>
      <p:sp>
        <p:nvSpPr>
          <p:cNvPr id="208899" name="Rectangle 2">
            <a:extLst>
              <a:ext uri="{FF2B5EF4-FFF2-40B4-BE49-F238E27FC236}">
                <a16:creationId xmlns:a16="http://schemas.microsoft.com/office/drawing/2014/main" id="{7B080D5E-F718-4E87-A205-663C97DB90E0}"/>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C1CE4AB6-FA80-463A-B4A1-F3E2FED6031D}"/>
              </a:ext>
            </a:extLst>
          </p:cNvPr>
          <p:cNvSpPr>
            <a:spLocks noGrp="1" noChangeArrowheads="1"/>
          </p:cNvSpPr>
          <p:nvPr>
            <p:ph type="body" idx="1"/>
          </p:nvPr>
        </p:nvSpPr>
        <p:spPr>
          <a:noFill/>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D6313F96-3F86-4EF2-81FD-796E41BDC4CB}"/>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DEA8B31C-8403-4B82-91B6-0614D5C42F4B}" type="slidenum">
              <a:rPr lang="en-US" altLang="zh-TW" sz="1200" smtClean="0"/>
              <a:pPr/>
              <a:t>17</a:t>
            </a:fld>
            <a:endParaRPr lang="en-US" altLang="zh-TW" sz="1200"/>
          </a:p>
        </p:txBody>
      </p:sp>
      <p:sp>
        <p:nvSpPr>
          <p:cNvPr id="210947" name="Rectangle 2">
            <a:extLst>
              <a:ext uri="{FF2B5EF4-FFF2-40B4-BE49-F238E27FC236}">
                <a16:creationId xmlns:a16="http://schemas.microsoft.com/office/drawing/2014/main" id="{1BCF93CD-AB67-4A64-BB54-1CE3E28080D8}"/>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C0E70EB4-9269-4F5F-8479-7BAD9ED3EE7E}"/>
              </a:ext>
            </a:extLst>
          </p:cNvPr>
          <p:cNvSpPr>
            <a:spLocks noGrp="1" noChangeArrowheads="1"/>
          </p:cNvSpPr>
          <p:nvPr>
            <p:ph type="body" idx="1"/>
          </p:nvPr>
        </p:nvSpPr>
        <p:spPr>
          <a:noFill/>
        </p:spPr>
        <p:txBody>
          <a:bodyPr/>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661AE142-F96F-424F-B7BD-EADB9EEA37ED}"/>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50FED220-FE44-47F8-A238-9170FD0E74C9}" type="slidenum">
              <a:rPr lang="en-US" altLang="zh-TW" sz="1200" smtClean="0"/>
              <a:pPr/>
              <a:t>20</a:t>
            </a:fld>
            <a:endParaRPr lang="en-US" altLang="zh-TW" sz="1200"/>
          </a:p>
        </p:txBody>
      </p:sp>
      <p:sp>
        <p:nvSpPr>
          <p:cNvPr id="215043" name="Rectangle 2">
            <a:extLst>
              <a:ext uri="{FF2B5EF4-FFF2-40B4-BE49-F238E27FC236}">
                <a16:creationId xmlns:a16="http://schemas.microsoft.com/office/drawing/2014/main" id="{1DB293B2-AA4A-40C0-B7BE-F47CEB488909}"/>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9AA5A054-EAC6-411F-9750-9E40DC895D59}"/>
              </a:ext>
            </a:extLst>
          </p:cNvPr>
          <p:cNvSpPr>
            <a:spLocks noGrp="1" noChangeArrowheads="1"/>
          </p:cNvSpPr>
          <p:nvPr>
            <p:ph type="body" idx="1"/>
          </p:nvPr>
        </p:nvSpPr>
        <p:spPr>
          <a:noFill/>
        </p:spPr>
        <p:txBody>
          <a:bodyPr/>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2BC75CB7-ED70-49F0-962A-B5D9C56232B1}"/>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B24703BF-23AE-41BC-8C48-5589F626FEA7}" type="slidenum">
              <a:rPr lang="en-US" altLang="zh-TW" sz="1200" smtClean="0"/>
              <a:pPr/>
              <a:t>23</a:t>
            </a:fld>
            <a:endParaRPr lang="en-US" altLang="zh-TW" sz="1200"/>
          </a:p>
        </p:txBody>
      </p:sp>
      <p:sp>
        <p:nvSpPr>
          <p:cNvPr id="220163" name="Rectangle 2">
            <a:extLst>
              <a:ext uri="{FF2B5EF4-FFF2-40B4-BE49-F238E27FC236}">
                <a16:creationId xmlns:a16="http://schemas.microsoft.com/office/drawing/2014/main" id="{2FCD2DA8-0073-4471-8DC5-4158FE313E0C}"/>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B4D20BCF-1ABB-4A02-A720-9891A90FF86F}"/>
              </a:ext>
            </a:extLst>
          </p:cNvPr>
          <p:cNvSpPr>
            <a:spLocks noGrp="1" noChangeArrowheads="1"/>
          </p:cNvSpPr>
          <p:nvPr>
            <p:ph type="body" idx="1"/>
          </p:nvPr>
        </p:nvSpPr>
        <p:spPr>
          <a:noFill/>
        </p:spPr>
        <p:txBody>
          <a:bodyPr/>
          <a:lstStyle/>
          <a:p>
            <a:endParaRPr lang="zh-TW"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4F32350E-5DF0-495A-93C3-F04D239DE603}"/>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7A9B5F1F-4B3C-4B6D-A64C-C7319830CDD1}" type="slidenum">
              <a:rPr lang="en-US" altLang="zh-TW" sz="1200" smtClean="0"/>
              <a:pPr/>
              <a:t>28</a:t>
            </a:fld>
            <a:endParaRPr lang="en-US" altLang="zh-TW" sz="1200"/>
          </a:p>
        </p:txBody>
      </p:sp>
      <p:sp>
        <p:nvSpPr>
          <p:cNvPr id="228355" name="Text Box 2">
            <a:extLst>
              <a:ext uri="{FF2B5EF4-FFF2-40B4-BE49-F238E27FC236}">
                <a16:creationId xmlns:a16="http://schemas.microsoft.com/office/drawing/2014/main" id="{AD4F4B36-6BCC-4860-801E-5395FE1B1586}"/>
              </a:ext>
            </a:extLst>
          </p:cNvPr>
          <p:cNvSpPr txBox="1">
            <a:spLocks noChangeArrowheads="1"/>
          </p:cNvSpPr>
          <p:nvPr/>
        </p:nvSpPr>
        <p:spPr bwMode="auto">
          <a:xfrm>
            <a:off x="1003300" y="695325"/>
            <a:ext cx="4849813"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228356" name="Rectangle 3">
            <a:extLst>
              <a:ext uri="{FF2B5EF4-FFF2-40B4-BE49-F238E27FC236}">
                <a16:creationId xmlns:a16="http://schemas.microsoft.com/office/drawing/2014/main" id="{3E118B30-4D2F-4ABF-9C51-1F7E7FF52907}"/>
              </a:ext>
            </a:extLst>
          </p:cNvPr>
          <p:cNvSpPr>
            <a:spLocks noGrp="1" noChangeArrowheads="1"/>
          </p:cNvSpPr>
          <p:nvPr>
            <p:ph type="body"/>
          </p:nvPr>
        </p:nvSpPr>
        <p:spPr>
          <a:xfrm>
            <a:off x="685800" y="4343400"/>
            <a:ext cx="5483225" cy="4113213"/>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F601A9F7-F18A-411D-AD06-D4B9D034FDFE}"/>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B672B244-DCC7-4F3A-B30C-720A63A44EEE}" type="slidenum">
              <a:rPr lang="en-US" altLang="zh-TW" sz="1200" smtClean="0"/>
              <a:pPr/>
              <a:t>29</a:t>
            </a:fld>
            <a:endParaRPr lang="en-US" altLang="zh-TW" sz="1200"/>
          </a:p>
        </p:txBody>
      </p:sp>
      <p:sp>
        <p:nvSpPr>
          <p:cNvPr id="230403" name="Rectangle 2">
            <a:extLst>
              <a:ext uri="{FF2B5EF4-FFF2-40B4-BE49-F238E27FC236}">
                <a16:creationId xmlns:a16="http://schemas.microsoft.com/office/drawing/2014/main" id="{BF96278F-D6A2-4A31-8F42-A1A87B65512E}"/>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B62C1996-2B15-45A2-85CA-BDB7ADB0360E}"/>
              </a:ext>
            </a:extLst>
          </p:cNvPr>
          <p:cNvSpPr>
            <a:spLocks noGrp="1" noChangeArrowheads="1"/>
          </p:cNvSpPr>
          <p:nvPr>
            <p:ph type="body" idx="1"/>
          </p:nvPr>
        </p:nvSpPr>
        <p:spPr>
          <a:noFill/>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A290E4ED-3E42-43EF-90A3-053A129BF0AD}"/>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64DF04EF-201C-4624-A38F-B1728AB4CA16}" type="slidenum">
              <a:rPr lang="en-US" altLang="zh-TW" sz="1200" smtClean="0"/>
              <a:pPr/>
              <a:t>4</a:t>
            </a:fld>
            <a:endParaRPr lang="en-US" altLang="zh-TW" sz="1200"/>
          </a:p>
        </p:txBody>
      </p:sp>
      <p:sp>
        <p:nvSpPr>
          <p:cNvPr id="191491" name="Rectangle 2">
            <a:extLst>
              <a:ext uri="{FF2B5EF4-FFF2-40B4-BE49-F238E27FC236}">
                <a16:creationId xmlns:a16="http://schemas.microsoft.com/office/drawing/2014/main" id="{3E77EB27-33D8-4B04-BCD9-A74CA66D3317}"/>
              </a:ext>
            </a:extLst>
          </p:cNvPr>
          <p:cNvSpPr>
            <a:spLocks noGrp="1" noRot="1" noChangeAspect="1" noChangeArrowheads="1" noTextEdit="1"/>
          </p:cNvSpPr>
          <p:nvPr>
            <p:ph type="sldImg"/>
          </p:nvPr>
        </p:nvSpPr>
        <p:spPr>
          <a:ln/>
        </p:spPr>
      </p:sp>
      <p:sp>
        <p:nvSpPr>
          <p:cNvPr id="191492" name="Rectangle 3">
            <a:extLst>
              <a:ext uri="{FF2B5EF4-FFF2-40B4-BE49-F238E27FC236}">
                <a16:creationId xmlns:a16="http://schemas.microsoft.com/office/drawing/2014/main" id="{1EB183D2-CA56-4297-B699-9543379EA456}"/>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F9D6FB36-9F92-422E-AF08-8916D20FC397}"/>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8748BD41-DEBD-4146-A37D-209503BAE894}" type="slidenum">
              <a:rPr lang="en-US" altLang="zh-TW" sz="1200" smtClean="0"/>
              <a:pPr/>
              <a:t>5</a:t>
            </a:fld>
            <a:endParaRPr lang="en-US" altLang="zh-TW" sz="1200"/>
          </a:p>
        </p:txBody>
      </p:sp>
      <p:sp>
        <p:nvSpPr>
          <p:cNvPr id="193539" name="Rectangle 2">
            <a:extLst>
              <a:ext uri="{FF2B5EF4-FFF2-40B4-BE49-F238E27FC236}">
                <a16:creationId xmlns:a16="http://schemas.microsoft.com/office/drawing/2014/main" id="{9C8414CC-C765-4735-8748-4ACAD7F9F1EB}"/>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07891E0D-79AE-42DA-BC19-CAC222ABC998}"/>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3E80500C-83EF-476D-AA6B-BD9D9C29AFCC}"/>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5B538A10-ABD3-419E-AA80-09F6CBB5AC8A}" type="slidenum">
              <a:rPr lang="en-US" altLang="zh-TW" sz="1200" smtClean="0"/>
              <a:pPr/>
              <a:t>6</a:t>
            </a:fld>
            <a:endParaRPr lang="en-US" altLang="zh-TW" sz="1200"/>
          </a:p>
        </p:txBody>
      </p:sp>
      <p:sp>
        <p:nvSpPr>
          <p:cNvPr id="195587" name="Rectangle 2">
            <a:extLst>
              <a:ext uri="{FF2B5EF4-FFF2-40B4-BE49-F238E27FC236}">
                <a16:creationId xmlns:a16="http://schemas.microsoft.com/office/drawing/2014/main" id="{62B2DF69-9E5F-4F41-B001-5FEE655D464A}"/>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3012A290-5F4E-44D1-A030-92CAC397E604}"/>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6623BE09-F470-453C-B2FF-D482E8416C0B}"/>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4D076434-9C5B-4D08-86F8-4007679A1ED2}" type="slidenum">
              <a:rPr lang="en-US" altLang="zh-TW" sz="1200" smtClean="0"/>
              <a:pPr/>
              <a:t>7</a:t>
            </a:fld>
            <a:endParaRPr lang="en-US" altLang="zh-TW" sz="1200"/>
          </a:p>
        </p:txBody>
      </p:sp>
      <p:sp>
        <p:nvSpPr>
          <p:cNvPr id="197635" name="Rectangle 2">
            <a:extLst>
              <a:ext uri="{FF2B5EF4-FFF2-40B4-BE49-F238E27FC236}">
                <a16:creationId xmlns:a16="http://schemas.microsoft.com/office/drawing/2014/main" id="{C5EE8761-1569-482E-B756-CFA8BC4FCA65}"/>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19CA6382-A62E-46B2-854A-BDC69DE728EE}"/>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4A579F74-DD23-46C7-A64D-E40067C3A76A}"/>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7C45EA0B-E759-4DA9-A148-CBFC02BFDBF4}" type="slidenum">
              <a:rPr lang="en-US" altLang="zh-TW" sz="1200" smtClean="0"/>
              <a:pPr/>
              <a:t>8</a:t>
            </a:fld>
            <a:endParaRPr lang="en-US" altLang="zh-TW" sz="1200"/>
          </a:p>
        </p:txBody>
      </p:sp>
      <p:sp>
        <p:nvSpPr>
          <p:cNvPr id="199683" name="Rectangle 2">
            <a:extLst>
              <a:ext uri="{FF2B5EF4-FFF2-40B4-BE49-F238E27FC236}">
                <a16:creationId xmlns:a16="http://schemas.microsoft.com/office/drawing/2014/main" id="{69F18219-A354-4DA8-95F8-4634BF92154C}"/>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F74C857F-39A2-4E14-BF6A-02427F9ECB77}"/>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8AAD0DB-39CE-40DB-A26B-F4F214FC6B7F}"/>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6D21B684-3759-4BD7-AF50-50D8588594AF}" type="slidenum">
              <a:rPr lang="en-US" altLang="zh-TW" sz="1200" smtClean="0"/>
              <a:pPr/>
              <a:t>10</a:t>
            </a:fld>
            <a:endParaRPr lang="en-US" altLang="zh-TW" sz="1200"/>
          </a:p>
        </p:txBody>
      </p:sp>
      <p:sp>
        <p:nvSpPr>
          <p:cNvPr id="123907" name="Rectangle 2">
            <a:extLst>
              <a:ext uri="{FF2B5EF4-FFF2-40B4-BE49-F238E27FC236}">
                <a16:creationId xmlns:a16="http://schemas.microsoft.com/office/drawing/2014/main" id="{0453D892-310C-4B0F-AD7B-688886938054}"/>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C4C08B8F-3B00-496D-A25B-8458659DA0C7}"/>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DB52207D-8CAB-4B8E-A0AF-6AF9BC15376D}"/>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5EACB072-1E06-486E-A818-F2B1B622384F}" type="slidenum">
              <a:rPr lang="en-US" altLang="zh-TW" sz="1200" smtClean="0"/>
              <a:pPr/>
              <a:t>11</a:t>
            </a:fld>
            <a:endParaRPr lang="en-US" altLang="zh-TW" sz="1200"/>
          </a:p>
        </p:txBody>
      </p:sp>
      <p:sp>
        <p:nvSpPr>
          <p:cNvPr id="125955" name="Rectangle 2">
            <a:extLst>
              <a:ext uri="{FF2B5EF4-FFF2-40B4-BE49-F238E27FC236}">
                <a16:creationId xmlns:a16="http://schemas.microsoft.com/office/drawing/2014/main" id="{23B638A2-898E-4F52-8EBF-24DD0011871C}"/>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5D34C7AB-1BCE-4B0C-B614-7FD3BF863523}"/>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E483518-6A30-4988-88AD-CF05BE6CA313}"/>
              </a:ext>
            </a:extLst>
          </p:cNvPr>
          <p:cNvSpPr>
            <a:spLocks noGrp="1" noChangeArrowheads="1"/>
          </p:cNvSpPr>
          <p:nvPr>
            <p:ph type="sldNum" sz="quarter" idx="5"/>
          </p:nvPr>
        </p:nvSpPr>
        <p:spPr>
          <a:noFill/>
        </p:spPr>
        <p:txBody>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A23E2C4B-164E-4C70-B935-0F87F66D475F}" type="slidenum">
              <a:rPr lang="en-US" altLang="zh-TW" sz="1200" smtClean="0"/>
              <a:pPr/>
              <a:t>12</a:t>
            </a:fld>
            <a:endParaRPr lang="en-US" altLang="zh-TW" sz="1200"/>
          </a:p>
        </p:txBody>
      </p:sp>
      <p:sp>
        <p:nvSpPr>
          <p:cNvPr id="128003" name="Rectangle 2">
            <a:extLst>
              <a:ext uri="{FF2B5EF4-FFF2-40B4-BE49-F238E27FC236}">
                <a16:creationId xmlns:a16="http://schemas.microsoft.com/office/drawing/2014/main" id="{D5940AC3-1B3F-4529-96FC-7A746E74B6F4}"/>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21E60193-83BB-40A4-8AF7-2EAD091DCF29}"/>
              </a:ext>
            </a:extLst>
          </p:cNvPr>
          <p:cNvSpPr>
            <a:spLocks noGrp="1" noChangeArrowheads="1"/>
          </p:cNvSpPr>
          <p:nvPr>
            <p:ph type="body" idx="1"/>
          </p:nvPr>
        </p:nvSpPr>
        <p:spPr>
          <a:noFill/>
        </p:spPr>
        <p:txBody>
          <a:bodyPr/>
          <a:lstStyle/>
          <a:p>
            <a:pPr eaLnBrk="1" hangingPunct="1"/>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a:extLst>
              <a:ext uri="{FF2B5EF4-FFF2-40B4-BE49-F238E27FC236}">
                <a16:creationId xmlns:a16="http://schemas.microsoft.com/office/drawing/2014/main" id="{459EE81F-3775-4286-A5C0-E98E38E56A5B}"/>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D9F7E93C-DB4C-4615-B91F-4F64F48CB660}"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BACB6EB0-647E-4812-82B6-4645AE38EE4A}"/>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B23BD84A-1E08-48DE-8AC2-3C8558296D2D}"/>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5B2C58E3-5611-427A-B7A2-F79F63EA818F}" type="slidenum">
              <a:rPr lang="zh-TW" altLang="en-US"/>
              <a:pPr>
                <a:defRPr/>
              </a:pPr>
              <a:t>‹#›</a:t>
            </a:fld>
            <a:endParaRPr lang="zh-TW" altLang="en-US"/>
          </a:p>
        </p:txBody>
      </p:sp>
    </p:spTree>
    <p:extLst>
      <p:ext uri="{BB962C8B-B14F-4D97-AF65-F5344CB8AC3E}">
        <p14:creationId xmlns:p14="http://schemas.microsoft.com/office/powerpoint/2010/main" val="32451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9E32482-5696-4C6A-9E62-1F78FA4F0A6F}"/>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0DD038D8-2F6D-4C2C-9767-A52A149DF6A0}"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3DB79087-663D-40F5-9F2A-AE6C39F6D8FE}"/>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4E75EB55-AA96-4EC3-AF4C-A6100A2D9504}"/>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8B342653-1250-4D55-9612-48B203AC798C}" type="slidenum">
              <a:rPr lang="zh-TW" altLang="en-US"/>
              <a:pPr>
                <a:defRPr/>
              </a:pPr>
              <a:t>‹#›</a:t>
            </a:fld>
            <a:endParaRPr lang="zh-TW" altLang="en-US"/>
          </a:p>
        </p:txBody>
      </p:sp>
    </p:spTree>
    <p:extLst>
      <p:ext uri="{BB962C8B-B14F-4D97-AF65-F5344CB8AC3E}">
        <p14:creationId xmlns:p14="http://schemas.microsoft.com/office/powerpoint/2010/main" val="2891156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大標題、項目符號與照片">
    <p:spTree>
      <p:nvGrpSpPr>
        <p:cNvPr id="1" name=""/>
        <p:cNvGrpSpPr/>
        <p:nvPr/>
      </p:nvGrpSpPr>
      <p:grpSpPr>
        <a:xfrm>
          <a:off x="0" y="0"/>
          <a:ext cx="0" cy="0"/>
          <a:chOff x="0" y="0"/>
          <a:chExt cx="0" cy="0"/>
        </a:xfrm>
      </p:grpSpPr>
      <p:sp>
        <p:nvSpPr>
          <p:cNvPr id="65" name="影像"/>
          <p:cNvSpPr>
            <a:spLocks noGrp="1"/>
          </p:cNvSpPr>
          <p:nvPr>
            <p:ph type="pic" idx="13"/>
          </p:nvPr>
        </p:nvSpPr>
        <p:spPr>
          <a:xfrm>
            <a:off x="2873127" y="1818680"/>
            <a:ext cx="6630293" cy="4420196"/>
          </a:xfrm>
          <a:prstGeom prst="rect">
            <a:avLst/>
          </a:prstGeom>
        </p:spPr>
        <p:txBody>
          <a:bodyPr lIns="91439" tIns="45719" rIns="91439" bIns="45719" anchor="t">
            <a:noAutofit/>
          </a:bodyPr>
          <a:lstStyle/>
          <a:p>
            <a:pPr lvl="0"/>
            <a:endParaRPr noProof="0">
              <a:sym typeface="Helvetica Neue"/>
            </a:endParaRPr>
          </a:p>
        </p:txBody>
      </p:sp>
      <p:sp>
        <p:nvSpPr>
          <p:cNvPr id="66" name="大標題文字"/>
          <p:cNvSpPr txBox="1">
            <a:spLocks noGrp="1"/>
          </p:cNvSpPr>
          <p:nvPr>
            <p:ph type="title"/>
          </p:nvPr>
        </p:nvSpPr>
        <p:spPr>
          <a:prstGeom prst="rect">
            <a:avLst/>
          </a:prstGeom>
        </p:spPr>
        <p:txBody>
          <a:bodyPr/>
          <a:lstStyle/>
          <a:p>
            <a:r>
              <a:t>大標題文字</a:t>
            </a:r>
          </a:p>
        </p:txBody>
      </p:sp>
      <p:sp>
        <p:nvSpPr>
          <p:cNvPr id="67" name="內文層級一…"/>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94EC7CE1-60AF-4C3B-934D-973AE0B8FEB4}"/>
              </a:ext>
            </a:extLst>
          </p:cNvPr>
          <p:cNvSpPr txBox="1">
            <a:spLocks noGrp="1"/>
          </p:cNvSpPr>
          <p:nvPr>
            <p:ph type="sldNum" sz="quarter" idx="14"/>
          </p:nvPr>
        </p:nvSpPr>
        <p:spPr>
          <a:xfrm>
            <a:off x="4449763" y="6535738"/>
            <a:ext cx="279400" cy="276225"/>
          </a:xfrm>
        </p:spPr>
        <p:txBody>
          <a:bodyPr/>
          <a:lstStyle>
            <a:lvl1pPr algn="l" defTabSz="914400" eaLnBrk="0" fontAlgn="base">
              <a:spcBef>
                <a:spcPct val="0"/>
              </a:spcBef>
              <a:spcAft>
                <a:spcPct val="0"/>
              </a:spcAft>
              <a:defRPr kumimoji="1" kern="1200">
                <a:solidFill>
                  <a:schemeClr val="tx1"/>
                </a:solidFill>
                <a:latin typeface="Helvetica Light"/>
                <a:ea typeface="Helvetica Light"/>
                <a:cs typeface="Helvetica Light"/>
                <a:sym typeface="Helvetica Light"/>
              </a:defRPr>
            </a:lvl1pPr>
          </a:lstStyle>
          <a:p>
            <a:pPr>
              <a:defRPr/>
            </a:pPr>
            <a:fld id="{B1607EC6-D00C-44AD-9562-D5DA09B3D086}" type="slidenum">
              <a:rPr/>
              <a:pPr>
                <a:defRPr/>
              </a:pPr>
              <a:t>‹#›</a:t>
            </a:fld>
            <a:endParaRPr/>
          </a:p>
        </p:txBody>
      </p:sp>
    </p:spTree>
    <p:extLst>
      <p:ext uri="{BB962C8B-B14F-4D97-AF65-F5344CB8AC3E}">
        <p14:creationId xmlns:p14="http://schemas.microsoft.com/office/powerpoint/2010/main" val="971654120"/>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項目符號">
    <p:spTree>
      <p:nvGrpSpPr>
        <p:cNvPr id="1" name=""/>
        <p:cNvGrpSpPr/>
        <p:nvPr/>
      </p:nvGrpSpPr>
      <p:grpSpPr>
        <a:xfrm>
          <a:off x="0" y="0"/>
          <a:ext cx="0" cy="0"/>
          <a:chOff x="0" y="0"/>
          <a:chExt cx="0" cy="0"/>
        </a:xfrm>
      </p:grpSpPr>
      <p:sp>
        <p:nvSpPr>
          <p:cNvPr id="75" name="內文層級一…"/>
          <p:cNvSpPr txBox="1">
            <a:spLocks noGrp="1"/>
          </p:cNvSpPr>
          <p:nvPr>
            <p:ph type="body" idx="1"/>
          </p:nvPr>
        </p:nvSpPr>
        <p:spPr>
          <a:xfrm>
            <a:off x="669727" y="892969"/>
            <a:ext cx="7804547" cy="5072063"/>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3" name="幻燈片編號">
            <a:extLst>
              <a:ext uri="{FF2B5EF4-FFF2-40B4-BE49-F238E27FC236}">
                <a16:creationId xmlns:a16="http://schemas.microsoft.com/office/drawing/2014/main" id="{AC35D9D1-2F29-45BD-9688-FE4589B4385C}"/>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722BCA5D-761C-4D61-8A8F-7B1DE3C353C7}" type="slidenum">
              <a:rPr/>
              <a:pPr>
                <a:defRPr/>
              </a:pPr>
              <a:t>‹#›</a:t>
            </a:fld>
            <a:endParaRPr/>
          </a:p>
        </p:txBody>
      </p:sp>
    </p:spTree>
    <p:extLst>
      <p:ext uri="{BB962C8B-B14F-4D97-AF65-F5344CB8AC3E}">
        <p14:creationId xmlns:p14="http://schemas.microsoft.com/office/powerpoint/2010/main" val="927989921"/>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照片 - 一頁三張">
    <p:spTree>
      <p:nvGrpSpPr>
        <p:cNvPr id="1" name=""/>
        <p:cNvGrpSpPr/>
        <p:nvPr/>
      </p:nvGrpSpPr>
      <p:grpSpPr>
        <a:xfrm>
          <a:off x="0" y="0"/>
          <a:ext cx="0" cy="0"/>
          <a:chOff x="0" y="0"/>
          <a:chExt cx="0" cy="0"/>
        </a:xfrm>
      </p:grpSpPr>
      <p:sp>
        <p:nvSpPr>
          <p:cNvPr id="83" name="影像"/>
          <p:cNvSpPr>
            <a:spLocks noGrp="1"/>
          </p:cNvSpPr>
          <p:nvPr>
            <p:ph type="pic" sz="quarter" idx="13"/>
          </p:nvPr>
        </p:nvSpPr>
        <p:spPr>
          <a:xfrm>
            <a:off x="4697015" y="3536156"/>
            <a:ext cx="4257245" cy="2839641"/>
          </a:xfrm>
          <a:prstGeom prst="rect">
            <a:avLst/>
          </a:prstGeom>
        </p:spPr>
        <p:txBody>
          <a:bodyPr lIns="91439" tIns="45719" rIns="91439" bIns="45719" anchor="t">
            <a:noAutofit/>
          </a:bodyPr>
          <a:lstStyle/>
          <a:p>
            <a:pPr lvl="0"/>
            <a:endParaRPr noProof="0">
              <a:sym typeface="Helvetica Neue"/>
            </a:endParaRPr>
          </a:p>
        </p:txBody>
      </p:sp>
      <p:sp>
        <p:nvSpPr>
          <p:cNvPr id="84" name="影像"/>
          <p:cNvSpPr>
            <a:spLocks noGrp="1"/>
          </p:cNvSpPr>
          <p:nvPr>
            <p:ph type="pic" sz="quarter" idx="14"/>
          </p:nvPr>
        </p:nvSpPr>
        <p:spPr>
          <a:xfrm>
            <a:off x="4572000" y="625079"/>
            <a:ext cx="4125516" cy="2750344"/>
          </a:xfrm>
          <a:prstGeom prst="rect">
            <a:avLst/>
          </a:prstGeom>
        </p:spPr>
        <p:txBody>
          <a:bodyPr lIns="91439" tIns="45719" rIns="91439" bIns="45719" anchor="t">
            <a:noAutofit/>
          </a:bodyPr>
          <a:lstStyle/>
          <a:p>
            <a:pPr lvl="0"/>
            <a:endParaRPr noProof="0">
              <a:sym typeface="Helvetica Neue"/>
            </a:endParaRPr>
          </a:p>
        </p:txBody>
      </p:sp>
      <p:sp>
        <p:nvSpPr>
          <p:cNvPr id="85" name="影像"/>
          <p:cNvSpPr>
            <a:spLocks noGrp="1"/>
          </p:cNvSpPr>
          <p:nvPr>
            <p:ph type="pic" idx="15"/>
          </p:nvPr>
        </p:nvSpPr>
        <p:spPr>
          <a:xfrm>
            <a:off x="-1669851" y="625078"/>
            <a:ext cx="8425160" cy="5616773"/>
          </a:xfrm>
          <a:prstGeom prst="rect">
            <a:avLst/>
          </a:prstGeom>
        </p:spPr>
        <p:txBody>
          <a:bodyPr lIns="91439" tIns="45719" rIns="91439" bIns="45719" anchor="t">
            <a:noAutofit/>
          </a:bodyPr>
          <a:lstStyle/>
          <a:p>
            <a:pPr lvl="0"/>
            <a:endParaRPr noProof="0">
              <a:sym typeface="Helvetica Neue"/>
            </a:endParaRPr>
          </a:p>
        </p:txBody>
      </p:sp>
      <p:sp>
        <p:nvSpPr>
          <p:cNvPr id="5" name="幻燈片編號">
            <a:extLst>
              <a:ext uri="{FF2B5EF4-FFF2-40B4-BE49-F238E27FC236}">
                <a16:creationId xmlns:a16="http://schemas.microsoft.com/office/drawing/2014/main" id="{6C70A78F-7A14-4E9F-BBDA-6593B367940B}"/>
              </a:ext>
            </a:extLst>
          </p:cNvPr>
          <p:cNvSpPr txBox="1">
            <a:spLocks noGrp="1"/>
          </p:cNvSpPr>
          <p:nvPr>
            <p:ph type="sldNum" sz="quarter" idx="16"/>
          </p:nvPr>
        </p:nvSpPr>
        <p:spPr/>
        <p:txBody>
          <a:bodyPr/>
          <a:lstStyle>
            <a:lvl1pPr algn="l" defTabSz="914400" eaLnBrk="0" fontAlgn="base">
              <a:spcBef>
                <a:spcPct val="0"/>
              </a:spcBef>
              <a:spcAft>
                <a:spcPct val="0"/>
              </a:spcAft>
              <a:defRPr kumimoji="1" kern="1200">
                <a:solidFill>
                  <a:schemeClr val="tx1"/>
                </a:solidFill>
              </a:defRPr>
            </a:lvl1pPr>
          </a:lstStyle>
          <a:p>
            <a:pPr>
              <a:defRPr/>
            </a:pPr>
            <a:fld id="{040AD9E3-9F3B-4CC6-A812-EBA393A7E390}" type="slidenum">
              <a:rPr/>
              <a:pPr>
                <a:defRPr/>
              </a:pPr>
              <a:t>‹#›</a:t>
            </a:fld>
            <a:endParaRPr/>
          </a:p>
        </p:txBody>
      </p:sp>
    </p:spTree>
    <p:extLst>
      <p:ext uri="{BB962C8B-B14F-4D97-AF65-F5344CB8AC3E}">
        <p14:creationId xmlns:p14="http://schemas.microsoft.com/office/powerpoint/2010/main" val="2633428567"/>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名言語錄">
    <p:spTree>
      <p:nvGrpSpPr>
        <p:cNvPr id="1" name=""/>
        <p:cNvGrpSpPr/>
        <p:nvPr/>
      </p:nvGrpSpPr>
      <p:grpSpPr>
        <a:xfrm>
          <a:off x="0" y="0"/>
          <a:ext cx="0" cy="0"/>
          <a:chOff x="0" y="0"/>
          <a:chExt cx="0" cy="0"/>
        </a:xfrm>
      </p:grpSpPr>
      <p:sp>
        <p:nvSpPr>
          <p:cNvPr id="93" name="–王大明"/>
          <p:cNvSpPr txBox="1">
            <a:spLocks noGrp="1"/>
          </p:cNvSpPr>
          <p:nvPr>
            <p:ph type="body" sz="quarter" idx="13"/>
          </p:nvPr>
        </p:nvSpPr>
        <p:spPr>
          <a:xfrm>
            <a:off x="892969" y="4473774"/>
            <a:ext cx="7358063" cy="366117"/>
          </a:xfrm>
          <a:prstGeom prst="rect">
            <a:avLst/>
          </a:prstGeom>
        </p:spPr>
        <p:txBody>
          <a:bodyPr anchor="t">
            <a:spAutoFit/>
          </a:bodyPr>
          <a:lstStyle>
            <a:lvl1pPr marL="0" indent="0" algn="ctr">
              <a:spcBef>
                <a:spcPts val="0"/>
              </a:spcBef>
              <a:buSzTx/>
              <a:buNone/>
              <a:defRPr sz="1687" i="1"/>
            </a:lvl1pPr>
          </a:lstStyle>
          <a:p>
            <a:r>
              <a:t>–王大明</a:t>
            </a:r>
          </a:p>
        </p:txBody>
      </p:sp>
      <p:sp>
        <p:nvSpPr>
          <p:cNvPr id="94" name="「在此輸入名言語錄。」"/>
          <p:cNvSpPr txBox="1">
            <a:spLocks noGrp="1"/>
          </p:cNvSpPr>
          <p:nvPr>
            <p:ph type="body" sz="quarter" idx="14"/>
          </p:nvPr>
        </p:nvSpPr>
        <p:spPr>
          <a:xfrm>
            <a:off x="892969" y="2979432"/>
            <a:ext cx="7358063"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「在此輸入名言語錄。」</a:t>
            </a:r>
          </a:p>
        </p:txBody>
      </p:sp>
      <p:sp>
        <p:nvSpPr>
          <p:cNvPr id="4" name="幻燈片編號">
            <a:extLst>
              <a:ext uri="{FF2B5EF4-FFF2-40B4-BE49-F238E27FC236}">
                <a16:creationId xmlns:a16="http://schemas.microsoft.com/office/drawing/2014/main" id="{3ECD8655-AADA-41F6-B2FF-DAD2653509E2}"/>
              </a:ext>
            </a:extLst>
          </p:cNvPr>
          <p:cNvSpPr txBox="1">
            <a:spLocks noGrp="1"/>
          </p:cNvSpPr>
          <p:nvPr>
            <p:ph type="sldNum" sz="quarter" idx="15"/>
          </p:nvPr>
        </p:nvSpPr>
        <p:spPr/>
        <p:txBody>
          <a:bodyPr/>
          <a:lstStyle>
            <a:lvl1pPr algn="l" defTabSz="914400" eaLnBrk="0" fontAlgn="base">
              <a:spcBef>
                <a:spcPct val="0"/>
              </a:spcBef>
              <a:spcAft>
                <a:spcPct val="0"/>
              </a:spcAft>
              <a:defRPr kumimoji="1" kern="1200">
                <a:solidFill>
                  <a:schemeClr val="tx1"/>
                </a:solidFill>
              </a:defRPr>
            </a:lvl1pPr>
          </a:lstStyle>
          <a:p>
            <a:pPr>
              <a:defRPr/>
            </a:pPr>
            <a:fld id="{FCEEB888-8C90-4E88-8DC7-316935489005}" type="slidenum">
              <a:rPr/>
              <a:pPr>
                <a:defRPr/>
              </a:pPr>
              <a:t>‹#›</a:t>
            </a:fld>
            <a:endParaRPr/>
          </a:p>
        </p:txBody>
      </p:sp>
    </p:spTree>
    <p:extLst>
      <p:ext uri="{BB962C8B-B14F-4D97-AF65-F5344CB8AC3E}">
        <p14:creationId xmlns:p14="http://schemas.microsoft.com/office/powerpoint/2010/main" val="343810709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影像"/>
          <p:cNvSpPr>
            <a:spLocks noGrp="1"/>
          </p:cNvSpPr>
          <p:nvPr>
            <p:ph type="pic" idx="13"/>
          </p:nvPr>
        </p:nvSpPr>
        <p:spPr>
          <a:xfrm>
            <a:off x="-667866" y="0"/>
            <a:ext cx="10479731" cy="6991945"/>
          </a:xfrm>
          <a:prstGeom prst="rect">
            <a:avLst/>
          </a:prstGeom>
        </p:spPr>
        <p:txBody>
          <a:bodyPr lIns="91439" tIns="45719" rIns="91439" bIns="45719" anchor="t">
            <a:noAutofit/>
          </a:bodyPr>
          <a:lstStyle/>
          <a:p>
            <a:pPr lvl="0"/>
            <a:endParaRPr noProof="0">
              <a:sym typeface="Helvetica Neue"/>
            </a:endParaRPr>
          </a:p>
        </p:txBody>
      </p:sp>
      <p:sp>
        <p:nvSpPr>
          <p:cNvPr id="3" name="幻燈片編號">
            <a:extLst>
              <a:ext uri="{FF2B5EF4-FFF2-40B4-BE49-F238E27FC236}">
                <a16:creationId xmlns:a16="http://schemas.microsoft.com/office/drawing/2014/main" id="{6D426F33-D470-46A8-80A0-3CFDFD62DA8D}"/>
              </a:ext>
            </a:extLst>
          </p:cNvPr>
          <p:cNvSpPr txBox="1">
            <a:spLocks noGrp="1"/>
          </p:cNvSpPr>
          <p:nvPr>
            <p:ph type="sldNum" sz="quarter" idx="14"/>
          </p:nvPr>
        </p:nvSpPr>
        <p:spPr/>
        <p:txBody>
          <a:bodyPr/>
          <a:lstStyle>
            <a:lvl1pPr algn="l" defTabSz="914400" eaLnBrk="0" fontAlgn="base">
              <a:spcBef>
                <a:spcPct val="0"/>
              </a:spcBef>
              <a:spcAft>
                <a:spcPct val="0"/>
              </a:spcAft>
              <a:defRPr kumimoji="1" kern="1200">
                <a:solidFill>
                  <a:schemeClr val="tx1"/>
                </a:solidFill>
              </a:defRPr>
            </a:lvl1pPr>
          </a:lstStyle>
          <a:p>
            <a:pPr>
              <a:defRPr/>
            </a:pPr>
            <a:fld id="{3728A06B-00C8-4C35-9AA5-99568148D066}" type="slidenum">
              <a:rPr/>
              <a:pPr>
                <a:defRPr/>
              </a:pPr>
              <a:t>‹#›</a:t>
            </a:fld>
            <a:endParaRPr/>
          </a:p>
        </p:txBody>
      </p:sp>
    </p:spTree>
    <p:extLst>
      <p:ext uri="{BB962C8B-B14F-4D97-AF65-F5344CB8AC3E}">
        <p14:creationId xmlns:p14="http://schemas.microsoft.com/office/powerpoint/2010/main" val="2927539906"/>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 name="幻燈片編號">
            <a:extLst>
              <a:ext uri="{FF2B5EF4-FFF2-40B4-BE49-F238E27FC236}">
                <a16:creationId xmlns:a16="http://schemas.microsoft.com/office/drawing/2014/main" id="{4020A657-FBB0-4445-9BA8-43B9C4C6FE83}"/>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6E4F81C2-D8D7-4557-958B-6D1F6816C3A5}" type="slidenum">
              <a:rPr/>
              <a:pPr>
                <a:defRPr/>
              </a:pPr>
              <a:t>‹#›</a:t>
            </a:fld>
            <a:endParaRPr/>
          </a:p>
        </p:txBody>
      </p:sp>
    </p:spTree>
    <p:extLst>
      <p:ext uri="{BB962C8B-B14F-4D97-AF65-F5344CB8AC3E}">
        <p14:creationId xmlns:p14="http://schemas.microsoft.com/office/powerpoint/2010/main" val="63602639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117" name="大標題文字"/>
          <p:cNvSpPr txBox="1">
            <a:spLocks noGrp="1"/>
          </p:cNvSpPr>
          <p:nvPr>
            <p:ph type="title"/>
          </p:nvPr>
        </p:nvSpPr>
        <p:spPr>
          <a:xfrm>
            <a:off x="628650" y="1131094"/>
            <a:ext cx="7886701" cy="994173"/>
          </a:xfrm>
          <a:prstGeom prst="rect">
            <a:avLst/>
          </a:prstGeom>
        </p:spPr>
        <p:txBody>
          <a:bodyPr lIns="48767" tIns="48767" rIns="48767" bIns="48767"/>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118" name="內文層級一…"/>
          <p:cNvSpPr txBox="1">
            <a:spLocks noGrp="1"/>
          </p:cNvSpPr>
          <p:nvPr>
            <p:ph type="body" idx="1"/>
          </p:nvPr>
        </p:nvSpPr>
        <p:spPr>
          <a:xfrm>
            <a:off x="628650" y="2226469"/>
            <a:ext cx="7886701" cy="3263504"/>
          </a:xfrm>
          <a:prstGeom prst="rect">
            <a:avLst/>
          </a:prstGeom>
        </p:spPr>
        <p:txBody>
          <a:bodyPr lIns="48767" tIns="48767" rIns="48767" bIns="48767"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1C4C02C8-4A4B-4354-9DC7-77CEDD548B66}"/>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E1268846-5572-48A1-98BB-4671B2427300}" type="slidenum">
              <a:rPr lang="zh-TW" altLang="zh-TW"/>
              <a:pPr/>
              <a:t>‹#›</a:t>
            </a:fld>
            <a:endParaRPr lang="zh-TW" altLang="zh-TW"/>
          </a:p>
        </p:txBody>
      </p:sp>
    </p:spTree>
    <p:extLst>
      <p:ext uri="{BB962C8B-B14F-4D97-AF65-F5344CB8AC3E}">
        <p14:creationId xmlns:p14="http://schemas.microsoft.com/office/powerpoint/2010/main" val="2717189064"/>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標題投影片">
    <p:spTree>
      <p:nvGrpSpPr>
        <p:cNvPr id="1" name=""/>
        <p:cNvGrpSpPr/>
        <p:nvPr/>
      </p:nvGrpSpPr>
      <p:grpSpPr>
        <a:xfrm>
          <a:off x="0" y="0"/>
          <a:ext cx="0" cy="0"/>
          <a:chOff x="0" y="0"/>
          <a:chExt cx="0" cy="0"/>
        </a:xfrm>
      </p:grpSpPr>
      <p:sp>
        <p:nvSpPr>
          <p:cNvPr id="126" name="大標題文字"/>
          <p:cNvSpPr txBox="1">
            <a:spLocks noGrp="1"/>
          </p:cNvSpPr>
          <p:nvPr>
            <p:ph type="title"/>
          </p:nvPr>
        </p:nvSpPr>
        <p:spPr>
          <a:xfrm>
            <a:off x="1143000" y="1699022"/>
            <a:ext cx="6858001" cy="1790700"/>
          </a:xfrm>
          <a:prstGeom prst="rect">
            <a:avLst/>
          </a:prstGeom>
        </p:spPr>
        <p:txBody>
          <a:bodyPr lIns="48767" tIns="48767" rIns="48767" bIns="48767" anchor="b"/>
          <a:lstStyle>
            <a:lvl1pPr defTabSz="914367">
              <a:lnSpc>
                <a:spcPct val="90000"/>
              </a:lnSpc>
              <a:defRPr sz="5906">
                <a:latin typeface="Calibri Light"/>
                <a:ea typeface="Calibri Light"/>
                <a:cs typeface="Calibri Light"/>
                <a:sym typeface="Calibri Light"/>
              </a:defRPr>
            </a:lvl1pPr>
          </a:lstStyle>
          <a:p>
            <a:r>
              <a:t>大標題文字</a:t>
            </a:r>
          </a:p>
        </p:txBody>
      </p:sp>
      <p:sp>
        <p:nvSpPr>
          <p:cNvPr id="127" name="內文層級一…"/>
          <p:cNvSpPr txBox="1">
            <a:spLocks noGrp="1"/>
          </p:cNvSpPr>
          <p:nvPr>
            <p:ph type="body" sz="quarter" idx="1"/>
          </p:nvPr>
        </p:nvSpPr>
        <p:spPr>
          <a:xfrm>
            <a:off x="1143000" y="3558778"/>
            <a:ext cx="6858001" cy="1241822"/>
          </a:xfrm>
          <a:prstGeom prst="rect">
            <a:avLst/>
          </a:prstGeom>
        </p:spPr>
        <p:txBody>
          <a:bodyPr lIns="48767" tIns="48767" rIns="48767" bIns="48767" anchor="t"/>
          <a:lstStyle>
            <a:lvl1pPr marL="0" indent="0" algn="ctr" defTabSz="914367">
              <a:lnSpc>
                <a:spcPct val="90000"/>
              </a:lnSpc>
              <a:spcBef>
                <a:spcPts val="984"/>
              </a:spcBef>
              <a:buSzTx/>
              <a:buNone/>
              <a:defRPr sz="2391">
                <a:latin typeface="Calibri"/>
                <a:ea typeface="Calibri"/>
                <a:cs typeface="Calibri"/>
                <a:sym typeface="Calibri"/>
              </a:defRPr>
            </a:lvl1pPr>
            <a:lvl2pPr marL="0" indent="321457" algn="ctr" defTabSz="914367">
              <a:lnSpc>
                <a:spcPct val="90000"/>
              </a:lnSpc>
              <a:spcBef>
                <a:spcPts val="984"/>
              </a:spcBef>
              <a:buSzTx/>
              <a:buNone/>
              <a:defRPr sz="2391">
                <a:latin typeface="Calibri"/>
                <a:ea typeface="Calibri"/>
                <a:cs typeface="Calibri"/>
                <a:sym typeface="Calibri"/>
              </a:defRPr>
            </a:lvl2pPr>
            <a:lvl3pPr marL="0" indent="642915" algn="ctr" defTabSz="914367">
              <a:lnSpc>
                <a:spcPct val="90000"/>
              </a:lnSpc>
              <a:spcBef>
                <a:spcPts val="984"/>
              </a:spcBef>
              <a:buSzTx/>
              <a:buNone/>
              <a:defRPr sz="2391">
                <a:latin typeface="Calibri"/>
                <a:ea typeface="Calibri"/>
                <a:cs typeface="Calibri"/>
                <a:sym typeface="Calibri"/>
              </a:defRPr>
            </a:lvl3pPr>
            <a:lvl4pPr marL="0" indent="964372" algn="ctr" defTabSz="914367">
              <a:lnSpc>
                <a:spcPct val="90000"/>
              </a:lnSpc>
              <a:spcBef>
                <a:spcPts val="984"/>
              </a:spcBef>
              <a:buSzTx/>
              <a:buNone/>
              <a:defRPr sz="2391">
                <a:latin typeface="Calibri"/>
                <a:ea typeface="Calibri"/>
                <a:cs typeface="Calibri"/>
                <a:sym typeface="Calibri"/>
              </a:defRPr>
            </a:lvl4pPr>
            <a:lvl5pPr marL="0" indent="1285829" algn="ctr" defTabSz="914367">
              <a:lnSpc>
                <a:spcPct val="90000"/>
              </a:lnSpc>
              <a:spcBef>
                <a:spcPts val="984"/>
              </a:spcBef>
              <a:buSzTx/>
              <a:buNone/>
              <a:defRPr sz="2391">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AA703E41-547F-476C-94BE-DE1048D988CD}"/>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22B5F583-CCC2-43B6-A9E1-226127C0E25F}" type="slidenum">
              <a:rPr lang="zh-TW" altLang="zh-TW"/>
              <a:pPr/>
              <a:t>‹#›</a:t>
            </a:fld>
            <a:endParaRPr lang="zh-TW" altLang="zh-TW"/>
          </a:p>
        </p:txBody>
      </p:sp>
    </p:spTree>
    <p:extLst>
      <p:ext uri="{BB962C8B-B14F-4D97-AF65-F5344CB8AC3E}">
        <p14:creationId xmlns:p14="http://schemas.microsoft.com/office/powerpoint/2010/main" val="937768266"/>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5" name="大標題文字"/>
          <p:cNvSpPr txBox="1">
            <a:spLocks noGrp="1"/>
          </p:cNvSpPr>
          <p:nvPr>
            <p:ph type="title"/>
          </p:nvPr>
        </p:nvSpPr>
        <p:spPr>
          <a:xfrm>
            <a:off x="628650" y="1131094"/>
            <a:ext cx="7886701" cy="994173"/>
          </a:xfrm>
          <a:prstGeom prst="rect">
            <a:avLst/>
          </a:prstGeom>
        </p:spPr>
        <p:txBody>
          <a:bodyPr lIns="48767" tIns="48767" rIns="48767" bIns="48767"/>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136" name="內文層級一…"/>
          <p:cNvSpPr txBox="1">
            <a:spLocks noGrp="1"/>
          </p:cNvSpPr>
          <p:nvPr>
            <p:ph type="body" idx="1"/>
          </p:nvPr>
        </p:nvSpPr>
        <p:spPr>
          <a:xfrm>
            <a:off x="628650" y="2226469"/>
            <a:ext cx="7886701" cy="3263504"/>
          </a:xfrm>
          <a:prstGeom prst="rect">
            <a:avLst/>
          </a:prstGeom>
        </p:spPr>
        <p:txBody>
          <a:bodyPr lIns="48767" tIns="48767" rIns="48767" bIns="48767"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421E93DF-3F52-4C3A-9156-088C8F511A5D}"/>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5EDFEEE5-9BAC-493F-B4EF-EB0778DCDDF3}" type="slidenum">
              <a:rPr lang="zh-TW" altLang="zh-TW"/>
              <a:pPr/>
              <a:t>‹#›</a:t>
            </a:fld>
            <a:endParaRPr lang="zh-TW" altLang="zh-TW"/>
          </a:p>
        </p:txBody>
      </p:sp>
    </p:spTree>
    <p:extLst>
      <p:ext uri="{BB962C8B-B14F-4D97-AF65-F5344CB8AC3E}">
        <p14:creationId xmlns:p14="http://schemas.microsoft.com/office/powerpoint/2010/main" val="101331218"/>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1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 name="大標題文字"/>
          <p:cNvSpPr txBox="1">
            <a:spLocks noGrp="1"/>
          </p:cNvSpPr>
          <p:nvPr>
            <p:ph type="title"/>
          </p:nvPr>
        </p:nvSpPr>
        <p:spPr>
          <a:xfrm>
            <a:off x="685346" y="609600"/>
            <a:ext cx="7765323" cy="970451"/>
          </a:xfrm>
          <a:prstGeom prst="rect">
            <a:avLst/>
          </a:prstGeom>
          <a:effectLst>
            <a:outerShdw blurRad="25400" dir="17880000" rotWithShape="0">
              <a:srgbClr val="000000">
                <a:alpha val="46000"/>
              </a:srgbClr>
            </a:outerShdw>
          </a:effectLst>
        </p:spPr>
        <p:txBody>
          <a:bodyPr lIns="65023" tIns="65023" rIns="65023" bIns="65023"/>
          <a:lstStyle>
            <a:lvl1pPr defTabSz="457184">
              <a:defRPr sz="3937">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1pPr>
          </a:lstStyle>
          <a:p>
            <a:r>
              <a:t>大標題文字</a:t>
            </a:r>
          </a:p>
        </p:txBody>
      </p:sp>
      <p:sp>
        <p:nvSpPr>
          <p:cNvPr id="145" name="內文層級一…"/>
          <p:cNvSpPr txBox="1">
            <a:spLocks noGrp="1"/>
          </p:cNvSpPr>
          <p:nvPr>
            <p:ph type="body" idx="1"/>
          </p:nvPr>
        </p:nvSpPr>
        <p:spPr>
          <a:xfrm>
            <a:off x="685346" y="1732449"/>
            <a:ext cx="7765323" cy="4058753"/>
          </a:xfrm>
          <a:prstGeom prst="rect">
            <a:avLst/>
          </a:prstGeom>
          <a:effectLst>
            <a:outerShdw blurRad="25400" dir="17880000" rotWithShape="0">
              <a:srgbClr val="000000">
                <a:alpha val="46000"/>
              </a:srgbClr>
            </a:outerShdw>
          </a:effectLst>
        </p:spPr>
        <p:txBody>
          <a:bodyPr lIns="65023" tIns="65023" rIns="65023" bIns="65023" anchor="t"/>
          <a:lstStyle>
            <a:lvl1pPr marL="327152" indent="-301208"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1pPr>
            <a:lvl2pPr marL="611696" indent="-295301"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2pPr>
            <a:lvl3pPr marL="835282" indent="-265771"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3pPr>
            <a:lvl4pPr marL="1126365" indent="-303738"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4pPr>
            <a:lvl5pPr marL="1328858" indent="-303738"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2B449E58-A5CF-42D9-BD3E-FDFEAF4CF7B0}"/>
              </a:ext>
            </a:extLst>
          </p:cNvPr>
          <p:cNvSpPr txBox="1">
            <a:spLocks noGrp="1"/>
          </p:cNvSpPr>
          <p:nvPr>
            <p:ph type="sldNum" sz="quarter" idx="10"/>
          </p:nvPr>
        </p:nvSpPr>
        <p:spPr>
          <a:xfrm>
            <a:off x="8170863" y="5924550"/>
            <a:ext cx="279400" cy="282575"/>
          </a:xfrm>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900" smtClean="0">
                <a:solidFill>
                  <a:srgbClr val="F2F2F2"/>
                </a:solidFill>
                <a:effectLst>
                  <a:outerShdw blurRad="38100" dist="38100" dir="2700000" algn="tl">
                    <a:srgbClr val="C0C0C0"/>
                  </a:outerShdw>
                </a:effectLst>
                <a:latin typeface="Calisto MT" panose="02040603050505030304" pitchFamily="18" charset="0"/>
                <a:sym typeface="Calisto MT" panose="02040603050505030304" pitchFamily="18" charset="0"/>
              </a:defRPr>
            </a:lvl1pPr>
          </a:lstStyle>
          <a:p>
            <a:fld id="{076D62D0-3A61-40BC-9BEF-F5C0B4BD7D59}" type="slidenum">
              <a:rPr lang="zh-TW" altLang="zh-TW"/>
              <a:pPr/>
              <a:t>‹#›</a:t>
            </a:fld>
            <a:endParaRPr lang="zh-TW" altLang="zh-TW"/>
          </a:p>
        </p:txBody>
      </p:sp>
    </p:spTree>
    <p:extLst>
      <p:ext uri="{BB962C8B-B14F-4D97-AF65-F5344CB8AC3E}">
        <p14:creationId xmlns:p14="http://schemas.microsoft.com/office/powerpoint/2010/main" val="39913228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E21FA89-CB6B-4E76-8E37-0C098485C405}"/>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623623A4-CBD6-4CB6-8F67-5F166B9C4264}"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74D9BDA2-F435-4481-B87F-2C268E16207C}"/>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7D78BA82-2B4F-4671-B360-0B68D3EE0F35}"/>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12CFD27A-3F4C-480B-B348-4AD42EF1A199}" type="slidenum">
              <a:rPr lang="zh-TW" altLang="en-US"/>
              <a:pPr>
                <a:defRPr/>
              </a:pPr>
              <a:t>‹#›</a:t>
            </a:fld>
            <a:endParaRPr lang="zh-TW" altLang="en-US"/>
          </a:p>
        </p:txBody>
      </p:sp>
    </p:spTree>
    <p:extLst>
      <p:ext uri="{BB962C8B-B14F-4D97-AF65-F5344CB8AC3E}">
        <p14:creationId xmlns:p14="http://schemas.microsoft.com/office/powerpoint/2010/main" val="2121067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2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2">
            <a:extLst>
              <a:ext uri="{FF2B5EF4-FFF2-40B4-BE49-F238E27FC236}">
                <a16:creationId xmlns:a16="http://schemas.microsoft.com/office/drawing/2014/main" id="{7E0AD2A6-86DA-4F7C-8EF4-7725620234A0}"/>
              </a:ext>
            </a:extLst>
          </p:cNvPr>
          <p:cNvGrpSpPr>
            <a:grpSpLocks/>
          </p:cNvGrpSpPr>
          <p:nvPr/>
        </p:nvGrpSpPr>
        <p:grpSpPr bwMode="auto">
          <a:xfrm>
            <a:off x="0" y="1028700"/>
            <a:ext cx="2138363" cy="4978400"/>
            <a:chOff x="0" y="0"/>
            <a:chExt cx="3041617" cy="7081203"/>
          </a:xfrm>
        </p:grpSpPr>
        <p:sp>
          <p:nvSpPr>
            <p:cNvPr id="5" name="Freeform 11">
              <a:extLst>
                <a:ext uri="{FF2B5EF4-FFF2-40B4-BE49-F238E27FC236}">
                  <a16:creationId xmlns:a16="http://schemas.microsoft.com/office/drawing/2014/main" id="{541541CD-F666-4598-BAF4-4B65251B1983}"/>
                </a:ext>
              </a:extLst>
            </p:cNvPr>
            <p:cNvSpPr/>
            <p:nvPr/>
          </p:nvSpPr>
          <p:spPr>
            <a:xfrm>
              <a:off x="0" y="2501905"/>
              <a:ext cx="108387" cy="6683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6" name="Freeform 12">
              <a:extLst>
                <a:ext uri="{FF2B5EF4-FFF2-40B4-BE49-F238E27FC236}">
                  <a16:creationId xmlns:a16="http://schemas.microsoft.com/office/drawing/2014/main" id="{B80E2C50-00C6-449E-A360-42C8FBDBF83D}"/>
                </a:ext>
              </a:extLst>
            </p:cNvPr>
            <p:cNvSpPr/>
            <p:nvPr/>
          </p:nvSpPr>
          <p:spPr>
            <a:xfrm>
              <a:off x="137743" y="3122865"/>
              <a:ext cx="688710" cy="247706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7" name="Freeform 13">
              <a:extLst>
                <a:ext uri="{FF2B5EF4-FFF2-40B4-BE49-F238E27FC236}">
                  <a16:creationId xmlns:a16="http://schemas.microsoft.com/office/drawing/2014/main" id="{ADABF60C-F873-436B-8695-FCBFD4B5424D}"/>
                </a:ext>
              </a:extLst>
            </p:cNvPr>
            <p:cNvSpPr/>
            <p:nvPr/>
          </p:nvSpPr>
          <p:spPr>
            <a:xfrm>
              <a:off x="860324" y="5566061"/>
              <a:ext cx="650323" cy="151514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8" name="Freeform 14">
              <a:extLst>
                <a:ext uri="{FF2B5EF4-FFF2-40B4-BE49-F238E27FC236}">
                  <a16:creationId xmlns:a16="http://schemas.microsoft.com/office/drawing/2014/main" id="{341B30E4-6ED2-4D1E-B4C8-8464C5A2C763}"/>
                </a:ext>
              </a:extLst>
            </p:cNvPr>
            <p:cNvSpPr/>
            <p:nvPr/>
          </p:nvSpPr>
          <p:spPr>
            <a:xfrm>
              <a:off x="1022905" y="6692821"/>
              <a:ext cx="182903" cy="388382"/>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9" name="Freeform 15">
              <a:extLst>
                <a:ext uri="{FF2B5EF4-FFF2-40B4-BE49-F238E27FC236}">
                  <a16:creationId xmlns:a16="http://schemas.microsoft.com/office/drawing/2014/main" id="{596B1DE6-9E26-4558-ADDB-CCA051C9B807}"/>
                </a:ext>
              </a:extLst>
            </p:cNvPr>
            <p:cNvSpPr/>
            <p:nvPr/>
          </p:nvSpPr>
          <p:spPr>
            <a:xfrm>
              <a:off x="108387" y="3170283"/>
              <a:ext cx="876130" cy="3551892"/>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0" name="Freeform 16">
              <a:extLst>
                <a:ext uri="{FF2B5EF4-FFF2-40B4-BE49-F238E27FC236}">
                  <a16:creationId xmlns:a16="http://schemas.microsoft.com/office/drawing/2014/main" id="{45A9F068-4735-4E32-AE57-FAED227B6CA4}"/>
                </a:ext>
              </a:extLst>
            </p:cNvPr>
            <p:cNvSpPr/>
            <p:nvPr/>
          </p:nvSpPr>
          <p:spPr>
            <a:xfrm>
              <a:off x="27097" y="0"/>
              <a:ext cx="110646" cy="3122865"/>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1" name="Freeform 17">
              <a:extLst>
                <a:ext uri="{FF2B5EF4-FFF2-40B4-BE49-F238E27FC236}">
                  <a16:creationId xmlns:a16="http://schemas.microsoft.com/office/drawing/2014/main" id="{AF997687-D1A8-463C-8BB3-CFFA0EA9C154}"/>
                </a:ext>
              </a:extLst>
            </p:cNvPr>
            <p:cNvSpPr/>
            <p:nvPr/>
          </p:nvSpPr>
          <p:spPr>
            <a:xfrm>
              <a:off x="83549" y="2897062"/>
              <a:ext cx="83548" cy="5261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2" name="Freeform 18">
              <a:extLst>
                <a:ext uri="{FF2B5EF4-FFF2-40B4-BE49-F238E27FC236}">
                  <a16:creationId xmlns:a16="http://schemas.microsoft.com/office/drawing/2014/main" id="{83E7A487-58EC-40FD-9DDF-275D08BD6254}"/>
                </a:ext>
              </a:extLst>
            </p:cNvPr>
            <p:cNvSpPr/>
            <p:nvPr/>
          </p:nvSpPr>
          <p:spPr>
            <a:xfrm>
              <a:off x="821936" y="5599931"/>
              <a:ext cx="200969" cy="10928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3" name="Freeform 19">
              <a:extLst>
                <a:ext uri="{FF2B5EF4-FFF2-40B4-BE49-F238E27FC236}">
                  <a16:creationId xmlns:a16="http://schemas.microsoft.com/office/drawing/2014/main" id="{D0FF7A25-B038-4C41-A1D1-A2E177C29587}"/>
                </a:ext>
              </a:extLst>
            </p:cNvPr>
            <p:cNvSpPr/>
            <p:nvPr/>
          </p:nvSpPr>
          <p:spPr>
            <a:xfrm>
              <a:off x="826453" y="1248695"/>
              <a:ext cx="2215164" cy="4317366"/>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4" name="Freeform 20">
              <a:extLst>
                <a:ext uri="{FF2B5EF4-FFF2-40B4-BE49-F238E27FC236}">
                  <a16:creationId xmlns:a16="http://schemas.microsoft.com/office/drawing/2014/main" id="{5CA5E57C-C040-47E0-A714-097646677DFE}"/>
                </a:ext>
              </a:extLst>
            </p:cNvPr>
            <p:cNvSpPr/>
            <p:nvPr/>
          </p:nvSpPr>
          <p:spPr>
            <a:xfrm>
              <a:off x="984517" y="6722176"/>
              <a:ext cx="171613" cy="3590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5" name="Freeform 21">
              <a:extLst>
                <a:ext uri="{FF2B5EF4-FFF2-40B4-BE49-F238E27FC236}">
                  <a16:creationId xmlns:a16="http://schemas.microsoft.com/office/drawing/2014/main" id="{D37C3842-C247-4D56-A4C0-014F1539DF63}"/>
                </a:ext>
              </a:extLst>
            </p:cNvPr>
            <p:cNvSpPr/>
            <p:nvPr/>
          </p:nvSpPr>
          <p:spPr>
            <a:xfrm>
              <a:off x="821936" y="5473481"/>
              <a:ext cx="38388" cy="237095"/>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6" name="Freeform 22">
              <a:extLst>
                <a:ext uri="{FF2B5EF4-FFF2-40B4-BE49-F238E27FC236}">
                  <a16:creationId xmlns:a16="http://schemas.microsoft.com/office/drawing/2014/main" id="{B3B1A94B-CFB9-45F1-9273-43855673B7F9}"/>
                </a:ext>
              </a:extLst>
            </p:cNvPr>
            <p:cNvSpPr/>
            <p:nvPr/>
          </p:nvSpPr>
          <p:spPr>
            <a:xfrm>
              <a:off x="905486" y="6417340"/>
              <a:ext cx="255161" cy="66386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grpSp>
      <p:grpSp>
        <p:nvGrpSpPr>
          <p:cNvPr id="17" name="Group 9">
            <a:extLst>
              <a:ext uri="{FF2B5EF4-FFF2-40B4-BE49-F238E27FC236}">
                <a16:creationId xmlns:a16="http://schemas.microsoft.com/office/drawing/2014/main" id="{479AE5C5-63FE-471C-85CB-7A8C333B6895}"/>
              </a:ext>
            </a:extLst>
          </p:cNvPr>
          <p:cNvGrpSpPr>
            <a:grpSpLocks/>
          </p:cNvGrpSpPr>
          <p:nvPr/>
        </p:nvGrpSpPr>
        <p:grpSpPr bwMode="auto">
          <a:xfrm>
            <a:off x="20638" y="857250"/>
            <a:ext cx="1766887" cy="5140325"/>
            <a:chOff x="0" y="0"/>
            <a:chExt cx="2513785" cy="7310975"/>
          </a:xfrm>
        </p:grpSpPr>
        <p:sp>
          <p:nvSpPr>
            <p:cNvPr id="18" name="Freeform 27">
              <a:extLst>
                <a:ext uri="{FF2B5EF4-FFF2-40B4-BE49-F238E27FC236}">
                  <a16:creationId xmlns:a16="http://schemas.microsoft.com/office/drawing/2014/main" id="{0DBDA618-80C4-4063-8278-00EBF5A8BFBD}"/>
                </a:ext>
              </a:extLst>
            </p:cNvPr>
            <p:cNvSpPr/>
            <p:nvPr/>
          </p:nvSpPr>
          <p:spPr>
            <a:xfrm>
              <a:off x="0" y="0"/>
              <a:ext cx="526246" cy="4694107"/>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9" name="Freeform 28">
              <a:extLst>
                <a:ext uri="{FF2B5EF4-FFF2-40B4-BE49-F238E27FC236}">
                  <a16:creationId xmlns:a16="http://schemas.microsoft.com/office/drawing/2014/main" id="{B34E8BC4-4502-4212-B631-2CAFCBBD1396}"/>
                </a:ext>
              </a:extLst>
            </p:cNvPr>
            <p:cNvSpPr/>
            <p:nvPr/>
          </p:nvSpPr>
          <p:spPr>
            <a:xfrm>
              <a:off x="557865" y="4606050"/>
              <a:ext cx="451714" cy="168436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0" name="Freeform 29">
              <a:extLst>
                <a:ext uri="{FF2B5EF4-FFF2-40B4-BE49-F238E27FC236}">
                  <a16:creationId xmlns:a16="http://schemas.microsoft.com/office/drawing/2014/main" id="{0D172239-E781-4E57-908E-A526F6704039}"/>
                </a:ext>
              </a:extLst>
            </p:cNvPr>
            <p:cNvSpPr/>
            <p:nvPr/>
          </p:nvSpPr>
          <p:spPr>
            <a:xfrm>
              <a:off x="1043458" y="6254293"/>
              <a:ext cx="460748" cy="1056682"/>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1" name="Freeform 30">
              <a:extLst>
                <a:ext uri="{FF2B5EF4-FFF2-40B4-BE49-F238E27FC236}">
                  <a16:creationId xmlns:a16="http://schemas.microsoft.com/office/drawing/2014/main" id="{EAB65F74-9344-4100-9775-52024594646B}"/>
                </a:ext>
              </a:extLst>
            </p:cNvPr>
            <p:cNvSpPr/>
            <p:nvPr/>
          </p:nvSpPr>
          <p:spPr>
            <a:xfrm>
              <a:off x="526246" y="4655723"/>
              <a:ext cx="589487" cy="2386567"/>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2" name="Freeform 31">
              <a:extLst>
                <a:ext uri="{FF2B5EF4-FFF2-40B4-BE49-F238E27FC236}">
                  <a16:creationId xmlns:a16="http://schemas.microsoft.com/office/drawing/2014/main" id="{46B266C5-14C1-429B-836B-2B5A66DE3F90}"/>
                </a:ext>
              </a:extLst>
            </p:cNvPr>
            <p:cNvSpPr/>
            <p:nvPr/>
          </p:nvSpPr>
          <p:spPr>
            <a:xfrm>
              <a:off x="474299" y="1375042"/>
              <a:ext cx="180685" cy="3231008"/>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3" name="Freeform 32">
              <a:extLst>
                <a:ext uri="{FF2B5EF4-FFF2-40B4-BE49-F238E27FC236}">
                  <a16:creationId xmlns:a16="http://schemas.microsoft.com/office/drawing/2014/main" id="{347D8826-40ED-45FB-B00F-31963F780DF7}"/>
                </a:ext>
              </a:extLst>
            </p:cNvPr>
            <p:cNvSpPr/>
            <p:nvPr/>
          </p:nvSpPr>
          <p:spPr>
            <a:xfrm>
              <a:off x="1156387" y="7010679"/>
              <a:ext cx="144548" cy="300296"/>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4" name="Freeform 33">
              <a:extLst>
                <a:ext uri="{FF2B5EF4-FFF2-40B4-BE49-F238E27FC236}">
                  <a16:creationId xmlns:a16="http://schemas.microsoft.com/office/drawing/2014/main" id="{C0271DED-472E-40D7-A29A-E0B44AD28774}"/>
                </a:ext>
              </a:extLst>
            </p:cNvPr>
            <p:cNvSpPr/>
            <p:nvPr/>
          </p:nvSpPr>
          <p:spPr>
            <a:xfrm>
              <a:off x="505919" y="4382522"/>
              <a:ext cx="88083" cy="546404"/>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5" name="Freeform 34">
              <a:extLst>
                <a:ext uri="{FF2B5EF4-FFF2-40B4-BE49-F238E27FC236}">
                  <a16:creationId xmlns:a16="http://schemas.microsoft.com/office/drawing/2014/main" id="{825EBA28-42DF-414B-848C-DEFB96566083}"/>
                </a:ext>
              </a:extLst>
            </p:cNvPr>
            <p:cNvSpPr/>
            <p:nvPr/>
          </p:nvSpPr>
          <p:spPr>
            <a:xfrm>
              <a:off x="1009579" y="3357450"/>
              <a:ext cx="1504206" cy="2896843"/>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6" name="Freeform 35">
              <a:extLst>
                <a:ext uri="{FF2B5EF4-FFF2-40B4-BE49-F238E27FC236}">
                  <a16:creationId xmlns:a16="http://schemas.microsoft.com/office/drawing/2014/main" id="{B5CB81D9-966D-4A2D-8F3E-AFD98DF68967}"/>
                </a:ext>
              </a:extLst>
            </p:cNvPr>
            <p:cNvSpPr/>
            <p:nvPr/>
          </p:nvSpPr>
          <p:spPr>
            <a:xfrm>
              <a:off x="1115732" y="7042289"/>
              <a:ext cx="128738" cy="2686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7" name="Freeform 36">
              <a:extLst>
                <a:ext uri="{FF2B5EF4-FFF2-40B4-BE49-F238E27FC236}">
                  <a16:creationId xmlns:a16="http://schemas.microsoft.com/office/drawing/2014/main" id="{172A3761-B5C9-4A57-9D67-DDA115EDA60A}"/>
                </a:ext>
              </a:extLst>
            </p:cNvPr>
            <p:cNvSpPr/>
            <p:nvPr/>
          </p:nvSpPr>
          <p:spPr>
            <a:xfrm>
              <a:off x="1009579" y="6290419"/>
              <a:ext cx="146808" cy="7202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8" name="Freeform 37">
              <a:extLst>
                <a:ext uri="{FF2B5EF4-FFF2-40B4-BE49-F238E27FC236}">
                  <a16:creationId xmlns:a16="http://schemas.microsoft.com/office/drawing/2014/main" id="{7C2EFDE1-200B-4B9D-A768-95DA7CDA9FCF}"/>
                </a:ext>
              </a:extLst>
            </p:cNvPr>
            <p:cNvSpPr/>
            <p:nvPr/>
          </p:nvSpPr>
          <p:spPr>
            <a:xfrm>
              <a:off x="1009579" y="6157205"/>
              <a:ext cx="40654" cy="243850"/>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9" name="Freeform 38">
              <a:extLst>
                <a:ext uri="{FF2B5EF4-FFF2-40B4-BE49-F238E27FC236}">
                  <a16:creationId xmlns:a16="http://schemas.microsoft.com/office/drawing/2014/main" id="{6A87E968-5020-4B78-B2E3-99022760ED3C}"/>
                </a:ext>
              </a:extLst>
            </p:cNvPr>
            <p:cNvSpPr/>
            <p:nvPr/>
          </p:nvSpPr>
          <p:spPr>
            <a:xfrm>
              <a:off x="1043458" y="6744251"/>
              <a:ext cx="225857" cy="566724"/>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grpSp>
      <p:sp>
        <p:nvSpPr>
          <p:cNvPr id="30" name="Rectangle 6">
            <a:extLst>
              <a:ext uri="{FF2B5EF4-FFF2-40B4-BE49-F238E27FC236}">
                <a16:creationId xmlns:a16="http://schemas.microsoft.com/office/drawing/2014/main" id="{2A0273AA-1071-4F0F-843C-1312E9445BC8}"/>
              </a:ext>
            </a:extLst>
          </p:cNvPr>
          <p:cNvSpPr/>
          <p:nvPr/>
        </p:nvSpPr>
        <p:spPr>
          <a:xfrm>
            <a:off x="0" y="857250"/>
            <a:ext cx="136525" cy="5143500"/>
          </a:xfrm>
          <a:prstGeom prst="rect">
            <a:avLst/>
          </a:prstGeom>
          <a:solidFill>
            <a:srgbClr val="766F54"/>
          </a:solidFill>
          <a:ln w="12700">
            <a:miter lim="400000"/>
          </a:ln>
        </p:spPr>
        <p:txBody>
          <a:bodyPr lIns="34289" tIns="34289" rIns="34289" bIns="34289"/>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000000"/>
              </a:solidFill>
              <a:latin typeface="Century Gothic" panose="020B0502020202020204" pitchFamily="34" charset="0"/>
              <a:ea typeface="Helvetica Neue Medium"/>
              <a:sym typeface="Century Gothic" panose="020B0502020202020204" pitchFamily="34" charset="0"/>
            </a:endParaRPr>
          </a:p>
        </p:txBody>
      </p:sp>
      <p:sp>
        <p:nvSpPr>
          <p:cNvPr id="31" name="Freeform 11">
            <a:extLst>
              <a:ext uri="{FF2B5EF4-FFF2-40B4-BE49-F238E27FC236}">
                <a16:creationId xmlns:a16="http://schemas.microsoft.com/office/drawing/2014/main" id="{7B3C73A6-7000-44CC-AB17-4B9996B95A8C}"/>
              </a:ext>
            </a:extLst>
          </p:cNvPr>
          <p:cNvSpPr/>
          <p:nvPr/>
        </p:nvSpPr>
        <p:spPr>
          <a:xfrm rot="10800000" flipH="1">
            <a:off x="-3175" y="1392238"/>
            <a:ext cx="1196975" cy="381000"/>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34289" tIns="34289" rIns="34289" bIns="34289"/>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80" name="大標題文字"/>
          <p:cNvSpPr txBox="1">
            <a:spLocks noGrp="1"/>
          </p:cNvSpPr>
          <p:nvPr>
            <p:ph type="title"/>
          </p:nvPr>
        </p:nvSpPr>
        <p:spPr>
          <a:xfrm>
            <a:off x="1944694" y="1325332"/>
            <a:ext cx="6683766" cy="960668"/>
          </a:xfrm>
          <a:prstGeom prst="rect">
            <a:avLst/>
          </a:prstGeom>
        </p:spPr>
        <p:txBody>
          <a:bodyPr lIns="48767" tIns="48767" rIns="48767" bIns="48767" anchor="t"/>
          <a:lstStyle>
            <a:lvl1pPr algn="l" defTabSz="457184">
              <a:defRPr sz="3516">
                <a:solidFill>
                  <a:srgbClr val="262626"/>
                </a:solidFill>
                <a:latin typeface="Century Gothic"/>
                <a:ea typeface="Century Gothic"/>
                <a:cs typeface="Century Gothic"/>
                <a:sym typeface="Century Gothic"/>
              </a:defRPr>
            </a:lvl1pPr>
          </a:lstStyle>
          <a:p>
            <a:r>
              <a:t>大標題文字</a:t>
            </a:r>
          </a:p>
        </p:txBody>
      </p:sp>
      <p:sp>
        <p:nvSpPr>
          <p:cNvPr id="181" name="內文層級一…"/>
          <p:cNvSpPr txBox="1">
            <a:spLocks noGrp="1"/>
          </p:cNvSpPr>
          <p:nvPr>
            <p:ph type="body" sz="half" idx="1"/>
          </p:nvPr>
        </p:nvSpPr>
        <p:spPr>
          <a:xfrm>
            <a:off x="1941908" y="2457449"/>
            <a:ext cx="6686551" cy="2833218"/>
          </a:xfrm>
          <a:prstGeom prst="rect">
            <a:avLst/>
          </a:prstGeom>
        </p:spPr>
        <p:txBody>
          <a:bodyPr lIns="48767" tIns="48767" rIns="48767" bIns="48767" anchor="t"/>
          <a:lstStyle>
            <a:lvl1pPr marL="321457" indent="-321457"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1pPr>
            <a:lvl2pPr marL="622824" indent="-301366"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2pPr>
            <a:lvl3pPr marL="918449" indent="-275534"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3pPr>
            <a:lvl4pPr marL="1285829" indent="-321457"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4pPr>
            <a:lvl5pPr marL="1607287" indent="-321457"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32" name="幻燈片編號">
            <a:extLst>
              <a:ext uri="{FF2B5EF4-FFF2-40B4-BE49-F238E27FC236}">
                <a16:creationId xmlns:a16="http://schemas.microsoft.com/office/drawing/2014/main" id="{2727373B-6AF3-4E59-B100-0A92C879BBFC}"/>
              </a:ext>
            </a:extLst>
          </p:cNvPr>
          <p:cNvSpPr txBox="1">
            <a:spLocks noGrp="1" noChangeArrowheads="1"/>
          </p:cNvSpPr>
          <p:nvPr>
            <p:ph type="sldNum" sz="quarter" idx="10"/>
          </p:nvPr>
        </p:nvSpPr>
        <p:spPr bwMode="auto">
          <a:xfrm>
            <a:off x="576263" y="1384300"/>
            <a:ext cx="407987" cy="401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900" smtClean="0">
                <a:solidFill>
                  <a:srgbClr val="FEFFFF"/>
                </a:solidFill>
                <a:latin typeface="Century Gothic" panose="020B0502020202020204" pitchFamily="34" charset="0"/>
                <a:sym typeface="Century Gothic" panose="020B0502020202020204" pitchFamily="34" charset="0"/>
              </a:defRPr>
            </a:lvl1pPr>
          </a:lstStyle>
          <a:p>
            <a:fld id="{CDBD8851-61FA-45DC-9EAD-394CD447B94E}" type="slidenum">
              <a:rPr lang="zh-TW" altLang="zh-TW"/>
              <a:pPr/>
              <a:t>‹#›</a:t>
            </a:fld>
            <a:endParaRPr lang="zh-TW" altLang="zh-TW"/>
          </a:p>
        </p:txBody>
      </p:sp>
    </p:spTree>
    <p:extLst>
      <p:ext uri="{BB962C8B-B14F-4D97-AF65-F5344CB8AC3E}">
        <p14:creationId xmlns:p14="http://schemas.microsoft.com/office/powerpoint/2010/main" val="1091892328"/>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標題及內容">
    <p:spTree>
      <p:nvGrpSpPr>
        <p:cNvPr id="1" name=""/>
        <p:cNvGrpSpPr/>
        <p:nvPr/>
      </p:nvGrpSpPr>
      <p:grpSpPr>
        <a:xfrm>
          <a:off x="0" y="0"/>
          <a:ext cx="0" cy="0"/>
          <a:chOff x="0" y="0"/>
          <a:chExt cx="0" cy="0"/>
        </a:xfrm>
      </p:grpSpPr>
      <p:sp>
        <p:nvSpPr>
          <p:cNvPr id="190" name="大標題文字"/>
          <p:cNvSpPr txBox="1">
            <a:spLocks noGrp="1"/>
          </p:cNvSpPr>
          <p:nvPr>
            <p:ph type="title"/>
          </p:nvPr>
        </p:nvSpPr>
        <p:spPr>
          <a:xfrm>
            <a:off x="628650" y="365126"/>
            <a:ext cx="7886701" cy="1325564"/>
          </a:xfrm>
          <a:prstGeom prst="rect">
            <a:avLst/>
          </a:prstGeom>
        </p:spPr>
        <p:txBody>
          <a:bodyPr lIns="65023" tIns="65023" rIns="65023" bIns="65023"/>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191" name="內文層級一…"/>
          <p:cNvSpPr txBox="1">
            <a:spLocks noGrp="1"/>
          </p:cNvSpPr>
          <p:nvPr>
            <p:ph type="body" idx="1"/>
          </p:nvPr>
        </p:nvSpPr>
        <p:spPr>
          <a:xfrm>
            <a:off x="628650" y="1825625"/>
            <a:ext cx="7886701" cy="4351338"/>
          </a:xfrm>
          <a:prstGeom prst="rect">
            <a:avLst/>
          </a:prstGeom>
        </p:spPr>
        <p:txBody>
          <a:bodyPr lIns="65023" tIns="65023" rIns="65023" bIns="65023"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884B13B2-59C6-4D0F-A3CD-08BC72328FA4}"/>
              </a:ext>
            </a:extLst>
          </p:cNvPr>
          <p:cNvSpPr txBox="1">
            <a:spLocks noGrp="1" noChangeArrowheads="1"/>
          </p:cNvSpPr>
          <p:nvPr>
            <p:ph type="sldNum" sz="quarter" idx="10"/>
          </p:nvPr>
        </p:nvSpPr>
        <p:spPr bwMode="auto">
          <a:xfrm>
            <a:off x="8215313" y="6386513"/>
            <a:ext cx="300037"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4EED4D04-B036-4EBB-BDF7-3B9C619EF4DC}" type="slidenum">
              <a:rPr lang="zh-TW" altLang="zh-TW"/>
              <a:pPr/>
              <a:t>‹#›</a:t>
            </a:fld>
            <a:endParaRPr lang="zh-TW" altLang="zh-TW"/>
          </a:p>
        </p:txBody>
      </p:sp>
    </p:spTree>
    <p:extLst>
      <p:ext uri="{BB962C8B-B14F-4D97-AF65-F5344CB8AC3E}">
        <p14:creationId xmlns:p14="http://schemas.microsoft.com/office/powerpoint/2010/main" val="1988727665"/>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3_標題及物件">
    <p:spTree>
      <p:nvGrpSpPr>
        <p:cNvPr id="1" name=""/>
        <p:cNvGrpSpPr/>
        <p:nvPr/>
      </p:nvGrpSpPr>
      <p:grpSpPr>
        <a:xfrm>
          <a:off x="0" y="0"/>
          <a:ext cx="0" cy="0"/>
          <a:chOff x="0" y="0"/>
          <a:chExt cx="0" cy="0"/>
        </a:xfrm>
      </p:grpSpPr>
      <p:sp>
        <p:nvSpPr>
          <p:cNvPr id="199" name="大標題文字"/>
          <p:cNvSpPr txBox="1">
            <a:spLocks noGrp="1"/>
          </p:cNvSpPr>
          <p:nvPr>
            <p:ph type="title"/>
          </p:nvPr>
        </p:nvSpPr>
        <p:spPr>
          <a:xfrm>
            <a:off x="457200" y="274638"/>
            <a:ext cx="8229601" cy="1143001"/>
          </a:xfrm>
          <a:prstGeom prst="rect">
            <a:avLst/>
          </a:prstGeom>
        </p:spPr>
        <p:txBody>
          <a:bodyPr lIns="65023" tIns="65023" rIns="65023" bIns="65023"/>
          <a:lstStyle>
            <a:lvl1pPr defTabSz="914367">
              <a:defRPr sz="4359">
                <a:latin typeface="Calibri"/>
                <a:ea typeface="Calibri"/>
                <a:cs typeface="Calibri"/>
                <a:sym typeface="Calibri"/>
              </a:defRPr>
            </a:lvl1pPr>
          </a:lstStyle>
          <a:p>
            <a:r>
              <a:t>大標題文字</a:t>
            </a:r>
          </a:p>
        </p:txBody>
      </p:sp>
      <p:sp>
        <p:nvSpPr>
          <p:cNvPr id="200" name="內文層級一…"/>
          <p:cNvSpPr txBox="1">
            <a:spLocks noGrp="1"/>
          </p:cNvSpPr>
          <p:nvPr>
            <p:ph type="body" idx="1"/>
          </p:nvPr>
        </p:nvSpPr>
        <p:spPr>
          <a:xfrm>
            <a:off x="457200" y="1600200"/>
            <a:ext cx="8229601" cy="4525964"/>
          </a:xfrm>
          <a:prstGeom prst="rect">
            <a:avLst/>
          </a:prstGeom>
        </p:spPr>
        <p:txBody>
          <a:bodyPr lIns="65023" tIns="65023" rIns="65023" bIns="65023" anchor="t"/>
          <a:lstStyle>
            <a:lvl1pPr marL="331503" indent="-331503" defTabSz="914367">
              <a:spcBef>
                <a:spcPts val="703"/>
              </a:spcBef>
              <a:buSzPct val="100000"/>
              <a:buFont typeface="Arial"/>
              <a:defRPr sz="3094">
                <a:latin typeface="Calibri"/>
                <a:ea typeface="Calibri"/>
                <a:cs typeface="Calibri"/>
                <a:sym typeface="Calibri"/>
              </a:defRPr>
            </a:lvl1pPr>
            <a:lvl2pPr marL="637174" indent="-315717" defTabSz="914367">
              <a:spcBef>
                <a:spcPts val="703"/>
              </a:spcBef>
              <a:buSzPct val="100000"/>
              <a:buFont typeface="Arial"/>
              <a:buChar char="–"/>
              <a:defRPr sz="3094">
                <a:latin typeface="Calibri"/>
                <a:ea typeface="Calibri"/>
                <a:cs typeface="Calibri"/>
                <a:sym typeface="Calibri"/>
              </a:defRPr>
            </a:lvl2pPr>
            <a:lvl3pPr indent="-294669" defTabSz="914367">
              <a:spcBef>
                <a:spcPts val="703"/>
              </a:spcBef>
              <a:buSzPct val="100000"/>
              <a:buFont typeface="Arial"/>
              <a:defRPr sz="3094">
                <a:latin typeface="Calibri"/>
                <a:ea typeface="Calibri"/>
                <a:cs typeface="Calibri"/>
                <a:sym typeface="Calibri"/>
              </a:defRPr>
            </a:lvl3pPr>
            <a:lvl4pPr marL="1317975" indent="-353603" defTabSz="914367">
              <a:spcBef>
                <a:spcPts val="703"/>
              </a:spcBef>
              <a:buSzPct val="100000"/>
              <a:buFont typeface="Arial"/>
              <a:buChar char="–"/>
              <a:defRPr sz="3094">
                <a:latin typeface="Calibri"/>
                <a:ea typeface="Calibri"/>
                <a:cs typeface="Calibri"/>
                <a:sym typeface="Calibri"/>
              </a:defRPr>
            </a:lvl4pPr>
            <a:lvl5pPr marL="1639432" indent="-353603" defTabSz="914367">
              <a:spcBef>
                <a:spcPts val="703"/>
              </a:spcBef>
              <a:buSzPct val="100000"/>
              <a:buFont typeface="Arial"/>
              <a:buChar char="»"/>
              <a:defRPr sz="3094">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0324D8DB-499E-4946-8CD1-D9D315AB7C56}"/>
              </a:ext>
            </a:extLst>
          </p:cNvPr>
          <p:cNvSpPr txBox="1">
            <a:spLocks noGrp="1" noChangeArrowheads="1"/>
          </p:cNvSpPr>
          <p:nvPr>
            <p:ph type="sldNum" sz="quarter" idx="10"/>
          </p:nvPr>
        </p:nvSpPr>
        <p:spPr bwMode="auto">
          <a:xfrm>
            <a:off x="8386763" y="6386513"/>
            <a:ext cx="300037"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48F1E958-36CF-42C2-8CEE-C413217E5AC1}" type="slidenum">
              <a:rPr lang="zh-TW" altLang="zh-TW"/>
              <a:pPr/>
              <a:t>‹#›</a:t>
            </a:fld>
            <a:endParaRPr lang="zh-TW" altLang="zh-TW"/>
          </a:p>
        </p:txBody>
      </p:sp>
    </p:spTree>
    <p:extLst>
      <p:ext uri="{BB962C8B-B14F-4D97-AF65-F5344CB8AC3E}">
        <p14:creationId xmlns:p14="http://schemas.microsoft.com/office/powerpoint/2010/main" val="412927146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grpSp>
        <p:nvGrpSpPr>
          <p:cNvPr id="2" name="群組">
            <a:extLst>
              <a:ext uri="{FF2B5EF4-FFF2-40B4-BE49-F238E27FC236}">
                <a16:creationId xmlns:a16="http://schemas.microsoft.com/office/drawing/2014/main" id="{F4663188-DF42-478B-BDBC-7707F91B0055}"/>
              </a:ext>
            </a:extLst>
          </p:cNvPr>
          <p:cNvGrpSpPr>
            <a:grpSpLocks/>
          </p:cNvGrpSpPr>
          <p:nvPr/>
        </p:nvGrpSpPr>
        <p:grpSpPr bwMode="auto">
          <a:xfrm>
            <a:off x="-87313" y="-93663"/>
            <a:ext cx="2774951" cy="6950076"/>
            <a:chOff x="0" y="0"/>
            <a:chExt cx="3945216" cy="9884510"/>
          </a:xfrm>
        </p:grpSpPr>
        <p:sp>
          <p:nvSpPr>
            <p:cNvPr id="3" name="形狀">
              <a:extLst>
                <a:ext uri="{FF2B5EF4-FFF2-40B4-BE49-F238E27FC236}">
                  <a16:creationId xmlns:a16="http://schemas.microsoft.com/office/drawing/2014/main" id="{C64BDE6F-C88B-469C-8F09-964C560D98C8}"/>
                </a:ext>
              </a:extLst>
            </p:cNvPr>
            <p:cNvSpPr/>
            <p:nvPr/>
          </p:nvSpPr>
          <p:spPr>
            <a:xfrm>
              <a:off x="117363" y="7527400"/>
              <a:ext cx="995332" cy="1781378"/>
            </a:xfrm>
            <a:custGeom>
              <a:avLst/>
              <a:gdLst/>
              <a:ahLst/>
              <a:cxnLst>
                <a:cxn ang="0">
                  <a:pos x="wd2" y="hd2"/>
                </a:cxn>
                <a:cxn ang="5400000">
                  <a:pos x="wd2" y="hd2"/>
                </a:cxn>
                <a:cxn ang="10800000">
                  <a:pos x="wd2" y="hd2"/>
                </a:cxn>
                <a:cxn ang="16200000">
                  <a:pos x="wd2" y="hd2"/>
                </a:cxn>
              </a:cxnLst>
              <a:rect l="0" t="0" r="r" b="b"/>
              <a:pathLst>
                <a:path w="20171" h="21240" extrusionOk="0">
                  <a:moveTo>
                    <a:pt x="99" y="502"/>
                  </a:moveTo>
                  <a:cubicBezTo>
                    <a:pt x="4492" y="-360"/>
                    <a:pt x="785" y="98"/>
                    <a:pt x="8519" y="340"/>
                  </a:cubicBezTo>
                  <a:cubicBezTo>
                    <a:pt x="9984" y="637"/>
                    <a:pt x="12684" y="906"/>
                    <a:pt x="14011" y="1418"/>
                  </a:cubicBezTo>
                  <a:cubicBezTo>
                    <a:pt x="14743" y="1714"/>
                    <a:pt x="16207" y="2279"/>
                    <a:pt x="16207" y="2279"/>
                  </a:cubicBezTo>
                  <a:cubicBezTo>
                    <a:pt x="17901" y="3788"/>
                    <a:pt x="16939" y="3276"/>
                    <a:pt x="18770" y="4003"/>
                  </a:cubicBezTo>
                  <a:cubicBezTo>
                    <a:pt x="19685" y="5646"/>
                    <a:pt x="19365" y="4838"/>
                    <a:pt x="19868" y="6373"/>
                  </a:cubicBezTo>
                  <a:cubicBezTo>
                    <a:pt x="19685" y="9605"/>
                    <a:pt x="21470" y="11894"/>
                    <a:pt x="18038" y="13914"/>
                  </a:cubicBezTo>
                  <a:cubicBezTo>
                    <a:pt x="17489" y="14911"/>
                    <a:pt x="16711" y="15988"/>
                    <a:pt x="15475" y="16715"/>
                  </a:cubicBezTo>
                  <a:cubicBezTo>
                    <a:pt x="14468" y="18520"/>
                    <a:pt x="10533" y="18681"/>
                    <a:pt x="7787" y="18870"/>
                  </a:cubicBezTo>
                  <a:cubicBezTo>
                    <a:pt x="6368" y="19139"/>
                    <a:pt x="4446" y="18681"/>
                    <a:pt x="3394" y="19301"/>
                  </a:cubicBezTo>
                  <a:cubicBezTo>
                    <a:pt x="2616" y="19759"/>
                    <a:pt x="3165" y="20594"/>
                    <a:pt x="3028" y="21240"/>
                  </a:cubicBezTo>
                  <a:cubicBezTo>
                    <a:pt x="2295" y="21159"/>
                    <a:pt x="923" y="20971"/>
                    <a:pt x="190" y="20863"/>
                  </a:cubicBezTo>
                  <a:cubicBezTo>
                    <a:pt x="99" y="20863"/>
                    <a:pt x="-130" y="20163"/>
                    <a:pt x="99" y="19866"/>
                  </a:cubicBezTo>
                  <a:cubicBezTo>
                    <a:pt x="328" y="19570"/>
                    <a:pt x="1563" y="19436"/>
                    <a:pt x="1563" y="19085"/>
                  </a:cubicBezTo>
                  <a:cubicBezTo>
                    <a:pt x="1060" y="18008"/>
                    <a:pt x="877" y="18089"/>
                    <a:pt x="99" y="17685"/>
                  </a:cubicBezTo>
                  <a:cubicBezTo>
                    <a:pt x="99" y="14211"/>
                    <a:pt x="99" y="5915"/>
                    <a:pt x="99" y="502"/>
                  </a:cubicBezTo>
                  <a:close/>
                </a:path>
              </a:pathLst>
            </a:custGeom>
            <a:solidFill>
              <a:srgbClr val="F2DFFD">
                <a:alpha val="50195"/>
              </a:srgbClr>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nvGrpSpPr>
            <p:cNvPr id="4" name="群組">
              <a:extLst>
                <a:ext uri="{FF2B5EF4-FFF2-40B4-BE49-F238E27FC236}">
                  <a16:creationId xmlns:a16="http://schemas.microsoft.com/office/drawing/2014/main" id="{BC51789C-E55B-4C98-ABC2-1F13ED6394E4}"/>
                </a:ext>
              </a:extLst>
            </p:cNvPr>
            <p:cNvGrpSpPr>
              <a:grpSpLocks/>
            </p:cNvGrpSpPr>
            <p:nvPr/>
          </p:nvGrpSpPr>
          <p:grpSpPr bwMode="auto">
            <a:xfrm>
              <a:off x="219694" y="5711727"/>
              <a:ext cx="1266662" cy="1024953"/>
              <a:chOff x="0" y="0"/>
              <a:chExt cx="1266660" cy="1024951"/>
            </a:xfrm>
          </p:grpSpPr>
          <p:sp>
            <p:nvSpPr>
              <p:cNvPr id="42" name="三角形">
                <a:extLst>
                  <a:ext uri="{FF2B5EF4-FFF2-40B4-BE49-F238E27FC236}">
                    <a16:creationId xmlns:a16="http://schemas.microsoft.com/office/drawing/2014/main" id="{EDA2814A-393D-41A0-9672-4154824C276C}"/>
                  </a:ext>
                </a:extLst>
              </p:cNvPr>
              <p:cNvSpPr/>
              <p:nvPr/>
            </p:nvSpPr>
            <p:spPr>
              <a:xfrm rot="14964908" flipH="1">
                <a:off x="71403" y="29843"/>
                <a:ext cx="322861" cy="376917"/>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3" name="三角形">
                <a:extLst>
                  <a:ext uri="{FF2B5EF4-FFF2-40B4-BE49-F238E27FC236}">
                    <a16:creationId xmlns:a16="http://schemas.microsoft.com/office/drawing/2014/main" id="{80CE2822-08F1-4115-A9DB-C878EBC23E99}"/>
                  </a:ext>
                </a:extLst>
              </p:cNvPr>
              <p:cNvSpPr/>
              <p:nvPr/>
            </p:nvSpPr>
            <p:spPr>
              <a:xfrm rot="14964908" flipH="1">
                <a:off x="299319" y="553634"/>
                <a:ext cx="553152" cy="3137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4" name="三角形">
                <a:extLst>
                  <a:ext uri="{FF2B5EF4-FFF2-40B4-BE49-F238E27FC236}">
                    <a16:creationId xmlns:a16="http://schemas.microsoft.com/office/drawing/2014/main" id="{95E2E6B2-4F26-434C-BD01-5207982ADA94}"/>
                  </a:ext>
                </a:extLst>
              </p:cNvPr>
              <p:cNvSpPr/>
              <p:nvPr/>
            </p:nvSpPr>
            <p:spPr>
              <a:xfrm rot="14964908" flipH="1">
                <a:off x="801495" y="331217"/>
                <a:ext cx="577988" cy="160247"/>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sp>
          <p:nvSpPr>
            <p:cNvPr id="5" name="形狀">
              <a:extLst>
                <a:ext uri="{FF2B5EF4-FFF2-40B4-BE49-F238E27FC236}">
                  <a16:creationId xmlns:a16="http://schemas.microsoft.com/office/drawing/2014/main" id="{0AF65221-9E3A-4586-9512-BBB77FCB0247}"/>
                </a:ext>
              </a:extLst>
            </p:cNvPr>
            <p:cNvSpPr/>
            <p:nvPr/>
          </p:nvSpPr>
          <p:spPr>
            <a:xfrm>
              <a:off x="338550" y="4052694"/>
              <a:ext cx="1591176" cy="1733966"/>
            </a:xfrm>
            <a:custGeom>
              <a:avLst/>
              <a:gdLst/>
              <a:ahLst/>
              <a:cxnLst>
                <a:cxn ang="0">
                  <a:pos x="wd2" y="hd2"/>
                </a:cxn>
                <a:cxn ang="5400000">
                  <a:pos x="wd2" y="hd2"/>
                </a:cxn>
                <a:cxn ang="10800000">
                  <a:pos x="wd2" y="hd2"/>
                </a:cxn>
                <a:cxn ang="16200000">
                  <a:pos x="wd2" y="hd2"/>
                </a:cxn>
              </a:cxnLst>
              <a:rect l="0" t="0" r="r" b="b"/>
              <a:pathLst>
                <a:path w="21430" h="21600" extrusionOk="0">
                  <a:moveTo>
                    <a:pt x="256" y="11700"/>
                  </a:moveTo>
                  <a:cubicBezTo>
                    <a:pt x="13" y="9928"/>
                    <a:pt x="-170" y="9534"/>
                    <a:pt x="256" y="7650"/>
                  </a:cubicBezTo>
                  <a:cubicBezTo>
                    <a:pt x="560" y="6384"/>
                    <a:pt x="2020" y="5006"/>
                    <a:pt x="2933" y="4050"/>
                  </a:cubicBezTo>
                  <a:cubicBezTo>
                    <a:pt x="3389" y="3572"/>
                    <a:pt x="3907" y="3150"/>
                    <a:pt x="4393" y="2700"/>
                  </a:cubicBezTo>
                  <a:cubicBezTo>
                    <a:pt x="4819" y="2306"/>
                    <a:pt x="5854" y="1800"/>
                    <a:pt x="5854" y="1800"/>
                  </a:cubicBezTo>
                  <a:cubicBezTo>
                    <a:pt x="6858" y="394"/>
                    <a:pt x="8774" y="197"/>
                    <a:pt x="10478" y="0"/>
                  </a:cubicBezTo>
                  <a:cubicBezTo>
                    <a:pt x="12334" y="84"/>
                    <a:pt x="14220" y="28"/>
                    <a:pt x="16076" y="225"/>
                  </a:cubicBezTo>
                  <a:cubicBezTo>
                    <a:pt x="17536" y="366"/>
                    <a:pt x="18814" y="1997"/>
                    <a:pt x="19970" y="2700"/>
                  </a:cubicBezTo>
                  <a:cubicBezTo>
                    <a:pt x="20852" y="3938"/>
                    <a:pt x="21065" y="4247"/>
                    <a:pt x="21430" y="5625"/>
                  </a:cubicBezTo>
                  <a:cubicBezTo>
                    <a:pt x="21339" y="7509"/>
                    <a:pt x="21339" y="9366"/>
                    <a:pt x="21187" y="11250"/>
                  </a:cubicBezTo>
                  <a:cubicBezTo>
                    <a:pt x="21126" y="11897"/>
                    <a:pt x="20761" y="12037"/>
                    <a:pt x="20456" y="12600"/>
                  </a:cubicBezTo>
                  <a:cubicBezTo>
                    <a:pt x="19483" y="14400"/>
                    <a:pt x="18875" y="17072"/>
                    <a:pt x="16562" y="17775"/>
                  </a:cubicBezTo>
                  <a:cubicBezTo>
                    <a:pt x="16228" y="18000"/>
                    <a:pt x="15954" y="18309"/>
                    <a:pt x="15589" y="18450"/>
                  </a:cubicBezTo>
                  <a:cubicBezTo>
                    <a:pt x="15133" y="18619"/>
                    <a:pt x="14129" y="18225"/>
                    <a:pt x="14129" y="18675"/>
                  </a:cubicBezTo>
                  <a:cubicBezTo>
                    <a:pt x="14129" y="19153"/>
                    <a:pt x="15102" y="18984"/>
                    <a:pt x="15589" y="19125"/>
                  </a:cubicBezTo>
                  <a:cubicBezTo>
                    <a:pt x="16076" y="19266"/>
                    <a:pt x="17049" y="19575"/>
                    <a:pt x="17049" y="19575"/>
                  </a:cubicBezTo>
                  <a:cubicBezTo>
                    <a:pt x="17140" y="19800"/>
                    <a:pt x="17475" y="20081"/>
                    <a:pt x="17293" y="20250"/>
                  </a:cubicBezTo>
                  <a:cubicBezTo>
                    <a:pt x="16927" y="20587"/>
                    <a:pt x="16319" y="20559"/>
                    <a:pt x="15832" y="20700"/>
                  </a:cubicBezTo>
                  <a:cubicBezTo>
                    <a:pt x="15558" y="20784"/>
                    <a:pt x="15376" y="21037"/>
                    <a:pt x="15102" y="21150"/>
                  </a:cubicBezTo>
                  <a:cubicBezTo>
                    <a:pt x="14646" y="21347"/>
                    <a:pt x="13642" y="21600"/>
                    <a:pt x="13642" y="21600"/>
                  </a:cubicBezTo>
                  <a:cubicBezTo>
                    <a:pt x="13459" y="21094"/>
                    <a:pt x="13611" y="20391"/>
                    <a:pt x="13155" y="20025"/>
                  </a:cubicBezTo>
                  <a:cubicBezTo>
                    <a:pt x="12212" y="19266"/>
                    <a:pt x="7618" y="19378"/>
                    <a:pt x="7314" y="19350"/>
                  </a:cubicBezTo>
                  <a:cubicBezTo>
                    <a:pt x="6127" y="19125"/>
                    <a:pt x="4880" y="18956"/>
                    <a:pt x="3907" y="18225"/>
                  </a:cubicBezTo>
                  <a:cubicBezTo>
                    <a:pt x="3633" y="18028"/>
                    <a:pt x="3389" y="17803"/>
                    <a:pt x="3176" y="17550"/>
                  </a:cubicBezTo>
                  <a:cubicBezTo>
                    <a:pt x="2811" y="17128"/>
                    <a:pt x="2203" y="16200"/>
                    <a:pt x="2203" y="16200"/>
                  </a:cubicBezTo>
                  <a:cubicBezTo>
                    <a:pt x="1838" y="14231"/>
                    <a:pt x="2081" y="15300"/>
                    <a:pt x="1473" y="13050"/>
                  </a:cubicBezTo>
                  <a:cubicBezTo>
                    <a:pt x="956" y="11166"/>
                    <a:pt x="1595" y="13022"/>
                    <a:pt x="743" y="11475"/>
                  </a:cubicBezTo>
                  <a:cubicBezTo>
                    <a:pt x="621" y="11250"/>
                    <a:pt x="743" y="10688"/>
                    <a:pt x="499" y="10800"/>
                  </a:cubicBezTo>
                  <a:cubicBezTo>
                    <a:pt x="195" y="10941"/>
                    <a:pt x="347" y="11391"/>
                    <a:pt x="256" y="11700"/>
                  </a:cubicBezTo>
                  <a:close/>
                </a:path>
              </a:pathLst>
            </a:custGeom>
            <a:solidFill>
              <a:srgbClr val="EBF7FF">
                <a:alpha val="50195"/>
              </a:srgbClr>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nvGrpSpPr>
            <p:cNvPr id="6" name="群組">
              <a:extLst>
                <a:ext uri="{FF2B5EF4-FFF2-40B4-BE49-F238E27FC236}">
                  <a16:creationId xmlns:a16="http://schemas.microsoft.com/office/drawing/2014/main" id="{F96BCABF-63EB-4CE2-AF20-92993D83A52B}"/>
                </a:ext>
              </a:extLst>
            </p:cNvPr>
            <p:cNvGrpSpPr>
              <a:grpSpLocks/>
            </p:cNvGrpSpPr>
            <p:nvPr/>
          </p:nvGrpSpPr>
          <p:grpSpPr bwMode="auto">
            <a:xfrm>
              <a:off x="121465" y="3832524"/>
              <a:ext cx="3823752" cy="4435497"/>
              <a:chOff x="0" y="0"/>
              <a:chExt cx="3823751" cy="4435495"/>
            </a:xfrm>
          </p:grpSpPr>
          <p:sp>
            <p:nvSpPr>
              <p:cNvPr id="33" name="形狀">
                <a:extLst>
                  <a:ext uri="{FF2B5EF4-FFF2-40B4-BE49-F238E27FC236}">
                    <a16:creationId xmlns:a16="http://schemas.microsoft.com/office/drawing/2014/main" id="{82D4C0F6-B355-4C60-9711-392B501124D0}"/>
                  </a:ext>
                </a:extLst>
              </p:cNvPr>
              <p:cNvSpPr/>
              <p:nvPr/>
            </p:nvSpPr>
            <p:spPr>
              <a:xfrm rot="789575" flipH="1">
                <a:off x="553375" y="138891"/>
                <a:ext cx="1385790" cy="1429167"/>
              </a:xfrm>
              <a:custGeom>
                <a:avLst/>
                <a:gdLst/>
                <a:ahLst/>
                <a:cxnLst>
                  <a:cxn ang="0">
                    <a:pos x="wd2" y="hd2"/>
                  </a:cxn>
                  <a:cxn ang="5400000">
                    <a:pos x="wd2" y="hd2"/>
                  </a:cxn>
                  <a:cxn ang="10800000">
                    <a:pos x="wd2" y="hd2"/>
                  </a:cxn>
                  <a:cxn ang="16200000">
                    <a:pos x="wd2" y="hd2"/>
                  </a:cxn>
                </a:cxnLst>
                <a:rect l="0" t="0" r="r" b="b"/>
                <a:pathLst>
                  <a:path w="21600" h="21600" extrusionOk="0">
                    <a:moveTo>
                      <a:pt x="4579" y="21600"/>
                    </a:moveTo>
                    <a:lnTo>
                      <a:pt x="3683" y="20366"/>
                    </a:lnTo>
                    <a:lnTo>
                      <a:pt x="2588" y="18617"/>
                    </a:lnTo>
                    <a:lnTo>
                      <a:pt x="1493" y="16354"/>
                    </a:lnTo>
                    <a:lnTo>
                      <a:pt x="498" y="13886"/>
                    </a:lnTo>
                    <a:lnTo>
                      <a:pt x="0" y="11211"/>
                    </a:lnTo>
                    <a:lnTo>
                      <a:pt x="100" y="8434"/>
                    </a:lnTo>
                    <a:lnTo>
                      <a:pt x="896" y="5863"/>
                    </a:lnTo>
                    <a:lnTo>
                      <a:pt x="2688" y="3600"/>
                    </a:lnTo>
                    <a:lnTo>
                      <a:pt x="4479" y="2263"/>
                    </a:lnTo>
                    <a:lnTo>
                      <a:pt x="5972" y="1234"/>
                    </a:lnTo>
                    <a:lnTo>
                      <a:pt x="7167" y="720"/>
                    </a:lnTo>
                    <a:lnTo>
                      <a:pt x="8063" y="514"/>
                    </a:lnTo>
                    <a:lnTo>
                      <a:pt x="8759" y="514"/>
                    </a:lnTo>
                    <a:lnTo>
                      <a:pt x="10352" y="0"/>
                    </a:lnTo>
                    <a:lnTo>
                      <a:pt x="14732" y="823"/>
                    </a:lnTo>
                    <a:lnTo>
                      <a:pt x="15926" y="1234"/>
                    </a:lnTo>
                    <a:lnTo>
                      <a:pt x="17121" y="1543"/>
                    </a:lnTo>
                    <a:lnTo>
                      <a:pt x="18116" y="1954"/>
                    </a:lnTo>
                    <a:lnTo>
                      <a:pt x="19709" y="2777"/>
                    </a:lnTo>
                    <a:lnTo>
                      <a:pt x="20406" y="3291"/>
                    </a:lnTo>
                    <a:lnTo>
                      <a:pt x="21003" y="3909"/>
                    </a:lnTo>
                    <a:lnTo>
                      <a:pt x="21600" y="4629"/>
                    </a:lnTo>
                    <a:lnTo>
                      <a:pt x="20406" y="4114"/>
                    </a:lnTo>
                    <a:lnTo>
                      <a:pt x="19311" y="3703"/>
                    </a:lnTo>
                    <a:lnTo>
                      <a:pt x="17121" y="3086"/>
                    </a:lnTo>
                    <a:lnTo>
                      <a:pt x="16225" y="2777"/>
                    </a:lnTo>
                    <a:lnTo>
                      <a:pt x="15229" y="2674"/>
                    </a:lnTo>
                    <a:lnTo>
                      <a:pt x="14234" y="2469"/>
                    </a:lnTo>
                    <a:lnTo>
                      <a:pt x="12442" y="2469"/>
                    </a:lnTo>
                    <a:lnTo>
                      <a:pt x="11547" y="2571"/>
                    </a:lnTo>
                    <a:lnTo>
                      <a:pt x="10651" y="2777"/>
                    </a:lnTo>
                    <a:lnTo>
                      <a:pt x="9854" y="2983"/>
                    </a:lnTo>
                    <a:lnTo>
                      <a:pt x="9058" y="3394"/>
                    </a:lnTo>
                    <a:lnTo>
                      <a:pt x="8162" y="3703"/>
                    </a:lnTo>
                    <a:lnTo>
                      <a:pt x="6570" y="4731"/>
                    </a:lnTo>
                    <a:lnTo>
                      <a:pt x="5176" y="6274"/>
                    </a:lnTo>
                    <a:lnTo>
                      <a:pt x="4181" y="8229"/>
                    </a:lnTo>
                    <a:lnTo>
                      <a:pt x="3683" y="10594"/>
                    </a:lnTo>
                    <a:lnTo>
                      <a:pt x="3484" y="12960"/>
                    </a:lnTo>
                    <a:lnTo>
                      <a:pt x="3484" y="15531"/>
                    </a:lnTo>
                    <a:lnTo>
                      <a:pt x="3782" y="17897"/>
                    </a:lnTo>
                    <a:lnTo>
                      <a:pt x="4081" y="19954"/>
                    </a:lnTo>
                    <a:lnTo>
                      <a:pt x="4579" y="2160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4" name="形狀">
                <a:extLst>
                  <a:ext uri="{FF2B5EF4-FFF2-40B4-BE49-F238E27FC236}">
                    <a16:creationId xmlns:a16="http://schemas.microsoft.com/office/drawing/2014/main" id="{6D47D9A6-398B-4432-829F-BE3FC1BD1789}"/>
                  </a:ext>
                </a:extLst>
              </p:cNvPr>
              <p:cNvSpPr/>
              <p:nvPr/>
            </p:nvSpPr>
            <p:spPr>
              <a:xfrm rot="789575" flipH="1">
                <a:off x="151631" y="342090"/>
                <a:ext cx="1160091" cy="1454002"/>
              </a:xfrm>
              <a:custGeom>
                <a:avLst/>
                <a:gdLst/>
                <a:ahLst/>
                <a:cxnLst>
                  <a:cxn ang="0">
                    <a:pos x="wd2" y="hd2"/>
                  </a:cxn>
                  <a:cxn ang="5400000">
                    <a:pos x="wd2" y="hd2"/>
                  </a:cxn>
                  <a:cxn ang="10800000">
                    <a:pos x="wd2" y="hd2"/>
                  </a:cxn>
                  <a:cxn ang="16200000">
                    <a:pos x="wd2" y="hd2"/>
                  </a:cxn>
                </a:cxnLst>
                <a:rect l="0" t="0" r="r" b="b"/>
                <a:pathLst>
                  <a:path w="21600" h="21600" extrusionOk="0">
                    <a:moveTo>
                      <a:pt x="12936" y="0"/>
                    </a:moveTo>
                    <a:lnTo>
                      <a:pt x="13292" y="203"/>
                    </a:lnTo>
                    <a:lnTo>
                      <a:pt x="14004" y="811"/>
                    </a:lnTo>
                    <a:lnTo>
                      <a:pt x="15073" y="1825"/>
                    </a:lnTo>
                    <a:lnTo>
                      <a:pt x="16259" y="3346"/>
                    </a:lnTo>
                    <a:lnTo>
                      <a:pt x="17209" y="5273"/>
                    </a:lnTo>
                    <a:lnTo>
                      <a:pt x="17802" y="7707"/>
                    </a:lnTo>
                    <a:lnTo>
                      <a:pt x="17802" y="10648"/>
                    </a:lnTo>
                    <a:lnTo>
                      <a:pt x="17090" y="14096"/>
                    </a:lnTo>
                    <a:lnTo>
                      <a:pt x="16615" y="15110"/>
                    </a:lnTo>
                    <a:lnTo>
                      <a:pt x="16141" y="15921"/>
                    </a:lnTo>
                    <a:lnTo>
                      <a:pt x="15547" y="16732"/>
                    </a:lnTo>
                    <a:lnTo>
                      <a:pt x="14835" y="17544"/>
                    </a:lnTo>
                    <a:lnTo>
                      <a:pt x="13886" y="18254"/>
                    </a:lnTo>
                    <a:lnTo>
                      <a:pt x="13055" y="18761"/>
                    </a:lnTo>
                    <a:lnTo>
                      <a:pt x="12105" y="19369"/>
                    </a:lnTo>
                    <a:lnTo>
                      <a:pt x="10919" y="19775"/>
                    </a:lnTo>
                    <a:lnTo>
                      <a:pt x="9732" y="19977"/>
                    </a:lnTo>
                    <a:lnTo>
                      <a:pt x="8545" y="20282"/>
                    </a:lnTo>
                    <a:lnTo>
                      <a:pt x="7240" y="20383"/>
                    </a:lnTo>
                    <a:lnTo>
                      <a:pt x="5815" y="20383"/>
                    </a:lnTo>
                    <a:lnTo>
                      <a:pt x="4391" y="20282"/>
                    </a:lnTo>
                    <a:lnTo>
                      <a:pt x="2967" y="19977"/>
                    </a:lnTo>
                    <a:lnTo>
                      <a:pt x="1424" y="19572"/>
                    </a:lnTo>
                    <a:lnTo>
                      <a:pt x="0" y="19065"/>
                    </a:lnTo>
                    <a:lnTo>
                      <a:pt x="1305" y="19775"/>
                    </a:lnTo>
                    <a:lnTo>
                      <a:pt x="3916" y="20789"/>
                    </a:lnTo>
                    <a:lnTo>
                      <a:pt x="6290" y="21397"/>
                    </a:lnTo>
                    <a:lnTo>
                      <a:pt x="8664" y="21600"/>
                    </a:lnTo>
                    <a:lnTo>
                      <a:pt x="9851" y="21600"/>
                    </a:lnTo>
                    <a:lnTo>
                      <a:pt x="10800" y="21499"/>
                    </a:lnTo>
                    <a:lnTo>
                      <a:pt x="11868" y="21296"/>
                    </a:lnTo>
                    <a:lnTo>
                      <a:pt x="13767" y="20890"/>
                    </a:lnTo>
                    <a:lnTo>
                      <a:pt x="14598" y="20586"/>
                    </a:lnTo>
                    <a:lnTo>
                      <a:pt x="15429" y="20180"/>
                    </a:lnTo>
                    <a:lnTo>
                      <a:pt x="16853" y="19369"/>
                    </a:lnTo>
                    <a:lnTo>
                      <a:pt x="18752" y="17848"/>
                    </a:lnTo>
                    <a:lnTo>
                      <a:pt x="20057" y="16327"/>
                    </a:lnTo>
                    <a:lnTo>
                      <a:pt x="20888" y="14603"/>
                    </a:lnTo>
                    <a:lnTo>
                      <a:pt x="21244" y="12980"/>
                    </a:lnTo>
                    <a:lnTo>
                      <a:pt x="21481" y="11256"/>
                    </a:lnTo>
                    <a:lnTo>
                      <a:pt x="21481" y="9634"/>
                    </a:lnTo>
                    <a:lnTo>
                      <a:pt x="21600" y="8011"/>
                    </a:lnTo>
                    <a:lnTo>
                      <a:pt x="20532" y="4665"/>
                    </a:lnTo>
                    <a:lnTo>
                      <a:pt x="18514" y="2130"/>
                    </a:lnTo>
                    <a:lnTo>
                      <a:pt x="17921" y="1825"/>
                    </a:lnTo>
                    <a:lnTo>
                      <a:pt x="17446" y="1521"/>
                    </a:lnTo>
                    <a:lnTo>
                      <a:pt x="16853" y="1318"/>
                    </a:lnTo>
                    <a:lnTo>
                      <a:pt x="16378" y="1115"/>
                    </a:lnTo>
                    <a:lnTo>
                      <a:pt x="15666" y="913"/>
                    </a:lnTo>
                    <a:lnTo>
                      <a:pt x="14954" y="608"/>
                    </a:lnTo>
                    <a:lnTo>
                      <a:pt x="14123" y="304"/>
                    </a:lnTo>
                    <a:lnTo>
                      <a:pt x="12936"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5" name="形狀">
                <a:extLst>
                  <a:ext uri="{FF2B5EF4-FFF2-40B4-BE49-F238E27FC236}">
                    <a16:creationId xmlns:a16="http://schemas.microsoft.com/office/drawing/2014/main" id="{E559476F-06E0-425D-BF63-E9C2201A0B76}"/>
                  </a:ext>
                </a:extLst>
              </p:cNvPr>
              <p:cNvSpPr/>
              <p:nvPr/>
            </p:nvSpPr>
            <p:spPr>
              <a:xfrm rot="789575" flipH="1">
                <a:off x="512749" y="642374"/>
                <a:ext cx="410772" cy="736032"/>
              </a:xfrm>
              <a:custGeom>
                <a:avLst/>
                <a:gdLst/>
                <a:ahLst/>
                <a:cxnLst>
                  <a:cxn ang="0">
                    <a:pos x="wd2" y="hd2"/>
                  </a:cxn>
                  <a:cxn ang="5400000">
                    <a:pos x="wd2" y="hd2"/>
                  </a:cxn>
                  <a:cxn ang="10800000">
                    <a:pos x="wd2" y="hd2"/>
                  </a:cxn>
                  <a:cxn ang="16200000">
                    <a:pos x="wd2" y="hd2"/>
                  </a:cxn>
                </a:cxnLst>
                <a:rect l="0" t="0" r="r" b="b"/>
                <a:pathLst>
                  <a:path w="21600" h="21600" extrusionOk="0">
                    <a:moveTo>
                      <a:pt x="15863" y="0"/>
                    </a:moveTo>
                    <a:lnTo>
                      <a:pt x="17719" y="896"/>
                    </a:lnTo>
                    <a:lnTo>
                      <a:pt x="19406" y="2688"/>
                    </a:lnTo>
                    <a:lnTo>
                      <a:pt x="20756" y="4977"/>
                    </a:lnTo>
                    <a:lnTo>
                      <a:pt x="21600" y="7764"/>
                    </a:lnTo>
                    <a:lnTo>
                      <a:pt x="21431" y="11049"/>
                    </a:lnTo>
                    <a:lnTo>
                      <a:pt x="19575" y="14433"/>
                    </a:lnTo>
                    <a:lnTo>
                      <a:pt x="15863" y="18017"/>
                    </a:lnTo>
                    <a:lnTo>
                      <a:pt x="10125" y="21600"/>
                    </a:lnTo>
                    <a:lnTo>
                      <a:pt x="8269" y="21202"/>
                    </a:lnTo>
                    <a:lnTo>
                      <a:pt x="6412" y="20903"/>
                    </a:lnTo>
                    <a:lnTo>
                      <a:pt x="4387" y="20406"/>
                    </a:lnTo>
                    <a:lnTo>
                      <a:pt x="2700" y="20007"/>
                    </a:lnTo>
                    <a:lnTo>
                      <a:pt x="1350" y="19510"/>
                    </a:lnTo>
                    <a:lnTo>
                      <a:pt x="337" y="18912"/>
                    </a:lnTo>
                    <a:lnTo>
                      <a:pt x="0" y="18216"/>
                    </a:lnTo>
                    <a:lnTo>
                      <a:pt x="169" y="17718"/>
                    </a:lnTo>
                    <a:lnTo>
                      <a:pt x="2194" y="17021"/>
                    </a:lnTo>
                    <a:lnTo>
                      <a:pt x="4894" y="16026"/>
                    </a:lnTo>
                    <a:lnTo>
                      <a:pt x="7763" y="14931"/>
                    </a:lnTo>
                    <a:lnTo>
                      <a:pt x="10631" y="13338"/>
                    </a:lnTo>
                    <a:lnTo>
                      <a:pt x="13331" y="11148"/>
                    </a:lnTo>
                    <a:lnTo>
                      <a:pt x="15356" y="8262"/>
                    </a:lnTo>
                    <a:lnTo>
                      <a:pt x="16369" y="4579"/>
                    </a:lnTo>
                    <a:lnTo>
                      <a:pt x="15863"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6" name="形狀">
                <a:extLst>
                  <a:ext uri="{FF2B5EF4-FFF2-40B4-BE49-F238E27FC236}">
                    <a16:creationId xmlns:a16="http://schemas.microsoft.com/office/drawing/2014/main" id="{B5CEDECD-045E-4852-BFD1-E0CA8D9F2F74}"/>
                  </a:ext>
                </a:extLst>
              </p:cNvPr>
              <p:cNvSpPr/>
              <p:nvPr/>
            </p:nvSpPr>
            <p:spPr>
              <a:xfrm rot="789575" flipH="1">
                <a:off x="1259812" y="1694493"/>
                <a:ext cx="376916" cy="440264"/>
              </a:xfrm>
              <a:custGeom>
                <a:avLst/>
                <a:gdLst/>
                <a:ahLst/>
                <a:cxnLst>
                  <a:cxn ang="0">
                    <a:pos x="wd2" y="hd2"/>
                  </a:cxn>
                  <a:cxn ang="5400000">
                    <a:pos x="wd2" y="hd2"/>
                  </a:cxn>
                  <a:cxn ang="10800000">
                    <a:pos x="wd2" y="hd2"/>
                  </a:cxn>
                  <a:cxn ang="16200000">
                    <a:pos x="wd2" y="hd2"/>
                  </a:cxn>
                </a:cxnLst>
                <a:rect l="0" t="0" r="r" b="b"/>
                <a:pathLst>
                  <a:path w="21600" h="21600" extrusionOk="0">
                    <a:moveTo>
                      <a:pt x="13846" y="0"/>
                    </a:moveTo>
                    <a:lnTo>
                      <a:pt x="0" y="4091"/>
                    </a:lnTo>
                    <a:lnTo>
                      <a:pt x="554" y="4255"/>
                    </a:lnTo>
                    <a:lnTo>
                      <a:pt x="2585" y="4745"/>
                    </a:lnTo>
                    <a:lnTo>
                      <a:pt x="5354" y="5891"/>
                    </a:lnTo>
                    <a:lnTo>
                      <a:pt x="8492" y="7691"/>
                    </a:lnTo>
                    <a:lnTo>
                      <a:pt x="12185" y="10145"/>
                    </a:lnTo>
                    <a:lnTo>
                      <a:pt x="15508" y="13091"/>
                    </a:lnTo>
                    <a:lnTo>
                      <a:pt x="18831" y="16855"/>
                    </a:lnTo>
                    <a:lnTo>
                      <a:pt x="21415" y="21600"/>
                    </a:lnTo>
                    <a:lnTo>
                      <a:pt x="21600" y="19636"/>
                    </a:lnTo>
                    <a:lnTo>
                      <a:pt x="21231" y="17509"/>
                    </a:lnTo>
                    <a:lnTo>
                      <a:pt x="19938" y="14727"/>
                    </a:lnTo>
                    <a:lnTo>
                      <a:pt x="18277" y="12109"/>
                    </a:lnTo>
                    <a:lnTo>
                      <a:pt x="16431" y="9491"/>
                    </a:lnTo>
                    <a:lnTo>
                      <a:pt x="14400" y="7364"/>
                    </a:lnTo>
                    <a:lnTo>
                      <a:pt x="12369" y="5891"/>
                    </a:lnTo>
                    <a:lnTo>
                      <a:pt x="10708" y="5236"/>
                    </a:lnTo>
                    <a:lnTo>
                      <a:pt x="12738" y="4745"/>
                    </a:lnTo>
                    <a:lnTo>
                      <a:pt x="14585" y="4582"/>
                    </a:lnTo>
                    <a:lnTo>
                      <a:pt x="16431" y="4255"/>
                    </a:lnTo>
                    <a:lnTo>
                      <a:pt x="18092" y="4091"/>
                    </a:lnTo>
                    <a:lnTo>
                      <a:pt x="19385" y="3927"/>
                    </a:lnTo>
                    <a:lnTo>
                      <a:pt x="20123" y="3600"/>
                    </a:lnTo>
                    <a:lnTo>
                      <a:pt x="20862" y="3436"/>
                    </a:lnTo>
                    <a:lnTo>
                      <a:pt x="21046" y="3436"/>
                    </a:lnTo>
                    <a:lnTo>
                      <a:pt x="13846"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7" name="形狀">
                <a:extLst>
                  <a:ext uri="{FF2B5EF4-FFF2-40B4-BE49-F238E27FC236}">
                    <a16:creationId xmlns:a16="http://schemas.microsoft.com/office/drawing/2014/main" id="{C4A4E40B-2D82-4D8C-B022-7D4648A2F272}"/>
                  </a:ext>
                </a:extLst>
              </p:cNvPr>
              <p:cNvSpPr/>
              <p:nvPr/>
            </p:nvSpPr>
            <p:spPr>
              <a:xfrm rot="789575" flipH="1">
                <a:off x="1151477" y="1782545"/>
                <a:ext cx="92536" cy="2596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131" y="0"/>
                    </a:lnTo>
                    <a:lnTo>
                      <a:pt x="11917" y="1122"/>
                    </a:lnTo>
                    <a:lnTo>
                      <a:pt x="6703" y="2525"/>
                    </a:lnTo>
                    <a:lnTo>
                      <a:pt x="2979" y="5330"/>
                    </a:lnTo>
                    <a:lnTo>
                      <a:pt x="745" y="8416"/>
                    </a:lnTo>
                    <a:lnTo>
                      <a:pt x="0" y="12343"/>
                    </a:lnTo>
                    <a:lnTo>
                      <a:pt x="2234" y="16831"/>
                    </a:lnTo>
                    <a:lnTo>
                      <a:pt x="8193" y="21600"/>
                    </a:lnTo>
                    <a:lnTo>
                      <a:pt x="11172" y="14868"/>
                    </a:lnTo>
                    <a:lnTo>
                      <a:pt x="14152" y="10379"/>
                    </a:lnTo>
                    <a:lnTo>
                      <a:pt x="17131" y="6171"/>
                    </a:lnTo>
                    <a:lnTo>
                      <a:pt x="21600"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nvGrpSpPr>
              <p:cNvPr id="38" name="群組">
                <a:extLst>
                  <a:ext uri="{FF2B5EF4-FFF2-40B4-BE49-F238E27FC236}">
                    <a16:creationId xmlns:a16="http://schemas.microsoft.com/office/drawing/2014/main" id="{8084E0FA-D677-48F8-B363-D2C9ED0E7CF3}"/>
                  </a:ext>
                </a:extLst>
              </p:cNvPr>
              <p:cNvGrpSpPr>
                <a:grpSpLocks/>
              </p:cNvGrpSpPr>
              <p:nvPr/>
            </p:nvGrpSpPr>
            <p:grpSpPr bwMode="auto">
              <a:xfrm>
                <a:off x="1214762" y="2067952"/>
                <a:ext cx="2608990" cy="2367544"/>
                <a:chOff x="0" y="0"/>
                <a:chExt cx="2608989" cy="2367542"/>
              </a:xfrm>
            </p:grpSpPr>
            <p:sp>
              <p:nvSpPr>
                <p:cNvPr id="39" name="形狀">
                  <a:extLst>
                    <a:ext uri="{FF2B5EF4-FFF2-40B4-BE49-F238E27FC236}">
                      <a16:creationId xmlns:a16="http://schemas.microsoft.com/office/drawing/2014/main" id="{B34032B7-7603-4522-9593-4DA936028039}"/>
                    </a:ext>
                  </a:extLst>
                </p:cNvPr>
                <p:cNvSpPr/>
                <p:nvPr/>
              </p:nvSpPr>
              <p:spPr>
                <a:xfrm rot="7102599" flipH="1">
                  <a:off x="583224" y="-157544"/>
                  <a:ext cx="675073" cy="1728851"/>
                </a:xfrm>
                <a:custGeom>
                  <a:avLst/>
                  <a:gdLst/>
                  <a:ahLst/>
                  <a:cxnLst>
                    <a:cxn ang="0">
                      <a:pos x="wd2" y="hd2"/>
                    </a:cxn>
                    <a:cxn ang="5400000">
                      <a:pos x="wd2" y="hd2"/>
                    </a:cxn>
                    <a:cxn ang="10800000">
                      <a:pos x="wd2" y="hd2"/>
                    </a:cxn>
                    <a:cxn ang="16200000">
                      <a:pos x="wd2" y="hd2"/>
                    </a:cxn>
                  </a:cxnLst>
                  <a:rect l="0" t="0" r="r" b="b"/>
                  <a:pathLst>
                    <a:path w="21600" h="21600" extrusionOk="0">
                      <a:moveTo>
                        <a:pt x="1252" y="1685"/>
                      </a:moveTo>
                      <a:lnTo>
                        <a:pt x="626" y="2757"/>
                      </a:lnTo>
                      <a:lnTo>
                        <a:pt x="313" y="3791"/>
                      </a:lnTo>
                      <a:lnTo>
                        <a:pt x="0" y="4787"/>
                      </a:lnTo>
                      <a:lnTo>
                        <a:pt x="0" y="5783"/>
                      </a:lnTo>
                      <a:lnTo>
                        <a:pt x="313" y="6894"/>
                      </a:lnTo>
                      <a:lnTo>
                        <a:pt x="730" y="8081"/>
                      </a:lnTo>
                      <a:lnTo>
                        <a:pt x="1670" y="9460"/>
                      </a:lnTo>
                      <a:lnTo>
                        <a:pt x="3026" y="10991"/>
                      </a:lnTo>
                      <a:lnTo>
                        <a:pt x="4487" y="12447"/>
                      </a:lnTo>
                      <a:lnTo>
                        <a:pt x="6365" y="13940"/>
                      </a:lnTo>
                      <a:lnTo>
                        <a:pt x="8661" y="15549"/>
                      </a:lnTo>
                      <a:lnTo>
                        <a:pt x="11061" y="17081"/>
                      </a:lnTo>
                      <a:lnTo>
                        <a:pt x="13774" y="18498"/>
                      </a:lnTo>
                      <a:lnTo>
                        <a:pt x="16383" y="19762"/>
                      </a:lnTo>
                      <a:lnTo>
                        <a:pt x="18991" y="20834"/>
                      </a:lnTo>
                      <a:lnTo>
                        <a:pt x="21600" y="21600"/>
                      </a:lnTo>
                      <a:lnTo>
                        <a:pt x="16696" y="19187"/>
                      </a:lnTo>
                      <a:lnTo>
                        <a:pt x="13252" y="17157"/>
                      </a:lnTo>
                      <a:lnTo>
                        <a:pt x="10748" y="15511"/>
                      </a:lnTo>
                      <a:lnTo>
                        <a:pt x="9078" y="14094"/>
                      </a:lnTo>
                      <a:lnTo>
                        <a:pt x="7826" y="12906"/>
                      </a:lnTo>
                      <a:lnTo>
                        <a:pt x="7096" y="11834"/>
                      </a:lnTo>
                      <a:lnTo>
                        <a:pt x="6574" y="10915"/>
                      </a:lnTo>
                      <a:lnTo>
                        <a:pt x="5843" y="9996"/>
                      </a:lnTo>
                      <a:lnTo>
                        <a:pt x="4591" y="7851"/>
                      </a:lnTo>
                      <a:lnTo>
                        <a:pt x="4278" y="5362"/>
                      </a:lnTo>
                      <a:lnTo>
                        <a:pt x="4487" y="2604"/>
                      </a:lnTo>
                      <a:lnTo>
                        <a:pt x="5217" y="0"/>
                      </a:lnTo>
                      <a:lnTo>
                        <a:pt x="1252" y="1685"/>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0" name="形狀">
                  <a:extLst>
                    <a:ext uri="{FF2B5EF4-FFF2-40B4-BE49-F238E27FC236}">
                      <a16:creationId xmlns:a16="http://schemas.microsoft.com/office/drawing/2014/main" id="{4CE1156F-1C28-40DC-A728-35EC8E4ECABB}"/>
                    </a:ext>
                  </a:extLst>
                </p:cNvPr>
                <p:cNvSpPr/>
                <p:nvPr/>
              </p:nvSpPr>
              <p:spPr>
                <a:xfrm rot="7102599" flipH="1">
                  <a:off x="2100009" y="1305311"/>
                  <a:ext cx="155785" cy="708694"/>
                </a:xfrm>
                <a:custGeom>
                  <a:avLst/>
                  <a:gdLst/>
                  <a:ahLst/>
                  <a:cxnLst>
                    <a:cxn ang="0">
                      <a:pos x="wd2" y="hd2"/>
                    </a:cxn>
                    <a:cxn ang="5400000">
                      <a:pos x="wd2" y="hd2"/>
                    </a:cxn>
                    <a:cxn ang="10800000">
                      <a:pos x="wd2" y="hd2"/>
                    </a:cxn>
                    <a:cxn ang="16200000">
                      <a:pos x="wd2" y="hd2"/>
                    </a:cxn>
                  </a:cxnLst>
                  <a:rect l="0" t="0" r="r" b="b"/>
                  <a:pathLst>
                    <a:path w="21600" h="21600" extrusionOk="0">
                      <a:moveTo>
                        <a:pt x="0" y="1769"/>
                      </a:moveTo>
                      <a:lnTo>
                        <a:pt x="6434" y="5121"/>
                      </a:lnTo>
                      <a:lnTo>
                        <a:pt x="10111" y="9403"/>
                      </a:lnTo>
                      <a:lnTo>
                        <a:pt x="11030" y="14803"/>
                      </a:lnTo>
                      <a:lnTo>
                        <a:pt x="8732" y="21600"/>
                      </a:lnTo>
                      <a:lnTo>
                        <a:pt x="20681" y="20203"/>
                      </a:lnTo>
                      <a:lnTo>
                        <a:pt x="21600" y="16572"/>
                      </a:lnTo>
                      <a:lnTo>
                        <a:pt x="21600" y="13034"/>
                      </a:lnTo>
                      <a:lnTo>
                        <a:pt x="20681" y="9590"/>
                      </a:lnTo>
                      <a:lnTo>
                        <a:pt x="18843" y="6610"/>
                      </a:lnTo>
                      <a:lnTo>
                        <a:pt x="16545" y="4841"/>
                      </a:lnTo>
                      <a:lnTo>
                        <a:pt x="13328" y="3166"/>
                      </a:lnTo>
                      <a:lnTo>
                        <a:pt x="10111" y="1583"/>
                      </a:lnTo>
                      <a:lnTo>
                        <a:pt x="5974" y="0"/>
                      </a:lnTo>
                      <a:lnTo>
                        <a:pt x="0" y="1769"/>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1" name="形狀">
                  <a:extLst>
                    <a:ext uri="{FF2B5EF4-FFF2-40B4-BE49-F238E27FC236}">
                      <a16:creationId xmlns:a16="http://schemas.microsoft.com/office/drawing/2014/main" id="{7DE7FDAD-5C34-4E85-A39E-5C10AC15A618}"/>
                    </a:ext>
                  </a:extLst>
                </p:cNvPr>
                <p:cNvSpPr/>
                <p:nvPr/>
              </p:nvSpPr>
              <p:spPr>
                <a:xfrm rot="7102599" flipH="1">
                  <a:off x="2345998" y="2154130"/>
                  <a:ext cx="284478" cy="119620"/>
                </a:xfrm>
                <a:custGeom>
                  <a:avLst/>
                  <a:gdLst/>
                  <a:ahLst/>
                  <a:cxnLst>
                    <a:cxn ang="0">
                      <a:pos x="wd2" y="hd2"/>
                    </a:cxn>
                    <a:cxn ang="5400000">
                      <a:pos x="wd2" y="hd2"/>
                    </a:cxn>
                    <a:cxn ang="10800000">
                      <a:pos x="wd2" y="hd2"/>
                    </a:cxn>
                    <a:cxn ang="16200000">
                      <a:pos x="wd2" y="hd2"/>
                    </a:cxn>
                  </a:cxnLst>
                  <a:rect l="0" t="0" r="r" b="b"/>
                  <a:pathLst>
                    <a:path w="21600" h="21600" extrusionOk="0">
                      <a:moveTo>
                        <a:pt x="21600" y="11880"/>
                      </a:moveTo>
                      <a:lnTo>
                        <a:pt x="19117" y="9180"/>
                      </a:lnTo>
                      <a:lnTo>
                        <a:pt x="16883" y="6480"/>
                      </a:lnTo>
                      <a:lnTo>
                        <a:pt x="14400" y="3780"/>
                      </a:lnTo>
                      <a:lnTo>
                        <a:pt x="11669" y="2700"/>
                      </a:lnTo>
                      <a:lnTo>
                        <a:pt x="9186" y="1620"/>
                      </a:lnTo>
                      <a:lnTo>
                        <a:pt x="6455" y="1080"/>
                      </a:lnTo>
                      <a:lnTo>
                        <a:pt x="3228" y="0"/>
                      </a:lnTo>
                      <a:lnTo>
                        <a:pt x="0" y="1080"/>
                      </a:lnTo>
                      <a:lnTo>
                        <a:pt x="1490" y="3240"/>
                      </a:lnTo>
                      <a:lnTo>
                        <a:pt x="5462" y="7560"/>
                      </a:lnTo>
                      <a:lnTo>
                        <a:pt x="8193" y="9720"/>
                      </a:lnTo>
                      <a:lnTo>
                        <a:pt x="10428" y="11880"/>
                      </a:lnTo>
                      <a:lnTo>
                        <a:pt x="15890" y="17820"/>
                      </a:lnTo>
                      <a:lnTo>
                        <a:pt x="18372" y="21600"/>
                      </a:lnTo>
                      <a:lnTo>
                        <a:pt x="21600" y="1188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grpSp>
        <p:grpSp>
          <p:nvGrpSpPr>
            <p:cNvPr id="7" name="群組">
              <a:extLst>
                <a:ext uri="{FF2B5EF4-FFF2-40B4-BE49-F238E27FC236}">
                  <a16:creationId xmlns:a16="http://schemas.microsoft.com/office/drawing/2014/main" id="{8F88DA06-665E-498E-9B8D-07A44DA0EAEB}"/>
                </a:ext>
              </a:extLst>
            </p:cNvPr>
            <p:cNvGrpSpPr>
              <a:grpSpLocks/>
            </p:cNvGrpSpPr>
            <p:nvPr/>
          </p:nvGrpSpPr>
          <p:grpSpPr bwMode="auto">
            <a:xfrm>
              <a:off x="786371" y="8913232"/>
              <a:ext cx="1126094" cy="904409"/>
              <a:chOff x="0" y="0"/>
              <a:chExt cx="1126093" cy="904408"/>
            </a:xfrm>
          </p:grpSpPr>
          <p:sp>
            <p:nvSpPr>
              <p:cNvPr id="30" name="三角形">
                <a:extLst>
                  <a:ext uri="{FF2B5EF4-FFF2-40B4-BE49-F238E27FC236}">
                    <a16:creationId xmlns:a16="http://schemas.microsoft.com/office/drawing/2014/main" id="{7D473F6C-01CD-4ABD-A41A-2EBA22438599}"/>
                  </a:ext>
                </a:extLst>
              </p:cNvPr>
              <p:cNvSpPr/>
              <p:nvPr/>
            </p:nvSpPr>
            <p:spPr>
              <a:xfrm rot="6248562">
                <a:off x="776545" y="1628"/>
                <a:ext cx="279963" cy="358861"/>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1" name="三角形">
                <a:extLst>
                  <a:ext uri="{FF2B5EF4-FFF2-40B4-BE49-F238E27FC236}">
                    <a16:creationId xmlns:a16="http://schemas.microsoft.com/office/drawing/2014/main" id="{677867F6-FA33-463B-B82D-EA560697FFD1}"/>
                  </a:ext>
                </a:extLst>
              </p:cNvPr>
              <p:cNvSpPr/>
              <p:nvPr/>
            </p:nvSpPr>
            <p:spPr>
              <a:xfrm rot="6248562">
                <a:off x="417649" y="484780"/>
                <a:ext cx="478647" cy="3001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2" name="三角形">
                <a:extLst>
                  <a:ext uri="{FF2B5EF4-FFF2-40B4-BE49-F238E27FC236}">
                    <a16:creationId xmlns:a16="http://schemas.microsoft.com/office/drawing/2014/main" id="{BCD4EC61-A800-4BF4-959A-36E1641213DC}"/>
                  </a:ext>
                </a:extLst>
              </p:cNvPr>
              <p:cNvSpPr/>
              <p:nvPr/>
            </p:nvSpPr>
            <p:spPr>
              <a:xfrm rot="6248562">
                <a:off x="-115003" y="338000"/>
                <a:ext cx="498967" cy="153475"/>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grpSp>
          <p:nvGrpSpPr>
            <p:cNvPr id="8" name="群組">
              <a:extLst>
                <a:ext uri="{FF2B5EF4-FFF2-40B4-BE49-F238E27FC236}">
                  <a16:creationId xmlns:a16="http://schemas.microsoft.com/office/drawing/2014/main" id="{9A2B26E9-72FB-4C71-ABAC-C45B93BA265A}"/>
                </a:ext>
              </a:extLst>
            </p:cNvPr>
            <p:cNvGrpSpPr>
              <a:grpSpLocks/>
            </p:cNvGrpSpPr>
            <p:nvPr/>
          </p:nvGrpSpPr>
          <p:grpSpPr bwMode="auto">
            <a:xfrm>
              <a:off x="573661" y="2658663"/>
              <a:ext cx="1118054" cy="987785"/>
              <a:chOff x="0" y="0"/>
              <a:chExt cx="1118053" cy="987784"/>
            </a:xfrm>
          </p:grpSpPr>
          <p:sp>
            <p:nvSpPr>
              <p:cNvPr id="27" name="三角形">
                <a:extLst>
                  <a:ext uri="{FF2B5EF4-FFF2-40B4-BE49-F238E27FC236}">
                    <a16:creationId xmlns:a16="http://schemas.microsoft.com/office/drawing/2014/main" id="{D694BCCA-D768-444F-8B30-650CD8FE788D}"/>
                  </a:ext>
                </a:extLst>
              </p:cNvPr>
              <p:cNvSpPr/>
              <p:nvPr/>
            </p:nvSpPr>
            <p:spPr>
              <a:xfrm rot="5003157">
                <a:off x="743240" y="-40706"/>
                <a:ext cx="295767" cy="424313"/>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8" name="三角形">
                <a:extLst>
                  <a:ext uri="{FF2B5EF4-FFF2-40B4-BE49-F238E27FC236}">
                    <a16:creationId xmlns:a16="http://schemas.microsoft.com/office/drawing/2014/main" id="{5D376CC4-934E-4F0C-8228-A1DCFE40D8ED}"/>
                  </a:ext>
                </a:extLst>
              </p:cNvPr>
              <p:cNvSpPr/>
              <p:nvPr/>
            </p:nvSpPr>
            <p:spPr>
              <a:xfrm rot="5003157">
                <a:off x="534432" y="540656"/>
                <a:ext cx="505740" cy="352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9" name="三角形">
                <a:extLst>
                  <a:ext uri="{FF2B5EF4-FFF2-40B4-BE49-F238E27FC236}">
                    <a16:creationId xmlns:a16="http://schemas.microsoft.com/office/drawing/2014/main" id="{0541CB88-7C47-469C-908B-930A78F48A71}"/>
                  </a:ext>
                </a:extLst>
              </p:cNvPr>
              <p:cNvSpPr/>
              <p:nvPr/>
            </p:nvSpPr>
            <p:spPr>
              <a:xfrm rot="5003157">
                <a:off x="-143796" y="614004"/>
                <a:ext cx="526060" cy="180559"/>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grpSp>
          <p:nvGrpSpPr>
            <p:cNvPr id="9" name="群組">
              <a:extLst>
                <a:ext uri="{FF2B5EF4-FFF2-40B4-BE49-F238E27FC236}">
                  <a16:creationId xmlns:a16="http://schemas.microsoft.com/office/drawing/2014/main" id="{4AB5D4D0-88E6-4AD2-805C-5171FEA75F49}"/>
                </a:ext>
              </a:extLst>
            </p:cNvPr>
            <p:cNvGrpSpPr>
              <a:grpSpLocks/>
            </p:cNvGrpSpPr>
            <p:nvPr/>
          </p:nvGrpSpPr>
          <p:grpSpPr bwMode="auto">
            <a:xfrm>
              <a:off x="1963344" y="133167"/>
              <a:ext cx="778935" cy="828606"/>
              <a:chOff x="0" y="0"/>
              <a:chExt cx="778933" cy="828604"/>
            </a:xfrm>
          </p:grpSpPr>
          <p:sp>
            <p:nvSpPr>
              <p:cNvPr id="24" name="三角形">
                <a:extLst>
                  <a:ext uri="{FF2B5EF4-FFF2-40B4-BE49-F238E27FC236}">
                    <a16:creationId xmlns:a16="http://schemas.microsoft.com/office/drawing/2014/main" id="{08E50A58-6DA5-4C1C-84C8-016C76099604}"/>
                  </a:ext>
                </a:extLst>
              </p:cNvPr>
              <p:cNvSpPr/>
              <p:nvPr/>
            </p:nvSpPr>
            <p:spPr>
              <a:xfrm>
                <a:off x="237" y="43"/>
                <a:ext cx="248268" cy="311571"/>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5" name="三角形">
                <a:extLst>
                  <a:ext uri="{FF2B5EF4-FFF2-40B4-BE49-F238E27FC236}">
                    <a16:creationId xmlns:a16="http://schemas.microsoft.com/office/drawing/2014/main" id="{858531E1-DF7E-4F3A-99F9-BE9B3179E0B2}"/>
                  </a:ext>
                </a:extLst>
              </p:cNvPr>
              <p:cNvSpPr/>
              <p:nvPr/>
            </p:nvSpPr>
            <p:spPr>
              <a:xfrm>
                <a:off x="356841" y="146798"/>
                <a:ext cx="422055" cy="2596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6" name="三角形">
                <a:extLst>
                  <a:ext uri="{FF2B5EF4-FFF2-40B4-BE49-F238E27FC236}">
                    <a16:creationId xmlns:a16="http://schemas.microsoft.com/office/drawing/2014/main" id="{AC910A7E-33EC-484F-869A-409AC6AFAB61}"/>
                  </a:ext>
                </a:extLst>
              </p:cNvPr>
              <p:cNvSpPr/>
              <p:nvPr/>
            </p:nvSpPr>
            <p:spPr>
              <a:xfrm>
                <a:off x="271075" y="697692"/>
                <a:ext cx="442369" cy="130950"/>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sp>
          <p:nvSpPr>
            <p:cNvPr id="10" name="形狀">
              <a:extLst>
                <a:ext uri="{FF2B5EF4-FFF2-40B4-BE49-F238E27FC236}">
                  <a16:creationId xmlns:a16="http://schemas.microsoft.com/office/drawing/2014/main" id="{C07E7ABD-8182-4C1A-AB04-3405DBA6596F}"/>
                </a:ext>
              </a:extLst>
            </p:cNvPr>
            <p:cNvSpPr/>
            <p:nvPr/>
          </p:nvSpPr>
          <p:spPr>
            <a:xfrm>
              <a:off x="322750" y="345439"/>
              <a:ext cx="1566349" cy="1706873"/>
            </a:xfrm>
            <a:custGeom>
              <a:avLst/>
              <a:gdLst/>
              <a:ahLst/>
              <a:cxnLst>
                <a:cxn ang="0">
                  <a:pos x="wd2" y="hd2"/>
                </a:cxn>
                <a:cxn ang="5400000">
                  <a:pos x="wd2" y="hd2"/>
                </a:cxn>
                <a:cxn ang="10800000">
                  <a:pos x="wd2" y="hd2"/>
                </a:cxn>
                <a:cxn ang="16200000">
                  <a:pos x="wd2" y="hd2"/>
                </a:cxn>
              </a:cxnLst>
              <a:rect l="0" t="0" r="r" b="b"/>
              <a:pathLst>
                <a:path w="21459" h="21600" extrusionOk="0">
                  <a:moveTo>
                    <a:pt x="4" y="11200"/>
                  </a:moveTo>
                  <a:cubicBezTo>
                    <a:pt x="35" y="9857"/>
                    <a:pt x="35" y="8543"/>
                    <a:pt x="66" y="7200"/>
                  </a:cubicBezTo>
                  <a:cubicBezTo>
                    <a:pt x="66" y="6800"/>
                    <a:pt x="467" y="6400"/>
                    <a:pt x="622" y="6000"/>
                  </a:cubicBezTo>
                  <a:cubicBezTo>
                    <a:pt x="715" y="5771"/>
                    <a:pt x="869" y="5200"/>
                    <a:pt x="869" y="5200"/>
                  </a:cubicBezTo>
                  <a:cubicBezTo>
                    <a:pt x="962" y="4943"/>
                    <a:pt x="1024" y="4657"/>
                    <a:pt x="1178" y="4400"/>
                  </a:cubicBezTo>
                  <a:cubicBezTo>
                    <a:pt x="1271" y="4229"/>
                    <a:pt x="1549" y="3943"/>
                    <a:pt x="1549" y="3943"/>
                  </a:cubicBezTo>
                  <a:cubicBezTo>
                    <a:pt x="1765" y="3314"/>
                    <a:pt x="2692" y="2343"/>
                    <a:pt x="3403" y="2114"/>
                  </a:cubicBezTo>
                  <a:cubicBezTo>
                    <a:pt x="3928" y="1743"/>
                    <a:pt x="4577" y="1057"/>
                    <a:pt x="5195" y="857"/>
                  </a:cubicBezTo>
                  <a:cubicBezTo>
                    <a:pt x="5597" y="486"/>
                    <a:pt x="6370" y="429"/>
                    <a:pt x="6926" y="286"/>
                  </a:cubicBezTo>
                  <a:cubicBezTo>
                    <a:pt x="7173" y="229"/>
                    <a:pt x="7420" y="171"/>
                    <a:pt x="7667" y="114"/>
                  </a:cubicBezTo>
                  <a:cubicBezTo>
                    <a:pt x="7822" y="86"/>
                    <a:pt x="8162" y="0"/>
                    <a:pt x="8162" y="0"/>
                  </a:cubicBezTo>
                  <a:cubicBezTo>
                    <a:pt x="9120" y="29"/>
                    <a:pt x="10047" y="0"/>
                    <a:pt x="11005" y="57"/>
                  </a:cubicBezTo>
                  <a:cubicBezTo>
                    <a:pt x="11283" y="57"/>
                    <a:pt x="11870" y="171"/>
                    <a:pt x="11870" y="171"/>
                  </a:cubicBezTo>
                  <a:cubicBezTo>
                    <a:pt x="12859" y="486"/>
                    <a:pt x="14280" y="400"/>
                    <a:pt x="15084" y="1143"/>
                  </a:cubicBezTo>
                  <a:cubicBezTo>
                    <a:pt x="16289" y="1714"/>
                    <a:pt x="18267" y="3000"/>
                    <a:pt x="19101" y="3657"/>
                  </a:cubicBezTo>
                  <a:cubicBezTo>
                    <a:pt x="19595" y="3829"/>
                    <a:pt x="19843" y="4686"/>
                    <a:pt x="20152" y="5086"/>
                  </a:cubicBezTo>
                  <a:cubicBezTo>
                    <a:pt x="20584" y="6686"/>
                    <a:pt x="21202" y="7571"/>
                    <a:pt x="21388" y="9200"/>
                  </a:cubicBezTo>
                  <a:cubicBezTo>
                    <a:pt x="21573" y="10429"/>
                    <a:pt x="21357" y="11371"/>
                    <a:pt x="21202" y="12400"/>
                  </a:cubicBezTo>
                  <a:cubicBezTo>
                    <a:pt x="21171" y="13400"/>
                    <a:pt x="21326" y="14571"/>
                    <a:pt x="20522" y="15371"/>
                  </a:cubicBezTo>
                  <a:cubicBezTo>
                    <a:pt x="20275" y="15629"/>
                    <a:pt x="19873" y="15800"/>
                    <a:pt x="19719" y="16114"/>
                  </a:cubicBezTo>
                  <a:cubicBezTo>
                    <a:pt x="19626" y="16257"/>
                    <a:pt x="19626" y="16457"/>
                    <a:pt x="19472" y="16571"/>
                  </a:cubicBezTo>
                  <a:cubicBezTo>
                    <a:pt x="19255" y="16714"/>
                    <a:pt x="18730" y="16800"/>
                    <a:pt x="18730" y="16800"/>
                  </a:cubicBezTo>
                  <a:cubicBezTo>
                    <a:pt x="17927" y="17200"/>
                    <a:pt x="15393" y="18543"/>
                    <a:pt x="14589" y="18971"/>
                  </a:cubicBezTo>
                  <a:cubicBezTo>
                    <a:pt x="14342" y="19029"/>
                    <a:pt x="13848" y="19371"/>
                    <a:pt x="13848" y="19371"/>
                  </a:cubicBezTo>
                  <a:cubicBezTo>
                    <a:pt x="13508" y="19571"/>
                    <a:pt x="12859" y="19400"/>
                    <a:pt x="12488" y="19543"/>
                  </a:cubicBezTo>
                  <a:cubicBezTo>
                    <a:pt x="12210" y="19629"/>
                    <a:pt x="11870" y="19657"/>
                    <a:pt x="11561" y="19714"/>
                  </a:cubicBezTo>
                  <a:cubicBezTo>
                    <a:pt x="10109" y="19686"/>
                    <a:pt x="9460" y="19629"/>
                    <a:pt x="8224" y="19543"/>
                  </a:cubicBezTo>
                  <a:cubicBezTo>
                    <a:pt x="7667" y="19714"/>
                    <a:pt x="8131" y="19514"/>
                    <a:pt x="7976" y="20629"/>
                  </a:cubicBezTo>
                  <a:cubicBezTo>
                    <a:pt x="7946" y="20943"/>
                    <a:pt x="7698" y="21429"/>
                    <a:pt x="7420" y="21600"/>
                  </a:cubicBezTo>
                  <a:cubicBezTo>
                    <a:pt x="6709" y="21486"/>
                    <a:pt x="6370" y="21000"/>
                    <a:pt x="5690" y="20800"/>
                  </a:cubicBezTo>
                  <a:cubicBezTo>
                    <a:pt x="5412" y="20714"/>
                    <a:pt x="5257" y="20686"/>
                    <a:pt x="5010" y="20571"/>
                  </a:cubicBezTo>
                  <a:cubicBezTo>
                    <a:pt x="4886" y="20514"/>
                    <a:pt x="4639" y="20457"/>
                    <a:pt x="4639" y="20457"/>
                  </a:cubicBezTo>
                  <a:cubicBezTo>
                    <a:pt x="4825" y="19857"/>
                    <a:pt x="5535" y="19686"/>
                    <a:pt x="5999" y="19257"/>
                  </a:cubicBezTo>
                  <a:cubicBezTo>
                    <a:pt x="6091" y="19000"/>
                    <a:pt x="6308" y="18629"/>
                    <a:pt x="6493" y="18400"/>
                  </a:cubicBezTo>
                  <a:cubicBezTo>
                    <a:pt x="6462" y="18229"/>
                    <a:pt x="6524" y="18029"/>
                    <a:pt x="6431" y="17886"/>
                  </a:cubicBezTo>
                  <a:cubicBezTo>
                    <a:pt x="6370" y="17743"/>
                    <a:pt x="6122" y="17800"/>
                    <a:pt x="5999" y="17714"/>
                  </a:cubicBezTo>
                  <a:cubicBezTo>
                    <a:pt x="5690" y="17486"/>
                    <a:pt x="5319" y="17314"/>
                    <a:pt x="5072" y="17029"/>
                  </a:cubicBezTo>
                  <a:cubicBezTo>
                    <a:pt x="4485" y="16371"/>
                    <a:pt x="3774" y="15771"/>
                    <a:pt x="3032" y="15257"/>
                  </a:cubicBezTo>
                  <a:cubicBezTo>
                    <a:pt x="2661" y="15000"/>
                    <a:pt x="2198" y="14771"/>
                    <a:pt x="1858" y="14457"/>
                  </a:cubicBezTo>
                  <a:cubicBezTo>
                    <a:pt x="1487" y="14114"/>
                    <a:pt x="1116" y="13714"/>
                    <a:pt x="684" y="13429"/>
                  </a:cubicBezTo>
                  <a:cubicBezTo>
                    <a:pt x="375" y="13029"/>
                    <a:pt x="282" y="12886"/>
                    <a:pt x="189" y="12400"/>
                  </a:cubicBezTo>
                  <a:cubicBezTo>
                    <a:pt x="158" y="12029"/>
                    <a:pt x="189" y="11657"/>
                    <a:pt x="128" y="11314"/>
                  </a:cubicBezTo>
                  <a:cubicBezTo>
                    <a:pt x="128" y="11257"/>
                    <a:pt x="-27" y="11171"/>
                    <a:pt x="4" y="11200"/>
                  </a:cubicBezTo>
                  <a:close/>
                </a:path>
              </a:pathLst>
            </a:custGeom>
            <a:solidFill>
              <a:srgbClr val="EDFAD2">
                <a:alpha val="50195"/>
              </a:srgbClr>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1" name="形狀">
              <a:extLst>
                <a:ext uri="{FF2B5EF4-FFF2-40B4-BE49-F238E27FC236}">
                  <a16:creationId xmlns:a16="http://schemas.microsoft.com/office/drawing/2014/main" id="{96E709E7-B8C8-47D8-A437-404291BE7C60}"/>
                </a:ext>
              </a:extLst>
            </p:cNvPr>
            <p:cNvSpPr/>
            <p:nvPr/>
          </p:nvSpPr>
          <p:spPr>
            <a:xfrm rot="828662">
              <a:off x="670326" y="7818652"/>
              <a:ext cx="297922" cy="377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91" y="138"/>
                  </a:lnTo>
                  <a:lnTo>
                    <a:pt x="3567" y="692"/>
                  </a:lnTo>
                  <a:lnTo>
                    <a:pt x="7332" y="1662"/>
                  </a:lnTo>
                  <a:lnTo>
                    <a:pt x="11494" y="3323"/>
                  </a:lnTo>
                  <a:lnTo>
                    <a:pt x="15457" y="6092"/>
                  </a:lnTo>
                  <a:lnTo>
                    <a:pt x="19024" y="9831"/>
                  </a:lnTo>
                  <a:lnTo>
                    <a:pt x="21204" y="14954"/>
                  </a:lnTo>
                  <a:lnTo>
                    <a:pt x="21600" y="21600"/>
                  </a:lnTo>
                  <a:lnTo>
                    <a:pt x="18429" y="21600"/>
                  </a:lnTo>
                  <a:lnTo>
                    <a:pt x="17240" y="21323"/>
                  </a:lnTo>
                  <a:lnTo>
                    <a:pt x="16051" y="21185"/>
                  </a:lnTo>
                  <a:lnTo>
                    <a:pt x="14664" y="20769"/>
                  </a:lnTo>
                  <a:lnTo>
                    <a:pt x="13079" y="20077"/>
                  </a:lnTo>
                  <a:lnTo>
                    <a:pt x="11494" y="19246"/>
                  </a:lnTo>
                  <a:lnTo>
                    <a:pt x="10503" y="17446"/>
                  </a:lnTo>
                  <a:lnTo>
                    <a:pt x="10503" y="15369"/>
                  </a:lnTo>
                  <a:lnTo>
                    <a:pt x="11097" y="13292"/>
                  </a:lnTo>
                  <a:lnTo>
                    <a:pt x="11692" y="11077"/>
                  </a:lnTo>
                  <a:lnTo>
                    <a:pt x="11097" y="8585"/>
                  </a:lnTo>
                  <a:lnTo>
                    <a:pt x="9512" y="5954"/>
                  </a:lnTo>
                  <a:lnTo>
                    <a:pt x="6143" y="3185"/>
                  </a:lnTo>
                  <a:lnTo>
                    <a:pt x="0"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2" name="形狀">
              <a:extLst>
                <a:ext uri="{FF2B5EF4-FFF2-40B4-BE49-F238E27FC236}">
                  <a16:creationId xmlns:a16="http://schemas.microsoft.com/office/drawing/2014/main" id="{314B25FD-BB2B-42E6-BF21-B7190EAB2B8D}"/>
                </a:ext>
              </a:extLst>
            </p:cNvPr>
            <p:cNvSpPr/>
            <p:nvPr/>
          </p:nvSpPr>
          <p:spPr>
            <a:xfrm rot="828662">
              <a:off x="724494" y="8243112"/>
              <a:ext cx="148961" cy="97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0" y="540"/>
                  </a:lnTo>
                  <a:lnTo>
                    <a:pt x="2400" y="1620"/>
                  </a:lnTo>
                  <a:lnTo>
                    <a:pt x="5200" y="4320"/>
                  </a:lnTo>
                  <a:lnTo>
                    <a:pt x="8400" y="6480"/>
                  </a:lnTo>
                  <a:lnTo>
                    <a:pt x="11600" y="8100"/>
                  </a:lnTo>
                  <a:lnTo>
                    <a:pt x="15200" y="9180"/>
                  </a:lnTo>
                  <a:lnTo>
                    <a:pt x="18400" y="9720"/>
                  </a:lnTo>
                  <a:lnTo>
                    <a:pt x="21600" y="8640"/>
                  </a:lnTo>
                  <a:lnTo>
                    <a:pt x="21200" y="13500"/>
                  </a:lnTo>
                  <a:lnTo>
                    <a:pt x="20000" y="17820"/>
                  </a:lnTo>
                  <a:lnTo>
                    <a:pt x="17600" y="20520"/>
                  </a:lnTo>
                  <a:lnTo>
                    <a:pt x="14800" y="21600"/>
                  </a:lnTo>
                  <a:lnTo>
                    <a:pt x="11200" y="21060"/>
                  </a:lnTo>
                  <a:lnTo>
                    <a:pt x="7600" y="17280"/>
                  </a:lnTo>
                  <a:lnTo>
                    <a:pt x="4000" y="10800"/>
                  </a:lnTo>
                  <a:lnTo>
                    <a:pt x="0"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3" name="形狀">
              <a:extLst>
                <a:ext uri="{FF2B5EF4-FFF2-40B4-BE49-F238E27FC236}">
                  <a16:creationId xmlns:a16="http://schemas.microsoft.com/office/drawing/2014/main" id="{5BB66E41-DCC3-43EF-82C4-4584CA4789AD}"/>
                </a:ext>
              </a:extLst>
            </p:cNvPr>
            <p:cNvSpPr/>
            <p:nvPr/>
          </p:nvSpPr>
          <p:spPr>
            <a:xfrm>
              <a:off x="148963" y="9412636"/>
              <a:ext cx="266325" cy="471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8" y="827"/>
                  </a:lnTo>
                  <a:lnTo>
                    <a:pt x="2746" y="1964"/>
                  </a:lnTo>
                  <a:lnTo>
                    <a:pt x="4759" y="3411"/>
                  </a:lnTo>
                  <a:lnTo>
                    <a:pt x="6956" y="5271"/>
                  </a:lnTo>
                  <a:lnTo>
                    <a:pt x="9885" y="7441"/>
                  </a:lnTo>
                  <a:lnTo>
                    <a:pt x="12264" y="9715"/>
                  </a:lnTo>
                  <a:lnTo>
                    <a:pt x="14461" y="12299"/>
                  </a:lnTo>
                  <a:lnTo>
                    <a:pt x="15925" y="15089"/>
                  </a:lnTo>
                  <a:lnTo>
                    <a:pt x="17207" y="18086"/>
                  </a:lnTo>
                  <a:lnTo>
                    <a:pt x="16658" y="21600"/>
                  </a:lnTo>
                  <a:lnTo>
                    <a:pt x="21600" y="21600"/>
                  </a:lnTo>
                  <a:lnTo>
                    <a:pt x="21417" y="18293"/>
                  </a:lnTo>
                  <a:lnTo>
                    <a:pt x="19037" y="12299"/>
                  </a:lnTo>
                  <a:lnTo>
                    <a:pt x="15010" y="7131"/>
                  </a:lnTo>
                  <a:lnTo>
                    <a:pt x="8603" y="2790"/>
                  </a:lnTo>
                  <a:lnTo>
                    <a:pt x="0"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4" name="形狀">
              <a:extLst>
                <a:ext uri="{FF2B5EF4-FFF2-40B4-BE49-F238E27FC236}">
                  <a16:creationId xmlns:a16="http://schemas.microsoft.com/office/drawing/2014/main" id="{18CD9D2B-F5F7-434F-B88D-8CD82C106C7A}"/>
                </a:ext>
              </a:extLst>
            </p:cNvPr>
            <p:cNvSpPr/>
            <p:nvPr/>
          </p:nvSpPr>
          <p:spPr>
            <a:xfrm>
              <a:off x="124135" y="9092033"/>
              <a:ext cx="293408" cy="288994"/>
            </a:xfrm>
            <a:custGeom>
              <a:avLst/>
              <a:gdLst/>
              <a:ahLst/>
              <a:cxnLst>
                <a:cxn ang="0">
                  <a:pos x="wd2" y="hd2"/>
                </a:cxn>
                <a:cxn ang="5400000">
                  <a:pos x="wd2" y="hd2"/>
                </a:cxn>
                <a:cxn ang="10800000">
                  <a:pos x="wd2" y="hd2"/>
                </a:cxn>
                <a:cxn ang="16200000">
                  <a:pos x="wd2" y="hd2"/>
                </a:cxn>
              </a:cxnLst>
              <a:rect l="0" t="0" r="r" b="b"/>
              <a:pathLst>
                <a:path w="21600" h="21600" extrusionOk="0">
                  <a:moveTo>
                    <a:pt x="17114" y="0"/>
                  </a:moveTo>
                  <a:lnTo>
                    <a:pt x="21600" y="21600"/>
                  </a:lnTo>
                  <a:lnTo>
                    <a:pt x="20769" y="21263"/>
                  </a:lnTo>
                  <a:lnTo>
                    <a:pt x="18443" y="20419"/>
                  </a:lnTo>
                  <a:lnTo>
                    <a:pt x="15286" y="18731"/>
                  </a:lnTo>
                  <a:lnTo>
                    <a:pt x="6812" y="15863"/>
                  </a:lnTo>
                  <a:lnTo>
                    <a:pt x="3157" y="15188"/>
                  </a:lnTo>
                  <a:lnTo>
                    <a:pt x="0" y="15694"/>
                  </a:lnTo>
                  <a:lnTo>
                    <a:pt x="0" y="12150"/>
                  </a:lnTo>
                  <a:lnTo>
                    <a:pt x="1994" y="11813"/>
                  </a:lnTo>
                  <a:lnTo>
                    <a:pt x="3988" y="11138"/>
                  </a:lnTo>
                  <a:lnTo>
                    <a:pt x="6314" y="11138"/>
                  </a:lnTo>
                  <a:lnTo>
                    <a:pt x="8474" y="11306"/>
                  </a:lnTo>
                  <a:lnTo>
                    <a:pt x="10800" y="11813"/>
                  </a:lnTo>
                  <a:lnTo>
                    <a:pt x="12960" y="13163"/>
                  </a:lnTo>
                  <a:lnTo>
                    <a:pt x="13458" y="12488"/>
                  </a:lnTo>
                  <a:lnTo>
                    <a:pt x="13458" y="9787"/>
                  </a:lnTo>
                  <a:lnTo>
                    <a:pt x="13625" y="6244"/>
                  </a:lnTo>
                  <a:lnTo>
                    <a:pt x="13625" y="4894"/>
                  </a:lnTo>
                  <a:lnTo>
                    <a:pt x="13292" y="4894"/>
                  </a:lnTo>
                  <a:lnTo>
                    <a:pt x="12794" y="4556"/>
                  </a:lnTo>
                  <a:lnTo>
                    <a:pt x="12628" y="3712"/>
                  </a:lnTo>
                  <a:lnTo>
                    <a:pt x="12462" y="3206"/>
                  </a:lnTo>
                  <a:lnTo>
                    <a:pt x="12628" y="2531"/>
                  </a:lnTo>
                  <a:lnTo>
                    <a:pt x="13126" y="1687"/>
                  </a:lnTo>
                  <a:lnTo>
                    <a:pt x="14788" y="1012"/>
                  </a:lnTo>
                  <a:lnTo>
                    <a:pt x="17114"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5" name="形狀">
              <a:extLst>
                <a:ext uri="{FF2B5EF4-FFF2-40B4-BE49-F238E27FC236}">
                  <a16:creationId xmlns:a16="http://schemas.microsoft.com/office/drawing/2014/main" id="{99F20315-9410-45E2-BD6D-4AAEBC654FE3}"/>
                </a:ext>
              </a:extLst>
            </p:cNvPr>
            <p:cNvSpPr/>
            <p:nvPr/>
          </p:nvSpPr>
          <p:spPr>
            <a:xfrm>
              <a:off x="124135" y="9049136"/>
              <a:ext cx="106079" cy="194168"/>
            </a:xfrm>
            <a:custGeom>
              <a:avLst/>
              <a:gdLst/>
              <a:ahLst/>
              <a:cxnLst>
                <a:cxn ang="0">
                  <a:pos x="wd2" y="hd2"/>
                </a:cxn>
                <a:cxn ang="5400000">
                  <a:pos x="wd2" y="hd2"/>
                </a:cxn>
                <a:cxn ang="10800000">
                  <a:pos x="wd2" y="hd2"/>
                </a:cxn>
                <a:cxn ang="16200000">
                  <a:pos x="wd2" y="hd2"/>
                </a:cxn>
              </a:cxnLst>
              <a:rect l="0" t="0" r="r" b="b"/>
              <a:pathLst>
                <a:path w="21600" h="21600" extrusionOk="0">
                  <a:moveTo>
                    <a:pt x="17004" y="0"/>
                  </a:moveTo>
                  <a:lnTo>
                    <a:pt x="6894" y="9293"/>
                  </a:lnTo>
                  <a:lnTo>
                    <a:pt x="0" y="14819"/>
                  </a:lnTo>
                  <a:lnTo>
                    <a:pt x="0" y="21600"/>
                  </a:lnTo>
                  <a:lnTo>
                    <a:pt x="3677" y="20595"/>
                  </a:lnTo>
                  <a:lnTo>
                    <a:pt x="9191" y="18335"/>
                  </a:lnTo>
                  <a:lnTo>
                    <a:pt x="15166" y="15823"/>
                  </a:lnTo>
                  <a:lnTo>
                    <a:pt x="19302" y="12809"/>
                  </a:lnTo>
                  <a:lnTo>
                    <a:pt x="21600" y="9042"/>
                  </a:lnTo>
                  <a:lnTo>
                    <a:pt x="21140" y="4772"/>
                  </a:lnTo>
                  <a:lnTo>
                    <a:pt x="17004"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6" name="形狀">
              <a:extLst>
                <a:ext uri="{FF2B5EF4-FFF2-40B4-BE49-F238E27FC236}">
                  <a16:creationId xmlns:a16="http://schemas.microsoft.com/office/drawing/2014/main" id="{F3999AC6-FC7E-42F3-AB2A-A1F7CB2E896C}"/>
                </a:ext>
              </a:extLst>
            </p:cNvPr>
            <p:cNvSpPr/>
            <p:nvPr/>
          </p:nvSpPr>
          <p:spPr>
            <a:xfrm>
              <a:off x="124135" y="7446120"/>
              <a:ext cx="1121724" cy="1670748"/>
            </a:xfrm>
            <a:custGeom>
              <a:avLst/>
              <a:gdLst/>
              <a:ahLst/>
              <a:cxnLst>
                <a:cxn ang="0">
                  <a:pos x="wd2" y="hd2"/>
                </a:cxn>
                <a:cxn ang="5400000">
                  <a:pos x="wd2" y="hd2"/>
                </a:cxn>
                <a:cxn ang="10800000">
                  <a:pos x="wd2" y="hd2"/>
                </a:cxn>
                <a:cxn ang="16200000">
                  <a:pos x="wd2" y="hd2"/>
                </a:cxn>
              </a:cxnLst>
              <a:rect l="0" t="0" r="r" b="b"/>
              <a:pathLst>
                <a:path w="21600" h="21600" extrusionOk="0">
                  <a:moveTo>
                    <a:pt x="0" y="379"/>
                  </a:moveTo>
                  <a:lnTo>
                    <a:pt x="1782" y="117"/>
                  </a:lnTo>
                  <a:lnTo>
                    <a:pt x="4390" y="0"/>
                  </a:lnTo>
                  <a:lnTo>
                    <a:pt x="7388" y="117"/>
                  </a:lnTo>
                  <a:lnTo>
                    <a:pt x="10778" y="613"/>
                  </a:lnTo>
                  <a:lnTo>
                    <a:pt x="14038" y="1459"/>
                  </a:lnTo>
                  <a:lnTo>
                    <a:pt x="16602" y="2627"/>
                  </a:lnTo>
                  <a:lnTo>
                    <a:pt x="18601" y="4116"/>
                  </a:lnTo>
                  <a:lnTo>
                    <a:pt x="20122" y="5809"/>
                  </a:lnTo>
                  <a:lnTo>
                    <a:pt x="21078" y="7648"/>
                  </a:lnTo>
                  <a:lnTo>
                    <a:pt x="21557" y="9545"/>
                  </a:lnTo>
                  <a:lnTo>
                    <a:pt x="21600" y="11559"/>
                  </a:lnTo>
                  <a:lnTo>
                    <a:pt x="21165" y="13485"/>
                  </a:lnTo>
                  <a:lnTo>
                    <a:pt x="20427" y="15383"/>
                  </a:lnTo>
                  <a:lnTo>
                    <a:pt x="19253" y="17105"/>
                  </a:lnTo>
                  <a:lnTo>
                    <a:pt x="17645" y="18652"/>
                  </a:lnTo>
                  <a:lnTo>
                    <a:pt x="15820" y="19936"/>
                  </a:lnTo>
                  <a:lnTo>
                    <a:pt x="13690" y="20870"/>
                  </a:lnTo>
                  <a:lnTo>
                    <a:pt x="11256" y="21483"/>
                  </a:lnTo>
                  <a:lnTo>
                    <a:pt x="8605" y="21600"/>
                  </a:lnTo>
                  <a:lnTo>
                    <a:pt x="5693" y="21221"/>
                  </a:lnTo>
                  <a:lnTo>
                    <a:pt x="7258" y="21250"/>
                  </a:lnTo>
                  <a:lnTo>
                    <a:pt x="8866" y="20958"/>
                  </a:lnTo>
                  <a:lnTo>
                    <a:pt x="10344" y="20432"/>
                  </a:lnTo>
                  <a:lnTo>
                    <a:pt x="11821" y="19557"/>
                  </a:lnTo>
                  <a:lnTo>
                    <a:pt x="13212" y="18535"/>
                  </a:lnTo>
                  <a:lnTo>
                    <a:pt x="14472" y="17338"/>
                  </a:lnTo>
                  <a:lnTo>
                    <a:pt x="15559" y="16025"/>
                  </a:lnTo>
                  <a:lnTo>
                    <a:pt x="16559" y="14595"/>
                  </a:lnTo>
                  <a:lnTo>
                    <a:pt x="17210" y="13106"/>
                  </a:lnTo>
                  <a:lnTo>
                    <a:pt x="17732" y="11588"/>
                  </a:lnTo>
                  <a:lnTo>
                    <a:pt x="17993" y="10099"/>
                  </a:lnTo>
                  <a:lnTo>
                    <a:pt x="17906" y="8640"/>
                  </a:lnTo>
                  <a:lnTo>
                    <a:pt x="17471" y="7326"/>
                  </a:lnTo>
                  <a:lnTo>
                    <a:pt x="16689" y="6071"/>
                  </a:lnTo>
                  <a:lnTo>
                    <a:pt x="15515" y="5021"/>
                  </a:lnTo>
                  <a:lnTo>
                    <a:pt x="13907" y="4145"/>
                  </a:lnTo>
                  <a:lnTo>
                    <a:pt x="11300" y="3123"/>
                  </a:lnTo>
                  <a:lnTo>
                    <a:pt x="8823" y="2394"/>
                  </a:lnTo>
                  <a:lnTo>
                    <a:pt x="6693" y="1897"/>
                  </a:lnTo>
                  <a:lnTo>
                    <a:pt x="4694" y="1635"/>
                  </a:lnTo>
                  <a:lnTo>
                    <a:pt x="2955" y="1605"/>
                  </a:lnTo>
                  <a:lnTo>
                    <a:pt x="1391" y="1781"/>
                  </a:lnTo>
                  <a:lnTo>
                    <a:pt x="0" y="2043"/>
                  </a:lnTo>
                  <a:lnTo>
                    <a:pt x="0" y="379"/>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7" name="形狀">
              <a:extLst>
                <a:ext uri="{FF2B5EF4-FFF2-40B4-BE49-F238E27FC236}">
                  <a16:creationId xmlns:a16="http://schemas.microsoft.com/office/drawing/2014/main" id="{D3E9F1EC-FCA6-4A74-8D92-CC4AF625D9FF}"/>
                </a:ext>
              </a:extLst>
            </p:cNvPr>
            <p:cNvSpPr/>
            <p:nvPr/>
          </p:nvSpPr>
          <p:spPr>
            <a:xfrm rot="1584153">
              <a:off x="169275" y="1058894"/>
              <a:ext cx="776404" cy="553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78"/>
                  </a:lnTo>
                  <a:lnTo>
                    <a:pt x="504" y="6835"/>
                  </a:lnTo>
                  <a:lnTo>
                    <a:pt x="925" y="8932"/>
                  </a:lnTo>
                  <a:lnTo>
                    <a:pt x="1513" y="10846"/>
                  </a:lnTo>
                  <a:lnTo>
                    <a:pt x="2269" y="12851"/>
                  </a:lnTo>
                  <a:lnTo>
                    <a:pt x="3194" y="14673"/>
                  </a:lnTo>
                  <a:lnTo>
                    <a:pt x="4286" y="16223"/>
                  </a:lnTo>
                  <a:lnTo>
                    <a:pt x="5631" y="17681"/>
                  </a:lnTo>
                  <a:lnTo>
                    <a:pt x="7228" y="18957"/>
                  </a:lnTo>
                  <a:lnTo>
                    <a:pt x="8909" y="19959"/>
                  </a:lnTo>
                  <a:lnTo>
                    <a:pt x="11010" y="20780"/>
                  </a:lnTo>
                  <a:lnTo>
                    <a:pt x="13279" y="21327"/>
                  </a:lnTo>
                  <a:lnTo>
                    <a:pt x="15801" y="21600"/>
                  </a:lnTo>
                  <a:lnTo>
                    <a:pt x="18490" y="21509"/>
                  </a:lnTo>
                  <a:lnTo>
                    <a:pt x="21600" y="21144"/>
                  </a:lnTo>
                  <a:lnTo>
                    <a:pt x="18826" y="20689"/>
                  </a:lnTo>
                  <a:lnTo>
                    <a:pt x="16389" y="20051"/>
                  </a:lnTo>
                  <a:lnTo>
                    <a:pt x="14288" y="19322"/>
                  </a:lnTo>
                  <a:lnTo>
                    <a:pt x="12439" y="18592"/>
                  </a:lnTo>
                  <a:lnTo>
                    <a:pt x="10758" y="17590"/>
                  </a:lnTo>
                  <a:lnTo>
                    <a:pt x="9413" y="16587"/>
                  </a:lnTo>
                  <a:lnTo>
                    <a:pt x="8153" y="15403"/>
                  </a:lnTo>
                  <a:lnTo>
                    <a:pt x="7060" y="14127"/>
                  </a:lnTo>
                  <a:lnTo>
                    <a:pt x="6051" y="12851"/>
                  </a:lnTo>
                  <a:lnTo>
                    <a:pt x="5127" y="11392"/>
                  </a:lnTo>
                  <a:lnTo>
                    <a:pt x="4370" y="9752"/>
                  </a:lnTo>
                  <a:lnTo>
                    <a:pt x="3614" y="8020"/>
                  </a:lnTo>
                  <a:lnTo>
                    <a:pt x="2774" y="6289"/>
                  </a:lnTo>
                  <a:lnTo>
                    <a:pt x="1933" y="4284"/>
                  </a:lnTo>
                  <a:lnTo>
                    <a:pt x="1009" y="2187"/>
                  </a:lnTo>
                  <a:lnTo>
                    <a:pt x="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8" name="形狀">
              <a:extLst>
                <a:ext uri="{FF2B5EF4-FFF2-40B4-BE49-F238E27FC236}">
                  <a16:creationId xmlns:a16="http://schemas.microsoft.com/office/drawing/2014/main" id="{8474C263-0A55-4B2C-9730-4603B881F4AA}"/>
                </a:ext>
              </a:extLst>
            </p:cNvPr>
            <p:cNvSpPr/>
            <p:nvPr/>
          </p:nvSpPr>
          <p:spPr>
            <a:xfrm rot="1584153">
              <a:off x="670326" y="1840082"/>
              <a:ext cx="376918" cy="259644"/>
            </a:xfrm>
            <a:custGeom>
              <a:avLst/>
              <a:gdLst/>
              <a:ahLst/>
              <a:cxnLst>
                <a:cxn ang="0">
                  <a:pos x="wd2" y="hd2"/>
                </a:cxn>
                <a:cxn ang="5400000">
                  <a:pos x="wd2" y="hd2"/>
                </a:cxn>
                <a:cxn ang="10800000">
                  <a:pos x="wd2" y="hd2"/>
                </a:cxn>
                <a:cxn ang="16200000">
                  <a:pos x="wd2" y="hd2"/>
                </a:cxn>
              </a:cxnLst>
              <a:rect l="0" t="0" r="r" b="b"/>
              <a:pathLst>
                <a:path w="21600" h="21600" extrusionOk="0">
                  <a:moveTo>
                    <a:pt x="13413" y="0"/>
                  </a:moveTo>
                  <a:lnTo>
                    <a:pt x="21600" y="21207"/>
                  </a:lnTo>
                  <a:lnTo>
                    <a:pt x="20903" y="21011"/>
                  </a:lnTo>
                  <a:lnTo>
                    <a:pt x="18639" y="20618"/>
                  </a:lnTo>
                  <a:lnTo>
                    <a:pt x="15503" y="19833"/>
                  </a:lnTo>
                  <a:lnTo>
                    <a:pt x="11845" y="19440"/>
                  </a:lnTo>
                  <a:lnTo>
                    <a:pt x="7839" y="19047"/>
                  </a:lnTo>
                  <a:lnTo>
                    <a:pt x="4355" y="19244"/>
                  </a:lnTo>
                  <a:lnTo>
                    <a:pt x="1568" y="20029"/>
                  </a:lnTo>
                  <a:lnTo>
                    <a:pt x="0" y="21600"/>
                  </a:lnTo>
                  <a:lnTo>
                    <a:pt x="697" y="19244"/>
                  </a:lnTo>
                  <a:lnTo>
                    <a:pt x="1394" y="17476"/>
                  </a:lnTo>
                  <a:lnTo>
                    <a:pt x="2787" y="16102"/>
                  </a:lnTo>
                  <a:lnTo>
                    <a:pt x="4355" y="14924"/>
                  </a:lnTo>
                  <a:lnTo>
                    <a:pt x="6271" y="14138"/>
                  </a:lnTo>
                  <a:lnTo>
                    <a:pt x="8187" y="13942"/>
                  </a:lnTo>
                  <a:lnTo>
                    <a:pt x="10277" y="13942"/>
                  </a:lnTo>
                  <a:lnTo>
                    <a:pt x="12542" y="14531"/>
                  </a:lnTo>
                  <a:lnTo>
                    <a:pt x="12716" y="13942"/>
                  </a:lnTo>
                  <a:lnTo>
                    <a:pt x="12194" y="10996"/>
                  </a:lnTo>
                  <a:lnTo>
                    <a:pt x="11671" y="7462"/>
                  </a:lnTo>
                  <a:lnTo>
                    <a:pt x="11323" y="5891"/>
                  </a:lnTo>
                  <a:lnTo>
                    <a:pt x="10974" y="5891"/>
                  </a:lnTo>
                  <a:lnTo>
                    <a:pt x="10626" y="5695"/>
                  </a:lnTo>
                  <a:lnTo>
                    <a:pt x="9929" y="4516"/>
                  </a:lnTo>
                  <a:lnTo>
                    <a:pt x="9929" y="3731"/>
                  </a:lnTo>
                  <a:lnTo>
                    <a:pt x="10277" y="2749"/>
                  </a:lnTo>
                  <a:lnTo>
                    <a:pt x="11497" y="1571"/>
                  </a:lnTo>
                  <a:lnTo>
                    <a:pt x="13413"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9" name="形狀">
              <a:extLst>
                <a:ext uri="{FF2B5EF4-FFF2-40B4-BE49-F238E27FC236}">
                  <a16:creationId xmlns:a16="http://schemas.microsoft.com/office/drawing/2014/main" id="{11E241A1-230B-444E-AC1C-C0D86CE86EBA}"/>
                </a:ext>
              </a:extLst>
            </p:cNvPr>
            <p:cNvSpPr/>
            <p:nvPr/>
          </p:nvSpPr>
          <p:spPr>
            <a:xfrm rot="1584153">
              <a:off x="1419646" y="778931"/>
              <a:ext cx="331778" cy="3612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91" y="138"/>
                  </a:lnTo>
                  <a:lnTo>
                    <a:pt x="3567" y="692"/>
                  </a:lnTo>
                  <a:lnTo>
                    <a:pt x="7332" y="1662"/>
                  </a:lnTo>
                  <a:lnTo>
                    <a:pt x="11494" y="3323"/>
                  </a:lnTo>
                  <a:lnTo>
                    <a:pt x="15457" y="6092"/>
                  </a:lnTo>
                  <a:lnTo>
                    <a:pt x="19024" y="9831"/>
                  </a:lnTo>
                  <a:lnTo>
                    <a:pt x="21204" y="14954"/>
                  </a:lnTo>
                  <a:lnTo>
                    <a:pt x="21600" y="21600"/>
                  </a:lnTo>
                  <a:lnTo>
                    <a:pt x="18429" y="21600"/>
                  </a:lnTo>
                  <a:lnTo>
                    <a:pt x="17240" y="21323"/>
                  </a:lnTo>
                  <a:lnTo>
                    <a:pt x="16051" y="21185"/>
                  </a:lnTo>
                  <a:lnTo>
                    <a:pt x="14664" y="20769"/>
                  </a:lnTo>
                  <a:lnTo>
                    <a:pt x="13079" y="20077"/>
                  </a:lnTo>
                  <a:lnTo>
                    <a:pt x="11494" y="19246"/>
                  </a:lnTo>
                  <a:lnTo>
                    <a:pt x="10503" y="17446"/>
                  </a:lnTo>
                  <a:lnTo>
                    <a:pt x="10503" y="15369"/>
                  </a:lnTo>
                  <a:lnTo>
                    <a:pt x="11097" y="13292"/>
                  </a:lnTo>
                  <a:lnTo>
                    <a:pt x="11692" y="11077"/>
                  </a:lnTo>
                  <a:lnTo>
                    <a:pt x="11097" y="8585"/>
                  </a:lnTo>
                  <a:lnTo>
                    <a:pt x="9512" y="5954"/>
                  </a:lnTo>
                  <a:lnTo>
                    <a:pt x="6143" y="3185"/>
                  </a:lnTo>
                  <a:lnTo>
                    <a:pt x="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0" name="形狀">
              <a:extLst>
                <a:ext uri="{FF2B5EF4-FFF2-40B4-BE49-F238E27FC236}">
                  <a16:creationId xmlns:a16="http://schemas.microsoft.com/office/drawing/2014/main" id="{0D857611-9660-4218-B060-1329FF7CEB3C}"/>
                </a:ext>
              </a:extLst>
            </p:cNvPr>
            <p:cNvSpPr/>
            <p:nvPr/>
          </p:nvSpPr>
          <p:spPr>
            <a:xfrm rot="1584153">
              <a:off x="656784" y="1761061"/>
              <a:ext cx="139933" cy="219003"/>
            </a:xfrm>
            <a:custGeom>
              <a:avLst/>
              <a:gdLst/>
              <a:ahLst/>
              <a:cxnLst>
                <a:cxn ang="0">
                  <a:pos x="wd2" y="hd2"/>
                </a:cxn>
                <a:cxn ang="5400000">
                  <a:pos x="wd2" y="hd2"/>
                </a:cxn>
                <a:cxn ang="10800000">
                  <a:pos x="wd2" y="hd2"/>
                </a:cxn>
                <a:cxn ang="16200000">
                  <a:pos x="wd2" y="hd2"/>
                </a:cxn>
              </a:cxnLst>
              <a:rect l="0" t="0" r="r" b="b"/>
              <a:pathLst>
                <a:path w="21600" h="21600" extrusionOk="0">
                  <a:moveTo>
                    <a:pt x="14557" y="0"/>
                  </a:moveTo>
                  <a:lnTo>
                    <a:pt x="9391" y="8732"/>
                  </a:lnTo>
                  <a:lnTo>
                    <a:pt x="7043" y="14247"/>
                  </a:lnTo>
                  <a:lnTo>
                    <a:pt x="5165" y="18153"/>
                  </a:lnTo>
                  <a:lnTo>
                    <a:pt x="0" y="21600"/>
                  </a:lnTo>
                  <a:lnTo>
                    <a:pt x="5635" y="20221"/>
                  </a:lnTo>
                  <a:lnTo>
                    <a:pt x="10800" y="18383"/>
                  </a:lnTo>
                  <a:lnTo>
                    <a:pt x="15026" y="15855"/>
                  </a:lnTo>
                  <a:lnTo>
                    <a:pt x="18783" y="13098"/>
                  </a:lnTo>
                  <a:lnTo>
                    <a:pt x="21130" y="10111"/>
                  </a:lnTo>
                  <a:lnTo>
                    <a:pt x="21600" y="6894"/>
                  </a:lnTo>
                  <a:lnTo>
                    <a:pt x="19722" y="3447"/>
                  </a:lnTo>
                  <a:lnTo>
                    <a:pt x="14557"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1" name="形狀">
              <a:extLst>
                <a:ext uri="{FF2B5EF4-FFF2-40B4-BE49-F238E27FC236}">
                  <a16:creationId xmlns:a16="http://schemas.microsoft.com/office/drawing/2014/main" id="{5D3791FB-82FC-4701-B960-22E2DF58F597}"/>
                </a:ext>
              </a:extLst>
            </p:cNvPr>
            <p:cNvSpPr/>
            <p:nvPr/>
          </p:nvSpPr>
          <p:spPr>
            <a:xfrm rot="1584153">
              <a:off x="1444474" y="1185329"/>
              <a:ext cx="162503" cy="925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0" y="540"/>
                  </a:lnTo>
                  <a:lnTo>
                    <a:pt x="2400" y="1620"/>
                  </a:lnTo>
                  <a:lnTo>
                    <a:pt x="5200" y="4320"/>
                  </a:lnTo>
                  <a:lnTo>
                    <a:pt x="8400" y="6480"/>
                  </a:lnTo>
                  <a:lnTo>
                    <a:pt x="11600" y="8100"/>
                  </a:lnTo>
                  <a:lnTo>
                    <a:pt x="15200" y="9180"/>
                  </a:lnTo>
                  <a:lnTo>
                    <a:pt x="18400" y="9720"/>
                  </a:lnTo>
                  <a:lnTo>
                    <a:pt x="21600" y="8640"/>
                  </a:lnTo>
                  <a:lnTo>
                    <a:pt x="21200" y="13500"/>
                  </a:lnTo>
                  <a:lnTo>
                    <a:pt x="20000" y="17820"/>
                  </a:lnTo>
                  <a:lnTo>
                    <a:pt x="17600" y="20520"/>
                  </a:lnTo>
                  <a:lnTo>
                    <a:pt x="14800" y="21600"/>
                  </a:lnTo>
                  <a:lnTo>
                    <a:pt x="11200" y="21060"/>
                  </a:lnTo>
                  <a:lnTo>
                    <a:pt x="7600" y="17280"/>
                  </a:lnTo>
                  <a:lnTo>
                    <a:pt x="4000" y="10800"/>
                  </a:lnTo>
                  <a:lnTo>
                    <a:pt x="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2" name="形狀">
              <a:extLst>
                <a:ext uri="{FF2B5EF4-FFF2-40B4-BE49-F238E27FC236}">
                  <a16:creationId xmlns:a16="http://schemas.microsoft.com/office/drawing/2014/main" id="{F3A2C4E2-A8CB-4A40-820D-E812194FA2AE}"/>
                </a:ext>
              </a:extLst>
            </p:cNvPr>
            <p:cNvSpPr/>
            <p:nvPr/>
          </p:nvSpPr>
          <p:spPr>
            <a:xfrm>
              <a:off x="124135" y="2133592"/>
              <a:ext cx="812516" cy="1467549"/>
            </a:xfrm>
            <a:custGeom>
              <a:avLst/>
              <a:gdLst/>
              <a:ahLst/>
              <a:cxnLst>
                <a:cxn ang="0">
                  <a:pos x="wd2" y="hd2"/>
                </a:cxn>
                <a:cxn ang="5400000">
                  <a:pos x="wd2" y="hd2"/>
                </a:cxn>
                <a:cxn ang="10800000">
                  <a:pos x="wd2" y="hd2"/>
                </a:cxn>
                <a:cxn ang="16200000">
                  <a:pos x="wd2" y="hd2"/>
                </a:cxn>
              </a:cxnLst>
              <a:rect l="0" t="0" r="r" b="b"/>
              <a:pathLst>
                <a:path w="21600" h="21600" extrusionOk="0">
                  <a:moveTo>
                    <a:pt x="15840" y="0"/>
                  </a:moveTo>
                  <a:lnTo>
                    <a:pt x="16140" y="299"/>
                  </a:lnTo>
                  <a:lnTo>
                    <a:pt x="16620" y="731"/>
                  </a:lnTo>
                  <a:lnTo>
                    <a:pt x="17160" y="1296"/>
                  </a:lnTo>
                  <a:lnTo>
                    <a:pt x="17820" y="1927"/>
                  </a:lnTo>
                  <a:lnTo>
                    <a:pt x="18540" y="2758"/>
                  </a:lnTo>
                  <a:lnTo>
                    <a:pt x="19140" y="3589"/>
                  </a:lnTo>
                  <a:lnTo>
                    <a:pt x="19740" y="4519"/>
                  </a:lnTo>
                  <a:lnTo>
                    <a:pt x="19980" y="5417"/>
                  </a:lnTo>
                  <a:lnTo>
                    <a:pt x="20160" y="6414"/>
                  </a:lnTo>
                  <a:lnTo>
                    <a:pt x="19920" y="7410"/>
                  </a:lnTo>
                  <a:lnTo>
                    <a:pt x="19380" y="8474"/>
                  </a:lnTo>
                  <a:lnTo>
                    <a:pt x="18600" y="9471"/>
                  </a:lnTo>
                  <a:lnTo>
                    <a:pt x="17220" y="10468"/>
                  </a:lnTo>
                  <a:lnTo>
                    <a:pt x="15420" y="11398"/>
                  </a:lnTo>
                  <a:lnTo>
                    <a:pt x="13080" y="12295"/>
                  </a:lnTo>
                  <a:lnTo>
                    <a:pt x="10020" y="13159"/>
                  </a:lnTo>
                  <a:lnTo>
                    <a:pt x="6660" y="14123"/>
                  </a:lnTo>
                  <a:lnTo>
                    <a:pt x="4140" y="15186"/>
                  </a:lnTo>
                  <a:lnTo>
                    <a:pt x="2100" y="16283"/>
                  </a:lnTo>
                  <a:lnTo>
                    <a:pt x="720" y="17479"/>
                  </a:lnTo>
                  <a:lnTo>
                    <a:pt x="0" y="18377"/>
                  </a:lnTo>
                  <a:lnTo>
                    <a:pt x="0" y="21600"/>
                  </a:lnTo>
                  <a:lnTo>
                    <a:pt x="360" y="20869"/>
                  </a:lnTo>
                  <a:lnTo>
                    <a:pt x="1140" y="19739"/>
                  </a:lnTo>
                  <a:lnTo>
                    <a:pt x="2580" y="18310"/>
                  </a:lnTo>
                  <a:lnTo>
                    <a:pt x="4560" y="16715"/>
                  </a:lnTo>
                  <a:lnTo>
                    <a:pt x="7500" y="15087"/>
                  </a:lnTo>
                  <a:lnTo>
                    <a:pt x="11400" y="13558"/>
                  </a:lnTo>
                  <a:lnTo>
                    <a:pt x="16500" y="12129"/>
                  </a:lnTo>
                  <a:lnTo>
                    <a:pt x="18480" y="11365"/>
                  </a:lnTo>
                  <a:lnTo>
                    <a:pt x="20100" y="10135"/>
                  </a:lnTo>
                  <a:lnTo>
                    <a:pt x="21120" y="8474"/>
                  </a:lnTo>
                  <a:lnTo>
                    <a:pt x="21600" y="6679"/>
                  </a:lnTo>
                  <a:lnTo>
                    <a:pt x="21360" y="4785"/>
                  </a:lnTo>
                  <a:lnTo>
                    <a:pt x="20460" y="2924"/>
                  </a:lnTo>
                  <a:lnTo>
                    <a:pt x="18660" y="1296"/>
                  </a:lnTo>
                  <a:lnTo>
                    <a:pt x="1584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3" name="形狀">
              <a:extLst>
                <a:ext uri="{FF2B5EF4-FFF2-40B4-BE49-F238E27FC236}">
                  <a16:creationId xmlns:a16="http://schemas.microsoft.com/office/drawing/2014/main" id="{92BD155F-9A3C-4E38-9261-977AF96C6472}"/>
                </a:ext>
              </a:extLst>
            </p:cNvPr>
            <p:cNvSpPr/>
            <p:nvPr/>
          </p:nvSpPr>
          <p:spPr>
            <a:xfrm rot="1584153">
              <a:off x="250526" y="322862"/>
              <a:ext cx="1814618" cy="1548829"/>
            </a:xfrm>
            <a:custGeom>
              <a:avLst/>
              <a:gdLst/>
              <a:ahLst/>
              <a:cxnLst>
                <a:cxn ang="0">
                  <a:pos x="wd2" y="hd2"/>
                </a:cxn>
                <a:cxn ang="5400000">
                  <a:pos x="wd2" y="hd2"/>
                </a:cxn>
                <a:cxn ang="10800000">
                  <a:pos x="wd2" y="hd2"/>
                </a:cxn>
                <a:cxn ang="16200000">
                  <a:pos x="wd2" y="hd2"/>
                </a:cxn>
              </a:cxnLst>
              <a:rect l="0" t="0" r="r" b="b"/>
              <a:pathLst>
                <a:path w="21600" h="21600" extrusionOk="0">
                  <a:moveTo>
                    <a:pt x="797" y="12065"/>
                  </a:moveTo>
                  <a:lnTo>
                    <a:pt x="580" y="12000"/>
                  </a:lnTo>
                  <a:lnTo>
                    <a:pt x="362" y="11676"/>
                  </a:lnTo>
                  <a:lnTo>
                    <a:pt x="217" y="11059"/>
                  </a:lnTo>
                  <a:lnTo>
                    <a:pt x="36" y="10314"/>
                  </a:lnTo>
                  <a:lnTo>
                    <a:pt x="0" y="9373"/>
                  </a:lnTo>
                  <a:lnTo>
                    <a:pt x="0" y="8335"/>
                  </a:lnTo>
                  <a:lnTo>
                    <a:pt x="145" y="7200"/>
                  </a:lnTo>
                  <a:lnTo>
                    <a:pt x="471" y="6065"/>
                  </a:lnTo>
                  <a:lnTo>
                    <a:pt x="906" y="4897"/>
                  </a:lnTo>
                  <a:lnTo>
                    <a:pt x="1631" y="3762"/>
                  </a:lnTo>
                  <a:lnTo>
                    <a:pt x="2501" y="2724"/>
                  </a:lnTo>
                  <a:lnTo>
                    <a:pt x="3660" y="1784"/>
                  </a:lnTo>
                  <a:lnTo>
                    <a:pt x="5146" y="1005"/>
                  </a:lnTo>
                  <a:lnTo>
                    <a:pt x="6886" y="422"/>
                  </a:lnTo>
                  <a:lnTo>
                    <a:pt x="8952" y="65"/>
                  </a:lnTo>
                  <a:lnTo>
                    <a:pt x="11380" y="0"/>
                  </a:lnTo>
                  <a:lnTo>
                    <a:pt x="13772" y="292"/>
                  </a:lnTo>
                  <a:lnTo>
                    <a:pt x="15801" y="1070"/>
                  </a:lnTo>
                  <a:lnTo>
                    <a:pt x="17541" y="2205"/>
                  </a:lnTo>
                  <a:lnTo>
                    <a:pt x="18991" y="3665"/>
                  </a:lnTo>
                  <a:lnTo>
                    <a:pt x="20078" y="5351"/>
                  </a:lnTo>
                  <a:lnTo>
                    <a:pt x="20911" y="7200"/>
                  </a:lnTo>
                  <a:lnTo>
                    <a:pt x="21419" y="9211"/>
                  </a:lnTo>
                  <a:lnTo>
                    <a:pt x="21600" y="11254"/>
                  </a:lnTo>
                  <a:lnTo>
                    <a:pt x="21564" y="13265"/>
                  </a:lnTo>
                  <a:lnTo>
                    <a:pt x="21201" y="15211"/>
                  </a:lnTo>
                  <a:lnTo>
                    <a:pt x="20513" y="17027"/>
                  </a:lnTo>
                  <a:lnTo>
                    <a:pt x="19570" y="18616"/>
                  </a:lnTo>
                  <a:lnTo>
                    <a:pt x="18374" y="19946"/>
                  </a:lnTo>
                  <a:lnTo>
                    <a:pt x="16852" y="20919"/>
                  </a:lnTo>
                  <a:lnTo>
                    <a:pt x="15113" y="21503"/>
                  </a:lnTo>
                  <a:lnTo>
                    <a:pt x="13047" y="21600"/>
                  </a:lnTo>
                  <a:lnTo>
                    <a:pt x="14098" y="21373"/>
                  </a:lnTo>
                  <a:lnTo>
                    <a:pt x="15113" y="20822"/>
                  </a:lnTo>
                  <a:lnTo>
                    <a:pt x="15983" y="20011"/>
                  </a:lnTo>
                  <a:lnTo>
                    <a:pt x="16780" y="18908"/>
                  </a:lnTo>
                  <a:lnTo>
                    <a:pt x="17468" y="17643"/>
                  </a:lnTo>
                  <a:lnTo>
                    <a:pt x="18012" y="16249"/>
                  </a:lnTo>
                  <a:lnTo>
                    <a:pt x="18447" y="14724"/>
                  </a:lnTo>
                  <a:lnTo>
                    <a:pt x="18737" y="13103"/>
                  </a:lnTo>
                  <a:lnTo>
                    <a:pt x="18846" y="11514"/>
                  </a:lnTo>
                  <a:lnTo>
                    <a:pt x="18809" y="9892"/>
                  </a:lnTo>
                  <a:lnTo>
                    <a:pt x="18628" y="8368"/>
                  </a:lnTo>
                  <a:lnTo>
                    <a:pt x="18193" y="6908"/>
                  </a:lnTo>
                  <a:lnTo>
                    <a:pt x="17577" y="5643"/>
                  </a:lnTo>
                  <a:lnTo>
                    <a:pt x="16744" y="4508"/>
                  </a:lnTo>
                  <a:lnTo>
                    <a:pt x="15693" y="3632"/>
                  </a:lnTo>
                  <a:lnTo>
                    <a:pt x="14388" y="3016"/>
                  </a:lnTo>
                  <a:lnTo>
                    <a:pt x="12358" y="2432"/>
                  </a:lnTo>
                  <a:lnTo>
                    <a:pt x="10510" y="2108"/>
                  </a:lnTo>
                  <a:lnTo>
                    <a:pt x="8915" y="1978"/>
                  </a:lnTo>
                  <a:lnTo>
                    <a:pt x="7502" y="2043"/>
                  </a:lnTo>
                  <a:lnTo>
                    <a:pt x="6306" y="2303"/>
                  </a:lnTo>
                  <a:lnTo>
                    <a:pt x="5291" y="2724"/>
                  </a:lnTo>
                  <a:lnTo>
                    <a:pt x="4385" y="3276"/>
                  </a:lnTo>
                  <a:lnTo>
                    <a:pt x="3660" y="3989"/>
                  </a:lnTo>
                  <a:lnTo>
                    <a:pt x="3044" y="4832"/>
                  </a:lnTo>
                  <a:lnTo>
                    <a:pt x="2501" y="5708"/>
                  </a:lnTo>
                  <a:lnTo>
                    <a:pt x="2066" y="6681"/>
                  </a:lnTo>
                  <a:lnTo>
                    <a:pt x="1740" y="7751"/>
                  </a:lnTo>
                  <a:lnTo>
                    <a:pt x="1450" y="8822"/>
                  </a:lnTo>
                  <a:lnTo>
                    <a:pt x="1196" y="9892"/>
                  </a:lnTo>
                  <a:lnTo>
                    <a:pt x="1015" y="10995"/>
                  </a:lnTo>
                  <a:lnTo>
                    <a:pt x="797" y="12065"/>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sp>
        <p:nvSpPr>
          <p:cNvPr id="45" name="幻燈片編號">
            <a:extLst>
              <a:ext uri="{FF2B5EF4-FFF2-40B4-BE49-F238E27FC236}">
                <a16:creationId xmlns:a16="http://schemas.microsoft.com/office/drawing/2014/main" id="{AF70FA07-07D3-4723-9D5E-F4FDF6A90498}"/>
              </a:ext>
            </a:extLst>
          </p:cNvPr>
          <p:cNvSpPr txBox="1">
            <a:spLocks noGrp="1" noChangeArrowheads="1"/>
          </p:cNvSpPr>
          <p:nvPr>
            <p:ph type="sldNum" sz="quarter" idx="10"/>
          </p:nvPr>
        </p:nvSpPr>
        <p:spPr bwMode="auto">
          <a:xfrm>
            <a:off x="8275638" y="6243638"/>
            <a:ext cx="411162" cy="3254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t" anchorCtr="0" compatLnSpc="1">
            <a:prstTxWarp prst="textNoShape">
              <a:avLst/>
            </a:prstTxWarp>
          </a:bodyPr>
          <a:lstStyle>
            <a:lvl1pPr algn="r" defTabSz="912813" eaLnBrk="0" fontAlgn="base">
              <a:spcBef>
                <a:spcPct val="0"/>
              </a:spcBef>
              <a:spcAft>
                <a:spcPct val="0"/>
              </a:spcAft>
              <a:defRPr kumimoji="1" sz="1200" smtClean="0">
                <a:solidFill>
                  <a:srgbClr val="006699"/>
                </a:solidFill>
                <a:latin typeface="Verdana" panose="020B0604030504040204" pitchFamily="34" charset="0"/>
                <a:sym typeface="Verdana" panose="020B0604030504040204" pitchFamily="34" charset="0"/>
              </a:defRPr>
            </a:lvl1pPr>
          </a:lstStyle>
          <a:p>
            <a:fld id="{A9DEAD57-EA27-4191-8EE4-3D5A528CC906}" type="slidenum">
              <a:rPr lang="zh-TW" altLang="zh-TW"/>
              <a:pPr/>
              <a:t>‹#›</a:t>
            </a:fld>
            <a:endParaRPr lang="zh-TW" altLang="zh-TW"/>
          </a:p>
        </p:txBody>
      </p:sp>
    </p:spTree>
    <p:extLst>
      <p:ext uri="{BB962C8B-B14F-4D97-AF65-F5344CB8AC3E}">
        <p14:creationId xmlns:p14="http://schemas.microsoft.com/office/powerpoint/2010/main" val="16459475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Content Photo 3">
    <p:bg>
      <p:bgPr>
        <a:solidFill>
          <a:srgbClr val="F2F2F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468472-7E14-420C-B645-1F6CA1E9390E}"/>
              </a:ext>
            </a:extLst>
          </p:cNvPr>
          <p:cNvSpPr/>
          <p:nvPr/>
        </p:nvSpPr>
        <p:spPr>
          <a:xfrm>
            <a:off x="8845550" y="857250"/>
            <a:ext cx="263525" cy="5143500"/>
          </a:xfrm>
          <a:prstGeom prst="rect">
            <a:avLst/>
          </a:prstGeom>
          <a:solidFill>
            <a:srgbClr val="FFFFFF"/>
          </a:soli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 name="Rectangle: Rounded Corners 24">
            <a:extLst>
              <a:ext uri="{FF2B5EF4-FFF2-40B4-BE49-F238E27FC236}">
                <a16:creationId xmlns:a16="http://schemas.microsoft.com/office/drawing/2014/main" id="{1C56D8D5-EE27-4561-9889-42449D04E948}"/>
              </a:ext>
            </a:extLst>
          </p:cNvPr>
          <p:cNvSpPr/>
          <p:nvPr/>
        </p:nvSpPr>
        <p:spPr>
          <a:xfrm>
            <a:off x="8883650" y="5545138"/>
            <a:ext cx="173038" cy="344487"/>
          </a:xfrm>
          <a:prstGeom prst="roundRect">
            <a:avLst>
              <a:gd name="adj" fmla="val 7366"/>
            </a:avLst>
          </a:prstGeom>
          <a:solidFill>
            <a:srgbClr val="25C6E3"/>
          </a:soli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 name="Rectangle 8">
            <a:extLst>
              <a:ext uri="{FF2B5EF4-FFF2-40B4-BE49-F238E27FC236}">
                <a16:creationId xmlns:a16="http://schemas.microsoft.com/office/drawing/2014/main" id="{B896886E-1C30-45EB-914E-6F240BA18A89}"/>
              </a:ext>
            </a:extLst>
          </p:cNvPr>
          <p:cNvSpPr/>
          <p:nvPr/>
        </p:nvSpPr>
        <p:spPr>
          <a:xfrm rot="5400000">
            <a:off x="6554788" y="3411537"/>
            <a:ext cx="5143500" cy="34925"/>
          </a:xfrm>
          <a:prstGeom prst="rect">
            <a:avLst/>
          </a:prstGeom>
          <a:solidFill>
            <a:srgbClr val="FFFFFF"/>
          </a:soli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Rectangle 14">
            <a:extLst>
              <a:ext uri="{FF2B5EF4-FFF2-40B4-BE49-F238E27FC236}">
                <a16:creationId xmlns:a16="http://schemas.microsoft.com/office/drawing/2014/main" id="{69DE58BA-96D2-4A4C-B84D-DB90FF55296E}"/>
              </a:ext>
            </a:extLst>
          </p:cNvPr>
          <p:cNvSpPr/>
          <p:nvPr/>
        </p:nvSpPr>
        <p:spPr>
          <a:xfrm rot="5400000">
            <a:off x="6521451" y="3411537"/>
            <a:ext cx="5143500" cy="34925"/>
          </a:xfrm>
          <a:prstGeom prst="rect">
            <a:avLst/>
          </a:prstGeom>
          <a:gradFill>
            <a:gsLst>
              <a:gs pos="0">
                <a:srgbClr val="F2F2F2">
                  <a:alpha val="0"/>
                </a:srgbClr>
              </a:gs>
              <a:gs pos="100000">
                <a:srgbClr val="A6A6A6"/>
              </a:gs>
            </a:gsLst>
            <a:lin ang="16200000"/>
          </a:gra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2" name="Picture Placeholder 10"/>
          <p:cNvSpPr>
            <a:spLocks noGrp="1"/>
          </p:cNvSpPr>
          <p:nvPr>
            <p:ph type="pic" sz="quarter" idx="13"/>
          </p:nvPr>
        </p:nvSpPr>
        <p:spPr>
          <a:xfrm>
            <a:off x="5109127" y="2639473"/>
            <a:ext cx="1803947" cy="1593930"/>
          </a:xfrm>
          <a:prstGeom prst="rect">
            <a:avLst/>
          </a:prstGeom>
        </p:spPr>
        <p:txBody>
          <a:bodyPr lIns="91439" tIns="45719" rIns="91439" bIns="45719" anchor="t">
            <a:noAutofit/>
          </a:bodyPr>
          <a:lstStyle/>
          <a:p>
            <a:pPr lvl="0"/>
            <a:endParaRPr noProof="0">
              <a:sym typeface="Helvetica Neue"/>
            </a:endParaRPr>
          </a:p>
        </p:txBody>
      </p:sp>
      <p:sp>
        <p:nvSpPr>
          <p:cNvPr id="263" name="大標題文字"/>
          <p:cNvSpPr txBox="1">
            <a:spLocks noGrp="1"/>
          </p:cNvSpPr>
          <p:nvPr>
            <p:ph type="title"/>
          </p:nvPr>
        </p:nvSpPr>
        <p:spPr>
          <a:xfrm>
            <a:off x="324000" y="1181250"/>
            <a:ext cx="4104001" cy="324001"/>
          </a:xfrm>
          <a:prstGeom prst="rect">
            <a:avLst/>
          </a:prstGeom>
        </p:spPr>
        <p:txBody>
          <a:bodyPr lIns="0" tIns="0" rIns="0" bIns="0"/>
          <a:lstStyle>
            <a:lvl1pPr algn="l" defTabSz="914367">
              <a:lnSpc>
                <a:spcPct val="90000"/>
              </a:lnSpc>
              <a:defRPr sz="3094">
                <a:solidFill>
                  <a:srgbClr val="404040"/>
                </a:solidFill>
                <a:latin typeface="Corbel"/>
                <a:ea typeface="Corbel"/>
                <a:cs typeface="Corbel"/>
                <a:sym typeface="Corbel"/>
              </a:defRPr>
            </a:lvl1pPr>
          </a:lstStyle>
          <a:p>
            <a:r>
              <a:t>大標題文字</a:t>
            </a:r>
          </a:p>
        </p:txBody>
      </p:sp>
      <p:sp>
        <p:nvSpPr>
          <p:cNvPr id="264" name="內文層級一…"/>
          <p:cNvSpPr txBox="1">
            <a:spLocks noGrp="1"/>
          </p:cNvSpPr>
          <p:nvPr>
            <p:ph type="body" sz="quarter" idx="1"/>
          </p:nvPr>
        </p:nvSpPr>
        <p:spPr>
          <a:xfrm>
            <a:off x="323850" y="1613250"/>
            <a:ext cx="4104001" cy="270001"/>
          </a:xfrm>
          <a:prstGeom prst="rect">
            <a:avLst/>
          </a:prstGeom>
        </p:spPr>
        <p:txBody>
          <a:bodyPr lIns="0" tIns="0" rIns="0" bIns="0" anchor="t"/>
          <a:lstStyle>
            <a:lvl1pPr marL="0" indent="0" defTabSz="914367">
              <a:lnSpc>
                <a:spcPct val="90000"/>
              </a:lnSpc>
              <a:spcBef>
                <a:spcPts val="984"/>
              </a:spcBef>
              <a:buSzTx/>
              <a:buNone/>
              <a:defRPr sz="1687">
                <a:solidFill>
                  <a:srgbClr val="404040"/>
                </a:solidFill>
                <a:latin typeface="Calibri Light"/>
                <a:ea typeface="Calibri Light"/>
                <a:cs typeface="Calibri Light"/>
                <a:sym typeface="Calibri Light"/>
              </a:defRPr>
            </a:lvl1pPr>
            <a:lvl2pPr marL="0" indent="187517" defTabSz="914367">
              <a:lnSpc>
                <a:spcPct val="90000"/>
              </a:lnSpc>
              <a:spcBef>
                <a:spcPts val="984"/>
              </a:spcBef>
              <a:buSzTx/>
              <a:buNone/>
              <a:defRPr sz="1687">
                <a:solidFill>
                  <a:srgbClr val="404040"/>
                </a:solidFill>
                <a:latin typeface="Calibri Light"/>
                <a:ea typeface="Calibri Light"/>
                <a:cs typeface="Calibri Light"/>
                <a:sym typeface="Calibri Light"/>
              </a:defRPr>
            </a:lvl2pPr>
            <a:lvl3pPr marL="0" indent="381731" defTabSz="914367">
              <a:lnSpc>
                <a:spcPct val="90000"/>
              </a:lnSpc>
              <a:spcBef>
                <a:spcPts val="984"/>
              </a:spcBef>
              <a:buSzTx/>
              <a:buNone/>
              <a:defRPr sz="1687">
                <a:solidFill>
                  <a:srgbClr val="404040"/>
                </a:solidFill>
                <a:latin typeface="Calibri Light"/>
                <a:ea typeface="Calibri Light"/>
                <a:cs typeface="Calibri Light"/>
                <a:sym typeface="Calibri Light"/>
              </a:defRPr>
            </a:lvl3pPr>
            <a:lvl4pPr marL="0" indent="569247" defTabSz="914367">
              <a:lnSpc>
                <a:spcPct val="90000"/>
              </a:lnSpc>
              <a:spcBef>
                <a:spcPts val="984"/>
              </a:spcBef>
              <a:buSzTx/>
              <a:buNone/>
              <a:defRPr sz="1687">
                <a:solidFill>
                  <a:srgbClr val="404040"/>
                </a:solidFill>
                <a:latin typeface="Calibri Light"/>
                <a:ea typeface="Calibri Light"/>
                <a:cs typeface="Calibri Light"/>
                <a:sym typeface="Calibri Light"/>
              </a:defRPr>
            </a:lvl4pPr>
            <a:lvl5pPr marL="0" indent="756764" defTabSz="914367">
              <a:lnSpc>
                <a:spcPct val="90000"/>
              </a:lnSpc>
              <a:spcBef>
                <a:spcPts val="984"/>
              </a:spcBef>
              <a:buSzTx/>
              <a:buNone/>
              <a:defRPr sz="1687">
                <a:solidFill>
                  <a:srgbClr val="404040"/>
                </a:solidFill>
                <a:latin typeface="Calibri Light"/>
                <a:ea typeface="Calibri Light"/>
                <a:cs typeface="Calibri Light"/>
                <a:sym typeface="Calibri Light"/>
              </a:defRPr>
            </a:lvl5pPr>
          </a:lstStyle>
          <a:p>
            <a:r>
              <a:t>內文層級一</a:t>
            </a:r>
          </a:p>
          <a:p>
            <a:pPr lvl="1"/>
            <a:r>
              <a:t>內文層級二</a:t>
            </a:r>
          </a:p>
          <a:p>
            <a:pPr lvl="2"/>
            <a:r>
              <a:t>內文層級三</a:t>
            </a:r>
          </a:p>
          <a:p>
            <a:pPr lvl="3"/>
            <a:r>
              <a:t>內文層級四</a:t>
            </a:r>
          </a:p>
          <a:p>
            <a:pPr lvl="4"/>
            <a:r>
              <a:t>內文層級五</a:t>
            </a:r>
          </a:p>
        </p:txBody>
      </p:sp>
      <p:sp>
        <p:nvSpPr>
          <p:cNvPr id="266" name="Picture Placeholder 7"/>
          <p:cNvSpPr>
            <a:spLocks noGrp="1"/>
          </p:cNvSpPr>
          <p:nvPr>
            <p:ph type="pic" sz="quarter" idx="14"/>
          </p:nvPr>
        </p:nvSpPr>
        <p:spPr>
          <a:xfrm>
            <a:off x="6609315" y="1739361"/>
            <a:ext cx="1803947" cy="1593930"/>
          </a:xfrm>
          <a:prstGeom prst="rect">
            <a:avLst/>
          </a:prstGeom>
        </p:spPr>
        <p:txBody>
          <a:bodyPr lIns="91439" tIns="45719" rIns="91439" bIns="45719" anchor="t">
            <a:noAutofit/>
          </a:bodyPr>
          <a:lstStyle/>
          <a:p>
            <a:pPr lvl="0"/>
            <a:endParaRPr noProof="0">
              <a:sym typeface="Helvetica Neue"/>
            </a:endParaRPr>
          </a:p>
        </p:txBody>
      </p:sp>
      <p:sp>
        <p:nvSpPr>
          <p:cNvPr id="267" name="Picture Placeholder 8"/>
          <p:cNvSpPr>
            <a:spLocks noGrp="1"/>
          </p:cNvSpPr>
          <p:nvPr>
            <p:ph type="pic" sz="quarter" idx="15"/>
          </p:nvPr>
        </p:nvSpPr>
        <p:spPr>
          <a:xfrm>
            <a:off x="6609314" y="3521805"/>
            <a:ext cx="1803947" cy="1593930"/>
          </a:xfrm>
          <a:prstGeom prst="rect">
            <a:avLst/>
          </a:prstGeom>
        </p:spPr>
        <p:txBody>
          <a:bodyPr lIns="91439" tIns="45719" rIns="91439" bIns="45719" anchor="t">
            <a:noAutofit/>
          </a:bodyPr>
          <a:lstStyle/>
          <a:p>
            <a:pPr lvl="0"/>
            <a:endParaRPr noProof="0">
              <a:sym typeface="Helvetica Neue"/>
            </a:endParaRPr>
          </a:p>
        </p:txBody>
      </p:sp>
      <p:sp>
        <p:nvSpPr>
          <p:cNvPr id="11" name="幻燈片編號">
            <a:extLst>
              <a:ext uri="{FF2B5EF4-FFF2-40B4-BE49-F238E27FC236}">
                <a16:creationId xmlns:a16="http://schemas.microsoft.com/office/drawing/2014/main" id="{372180DC-98D8-4077-AB67-5EF26B1ADC56}"/>
              </a:ext>
            </a:extLst>
          </p:cNvPr>
          <p:cNvSpPr txBox="1">
            <a:spLocks noGrp="1"/>
          </p:cNvSpPr>
          <p:nvPr>
            <p:ph type="sldNum" sz="quarter" idx="16"/>
          </p:nvPr>
        </p:nvSpPr>
        <p:spPr bwMode="auto">
          <a:xfrm>
            <a:off x="8796338" y="5629275"/>
            <a:ext cx="347662" cy="173038"/>
          </a:xfrm>
          <a:gradFill rotWithShape="0">
            <a:gsLst>
              <a:gs pos="0">
                <a:srgbClr val="404040"/>
              </a:gs>
              <a:gs pos="20000">
                <a:srgbClr val="404040"/>
              </a:gs>
              <a:gs pos="100000">
                <a:srgbClr val="000000"/>
              </a:gs>
            </a:gsLst>
            <a:lin ang="3000000"/>
          </a:gradFill>
          <a:ln w="3175">
            <a:solidFill>
              <a:srgbClr val="25C6E3"/>
            </a:solidFill>
            <a:round/>
            <a:headEnd/>
            <a:tailEnd/>
          </a:ln>
        </p:spPr>
        <p:txBody>
          <a:bodyPr vert="horz" wrap="square" lIns="0" tIns="0" rIns="0" bIns="0" numCol="1" anchor="ctr" anchorCtr="0" compatLnSpc="1">
            <a:prstTxWarp prst="textNoShape">
              <a:avLst/>
            </a:prstTxWarp>
          </a:bodyPr>
          <a:lstStyle>
            <a:lvl1pPr algn="l" defTabSz="912813" eaLnBrk="0" fontAlgn="base">
              <a:spcBef>
                <a:spcPct val="0"/>
              </a:spcBef>
              <a:spcAft>
                <a:spcPct val="0"/>
              </a:spcAft>
              <a:defRPr kumimoji="1" sz="1100" i="1" smtClean="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Times New Roman" panose="02020603050405020304" pitchFamily="18" charset="0"/>
              </a:defRPr>
            </a:lvl1pPr>
          </a:lstStyle>
          <a:p>
            <a:fld id="{04997A39-DEA1-4881-AC7B-8175AE686A7A}" type="slidenum">
              <a:rPr lang="zh-TW" altLang="zh-TW"/>
              <a:pPr/>
              <a:t>‹#›</a:t>
            </a:fld>
            <a:endParaRPr lang="zh-TW" altLang="zh-TW"/>
          </a:p>
        </p:txBody>
      </p:sp>
    </p:spTree>
    <p:extLst>
      <p:ext uri="{BB962C8B-B14F-4D97-AF65-F5344CB8AC3E}">
        <p14:creationId xmlns:p14="http://schemas.microsoft.com/office/powerpoint/2010/main" val="627709866"/>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74" name="大標題文字"/>
          <p:cNvSpPr txBox="1">
            <a:spLocks noGrp="1"/>
          </p:cNvSpPr>
          <p:nvPr>
            <p:ph type="title"/>
          </p:nvPr>
        </p:nvSpPr>
        <p:spPr>
          <a:xfrm>
            <a:off x="459333" y="273467"/>
            <a:ext cx="8233086" cy="1145490"/>
          </a:xfrm>
          <a:prstGeom prst="rect">
            <a:avLst/>
          </a:prstGeom>
        </p:spPr>
        <p:txBody>
          <a:bodyPr lIns="0" tIns="0" rIns="0" bIns="0"/>
          <a:lstStyle>
            <a:lvl1pPr defTabSz="829846">
              <a:defRPr sz="3937" spc="-1">
                <a:uFill>
                  <a:solidFill>
                    <a:srgbClr val="FFFFFF"/>
                  </a:solidFill>
                </a:uFill>
                <a:latin typeface="Arial"/>
                <a:ea typeface="Arial"/>
                <a:cs typeface="Arial"/>
                <a:sym typeface="Arial"/>
              </a:defRPr>
            </a:lvl1pPr>
          </a:lstStyle>
          <a:p>
            <a:r>
              <a:t>大標題文字</a:t>
            </a:r>
          </a:p>
        </p:txBody>
      </p:sp>
      <p:sp>
        <p:nvSpPr>
          <p:cNvPr id="275" name="內文層級一…"/>
          <p:cNvSpPr txBox="1">
            <a:spLocks noGrp="1"/>
          </p:cNvSpPr>
          <p:nvPr>
            <p:ph type="body" idx="1"/>
          </p:nvPr>
        </p:nvSpPr>
        <p:spPr>
          <a:xfrm>
            <a:off x="459333" y="1605515"/>
            <a:ext cx="8233086" cy="3979157"/>
          </a:xfrm>
          <a:prstGeom prst="rect">
            <a:avLst/>
          </a:prstGeom>
        </p:spPr>
        <p:txBody>
          <a:bodyPr lIns="0" tIns="0" rIns="0" bIns="0"/>
          <a:lstStyle>
            <a:lvl1pPr marL="360690" indent="-284755" defTabSz="829846">
              <a:spcBef>
                <a:spcPts val="0"/>
              </a:spcBef>
              <a:buClr>
                <a:srgbClr val="000000"/>
              </a:buClr>
              <a:buSzPct val="45000"/>
              <a:buChar char="●"/>
              <a:defRPr sz="2812" spc="-1">
                <a:uFill>
                  <a:solidFill>
                    <a:srgbClr val="FFFFFF"/>
                  </a:solidFill>
                </a:uFill>
                <a:latin typeface="Arial"/>
                <a:ea typeface="Arial"/>
                <a:cs typeface="Arial"/>
                <a:sym typeface="Arial"/>
              </a:defRPr>
            </a:lvl1pPr>
            <a:lvl2pPr marL="705109" indent="-325435" defTabSz="829846">
              <a:spcBef>
                <a:spcPts val="0"/>
              </a:spcBef>
              <a:buClr>
                <a:srgbClr val="000000"/>
              </a:buClr>
              <a:buSzPct val="75000"/>
              <a:buFont typeface="Wingdings"/>
              <a:buChar char=""/>
              <a:defRPr sz="2812" spc="-1">
                <a:uFill>
                  <a:solidFill>
                    <a:srgbClr val="FFFFFF"/>
                  </a:solidFill>
                </a:uFill>
                <a:latin typeface="Arial"/>
                <a:ea typeface="Arial"/>
                <a:cs typeface="Arial"/>
                <a:sym typeface="Arial"/>
              </a:defRPr>
            </a:lvl2pPr>
            <a:lvl3pPr marL="1046213" indent="-337488" defTabSz="829846">
              <a:spcBef>
                <a:spcPts val="0"/>
              </a:spcBef>
              <a:buClr>
                <a:srgbClr val="000000"/>
              </a:buClr>
              <a:buSzPct val="45000"/>
              <a:buFont typeface="Wingdings"/>
              <a:buChar char=""/>
              <a:defRPr sz="2812" spc="-1">
                <a:uFill>
                  <a:solidFill>
                    <a:srgbClr val="FFFFFF"/>
                  </a:solidFill>
                </a:uFill>
                <a:latin typeface="Arial"/>
                <a:ea typeface="Arial"/>
                <a:cs typeface="Arial"/>
                <a:sym typeface="Arial"/>
              </a:defRPr>
            </a:lvl3pPr>
            <a:lvl4pPr marL="1366826" indent="-303738" defTabSz="829846">
              <a:spcBef>
                <a:spcPts val="0"/>
              </a:spcBef>
              <a:buClr>
                <a:srgbClr val="000000"/>
              </a:buClr>
              <a:buSzPct val="75000"/>
              <a:buFont typeface="Wingdings"/>
              <a:buChar char=""/>
              <a:defRPr sz="2812" spc="-1">
                <a:uFill>
                  <a:solidFill>
                    <a:srgbClr val="FFFFFF"/>
                  </a:solidFill>
                </a:uFill>
                <a:latin typeface="Arial"/>
                <a:ea typeface="Arial"/>
                <a:cs typeface="Arial"/>
                <a:sym typeface="Arial"/>
              </a:defRPr>
            </a:lvl4pPr>
            <a:lvl5pPr marL="1670565" indent="-303738" defTabSz="829846">
              <a:spcBef>
                <a:spcPts val="0"/>
              </a:spcBef>
              <a:buClr>
                <a:srgbClr val="000000"/>
              </a:buClr>
              <a:buSzPct val="45000"/>
              <a:buFont typeface="Wingdings"/>
              <a:buChar char=""/>
              <a:defRPr sz="2812" spc="-1">
                <a:uFill>
                  <a:solidFill>
                    <a:srgbClr val="FFFFFF"/>
                  </a:solidFill>
                </a:uFill>
                <a:latin typeface="Arial"/>
                <a:ea typeface="Arial"/>
                <a:cs typeface="Arial"/>
                <a:sym typeface="Aria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8A3A1970-50A5-4E1E-B8F0-9BCB3EE046FE}"/>
              </a:ext>
            </a:extLst>
          </p:cNvPr>
          <p:cNvSpPr txBox="1">
            <a:spLocks noGrp="1" noChangeArrowheads="1"/>
          </p:cNvSpPr>
          <p:nvPr>
            <p:ph type="sldNum" sz="quarter" idx="10"/>
          </p:nvPr>
        </p:nvSpPr>
        <p:spPr bwMode="auto">
          <a:xfrm>
            <a:off x="6362700" y="6356350"/>
            <a:ext cx="188913" cy="1952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0" tIns="0" rIns="0" bIns="0" numCol="1" anchor="t" anchorCtr="0" compatLnSpc="1">
            <a:prstTxWarp prst="textNoShape">
              <a:avLst/>
            </a:prstTxWarp>
          </a:bodyPr>
          <a:lstStyle>
            <a:lvl1pPr algn="r" defTabSz="828675" eaLnBrk="0" fontAlgn="base">
              <a:spcBef>
                <a:spcPct val="0"/>
              </a:spcBef>
              <a:spcAft>
                <a:spcPct val="0"/>
              </a:spcAft>
              <a:defRPr kumimoji="1" sz="120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Times New Roman" panose="02020603050405020304" pitchFamily="18" charset="0"/>
              </a:defRPr>
            </a:lvl1pPr>
          </a:lstStyle>
          <a:p>
            <a:fld id="{4AFD2DD0-CE72-4B8A-927A-9785A4E7F00A}" type="slidenum">
              <a:rPr lang="zh-TW" altLang="zh-TW"/>
              <a:pPr/>
              <a:t>‹#›</a:t>
            </a:fld>
            <a:endParaRPr lang="zh-TW" altLang="zh-TW"/>
          </a:p>
        </p:txBody>
      </p:sp>
    </p:spTree>
    <p:extLst>
      <p:ext uri="{BB962C8B-B14F-4D97-AF65-F5344CB8AC3E}">
        <p14:creationId xmlns:p14="http://schemas.microsoft.com/office/powerpoint/2010/main" val="227156074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3" name="大標題文字"/>
          <p:cNvSpPr txBox="1">
            <a:spLocks noGrp="1"/>
          </p:cNvSpPr>
          <p:nvPr>
            <p:ph type="title"/>
          </p:nvPr>
        </p:nvSpPr>
        <p:spPr>
          <a:xfrm>
            <a:off x="311700" y="1302275"/>
            <a:ext cx="8520601" cy="572701"/>
          </a:xfrm>
          <a:prstGeom prst="rect">
            <a:avLst/>
          </a:prstGeom>
        </p:spPr>
        <p:txBody>
          <a:bodyPr lIns="130026" tIns="130026" rIns="130026" bIns="130026" anchor="t"/>
          <a:lstStyle>
            <a:lvl1pPr algn="l" defTabSz="1219156">
              <a:defRPr sz="3656">
                <a:latin typeface="Arial"/>
                <a:ea typeface="Arial"/>
                <a:cs typeface="Arial"/>
                <a:sym typeface="Arial"/>
              </a:defRPr>
            </a:lvl1pPr>
          </a:lstStyle>
          <a:p>
            <a:r>
              <a:t>大標題文字</a:t>
            </a:r>
          </a:p>
        </p:txBody>
      </p:sp>
      <p:sp>
        <p:nvSpPr>
          <p:cNvPr id="284" name="內文層級一…"/>
          <p:cNvSpPr txBox="1">
            <a:spLocks noGrp="1"/>
          </p:cNvSpPr>
          <p:nvPr>
            <p:ph type="body" idx="1"/>
          </p:nvPr>
        </p:nvSpPr>
        <p:spPr>
          <a:xfrm>
            <a:off x="311700" y="2009725"/>
            <a:ext cx="8520601" cy="3416401"/>
          </a:xfrm>
          <a:prstGeom prst="rect">
            <a:avLst/>
          </a:prstGeom>
        </p:spPr>
        <p:txBody>
          <a:bodyPr lIns="130026" tIns="130026" rIns="130026" bIns="130026" anchor="t"/>
          <a:lstStyle>
            <a:lvl1pPr marL="535762" indent="-455398"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1pPr>
            <a:lvl2pPr marL="961820"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2pPr>
            <a:lvl3pPr marL="1283278"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3pPr>
            <a:lvl4pPr marL="1604735"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4pPr>
            <a:lvl5pPr marL="1926192"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397B658E-49D3-4FEB-B5B2-808C230D3B4C}"/>
              </a:ext>
            </a:extLst>
          </p:cNvPr>
          <p:cNvSpPr txBox="1">
            <a:spLocks noGrp="1" noChangeArrowheads="1"/>
          </p:cNvSpPr>
          <p:nvPr>
            <p:ph type="sldNum" sz="quarter" idx="10"/>
          </p:nvPr>
        </p:nvSpPr>
        <p:spPr bwMode="auto">
          <a:xfrm>
            <a:off x="8559800" y="5487988"/>
            <a:ext cx="461963"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130026" tIns="130026" rIns="130026" bIns="130026" numCol="1" anchor="ctr" anchorCtr="0" compatLnSpc="1">
            <a:prstTxWarp prst="textNoShape">
              <a:avLst/>
            </a:prstTxWarp>
          </a:bodyPr>
          <a:lstStyle>
            <a:lvl1pPr algn="r" defTabSz="1217613" eaLnBrk="0" fontAlgn="base">
              <a:spcBef>
                <a:spcPct val="0"/>
              </a:spcBef>
              <a:spcAft>
                <a:spcPct val="0"/>
              </a:spcAft>
              <a:defRPr kumimoji="1" sz="1200" smtClean="0">
                <a:solidFill>
                  <a:srgbClr val="595959"/>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stStyle>
          <a:p>
            <a:fld id="{3FED28E4-C4B8-4A9A-BA13-2C92068A7B03}" type="slidenum">
              <a:rPr lang="zh-TW" altLang="zh-TW"/>
              <a:pPr/>
              <a:t>‹#›</a:t>
            </a:fld>
            <a:endParaRPr lang="zh-TW" altLang="zh-TW"/>
          </a:p>
        </p:txBody>
      </p:sp>
    </p:spTree>
    <p:extLst>
      <p:ext uri="{BB962C8B-B14F-4D97-AF65-F5344CB8AC3E}">
        <p14:creationId xmlns:p14="http://schemas.microsoft.com/office/powerpoint/2010/main" val="172764172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1_標題投影片">
    <p:spTree>
      <p:nvGrpSpPr>
        <p:cNvPr id="1" name=""/>
        <p:cNvGrpSpPr/>
        <p:nvPr/>
      </p:nvGrpSpPr>
      <p:grpSpPr>
        <a:xfrm>
          <a:off x="0" y="0"/>
          <a:ext cx="0" cy="0"/>
          <a:chOff x="0" y="0"/>
          <a:chExt cx="0" cy="0"/>
        </a:xfrm>
      </p:grpSpPr>
      <p:sp>
        <p:nvSpPr>
          <p:cNvPr id="292" name="大標題文字"/>
          <p:cNvSpPr txBox="1">
            <a:spLocks noGrp="1"/>
          </p:cNvSpPr>
          <p:nvPr>
            <p:ph type="title"/>
          </p:nvPr>
        </p:nvSpPr>
        <p:spPr>
          <a:xfrm>
            <a:off x="685800" y="2130425"/>
            <a:ext cx="7772401" cy="1470026"/>
          </a:xfrm>
          <a:prstGeom prst="rect">
            <a:avLst/>
          </a:prstGeom>
        </p:spPr>
        <p:txBody>
          <a:bodyPr lIns="65023" tIns="65023" rIns="65023" bIns="65023"/>
          <a:lstStyle>
            <a:lvl1pPr defTabSz="914367">
              <a:defRPr sz="4359">
                <a:latin typeface="Calibri"/>
                <a:ea typeface="Calibri"/>
                <a:cs typeface="Calibri"/>
                <a:sym typeface="Calibri"/>
              </a:defRPr>
            </a:lvl1pPr>
          </a:lstStyle>
          <a:p>
            <a:r>
              <a:t>大標題文字</a:t>
            </a:r>
          </a:p>
        </p:txBody>
      </p:sp>
      <p:sp>
        <p:nvSpPr>
          <p:cNvPr id="293" name="內文層級一…"/>
          <p:cNvSpPr txBox="1">
            <a:spLocks noGrp="1"/>
          </p:cNvSpPr>
          <p:nvPr>
            <p:ph type="body" sz="quarter" idx="1"/>
          </p:nvPr>
        </p:nvSpPr>
        <p:spPr>
          <a:xfrm>
            <a:off x="1371600" y="3886200"/>
            <a:ext cx="6400801" cy="1752600"/>
          </a:xfrm>
          <a:prstGeom prst="rect">
            <a:avLst/>
          </a:prstGeom>
        </p:spPr>
        <p:txBody>
          <a:bodyPr lIns="65023" tIns="65023" rIns="65023" bIns="65023" anchor="t"/>
          <a:lstStyle>
            <a:lvl1pPr marL="0" indent="0" algn="ctr" defTabSz="914367">
              <a:spcBef>
                <a:spcPts val="703"/>
              </a:spcBef>
              <a:buSzTx/>
              <a:buNone/>
              <a:defRPr sz="3094">
                <a:solidFill>
                  <a:srgbClr val="888888"/>
                </a:solidFill>
                <a:latin typeface="Calibri"/>
                <a:ea typeface="Calibri"/>
                <a:cs typeface="Calibri"/>
                <a:sym typeface="Calibri"/>
              </a:defRPr>
            </a:lvl1pPr>
            <a:lvl2pPr marL="0" indent="321457" algn="ctr" defTabSz="914367">
              <a:spcBef>
                <a:spcPts val="703"/>
              </a:spcBef>
              <a:buSzTx/>
              <a:buNone/>
              <a:defRPr sz="3094">
                <a:solidFill>
                  <a:srgbClr val="888888"/>
                </a:solidFill>
                <a:latin typeface="Calibri"/>
                <a:ea typeface="Calibri"/>
                <a:cs typeface="Calibri"/>
                <a:sym typeface="Calibri"/>
              </a:defRPr>
            </a:lvl2pPr>
            <a:lvl3pPr marL="0" indent="642915" algn="ctr" defTabSz="914367">
              <a:spcBef>
                <a:spcPts val="703"/>
              </a:spcBef>
              <a:buSzTx/>
              <a:buNone/>
              <a:defRPr sz="3094">
                <a:solidFill>
                  <a:srgbClr val="888888"/>
                </a:solidFill>
                <a:latin typeface="Calibri"/>
                <a:ea typeface="Calibri"/>
                <a:cs typeface="Calibri"/>
                <a:sym typeface="Calibri"/>
              </a:defRPr>
            </a:lvl3pPr>
            <a:lvl4pPr marL="0" indent="964372" algn="ctr" defTabSz="914367">
              <a:spcBef>
                <a:spcPts val="703"/>
              </a:spcBef>
              <a:buSzTx/>
              <a:buNone/>
              <a:defRPr sz="3094">
                <a:solidFill>
                  <a:srgbClr val="888888"/>
                </a:solidFill>
                <a:latin typeface="Calibri"/>
                <a:ea typeface="Calibri"/>
                <a:cs typeface="Calibri"/>
                <a:sym typeface="Calibri"/>
              </a:defRPr>
            </a:lvl4pPr>
            <a:lvl5pPr marL="0" indent="1285829" algn="ctr" defTabSz="914367">
              <a:spcBef>
                <a:spcPts val="703"/>
              </a:spcBef>
              <a:buSzTx/>
              <a:buNone/>
              <a:defRPr sz="3094">
                <a:solidFill>
                  <a:srgbClr val="888888"/>
                </a:solidFill>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7CF50212-8D4E-4E2C-B2DD-C0E213D96CF2}"/>
              </a:ext>
            </a:extLst>
          </p:cNvPr>
          <p:cNvSpPr txBox="1">
            <a:spLocks noGrp="1" noChangeArrowheads="1"/>
          </p:cNvSpPr>
          <p:nvPr>
            <p:ph type="sldNum" sz="quarter" idx="10"/>
          </p:nvPr>
        </p:nvSpPr>
        <p:spPr bwMode="auto">
          <a:xfrm>
            <a:off x="8386763" y="6386513"/>
            <a:ext cx="300037"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961821A9-95FB-407A-A6D5-BADB5A8B08A7}" type="slidenum">
              <a:rPr lang="zh-TW" altLang="zh-TW"/>
              <a:pPr/>
              <a:t>‹#›</a:t>
            </a:fld>
            <a:endParaRPr lang="zh-TW" altLang="zh-TW"/>
          </a:p>
        </p:txBody>
      </p:sp>
    </p:spTree>
    <p:extLst>
      <p:ext uri="{BB962C8B-B14F-4D97-AF65-F5344CB8AC3E}">
        <p14:creationId xmlns:p14="http://schemas.microsoft.com/office/powerpoint/2010/main" val="1788414914"/>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兩個內容">
    <p:spTree>
      <p:nvGrpSpPr>
        <p:cNvPr id="1" name=""/>
        <p:cNvGrpSpPr/>
        <p:nvPr/>
      </p:nvGrpSpPr>
      <p:grpSpPr>
        <a:xfrm>
          <a:off x="0" y="0"/>
          <a:ext cx="0" cy="0"/>
          <a:chOff x="0" y="0"/>
          <a:chExt cx="0" cy="0"/>
        </a:xfrm>
      </p:grpSpPr>
      <p:sp>
        <p:nvSpPr>
          <p:cNvPr id="301" name="大標題文字"/>
          <p:cNvSpPr txBox="1">
            <a:spLocks noGrp="1"/>
          </p:cNvSpPr>
          <p:nvPr>
            <p:ph type="title"/>
          </p:nvPr>
        </p:nvSpPr>
        <p:spPr>
          <a:xfrm>
            <a:off x="628650" y="1131094"/>
            <a:ext cx="7886701" cy="994173"/>
          </a:xfrm>
          <a:prstGeom prst="rect">
            <a:avLst/>
          </a:prstGeom>
        </p:spPr>
        <p:txBody>
          <a:bodyPr lIns="48767" tIns="48767" rIns="48767" bIns="48767"/>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302" name="內文層級一…"/>
          <p:cNvSpPr txBox="1">
            <a:spLocks noGrp="1"/>
          </p:cNvSpPr>
          <p:nvPr>
            <p:ph type="body" sz="half" idx="1"/>
          </p:nvPr>
        </p:nvSpPr>
        <p:spPr>
          <a:xfrm>
            <a:off x="628650" y="2226469"/>
            <a:ext cx="3886201" cy="3263504"/>
          </a:xfrm>
          <a:prstGeom prst="rect">
            <a:avLst/>
          </a:prstGeom>
        </p:spPr>
        <p:txBody>
          <a:bodyPr lIns="48767" tIns="48767" rIns="48767" bIns="48767"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DECD7BF0-E571-4532-A7CC-23CCB6CBBDA1}"/>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ECE5D391-66A3-40A0-9AAA-0AA18D222579}" type="slidenum">
              <a:rPr lang="zh-TW" altLang="zh-TW"/>
              <a:pPr/>
              <a:t>‹#›</a:t>
            </a:fld>
            <a:endParaRPr lang="zh-TW" altLang="zh-TW"/>
          </a:p>
        </p:txBody>
      </p:sp>
    </p:spTree>
    <p:extLst>
      <p:ext uri="{BB962C8B-B14F-4D97-AF65-F5344CB8AC3E}">
        <p14:creationId xmlns:p14="http://schemas.microsoft.com/office/powerpoint/2010/main" val="2927214900"/>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Picture 7">
            <a:extLst>
              <a:ext uri="{FF2B5EF4-FFF2-40B4-BE49-F238E27FC236}">
                <a16:creationId xmlns:a16="http://schemas.microsoft.com/office/drawing/2014/main" id="{C1EC6F5C-172C-445F-8962-A6008059D18C}"/>
              </a:ext>
            </a:extLst>
          </p:cNvPr>
          <p:cNvPicPr>
            <a:picLocks noChangeAspect="1"/>
          </p:cNvPicPr>
          <p:nvPr/>
        </p:nvPicPr>
        <p:blipFill>
          <a:blip r:embed="rId3">
            <a:extLst>
              <a:ext uri="{28A0092B-C50C-407E-A947-70E740481C1C}">
                <a14:useLocalDpi xmlns:a14="http://schemas.microsoft.com/office/drawing/2010/main" val="0"/>
              </a:ext>
            </a:extLst>
          </a:blip>
          <a:srcRect l="3613"/>
          <a:stretch>
            <a:fillRect/>
          </a:stretch>
        </p:blipFill>
        <p:spPr bwMode="auto">
          <a:xfrm>
            <a:off x="0" y="2859088"/>
            <a:ext cx="302736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Picture 6" descr="Picture 6">
            <a:extLst>
              <a:ext uri="{FF2B5EF4-FFF2-40B4-BE49-F238E27FC236}">
                <a16:creationId xmlns:a16="http://schemas.microsoft.com/office/drawing/2014/main" id="{7D656AB1-F97D-492F-98CE-48060065AF59}"/>
              </a:ext>
            </a:extLst>
          </p:cNvPr>
          <p:cNvPicPr>
            <a:picLocks noChangeAspect="1"/>
          </p:cNvPicPr>
          <p:nvPr/>
        </p:nvPicPr>
        <p:blipFill>
          <a:blip r:embed="rId4">
            <a:extLst>
              <a:ext uri="{28A0092B-C50C-407E-A947-70E740481C1C}">
                <a14:useLocalDpi xmlns:a14="http://schemas.microsoft.com/office/drawing/2010/main" val="0"/>
              </a:ext>
            </a:extLst>
          </a:blip>
          <a:srcRect l="35640"/>
          <a:stretch>
            <a:fillRect/>
          </a:stretch>
        </p:blipFill>
        <p:spPr bwMode="auto">
          <a:xfrm>
            <a:off x="0" y="3025775"/>
            <a:ext cx="11414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Oval 15">
            <a:extLst>
              <a:ext uri="{FF2B5EF4-FFF2-40B4-BE49-F238E27FC236}">
                <a16:creationId xmlns:a16="http://schemas.microsoft.com/office/drawing/2014/main" id="{8C667070-0BF4-4730-8BA2-27E2A705FC1D}"/>
              </a:ext>
            </a:extLst>
          </p:cNvPr>
          <p:cNvSpPr/>
          <p:nvPr/>
        </p:nvSpPr>
        <p:spPr>
          <a:xfrm>
            <a:off x="6456758" y="2114550"/>
            <a:ext cx="2114551" cy="2114551"/>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34289" tIns="34289" rIns="34289" bIns="34289"/>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FFFFFF"/>
              </a:solidFill>
              <a:latin typeface="Century Gothic" panose="020B0502020202020204" pitchFamily="34" charset="0"/>
              <a:ea typeface="Helvetica Neue Medium"/>
              <a:sym typeface="Century Gothic" panose="020B0502020202020204" pitchFamily="34" charset="0"/>
            </a:endParaRPr>
          </a:p>
        </p:txBody>
      </p:sp>
      <p:pic>
        <p:nvPicPr>
          <p:cNvPr id="7" name="Picture 8" descr="Picture 8">
            <a:extLst>
              <a:ext uri="{FF2B5EF4-FFF2-40B4-BE49-F238E27FC236}">
                <a16:creationId xmlns:a16="http://schemas.microsoft.com/office/drawing/2014/main" id="{DA56657B-CF70-45F7-99A6-E1BA5EDBB90A}"/>
              </a:ext>
            </a:extLst>
          </p:cNvPr>
          <p:cNvPicPr>
            <a:picLocks noChangeAspect="1"/>
          </p:cNvPicPr>
          <p:nvPr/>
        </p:nvPicPr>
        <p:blipFill>
          <a:blip r:embed="rId5">
            <a:extLst>
              <a:ext uri="{28A0092B-C50C-407E-A947-70E740481C1C}">
                <a14:useLocalDpi xmlns:a14="http://schemas.microsoft.com/office/drawing/2010/main" val="0"/>
              </a:ext>
            </a:extLst>
          </a:blip>
          <a:srcRect t="28812"/>
          <a:stretch>
            <a:fillRect/>
          </a:stretch>
        </p:blipFill>
        <p:spPr bwMode="auto">
          <a:xfrm>
            <a:off x="5999163" y="857250"/>
            <a:ext cx="12033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9" descr="Picture 9">
            <a:extLst>
              <a:ext uri="{FF2B5EF4-FFF2-40B4-BE49-F238E27FC236}">
                <a16:creationId xmlns:a16="http://schemas.microsoft.com/office/drawing/2014/main" id="{F3C1927D-79D3-43D1-8193-DE0098D52E1A}"/>
              </a:ext>
            </a:extLst>
          </p:cNvPr>
          <p:cNvPicPr>
            <a:picLocks noChangeAspect="1"/>
          </p:cNvPicPr>
          <p:nvPr/>
        </p:nvPicPr>
        <p:blipFill>
          <a:blip r:embed="rId6">
            <a:extLst>
              <a:ext uri="{28A0092B-C50C-407E-A947-70E740481C1C}">
                <a14:useLocalDpi xmlns:a14="http://schemas.microsoft.com/office/drawing/2010/main" val="0"/>
              </a:ext>
            </a:extLst>
          </a:blip>
          <a:srcRect b="23320"/>
          <a:stretch>
            <a:fillRect/>
          </a:stretch>
        </p:blipFill>
        <p:spPr bwMode="auto">
          <a:xfrm>
            <a:off x="6454775" y="5429250"/>
            <a:ext cx="744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Rectangle 13">
            <a:extLst>
              <a:ext uri="{FF2B5EF4-FFF2-40B4-BE49-F238E27FC236}">
                <a16:creationId xmlns:a16="http://schemas.microsoft.com/office/drawing/2014/main" id="{FA4C361F-C79B-4F22-988B-51AD705E8BCA}"/>
              </a:ext>
            </a:extLst>
          </p:cNvPr>
          <p:cNvSpPr/>
          <p:nvPr/>
        </p:nvSpPr>
        <p:spPr>
          <a:xfrm>
            <a:off x="7827963" y="857250"/>
            <a:ext cx="514350" cy="857250"/>
          </a:xfrm>
          <a:prstGeom prst="rect">
            <a:avLst/>
          </a:prstGeom>
          <a:solidFill>
            <a:srgbClr val="B01513"/>
          </a:solidFill>
          <a:ln w="12700">
            <a:miter lim="400000"/>
          </a:ln>
          <a:effectLst>
            <a:outerShdw blurRad="38100" dist="25400" dir="5400000" rotWithShape="0">
              <a:srgbClr val="000000">
                <a:alpha val="45000"/>
              </a:srgbClr>
            </a:outerShdw>
          </a:effectLst>
        </p:spPr>
        <p:txBody>
          <a:bodyPr lIns="34289" tIns="34289" rIns="34289" bIns="34289"/>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FFFFFF"/>
              </a:solidFill>
              <a:latin typeface="Century Gothic" panose="020B0502020202020204" pitchFamily="34" charset="0"/>
              <a:ea typeface="Helvetica Neue Medium"/>
              <a:sym typeface="Century Gothic" panose="020B0502020202020204" pitchFamily="34" charset="0"/>
            </a:endParaRPr>
          </a:p>
        </p:txBody>
      </p:sp>
      <p:sp>
        <p:nvSpPr>
          <p:cNvPr id="316" name="大標題文字"/>
          <p:cNvSpPr txBox="1">
            <a:spLocks noGrp="1"/>
          </p:cNvSpPr>
          <p:nvPr>
            <p:ph type="title"/>
          </p:nvPr>
        </p:nvSpPr>
        <p:spPr>
          <a:xfrm>
            <a:off x="484583" y="1196789"/>
            <a:ext cx="7053543" cy="1050398"/>
          </a:xfrm>
          <a:prstGeom prst="rect">
            <a:avLst/>
          </a:prstGeom>
        </p:spPr>
        <p:txBody>
          <a:bodyPr lIns="48767" tIns="48767" rIns="48767" bIns="48767" anchor="t"/>
          <a:lstStyle>
            <a:lvl1pPr algn="l" defTabSz="457184">
              <a:defRPr sz="4078">
                <a:solidFill>
                  <a:srgbClr val="EBEBEB"/>
                </a:solidFill>
                <a:latin typeface="Century Gothic"/>
                <a:ea typeface="Century Gothic"/>
                <a:cs typeface="Century Gothic"/>
                <a:sym typeface="Century Gothic"/>
              </a:defRPr>
            </a:lvl1pPr>
          </a:lstStyle>
          <a:p>
            <a:r>
              <a:t>大標題文字</a:t>
            </a:r>
          </a:p>
        </p:txBody>
      </p:sp>
      <p:sp>
        <p:nvSpPr>
          <p:cNvPr id="317" name="內文層級一…"/>
          <p:cNvSpPr txBox="1">
            <a:spLocks noGrp="1"/>
          </p:cNvSpPr>
          <p:nvPr>
            <p:ph type="body" sz="quarter" idx="1"/>
          </p:nvPr>
        </p:nvSpPr>
        <p:spPr>
          <a:xfrm>
            <a:off x="827483" y="2402681"/>
            <a:ext cx="3297255" cy="3146823"/>
          </a:xfrm>
          <a:prstGeom prst="rect">
            <a:avLst/>
          </a:prstGeom>
        </p:spPr>
        <p:txBody>
          <a:bodyPr lIns="48767" tIns="48767" rIns="48767" bIns="48767" anchor="t"/>
          <a:lstStyle>
            <a:lvl1pPr marL="321457" indent="-321457"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1pPr>
            <a:lvl2pPr marL="622824" indent="-301366"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2pPr>
            <a:lvl3pPr marL="918449" indent="-275534"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3pPr>
            <a:lvl4pPr marL="1285829" indent="-321457"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4pPr>
            <a:lvl5pPr marL="1607287" indent="-321457"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10" name="幻燈片編號">
            <a:extLst>
              <a:ext uri="{FF2B5EF4-FFF2-40B4-BE49-F238E27FC236}">
                <a16:creationId xmlns:a16="http://schemas.microsoft.com/office/drawing/2014/main" id="{2C76D5E6-6D02-43E6-9211-A78FF9205ADD}"/>
              </a:ext>
            </a:extLst>
          </p:cNvPr>
          <p:cNvSpPr txBox="1">
            <a:spLocks noGrp="1" noChangeArrowheads="1"/>
          </p:cNvSpPr>
          <p:nvPr>
            <p:ph type="sldNum" sz="quarter" idx="10"/>
          </p:nvPr>
        </p:nvSpPr>
        <p:spPr bwMode="auto">
          <a:xfrm>
            <a:off x="7851775" y="1144588"/>
            <a:ext cx="519113" cy="50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b" anchorCtr="0" compatLnSpc="1">
            <a:prstTxWarp prst="textNoShape">
              <a:avLst/>
            </a:prstTxWarp>
          </a:bodyPr>
          <a:lstStyle>
            <a:lvl1pPr algn="l" defTabSz="912813" eaLnBrk="0" fontAlgn="base">
              <a:spcBef>
                <a:spcPct val="0"/>
              </a:spcBef>
              <a:spcAft>
                <a:spcPct val="0"/>
              </a:spcAft>
              <a:defRPr kumimoji="1" sz="2600" smtClean="0">
                <a:solidFill>
                  <a:srgbClr val="FFFFFF"/>
                </a:solidFill>
                <a:latin typeface="Century Gothic" panose="020B0502020202020204" pitchFamily="34" charset="0"/>
                <a:sym typeface="Century Gothic" panose="020B0502020202020204" pitchFamily="34" charset="0"/>
              </a:defRPr>
            </a:lvl1pPr>
          </a:lstStyle>
          <a:p>
            <a:fld id="{4A8B142B-EE08-439C-BC48-2E0973EA373D}" type="slidenum">
              <a:rPr lang="zh-TW" altLang="zh-TW"/>
              <a:pPr/>
              <a:t>‹#›</a:t>
            </a:fld>
            <a:endParaRPr lang="zh-TW" altLang="zh-TW"/>
          </a:p>
        </p:txBody>
      </p:sp>
    </p:spTree>
    <p:extLst>
      <p:ext uri="{BB962C8B-B14F-4D97-AF65-F5344CB8AC3E}">
        <p14:creationId xmlns:p14="http://schemas.microsoft.com/office/powerpoint/2010/main" val="298522356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F3D6EDF-24EB-4DA4-8097-820B03A26799}"/>
              </a:ext>
            </a:extLst>
          </p:cNvPr>
          <p:cNvSpPr>
            <a:spLocks noGrp="1"/>
          </p:cNvSpPr>
          <p:nvPr>
            <p:ph type="dt" sz="half" idx="10"/>
          </p:nvPr>
        </p:nvSpPr>
        <p:spPr/>
        <p:txBody>
          <a:bodyPr/>
          <a:lstStyle>
            <a:lvl1pPr>
              <a:defRPr/>
            </a:lvl1pPr>
          </a:lstStyle>
          <a:p>
            <a:pPr>
              <a:defRPr/>
            </a:pPr>
            <a:endParaRPr lang="en-US" altLang="zh-TW"/>
          </a:p>
        </p:txBody>
      </p:sp>
      <p:sp>
        <p:nvSpPr>
          <p:cNvPr id="6" name="頁尾版面配置區 5">
            <a:extLst>
              <a:ext uri="{FF2B5EF4-FFF2-40B4-BE49-F238E27FC236}">
                <a16:creationId xmlns:a16="http://schemas.microsoft.com/office/drawing/2014/main" id="{7C724D30-4F6D-4188-8DD2-F2B0723387B8}"/>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a:extLst>
              <a:ext uri="{FF2B5EF4-FFF2-40B4-BE49-F238E27FC236}">
                <a16:creationId xmlns:a16="http://schemas.microsoft.com/office/drawing/2014/main" id="{2D11EFBF-2459-4F66-9B43-012346F51E03}"/>
              </a:ext>
            </a:extLst>
          </p:cNvPr>
          <p:cNvSpPr>
            <a:spLocks noGrp="1"/>
          </p:cNvSpPr>
          <p:nvPr>
            <p:ph type="sldNum" sz="quarter" idx="12"/>
          </p:nvPr>
        </p:nvSpPr>
        <p:spPr/>
        <p:txBody>
          <a:bodyPr/>
          <a:lstStyle>
            <a:lvl1pPr>
              <a:defRPr/>
            </a:lvl1pPr>
          </a:lstStyle>
          <a:p>
            <a:pPr>
              <a:defRPr/>
            </a:pPr>
            <a:fld id="{F05DD14C-590D-4C38-9F95-763C1AAE6D3E}" type="slidenum">
              <a:rPr lang="en-US" altLang="zh-TW"/>
              <a:pPr>
                <a:defRPr/>
              </a:pPr>
              <a:t>‹#›</a:t>
            </a:fld>
            <a:endParaRPr lang="en-US" altLang="zh-TW"/>
          </a:p>
        </p:txBody>
      </p:sp>
    </p:spTree>
    <p:extLst>
      <p:ext uri="{BB962C8B-B14F-4D97-AF65-F5344CB8AC3E}">
        <p14:creationId xmlns:p14="http://schemas.microsoft.com/office/powerpoint/2010/main" val="3045198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1_大標題與副標題">
    <p:spTree>
      <p:nvGrpSpPr>
        <p:cNvPr id="1" name=""/>
        <p:cNvGrpSpPr/>
        <p:nvPr/>
      </p:nvGrpSpPr>
      <p:grpSpPr>
        <a:xfrm>
          <a:off x="0" y="0"/>
          <a:ext cx="0" cy="0"/>
          <a:chOff x="0" y="0"/>
          <a:chExt cx="0" cy="0"/>
        </a:xfrm>
      </p:grpSpPr>
      <p:sp>
        <p:nvSpPr>
          <p:cNvPr id="325" name="大標題文字"/>
          <p:cNvSpPr txBox="1">
            <a:spLocks noGrp="1"/>
          </p:cNvSpPr>
          <p:nvPr>
            <p:ph type="title"/>
          </p:nvPr>
        </p:nvSpPr>
        <p:spPr>
          <a:xfrm>
            <a:off x="666750" y="1719262"/>
            <a:ext cx="7810501" cy="1743076"/>
          </a:xfrm>
          <a:prstGeom prst="rect">
            <a:avLst/>
          </a:prstGeom>
        </p:spPr>
        <p:txBody>
          <a:bodyPr lIns="27093" tIns="27093" rIns="27093" bIns="27093" anchor="b"/>
          <a:lstStyle>
            <a:lvl1pPr defTabSz="412735">
              <a:defRPr sz="5484"/>
            </a:lvl1pPr>
          </a:lstStyle>
          <a:p>
            <a:r>
              <a:t>大標題文字</a:t>
            </a:r>
          </a:p>
        </p:txBody>
      </p:sp>
      <p:sp>
        <p:nvSpPr>
          <p:cNvPr id="326" name="內文層級一…"/>
          <p:cNvSpPr txBox="1">
            <a:spLocks noGrp="1"/>
          </p:cNvSpPr>
          <p:nvPr>
            <p:ph type="body" sz="quarter" idx="1"/>
          </p:nvPr>
        </p:nvSpPr>
        <p:spPr>
          <a:xfrm>
            <a:off x="666750" y="3509962"/>
            <a:ext cx="7810501" cy="595313"/>
          </a:xfrm>
          <a:prstGeom prst="rect">
            <a:avLst/>
          </a:prstGeom>
        </p:spPr>
        <p:txBody>
          <a:bodyPr lIns="27093" tIns="27093" rIns="27093" bIns="27093" anchor="t"/>
          <a:lstStyle>
            <a:lvl1pPr marL="0" indent="0" algn="ctr" defTabSz="412735">
              <a:spcBef>
                <a:spcPts val="0"/>
              </a:spcBef>
              <a:buSzTx/>
              <a:buNone/>
              <a:defRPr sz="2672"/>
            </a:lvl1pPr>
            <a:lvl2pPr marL="0" indent="0" algn="ctr" defTabSz="412735">
              <a:spcBef>
                <a:spcPts val="0"/>
              </a:spcBef>
              <a:buSzTx/>
              <a:buNone/>
              <a:defRPr sz="2672"/>
            </a:lvl2pPr>
            <a:lvl3pPr marL="0" indent="0" algn="ctr" defTabSz="412735">
              <a:spcBef>
                <a:spcPts val="0"/>
              </a:spcBef>
              <a:buSzTx/>
              <a:buNone/>
              <a:defRPr sz="2672"/>
            </a:lvl3pPr>
            <a:lvl4pPr marL="0" indent="0" algn="ctr" defTabSz="412735">
              <a:spcBef>
                <a:spcPts val="0"/>
              </a:spcBef>
              <a:buSzTx/>
              <a:buNone/>
              <a:defRPr sz="2672"/>
            </a:lvl4pPr>
            <a:lvl5pPr marL="0" indent="0" algn="ctr" defTabSz="412735">
              <a:spcBef>
                <a:spcPts val="0"/>
              </a:spcBef>
              <a:buSzTx/>
              <a:buNone/>
              <a:defRPr sz="2672"/>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D3F6801E-A100-4387-9050-97A2A07101C0}"/>
              </a:ext>
            </a:extLst>
          </p:cNvPr>
          <p:cNvSpPr txBox="1">
            <a:spLocks noGrp="1"/>
          </p:cNvSpPr>
          <p:nvPr>
            <p:ph type="sldNum" sz="quarter" idx="10"/>
          </p:nvPr>
        </p:nvSpPr>
        <p:spPr>
          <a:xfrm>
            <a:off x="4467225" y="5762625"/>
            <a:ext cx="230188" cy="228600"/>
          </a:xfrm>
        </p:spPr>
        <p:txBody>
          <a:bodyPr lIns="27093" tIns="27093" rIns="27093" bIns="27093"/>
          <a:lstStyle>
            <a:lvl1pPr algn="l" defTabSz="412735" eaLnBrk="0" fontAlgn="base">
              <a:spcBef>
                <a:spcPct val="0"/>
              </a:spcBef>
              <a:spcAft>
                <a:spcPct val="0"/>
              </a:spcAft>
              <a:defRPr kumimoji="1" kern="1200">
                <a:solidFill>
                  <a:schemeClr val="tx1"/>
                </a:solidFill>
              </a:defRPr>
            </a:lvl1pPr>
          </a:lstStyle>
          <a:p>
            <a:pPr>
              <a:defRPr/>
            </a:pPr>
            <a:fld id="{CDCBBE5B-E12E-4D80-AEC9-DCC9C84BAEA8}" type="slidenum">
              <a:rPr/>
              <a:pPr>
                <a:defRPr/>
              </a:pPr>
              <a:t>‹#›</a:t>
            </a:fld>
            <a:endParaRPr/>
          </a:p>
        </p:txBody>
      </p:sp>
    </p:spTree>
    <p:extLst>
      <p:ext uri="{BB962C8B-B14F-4D97-AF65-F5344CB8AC3E}">
        <p14:creationId xmlns:p14="http://schemas.microsoft.com/office/powerpoint/2010/main" val="497404675"/>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34" name="大標題文字"/>
          <p:cNvSpPr txBox="1">
            <a:spLocks noGrp="1"/>
          </p:cNvSpPr>
          <p:nvPr>
            <p:ph type="title"/>
          </p:nvPr>
        </p:nvSpPr>
        <p:spPr>
          <a:xfrm>
            <a:off x="1143000" y="1699022"/>
            <a:ext cx="6858001" cy="1790700"/>
          </a:xfrm>
          <a:prstGeom prst="rect">
            <a:avLst/>
          </a:prstGeom>
        </p:spPr>
        <p:txBody>
          <a:bodyPr lIns="48767" tIns="48767" rIns="48767" bIns="48767" anchor="b"/>
          <a:lstStyle>
            <a:lvl1pPr defTabSz="914367">
              <a:lnSpc>
                <a:spcPct val="90000"/>
              </a:lnSpc>
              <a:defRPr sz="5906">
                <a:latin typeface="Calibri Light"/>
                <a:ea typeface="Calibri Light"/>
                <a:cs typeface="Calibri Light"/>
                <a:sym typeface="Calibri Light"/>
              </a:defRPr>
            </a:lvl1pPr>
          </a:lstStyle>
          <a:p>
            <a:r>
              <a:t>大標題文字</a:t>
            </a:r>
          </a:p>
        </p:txBody>
      </p:sp>
      <p:sp>
        <p:nvSpPr>
          <p:cNvPr id="335" name="內文層級一…"/>
          <p:cNvSpPr txBox="1">
            <a:spLocks noGrp="1"/>
          </p:cNvSpPr>
          <p:nvPr>
            <p:ph type="body" sz="quarter" idx="1"/>
          </p:nvPr>
        </p:nvSpPr>
        <p:spPr>
          <a:xfrm>
            <a:off x="1143000" y="3558778"/>
            <a:ext cx="6858001" cy="1241822"/>
          </a:xfrm>
          <a:prstGeom prst="rect">
            <a:avLst/>
          </a:prstGeom>
        </p:spPr>
        <p:txBody>
          <a:bodyPr lIns="48767" tIns="48767" rIns="48767" bIns="48767" anchor="t"/>
          <a:lstStyle>
            <a:lvl1pPr marL="0" indent="0" algn="ctr" defTabSz="914367">
              <a:lnSpc>
                <a:spcPct val="90000"/>
              </a:lnSpc>
              <a:spcBef>
                <a:spcPts val="984"/>
              </a:spcBef>
              <a:buSzTx/>
              <a:buNone/>
              <a:defRPr sz="2391">
                <a:latin typeface="Calibri"/>
                <a:ea typeface="Calibri"/>
                <a:cs typeface="Calibri"/>
                <a:sym typeface="Calibri"/>
              </a:defRPr>
            </a:lvl1pPr>
            <a:lvl2pPr marL="0" indent="321457" algn="ctr" defTabSz="914367">
              <a:lnSpc>
                <a:spcPct val="90000"/>
              </a:lnSpc>
              <a:spcBef>
                <a:spcPts val="984"/>
              </a:spcBef>
              <a:buSzTx/>
              <a:buNone/>
              <a:defRPr sz="2391">
                <a:latin typeface="Calibri"/>
                <a:ea typeface="Calibri"/>
                <a:cs typeface="Calibri"/>
                <a:sym typeface="Calibri"/>
              </a:defRPr>
            </a:lvl2pPr>
            <a:lvl3pPr marL="0" indent="642915" algn="ctr" defTabSz="914367">
              <a:lnSpc>
                <a:spcPct val="90000"/>
              </a:lnSpc>
              <a:spcBef>
                <a:spcPts val="984"/>
              </a:spcBef>
              <a:buSzTx/>
              <a:buNone/>
              <a:defRPr sz="2391">
                <a:latin typeface="Calibri"/>
                <a:ea typeface="Calibri"/>
                <a:cs typeface="Calibri"/>
                <a:sym typeface="Calibri"/>
              </a:defRPr>
            </a:lvl3pPr>
            <a:lvl4pPr marL="0" indent="964372" algn="ctr" defTabSz="914367">
              <a:lnSpc>
                <a:spcPct val="90000"/>
              </a:lnSpc>
              <a:spcBef>
                <a:spcPts val="984"/>
              </a:spcBef>
              <a:buSzTx/>
              <a:buNone/>
              <a:defRPr sz="2391">
                <a:latin typeface="Calibri"/>
                <a:ea typeface="Calibri"/>
                <a:cs typeface="Calibri"/>
                <a:sym typeface="Calibri"/>
              </a:defRPr>
            </a:lvl4pPr>
            <a:lvl5pPr marL="0" indent="1285829" algn="ctr" defTabSz="914367">
              <a:lnSpc>
                <a:spcPct val="90000"/>
              </a:lnSpc>
              <a:spcBef>
                <a:spcPts val="984"/>
              </a:spcBef>
              <a:buSzTx/>
              <a:buNone/>
              <a:defRPr sz="2391">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BB3B19CB-B14B-41B9-8226-A2182149ED0A}"/>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CCC40C94-3F49-4917-AA23-0257F2A26194}" type="slidenum">
              <a:rPr lang="zh-TW" altLang="zh-TW"/>
              <a:pPr/>
              <a:t>‹#›</a:t>
            </a:fld>
            <a:endParaRPr lang="zh-TW" altLang="zh-TW"/>
          </a:p>
        </p:txBody>
      </p:sp>
    </p:spTree>
    <p:extLst>
      <p:ext uri="{BB962C8B-B14F-4D97-AF65-F5344CB8AC3E}">
        <p14:creationId xmlns:p14="http://schemas.microsoft.com/office/powerpoint/2010/main" val="470834927"/>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大標題與副標題">
    <p:spTree>
      <p:nvGrpSpPr>
        <p:cNvPr id="1" name=""/>
        <p:cNvGrpSpPr/>
        <p:nvPr/>
      </p:nvGrpSpPr>
      <p:grpSpPr>
        <a:xfrm>
          <a:off x="0" y="0"/>
          <a:ext cx="0" cy="0"/>
          <a:chOff x="0" y="0"/>
          <a:chExt cx="0" cy="0"/>
        </a:xfrm>
      </p:grpSpPr>
      <p:sp>
        <p:nvSpPr>
          <p:cNvPr id="11" name="大標題文字"/>
          <p:cNvSpPr txBox="1">
            <a:spLocks noGrp="1"/>
          </p:cNvSpPr>
          <p:nvPr>
            <p:ph type="title"/>
          </p:nvPr>
        </p:nvSpPr>
        <p:spPr>
          <a:xfrm>
            <a:off x="892969" y="1151930"/>
            <a:ext cx="7358063" cy="2321719"/>
          </a:xfrm>
          <a:prstGeom prst="rect">
            <a:avLst/>
          </a:prstGeom>
        </p:spPr>
        <p:txBody>
          <a:bodyPr anchor="b"/>
          <a:lstStyle/>
          <a:p>
            <a:r>
              <a:t>大標題文字</a:t>
            </a:r>
          </a:p>
        </p:txBody>
      </p:sp>
      <p:sp>
        <p:nvSpPr>
          <p:cNvPr id="12" name="內文層級一…"/>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ECB8A934-9528-4FFB-B861-CFF0ACD5B358}"/>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latin typeface="Helvetica Neue Thin"/>
                <a:ea typeface="Helvetica Neue Thin"/>
                <a:cs typeface="Helvetica Neue Thin"/>
                <a:sym typeface="Helvetica Neue Thin"/>
              </a:defRPr>
            </a:lvl1pPr>
          </a:lstStyle>
          <a:p>
            <a:pPr>
              <a:defRPr/>
            </a:pPr>
            <a:fld id="{6E623CE8-CC43-4065-A2BC-A5CFE7446942}" type="slidenum">
              <a:rPr/>
              <a:pPr>
                <a:defRPr/>
              </a:pPr>
              <a:t>‹#›</a:t>
            </a:fld>
            <a:endParaRPr/>
          </a:p>
        </p:txBody>
      </p:sp>
    </p:spTree>
    <p:extLst>
      <p:ext uri="{BB962C8B-B14F-4D97-AF65-F5344CB8AC3E}">
        <p14:creationId xmlns:p14="http://schemas.microsoft.com/office/powerpoint/2010/main" val="1922083852"/>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影像"/>
          <p:cNvSpPr>
            <a:spLocks noGrp="1"/>
          </p:cNvSpPr>
          <p:nvPr>
            <p:ph type="pic" idx="13"/>
          </p:nvPr>
        </p:nvSpPr>
        <p:spPr>
          <a:xfrm>
            <a:off x="1140531" y="203273"/>
            <a:ext cx="6858002" cy="4574383"/>
          </a:xfrm>
          <a:prstGeom prst="rect">
            <a:avLst/>
          </a:prstGeom>
        </p:spPr>
        <p:txBody>
          <a:bodyPr lIns="91439" tIns="45719" rIns="91439" bIns="45719" anchor="t">
            <a:noAutofit/>
          </a:bodyPr>
          <a:lstStyle/>
          <a:p>
            <a:pPr lvl="0"/>
            <a:endParaRPr noProof="0">
              <a:sym typeface="Helvetica Neue"/>
            </a:endParaRPr>
          </a:p>
        </p:txBody>
      </p:sp>
      <p:sp>
        <p:nvSpPr>
          <p:cNvPr id="21" name="大標題文字"/>
          <p:cNvSpPr txBox="1">
            <a:spLocks noGrp="1"/>
          </p:cNvSpPr>
          <p:nvPr>
            <p:ph type="title"/>
          </p:nvPr>
        </p:nvSpPr>
        <p:spPr>
          <a:xfrm>
            <a:off x="892969" y="4723805"/>
            <a:ext cx="7358063" cy="1000125"/>
          </a:xfrm>
          <a:prstGeom prst="rect">
            <a:avLst/>
          </a:prstGeom>
        </p:spPr>
        <p:txBody>
          <a:bodyPr anchor="b"/>
          <a:lstStyle/>
          <a:p>
            <a:r>
              <a:t>大標題文字</a:t>
            </a:r>
          </a:p>
        </p:txBody>
      </p:sp>
      <p:sp>
        <p:nvSpPr>
          <p:cNvPr id="22" name="內文層級一…"/>
          <p:cNvSpPr txBox="1">
            <a:spLocks noGrp="1"/>
          </p:cNvSpPr>
          <p:nvPr>
            <p:ph type="body" sz="quarter" idx="1"/>
          </p:nvPr>
        </p:nvSpPr>
        <p:spPr>
          <a:xfrm>
            <a:off x="892969" y="5732859"/>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D4767F70-26FD-40D4-96B0-9BC642118E58}"/>
              </a:ext>
            </a:extLst>
          </p:cNvPr>
          <p:cNvSpPr txBox="1">
            <a:spLocks noGrp="1"/>
          </p:cNvSpPr>
          <p:nvPr>
            <p:ph type="sldNum" sz="quarter" idx="14"/>
          </p:nvPr>
        </p:nvSpPr>
        <p:spPr/>
        <p:txBody>
          <a:bodyPr/>
          <a:lstStyle>
            <a:lvl1pPr algn="l" defTabSz="914400" eaLnBrk="0" fontAlgn="base">
              <a:spcBef>
                <a:spcPct val="0"/>
              </a:spcBef>
              <a:spcAft>
                <a:spcPct val="0"/>
              </a:spcAft>
              <a:defRPr kumimoji="1" kern="1200">
                <a:solidFill>
                  <a:schemeClr val="tx1"/>
                </a:solidFill>
              </a:defRPr>
            </a:lvl1pPr>
          </a:lstStyle>
          <a:p>
            <a:pPr>
              <a:defRPr/>
            </a:pPr>
            <a:fld id="{5440163C-6F47-4DB6-8ED6-E6402BEEF5C8}" type="slidenum">
              <a:rPr/>
              <a:pPr>
                <a:defRPr/>
              </a:pPr>
              <a:t>‹#›</a:t>
            </a:fld>
            <a:endParaRPr/>
          </a:p>
        </p:txBody>
      </p:sp>
    </p:spTree>
    <p:extLst>
      <p:ext uri="{BB962C8B-B14F-4D97-AF65-F5344CB8AC3E}">
        <p14:creationId xmlns:p14="http://schemas.microsoft.com/office/powerpoint/2010/main" val="87144995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大標題 - 中央">
    <p:spTree>
      <p:nvGrpSpPr>
        <p:cNvPr id="1" name=""/>
        <p:cNvGrpSpPr/>
        <p:nvPr/>
      </p:nvGrpSpPr>
      <p:grpSpPr>
        <a:xfrm>
          <a:off x="0" y="0"/>
          <a:ext cx="0" cy="0"/>
          <a:chOff x="0" y="0"/>
          <a:chExt cx="0" cy="0"/>
        </a:xfrm>
      </p:grpSpPr>
      <p:sp>
        <p:nvSpPr>
          <p:cNvPr id="30" name="大標題文字"/>
          <p:cNvSpPr txBox="1">
            <a:spLocks noGrp="1"/>
          </p:cNvSpPr>
          <p:nvPr>
            <p:ph type="title"/>
          </p:nvPr>
        </p:nvSpPr>
        <p:spPr>
          <a:xfrm>
            <a:off x="892969" y="2268141"/>
            <a:ext cx="7358063" cy="2321719"/>
          </a:xfrm>
          <a:prstGeom prst="rect">
            <a:avLst/>
          </a:prstGeom>
        </p:spPr>
        <p:txBody>
          <a:bodyPr/>
          <a:lstStyle/>
          <a:p>
            <a:r>
              <a:t>大標題文字</a:t>
            </a:r>
          </a:p>
        </p:txBody>
      </p:sp>
      <p:sp>
        <p:nvSpPr>
          <p:cNvPr id="3" name="幻燈片編號">
            <a:extLst>
              <a:ext uri="{FF2B5EF4-FFF2-40B4-BE49-F238E27FC236}">
                <a16:creationId xmlns:a16="http://schemas.microsoft.com/office/drawing/2014/main" id="{4818FC7A-9154-4418-A430-AD52A544E6DE}"/>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21CA85E7-6180-41EA-BD2C-8CC5CBF688CB}" type="slidenum">
              <a:rPr/>
              <a:pPr>
                <a:defRPr/>
              </a:pPr>
              <a:t>‹#›</a:t>
            </a:fld>
            <a:endParaRPr/>
          </a:p>
        </p:txBody>
      </p:sp>
    </p:spTree>
    <p:extLst>
      <p:ext uri="{BB962C8B-B14F-4D97-AF65-F5344CB8AC3E}">
        <p14:creationId xmlns:p14="http://schemas.microsoft.com/office/powerpoint/2010/main" val="226558903"/>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照片 - 直式">
    <p:spTree>
      <p:nvGrpSpPr>
        <p:cNvPr id="1" name=""/>
        <p:cNvGrpSpPr/>
        <p:nvPr/>
      </p:nvGrpSpPr>
      <p:grpSpPr>
        <a:xfrm>
          <a:off x="0" y="0"/>
          <a:ext cx="0" cy="0"/>
          <a:chOff x="0" y="0"/>
          <a:chExt cx="0" cy="0"/>
        </a:xfrm>
      </p:grpSpPr>
      <p:sp>
        <p:nvSpPr>
          <p:cNvPr id="38" name="影像"/>
          <p:cNvSpPr>
            <a:spLocks noGrp="1"/>
          </p:cNvSpPr>
          <p:nvPr>
            <p:ph type="pic" idx="13"/>
          </p:nvPr>
        </p:nvSpPr>
        <p:spPr>
          <a:xfrm>
            <a:off x="1591717" y="431602"/>
            <a:ext cx="8719840" cy="5813227"/>
          </a:xfrm>
          <a:prstGeom prst="rect">
            <a:avLst/>
          </a:prstGeom>
        </p:spPr>
        <p:txBody>
          <a:bodyPr lIns="91439" tIns="45719" rIns="91439" bIns="45719" anchor="t">
            <a:noAutofit/>
          </a:bodyPr>
          <a:lstStyle/>
          <a:p>
            <a:pPr lvl="0"/>
            <a:endParaRPr noProof="0">
              <a:sym typeface="Helvetica Neue"/>
            </a:endParaRPr>
          </a:p>
        </p:txBody>
      </p:sp>
      <p:sp>
        <p:nvSpPr>
          <p:cNvPr id="39" name="大標題文字"/>
          <p:cNvSpPr txBox="1">
            <a:spLocks noGrp="1"/>
          </p:cNvSpPr>
          <p:nvPr>
            <p:ph type="title"/>
          </p:nvPr>
        </p:nvSpPr>
        <p:spPr>
          <a:xfrm>
            <a:off x="669726" y="446484"/>
            <a:ext cx="3750469" cy="2803922"/>
          </a:xfrm>
          <a:prstGeom prst="rect">
            <a:avLst/>
          </a:prstGeom>
        </p:spPr>
        <p:txBody>
          <a:bodyPr anchor="b"/>
          <a:lstStyle>
            <a:lvl1pPr>
              <a:defRPr sz="4219"/>
            </a:lvl1pPr>
          </a:lstStyle>
          <a:p>
            <a:r>
              <a:t>大標題文字</a:t>
            </a:r>
          </a:p>
        </p:txBody>
      </p:sp>
      <p:sp>
        <p:nvSpPr>
          <p:cNvPr id="40" name="內文層級一…"/>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6A1BD865-EC9E-49C9-8042-5A1B52A2C27E}"/>
              </a:ext>
            </a:extLst>
          </p:cNvPr>
          <p:cNvSpPr txBox="1">
            <a:spLocks noGrp="1"/>
          </p:cNvSpPr>
          <p:nvPr>
            <p:ph type="sldNum" sz="quarter" idx="14"/>
          </p:nvPr>
        </p:nvSpPr>
        <p:spPr/>
        <p:txBody>
          <a:bodyPr/>
          <a:lstStyle>
            <a:lvl1pPr algn="l" defTabSz="914400" eaLnBrk="0" fontAlgn="base">
              <a:spcBef>
                <a:spcPct val="0"/>
              </a:spcBef>
              <a:spcAft>
                <a:spcPct val="0"/>
              </a:spcAft>
              <a:defRPr kumimoji="1" kern="1200">
                <a:solidFill>
                  <a:schemeClr val="tx1"/>
                </a:solidFill>
              </a:defRPr>
            </a:lvl1pPr>
          </a:lstStyle>
          <a:p>
            <a:pPr>
              <a:defRPr/>
            </a:pPr>
            <a:fld id="{96C967D0-EEC8-4104-98CE-0CA7BC451473}" type="slidenum">
              <a:rPr/>
              <a:pPr>
                <a:defRPr/>
              </a:pPr>
              <a:t>‹#›</a:t>
            </a:fld>
            <a:endParaRPr/>
          </a:p>
        </p:txBody>
      </p:sp>
    </p:spTree>
    <p:extLst>
      <p:ext uri="{BB962C8B-B14F-4D97-AF65-F5344CB8AC3E}">
        <p14:creationId xmlns:p14="http://schemas.microsoft.com/office/powerpoint/2010/main" val="2439722696"/>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3" name="幻燈片編號">
            <a:extLst>
              <a:ext uri="{FF2B5EF4-FFF2-40B4-BE49-F238E27FC236}">
                <a16:creationId xmlns:a16="http://schemas.microsoft.com/office/drawing/2014/main" id="{39B71425-9962-4526-8B43-E1F6773C3953}"/>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A0F4AC91-3C8C-4A6A-95EF-8184407009CE}" type="slidenum">
              <a:rPr/>
              <a:pPr>
                <a:defRPr/>
              </a:pPr>
              <a:t>‹#›</a:t>
            </a:fld>
            <a:endParaRPr/>
          </a:p>
        </p:txBody>
      </p:sp>
    </p:spTree>
    <p:extLst>
      <p:ext uri="{BB962C8B-B14F-4D97-AF65-F5344CB8AC3E}">
        <p14:creationId xmlns:p14="http://schemas.microsoft.com/office/powerpoint/2010/main" val="3147027750"/>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56" name="大標題文字"/>
          <p:cNvSpPr txBox="1">
            <a:spLocks noGrp="1"/>
          </p:cNvSpPr>
          <p:nvPr>
            <p:ph type="title"/>
          </p:nvPr>
        </p:nvSpPr>
        <p:spPr>
          <a:prstGeom prst="rect">
            <a:avLst/>
          </a:prstGeom>
        </p:spPr>
        <p:txBody>
          <a:bodyPr/>
          <a:lstStyle/>
          <a:p>
            <a:r>
              <a:t>大標題文字</a:t>
            </a:r>
          </a:p>
        </p:txBody>
      </p:sp>
      <p:sp>
        <p:nvSpPr>
          <p:cNvPr id="57"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D6C044BB-D431-463D-89C3-FF606F7DA51F}"/>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8AE8F5B2-FFB6-48A0-A46B-CFB2704E1F24}" type="slidenum">
              <a:rPr/>
              <a:pPr>
                <a:defRPr/>
              </a:pPr>
              <a:t>‹#›</a:t>
            </a:fld>
            <a:endParaRPr/>
          </a:p>
        </p:txBody>
      </p:sp>
    </p:spTree>
    <p:extLst>
      <p:ext uri="{BB962C8B-B14F-4D97-AF65-F5344CB8AC3E}">
        <p14:creationId xmlns:p14="http://schemas.microsoft.com/office/powerpoint/2010/main" val="523189401"/>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大標題、項目符號與照片">
    <p:spTree>
      <p:nvGrpSpPr>
        <p:cNvPr id="1" name=""/>
        <p:cNvGrpSpPr/>
        <p:nvPr/>
      </p:nvGrpSpPr>
      <p:grpSpPr>
        <a:xfrm>
          <a:off x="0" y="0"/>
          <a:ext cx="0" cy="0"/>
          <a:chOff x="0" y="0"/>
          <a:chExt cx="0" cy="0"/>
        </a:xfrm>
      </p:grpSpPr>
      <p:sp>
        <p:nvSpPr>
          <p:cNvPr id="65" name="影像"/>
          <p:cNvSpPr>
            <a:spLocks noGrp="1"/>
          </p:cNvSpPr>
          <p:nvPr>
            <p:ph type="pic" idx="13"/>
          </p:nvPr>
        </p:nvSpPr>
        <p:spPr>
          <a:xfrm>
            <a:off x="2873127" y="1818680"/>
            <a:ext cx="6630293" cy="4420196"/>
          </a:xfrm>
          <a:prstGeom prst="rect">
            <a:avLst/>
          </a:prstGeom>
        </p:spPr>
        <p:txBody>
          <a:bodyPr lIns="91439" tIns="45719" rIns="91439" bIns="45719" anchor="t">
            <a:noAutofit/>
          </a:bodyPr>
          <a:lstStyle/>
          <a:p>
            <a:pPr lvl="0"/>
            <a:endParaRPr noProof="0">
              <a:sym typeface="Helvetica Neue"/>
            </a:endParaRPr>
          </a:p>
        </p:txBody>
      </p:sp>
      <p:sp>
        <p:nvSpPr>
          <p:cNvPr id="66" name="大標題文字"/>
          <p:cNvSpPr txBox="1">
            <a:spLocks noGrp="1"/>
          </p:cNvSpPr>
          <p:nvPr>
            <p:ph type="title"/>
          </p:nvPr>
        </p:nvSpPr>
        <p:spPr>
          <a:prstGeom prst="rect">
            <a:avLst/>
          </a:prstGeom>
        </p:spPr>
        <p:txBody>
          <a:bodyPr/>
          <a:lstStyle/>
          <a:p>
            <a:r>
              <a:t>大標題文字</a:t>
            </a:r>
          </a:p>
        </p:txBody>
      </p:sp>
      <p:sp>
        <p:nvSpPr>
          <p:cNvPr id="67" name="內文層級一…"/>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A4B92AB9-F1CF-4B14-A0A8-03896F077F57}"/>
              </a:ext>
            </a:extLst>
          </p:cNvPr>
          <p:cNvSpPr txBox="1">
            <a:spLocks noGrp="1"/>
          </p:cNvSpPr>
          <p:nvPr>
            <p:ph type="sldNum" sz="quarter" idx="14"/>
          </p:nvPr>
        </p:nvSpPr>
        <p:spPr>
          <a:xfrm>
            <a:off x="4449763" y="6535738"/>
            <a:ext cx="279400" cy="276225"/>
          </a:xfrm>
        </p:spPr>
        <p:txBody>
          <a:bodyPr/>
          <a:lstStyle>
            <a:lvl1pPr algn="l" defTabSz="914400" eaLnBrk="0" fontAlgn="base">
              <a:spcBef>
                <a:spcPct val="0"/>
              </a:spcBef>
              <a:spcAft>
                <a:spcPct val="0"/>
              </a:spcAft>
              <a:defRPr kumimoji="1" kern="1200">
                <a:solidFill>
                  <a:schemeClr val="tx1"/>
                </a:solidFill>
                <a:latin typeface="Helvetica Light"/>
                <a:ea typeface="Helvetica Light"/>
                <a:cs typeface="Helvetica Light"/>
                <a:sym typeface="Helvetica Light"/>
              </a:defRPr>
            </a:lvl1pPr>
          </a:lstStyle>
          <a:p>
            <a:pPr>
              <a:defRPr/>
            </a:pPr>
            <a:fld id="{ABC6DE8F-48D5-4977-8700-EA47E42E9986}" type="slidenum">
              <a:rPr/>
              <a:pPr>
                <a:defRPr/>
              </a:pPr>
              <a:t>‹#›</a:t>
            </a:fld>
            <a:endParaRPr/>
          </a:p>
        </p:txBody>
      </p:sp>
    </p:spTree>
    <p:extLst>
      <p:ext uri="{BB962C8B-B14F-4D97-AF65-F5344CB8AC3E}">
        <p14:creationId xmlns:p14="http://schemas.microsoft.com/office/powerpoint/2010/main" val="2257245312"/>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項目符號">
    <p:spTree>
      <p:nvGrpSpPr>
        <p:cNvPr id="1" name=""/>
        <p:cNvGrpSpPr/>
        <p:nvPr/>
      </p:nvGrpSpPr>
      <p:grpSpPr>
        <a:xfrm>
          <a:off x="0" y="0"/>
          <a:ext cx="0" cy="0"/>
          <a:chOff x="0" y="0"/>
          <a:chExt cx="0" cy="0"/>
        </a:xfrm>
      </p:grpSpPr>
      <p:sp>
        <p:nvSpPr>
          <p:cNvPr id="75" name="內文層級一…"/>
          <p:cNvSpPr txBox="1">
            <a:spLocks noGrp="1"/>
          </p:cNvSpPr>
          <p:nvPr>
            <p:ph type="body" idx="1"/>
          </p:nvPr>
        </p:nvSpPr>
        <p:spPr>
          <a:xfrm>
            <a:off x="669727" y="892969"/>
            <a:ext cx="7804547" cy="5072063"/>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3" name="幻燈片編號">
            <a:extLst>
              <a:ext uri="{FF2B5EF4-FFF2-40B4-BE49-F238E27FC236}">
                <a16:creationId xmlns:a16="http://schemas.microsoft.com/office/drawing/2014/main" id="{5C8EB1AD-9174-476B-84FD-A6FF74FBBB2D}"/>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FECD166B-4F44-4124-8D69-D543D1990E7D}" type="slidenum">
              <a:rPr/>
              <a:pPr>
                <a:defRPr/>
              </a:pPr>
              <a:t>‹#›</a:t>
            </a:fld>
            <a:endParaRPr/>
          </a:p>
        </p:txBody>
      </p:sp>
    </p:spTree>
    <p:extLst>
      <p:ext uri="{BB962C8B-B14F-4D97-AF65-F5344CB8AC3E}">
        <p14:creationId xmlns:p14="http://schemas.microsoft.com/office/powerpoint/2010/main" val="394886874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a:extLst>
              <a:ext uri="{FF2B5EF4-FFF2-40B4-BE49-F238E27FC236}">
                <a16:creationId xmlns:a16="http://schemas.microsoft.com/office/drawing/2014/main" id="{505FB015-20F9-423A-82E7-AB61B014F952}"/>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61E4211E-A65A-4E45-A9CC-1D19059B4D8C}"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E793A6E5-E90A-4ABE-BEF9-85AD6FA9FABE}"/>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8A3640B1-DC18-4B95-B0E1-3FA1F66C39F4}"/>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83897681-CC1F-4227-B212-4E03188C7B8A}" type="slidenum">
              <a:rPr lang="zh-TW" altLang="en-US"/>
              <a:pPr>
                <a:defRPr/>
              </a:pPr>
              <a:t>‹#›</a:t>
            </a:fld>
            <a:endParaRPr lang="zh-TW" altLang="en-US"/>
          </a:p>
        </p:txBody>
      </p:sp>
    </p:spTree>
    <p:extLst>
      <p:ext uri="{BB962C8B-B14F-4D97-AF65-F5344CB8AC3E}">
        <p14:creationId xmlns:p14="http://schemas.microsoft.com/office/powerpoint/2010/main" val="4765066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照片 - 一頁三張">
    <p:spTree>
      <p:nvGrpSpPr>
        <p:cNvPr id="1" name=""/>
        <p:cNvGrpSpPr/>
        <p:nvPr/>
      </p:nvGrpSpPr>
      <p:grpSpPr>
        <a:xfrm>
          <a:off x="0" y="0"/>
          <a:ext cx="0" cy="0"/>
          <a:chOff x="0" y="0"/>
          <a:chExt cx="0" cy="0"/>
        </a:xfrm>
      </p:grpSpPr>
      <p:sp>
        <p:nvSpPr>
          <p:cNvPr id="83" name="影像"/>
          <p:cNvSpPr>
            <a:spLocks noGrp="1"/>
          </p:cNvSpPr>
          <p:nvPr>
            <p:ph type="pic" sz="quarter" idx="13"/>
          </p:nvPr>
        </p:nvSpPr>
        <p:spPr>
          <a:xfrm>
            <a:off x="4697015" y="3536156"/>
            <a:ext cx="4257245" cy="2839641"/>
          </a:xfrm>
          <a:prstGeom prst="rect">
            <a:avLst/>
          </a:prstGeom>
        </p:spPr>
        <p:txBody>
          <a:bodyPr lIns="91439" tIns="45719" rIns="91439" bIns="45719" anchor="t">
            <a:noAutofit/>
          </a:bodyPr>
          <a:lstStyle/>
          <a:p>
            <a:pPr lvl="0"/>
            <a:endParaRPr noProof="0">
              <a:sym typeface="Helvetica Neue"/>
            </a:endParaRPr>
          </a:p>
        </p:txBody>
      </p:sp>
      <p:sp>
        <p:nvSpPr>
          <p:cNvPr id="84" name="影像"/>
          <p:cNvSpPr>
            <a:spLocks noGrp="1"/>
          </p:cNvSpPr>
          <p:nvPr>
            <p:ph type="pic" sz="quarter" idx="14"/>
          </p:nvPr>
        </p:nvSpPr>
        <p:spPr>
          <a:xfrm>
            <a:off x="4572000" y="625079"/>
            <a:ext cx="4125516" cy="2750344"/>
          </a:xfrm>
          <a:prstGeom prst="rect">
            <a:avLst/>
          </a:prstGeom>
        </p:spPr>
        <p:txBody>
          <a:bodyPr lIns="91439" tIns="45719" rIns="91439" bIns="45719" anchor="t">
            <a:noAutofit/>
          </a:bodyPr>
          <a:lstStyle/>
          <a:p>
            <a:pPr lvl="0"/>
            <a:endParaRPr noProof="0">
              <a:sym typeface="Helvetica Neue"/>
            </a:endParaRPr>
          </a:p>
        </p:txBody>
      </p:sp>
      <p:sp>
        <p:nvSpPr>
          <p:cNvPr id="85" name="影像"/>
          <p:cNvSpPr>
            <a:spLocks noGrp="1"/>
          </p:cNvSpPr>
          <p:nvPr>
            <p:ph type="pic" idx="15"/>
          </p:nvPr>
        </p:nvSpPr>
        <p:spPr>
          <a:xfrm>
            <a:off x="-1669851" y="625078"/>
            <a:ext cx="8425160" cy="5616773"/>
          </a:xfrm>
          <a:prstGeom prst="rect">
            <a:avLst/>
          </a:prstGeom>
        </p:spPr>
        <p:txBody>
          <a:bodyPr lIns="91439" tIns="45719" rIns="91439" bIns="45719" anchor="t">
            <a:noAutofit/>
          </a:bodyPr>
          <a:lstStyle/>
          <a:p>
            <a:pPr lvl="0"/>
            <a:endParaRPr noProof="0">
              <a:sym typeface="Helvetica Neue"/>
            </a:endParaRPr>
          </a:p>
        </p:txBody>
      </p:sp>
      <p:sp>
        <p:nvSpPr>
          <p:cNvPr id="5" name="幻燈片編號">
            <a:extLst>
              <a:ext uri="{FF2B5EF4-FFF2-40B4-BE49-F238E27FC236}">
                <a16:creationId xmlns:a16="http://schemas.microsoft.com/office/drawing/2014/main" id="{073799E7-30F3-4925-8970-04FFDDA716CC}"/>
              </a:ext>
            </a:extLst>
          </p:cNvPr>
          <p:cNvSpPr txBox="1">
            <a:spLocks noGrp="1"/>
          </p:cNvSpPr>
          <p:nvPr>
            <p:ph type="sldNum" sz="quarter" idx="16"/>
          </p:nvPr>
        </p:nvSpPr>
        <p:spPr/>
        <p:txBody>
          <a:bodyPr/>
          <a:lstStyle>
            <a:lvl1pPr algn="l" defTabSz="914400" eaLnBrk="0" fontAlgn="base">
              <a:spcBef>
                <a:spcPct val="0"/>
              </a:spcBef>
              <a:spcAft>
                <a:spcPct val="0"/>
              </a:spcAft>
              <a:defRPr kumimoji="1" kern="1200">
                <a:solidFill>
                  <a:schemeClr val="tx1"/>
                </a:solidFill>
              </a:defRPr>
            </a:lvl1pPr>
          </a:lstStyle>
          <a:p>
            <a:pPr>
              <a:defRPr/>
            </a:pPr>
            <a:fld id="{DADD4B30-0E7D-40E9-B97C-F85C9199CDBD}" type="slidenum">
              <a:rPr/>
              <a:pPr>
                <a:defRPr/>
              </a:pPr>
              <a:t>‹#›</a:t>
            </a:fld>
            <a:endParaRPr/>
          </a:p>
        </p:txBody>
      </p:sp>
    </p:spTree>
    <p:extLst>
      <p:ext uri="{BB962C8B-B14F-4D97-AF65-F5344CB8AC3E}">
        <p14:creationId xmlns:p14="http://schemas.microsoft.com/office/powerpoint/2010/main" val="88952831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名言語錄">
    <p:spTree>
      <p:nvGrpSpPr>
        <p:cNvPr id="1" name=""/>
        <p:cNvGrpSpPr/>
        <p:nvPr/>
      </p:nvGrpSpPr>
      <p:grpSpPr>
        <a:xfrm>
          <a:off x="0" y="0"/>
          <a:ext cx="0" cy="0"/>
          <a:chOff x="0" y="0"/>
          <a:chExt cx="0" cy="0"/>
        </a:xfrm>
      </p:grpSpPr>
      <p:sp>
        <p:nvSpPr>
          <p:cNvPr id="93" name="–王大明"/>
          <p:cNvSpPr txBox="1">
            <a:spLocks noGrp="1"/>
          </p:cNvSpPr>
          <p:nvPr>
            <p:ph type="body" sz="quarter" idx="13"/>
          </p:nvPr>
        </p:nvSpPr>
        <p:spPr>
          <a:xfrm>
            <a:off x="892969" y="4473774"/>
            <a:ext cx="7358063" cy="366117"/>
          </a:xfrm>
          <a:prstGeom prst="rect">
            <a:avLst/>
          </a:prstGeom>
        </p:spPr>
        <p:txBody>
          <a:bodyPr anchor="t">
            <a:spAutoFit/>
          </a:bodyPr>
          <a:lstStyle>
            <a:lvl1pPr marL="0" indent="0" algn="ctr">
              <a:spcBef>
                <a:spcPts val="0"/>
              </a:spcBef>
              <a:buSzTx/>
              <a:buNone/>
              <a:defRPr sz="1687" i="1"/>
            </a:lvl1pPr>
          </a:lstStyle>
          <a:p>
            <a:r>
              <a:t>–王大明</a:t>
            </a:r>
          </a:p>
        </p:txBody>
      </p:sp>
      <p:sp>
        <p:nvSpPr>
          <p:cNvPr id="94" name="「在此輸入名言語錄。」"/>
          <p:cNvSpPr txBox="1">
            <a:spLocks noGrp="1"/>
          </p:cNvSpPr>
          <p:nvPr>
            <p:ph type="body" sz="quarter" idx="14"/>
          </p:nvPr>
        </p:nvSpPr>
        <p:spPr>
          <a:xfrm>
            <a:off x="892969" y="2979432"/>
            <a:ext cx="7358063"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「在此輸入名言語錄。」</a:t>
            </a:r>
          </a:p>
        </p:txBody>
      </p:sp>
      <p:sp>
        <p:nvSpPr>
          <p:cNvPr id="4" name="幻燈片編號">
            <a:extLst>
              <a:ext uri="{FF2B5EF4-FFF2-40B4-BE49-F238E27FC236}">
                <a16:creationId xmlns:a16="http://schemas.microsoft.com/office/drawing/2014/main" id="{93011075-B108-4286-B9A8-04608225D133}"/>
              </a:ext>
            </a:extLst>
          </p:cNvPr>
          <p:cNvSpPr txBox="1">
            <a:spLocks noGrp="1"/>
          </p:cNvSpPr>
          <p:nvPr>
            <p:ph type="sldNum" sz="quarter" idx="15"/>
          </p:nvPr>
        </p:nvSpPr>
        <p:spPr/>
        <p:txBody>
          <a:bodyPr/>
          <a:lstStyle>
            <a:lvl1pPr algn="l" defTabSz="914400" eaLnBrk="0" fontAlgn="base">
              <a:spcBef>
                <a:spcPct val="0"/>
              </a:spcBef>
              <a:spcAft>
                <a:spcPct val="0"/>
              </a:spcAft>
              <a:defRPr kumimoji="1" kern="1200">
                <a:solidFill>
                  <a:schemeClr val="tx1"/>
                </a:solidFill>
              </a:defRPr>
            </a:lvl1pPr>
          </a:lstStyle>
          <a:p>
            <a:pPr>
              <a:defRPr/>
            </a:pPr>
            <a:fld id="{DB8CB98B-98E3-403F-9FE4-633E76269F29}" type="slidenum">
              <a:rPr/>
              <a:pPr>
                <a:defRPr/>
              </a:pPr>
              <a:t>‹#›</a:t>
            </a:fld>
            <a:endParaRPr/>
          </a:p>
        </p:txBody>
      </p:sp>
    </p:spTree>
    <p:extLst>
      <p:ext uri="{BB962C8B-B14F-4D97-AF65-F5344CB8AC3E}">
        <p14:creationId xmlns:p14="http://schemas.microsoft.com/office/powerpoint/2010/main" val="3533311596"/>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影像"/>
          <p:cNvSpPr>
            <a:spLocks noGrp="1"/>
          </p:cNvSpPr>
          <p:nvPr>
            <p:ph type="pic" idx="13"/>
          </p:nvPr>
        </p:nvSpPr>
        <p:spPr>
          <a:xfrm>
            <a:off x="-667866" y="0"/>
            <a:ext cx="10479731" cy="6991945"/>
          </a:xfrm>
          <a:prstGeom prst="rect">
            <a:avLst/>
          </a:prstGeom>
        </p:spPr>
        <p:txBody>
          <a:bodyPr lIns="91439" tIns="45719" rIns="91439" bIns="45719" anchor="t">
            <a:noAutofit/>
          </a:bodyPr>
          <a:lstStyle/>
          <a:p>
            <a:pPr lvl="0"/>
            <a:endParaRPr noProof="0">
              <a:sym typeface="Helvetica Neue"/>
            </a:endParaRPr>
          </a:p>
        </p:txBody>
      </p:sp>
      <p:sp>
        <p:nvSpPr>
          <p:cNvPr id="3" name="幻燈片編號">
            <a:extLst>
              <a:ext uri="{FF2B5EF4-FFF2-40B4-BE49-F238E27FC236}">
                <a16:creationId xmlns:a16="http://schemas.microsoft.com/office/drawing/2014/main" id="{AFD3B22B-3325-4677-A86B-B23C2F05787C}"/>
              </a:ext>
            </a:extLst>
          </p:cNvPr>
          <p:cNvSpPr txBox="1">
            <a:spLocks noGrp="1"/>
          </p:cNvSpPr>
          <p:nvPr>
            <p:ph type="sldNum" sz="quarter" idx="14"/>
          </p:nvPr>
        </p:nvSpPr>
        <p:spPr/>
        <p:txBody>
          <a:bodyPr/>
          <a:lstStyle>
            <a:lvl1pPr algn="l" defTabSz="914400" eaLnBrk="0" fontAlgn="base">
              <a:spcBef>
                <a:spcPct val="0"/>
              </a:spcBef>
              <a:spcAft>
                <a:spcPct val="0"/>
              </a:spcAft>
              <a:defRPr kumimoji="1" kern="1200">
                <a:solidFill>
                  <a:schemeClr val="tx1"/>
                </a:solidFill>
              </a:defRPr>
            </a:lvl1pPr>
          </a:lstStyle>
          <a:p>
            <a:pPr>
              <a:defRPr/>
            </a:pPr>
            <a:fld id="{358DE721-5682-4D95-901C-EBD34133058C}" type="slidenum">
              <a:rPr/>
              <a:pPr>
                <a:defRPr/>
              </a:pPr>
              <a:t>‹#›</a:t>
            </a:fld>
            <a:endParaRPr/>
          </a:p>
        </p:txBody>
      </p:sp>
    </p:spTree>
    <p:extLst>
      <p:ext uri="{BB962C8B-B14F-4D97-AF65-F5344CB8AC3E}">
        <p14:creationId xmlns:p14="http://schemas.microsoft.com/office/powerpoint/2010/main" val="3412481829"/>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 name="幻燈片編號">
            <a:extLst>
              <a:ext uri="{FF2B5EF4-FFF2-40B4-BE49-F238E27FC236}">
                <a16:creationId xmlns:a16="http://schemas.microsoft.com/office/drawing/2014/main" id="{E34EDC2C-8E82-4BA9-969F-1B75EBE2DE95}"/>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0B78D55A-BF50-4FA7-B5A0-7A0241671C06}" type="slidenum">
              <a:rPr/>
              <a:pPr>
                <a:defRPr/>
              </a:pPr>
              <a:t>‹#›</a:t>
            </a:fld>
            <a:endParaRPr/>
          </a:p>
        </p:txBody>
      </p:sp>
    </p:spTree>
    <p:extLst>
      <p:ext uri="{BB962C8B-B14F-4D97-AF65-F5344CB8AC3E}">
        <p14:creationId xmlns:p14="http://schemas.microsoft.com/office/powerpoint/2010/main" val="3341629303"/>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117" name="大標題文字"/>
          <p:cNvSpPr txBox="1">
            <a:spLocks noGrp="1"/>
          </p:cNvSpPr>
          <p:nvPr>
            <p:ph type="title"/>
          </p:nvPr>
        </p:nvSpPr>
        <p:spPr>
          <a:xfrm>
            <a:off x="628650" y="1131094"/>
            <a:ext cx="7886701" cy="994173"/>
          </a:xfrm>
          <a:prstGeom prst="rect">
            <a:avLst/>
          </a:prstGeom>
        </p:spPr>
        <p:txBody>
          <a:bodyPr lIns="48767" tIns="48767" rIns="48767" bIns="48767"/>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118" name="內文層級一…"/>
          <p:cNvSpPr txBox="1">
            <a:spLocks noGrp="1"/>
          </p:cNvSpPr>
          <p:nvPr>
            <p:ph type="body" idx="1"/>
          </p:nvPr>
        </p:nvSpPr>
        <p:spPr>
          <a:xfrm>
            <a:off x="628650" y="2226469"/>
            <a:ext cx="7886701" cy="3263504"/>
          </a:xfrm>
          <a:prstGeom prst="rect">
            <a:avLst/>
          </a:prstGeom>
        </p:spPr>
        <p:txBody>
          <a:bodyPr lIns="48767" tIns="48767" rIns="48767" bIns="48767"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D1CAD086-E603-49AE-A283-21B85CF8B7CC}"/>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6123E927-54E2-4D85-9A20-8D57110E4C8B}" type="slidenum">
              <a:rPr lang="zh-TW" altLang="zh-TW"/>
              <a:pPr/>
              <a:t>‹#›</a:t>
            </a:fld>
            <a:endParaRPr lang="zh-TW" altLang="zh-TW"/>
          </a:p>
        </p:txBody>
      </p:sp>
    </p:spTree>
    <p:extLst>
      <p:ext uri="{BB962C8B-B14F-4D97-AF65-F5344CB8AC3E}">
        <p14:creationId xmlns:p14="http://schemas.microsoft.com/office/powerpoint/2010/main" val="3925406416"/>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標題投影片">
    <p:spTree>
      <p:nvGrpSpPr>
        <p:cNvPr id="1" name=""/>
        <p:cNvGrpSpPr/>
        <p:nvPr/>
      </p:nvGrpSpPr>
      <p:grpSpPr>
        <a:xfrm>
          <a:off x="0" y="0"/>
          <a:ext cx="0" cy="0"/>
          <a:chOff x="0" y="0"/>
          <a:chExt cx="0" cy="0"/>
        </a:xfrm>
      </p:grpSpPr>
      <p:sp>
        <p:nvSpPr>
          <p:cNvPr id="126" name="大標題文字"/>
          <p:cNvSpPr txBox="1">
            <a:spLocks noGrp="1"/>
          </p:cNvSpPr>
          <p:nvPr>
            <p:ph type="title"/>
          </p:nvPr>
        </p:nvSpPr>
        <p:spPr>
          <a:xfrm>
            <a:off x="1143000" y="1699022"/>
            <a:ext cx="6858001" cy="1790700"/>
          </a:xfrm>
          <a:prstGeom prst="rect">
            <a:avLst/>
          </a:prstGeom>
        </p:spPr>
        <p:txBody>
          <a:bodyPr lIns="48767" tIns="48767" rIns="48767" bIns="48767" anchor="b"/>
          <a:lstStyle>
            <a:lvl1pPr defTabSz="914367">
              <a:lnSpc>
                <a:spcPct val="90000"/>
              </a:lnSpc>
              <a:defRPr sz="5906">
                <a:latin typeface="Calibri Light"/>
                <a:ea typeface="Calibri Light"/>
                <a:cs typeface="Calibri Light"/>
                <a:sym typeface="Calibri Light"/>
              </a:defRPr>
            </a:lvl1pPr>
          </a:lstStyle>
          <a:p>
            <a:r>
              <a:t>大標題文字</a:t>
            </a:r>
          </a:p>
        </p:txBody>
      </p:sp>
      <p:sp>
        <p:nvSpPr>
          <p:cNvPr id="127" name="內文層級一…"/>
          <p:cNvSpPr txBox="1">
            <a:spLocks noGrp="1"/>
          </p:cNvSpPr>
          <p:nvPr>
            <p:ph type="body" sz="quarter" idx="1"/>
          </p:nvPr>
        </p:nvSpPr>
        <p:spPr>
          <a:xfrm>
            <a:off x="1143000" y="3558778"/>
            <a:ext cx="6858001" cy="1241822"/>
          </a:xfrm>
          <a:prstGeom prst="rect">
            <a:avLst/>
          </a:prstGeom>
        </p:spPr>
        <p:txBody>
          <a:bodyPr lIns="48767" tIns="48767" rIns="48767" bIns="48767" anchor="t"/>
          <a:lstStyle>
            <a:lvl1pPr marL="0" indent="0" algn="ctr" defTabSz="914367">
              <a:lnSpc>
                <a:spcPct val="90000"/>
              </a:lnSpc>
              <a:spcBef>
                <a:spcPts val="984"/>
              </a:spcBef>
              <a:buSzTx/>
              <a:buNone/>
              <a:defRPr sz="2391">
                <a:latin typeface="Calibri"/>
                <a:ea typeface="Calibri"/>
                <a:cs typeface="Calibri"/>
                <a:sym typeface="Calibri"/>
              </a:defRPr>
            </a:lvl1pPr>
            <a:lvl2pPr marL="0" indent="321457" algn="ctr" defTabSz="914367">
              <a:lnSpc>
                <a:spcPct val="90000"/>
              </a:lnSpc>
              <a:spcBef>
                <a:spcPts val="984"/>
              </a:spcBef>
              <a:buSzTx/>
              <a:buNone/>
              <a:defRPr sz="2391">
                <a:latin typeface="Calibri"/>
                <a:ea typeface="Calibri"/>
                <a:cs typeface="Calibri"/>
                <a:sym typeface="Calibri"/>
              </a:defRPr>
            </a:lvl2pPr>
            <a:lvl3pPr marL="0" indent="642915" algn="ctr" defTabSz="914367">
              <a:lnSpc>
                <a:spcPct val="90000"/>
              </a:lnSpc>
              <a:spcBef>
                <a:spcPts val="984"/>
              </a:spcBef>
              <a:buSzTx/>
              <a:buNone/>
              <a:defRPr sz="2391">
                <a:latin typeface="Calibri"/>
                <a:ea typeface="Calibri"/>
                <a:cs typeface="Calibri"/>
                <a:sym typeface="Calibri"/>
              </a:defRPr>
            </a:lvl3pPr>
            <a:lvl4pPr marL="0" indent="964372" algn="ctr" defTabSz="914367">
              <a:lnSpc>
                <a:spcPct val="90000"/>
              </a:lnSpc>
              <a:spcBef>
                <a:spcPts val="984"/>
              </a:spcBef>
              <a:buSzTx/>
              <a:buNone/>
              <a:defRPr sz="2391">
                <a:latin typeface="Calibri"/>
                <a:ea typeface="Calibri"/>
                <a:cs typeface="Calibri"/>
                <a:sym typeface="Calibri"/>
              </a:defRPr>
            </a:lvl4pPr>
            <a:lvl5pPr marL="0" indent="1285829" algn="ctr" defTabSz="914367">
              <a:lnSpc>
                <a:spcPct val="90000"/>
              </a:lnSpc>
              <a:spcBef>
                <a:spcPts val="984"/>
              </a:spcBef>
              <a:buSzTx/>
              <a:buNone/>
              <a:defRPr sz="2391">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D2CB2A16-DE60-43E9-940A-DAE5BA8B3B1C}"/>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4DDCCF47-8AD6-47DD-8947-FFB595D7566E}" type="slidenum">
              <a:rPr lang="zh-TW" altLang="zh-TW"/>
              <a:pPr/>
              <a:t>‹#›</a:t>
            </a:fld>
            <a:endParaRPr lang="zh-TW" altLang="zh-TW"/>
          </a:p>
        </p:txBody>
      </p:sp>
    </p:spTree>
    <p:extLst>
      <p:ext uri="{BB962C8B-B14F-4D97-AF65-F5344CB8AC3E}">
        <p14:creationId xmlns:p14="http://schemas.microsoft.com/office/powerpoint/2010/main" val="2376728039"/>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5" name="大標題文字"/>
          <p:cNvSpPr txBox="1">
            <a:spLocks noGrp="1"/>
          </p:cNvSpPr>
          <p:nvPr>
            <p:ph type="title"/>
          </p:nvPr>
        </p:nvSpPr>
        <p:spPr>
          <a:xfrm>
            <a:off x="628650" y="1131094"/>
            <a:ext cx="7886701" cy="994173"/>
          </a:xfrm>
          <a:prstGeom prst="rect">
            <a:avLst/>
          </a:prstGeom>
        </p:spPr>
        <p:txBody>
          <a:bodyPr lIns="48767" tIns="48767" rIns="48767" bIns="48767"/>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136" name="內文層級一…"/>
          <p:cNvSpPr txBox="1">
            <a:spLocks noGrp="1"/>
          </p:cNvSpPr>
          <p:nvPr>
            <p:ph type="body" idx="1"/>
          </p:nvPr>
        </p:nvSpPr>
        <p:spPr>
          <a:xfrm>
            <a:off x="628650" y="2226469"/>
            <a:ext cx="7886701" cy="3263504"/>
          </a:xfrm>
          <a:prstGeom prst="rect">
            <a:avLst/>
          </a:prstGeom>
        </p:spPr>
        <p:txBody>
          <a:bodyPr lIns="48767" tIns="48767" rIns="48767" bIns="48767"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5D25F74C-9557-4FC0-9178-F3EDDED7566F}"/>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423AC981-7915-43C0-A5B2-3C4BB117390B}" type="slidenum">
              <a:rPr lang="zh-TW" altLang="zh-TW"/>
              <a:pPr/>
              <a:t>‹#›</a:t>
            </a:fld>
            <a:endParaRPr lang="zh-TW" altLang="zh-TW"/>
          </a:p>
        </p:txBody>
      </p:sp>
    </p:spTree>
    <p:extLst>
      <p:ext uri="{BB962C8B-B14F-4D97-AF65-F5344CB8AC3E}">
        <p14:creationId xmlns:p14="http://schemas.microsoft.com/office/powerpoint/2010/main" val="2907917187"/>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 name="大標題文字"/>
          <p:cNvSpPr txBox="1">
            <a:spLocks noGrp="1"/>
          </p:cNvSpPr>
          <p:nvPr>
            <p:ph type="title"/>
          </p:nvPr>
        </p:nvSpPr>
        <p:spPr>
          <a:xfrm>
            <a:off x="685346" y="609600"/>
            <a:ext cx="7765323" cy="970451"/>
          </a:xfrm>
          <a:prstGeom prst="rect">
            <a:avLst/>
          </a:prstGeom>
          <a:effectLst>
            <a:outerShdw blurRad="25400" dir="17880000" rotWithShape="0">
              <a:srgbClr val="000000">
                <a:alpha val="46000"/>
              </a:srgbClr>
            </a:outerShdw>
          </a:effectLst>
        </p:spPr>
        <p:txBody>
          <a:bodyPr lIns="65023" tIns="65023" rIns="65023" bIns="65023"/>
          <a:lstStyle>
            <a:lvl1pPr defTabSz="457184">
              <a:defRPr sz="3937">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1pPr>
          </a:lstStyle>
          <a:p>
            <a:r>
              <a:t>大標題文字</a:t>
            </a:r>
          </a:p>
        </p:txBody>
      </p:sp>
      <p:sp>
        <p:nvSpPr>
          <p:cNvPr id="145" name="內文層級一…"/>
          <p:cNvSpPr txBox="1">
            <a:spLocks noGrp="1"/>
          </p:cNvSpPr>
          <p:nvPr>
            <p:ph type="body" idx="1"/>
          </p:nvPr>
        </p:nvSpPr>
        <p:spPr>
          <a:xfrm>
            <a:off x="685346" y="1732449"/>
            <a:ext cx="7765323" cy="4058753"/>
          </a:xfrm>
          <a:prstGeom prst="rect">
            <a:avLst/>
          </a:prstGeom>
          <a:effectLst>
            <a:outerShdw blurRad="25400" dir="17880000" rotWithShape="0">
              <a:srgbClr val="000000">
                <a:alpha val="46000"/>
              </a:srgbClr>
            </a:outerShdw>
          </a:effectLst>
        </p:spPr>
        <p:txBody>
          <a:bodyPr lIns="65023" tIns="65023" rIns="65023" bIns="65023" anchor="t"/>
          <a:lstStyle>
            <a:lvl1pPr marL="327152" indent="-301208"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1pPr>
            <a:lvl2pPr marL="611696" indent="-295301"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2pPr>
            <a:lvl3pPr marL="835282" indent="-265771"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3pPr>
            <a:lvl4pPr marL="1126365" indent="-303738"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4pPr>
            <a:lvl5pPr marL="1328858" indent="-303738" defTabSz="457184">
              <a:spcBef>
                <a:spcPts val="562"/>
              </a:spcBef>
              <a:buClr>
                <a:srgbClr val="DADADA"/>
              </a:buClr>
              <a:buSzPct val="70000"/>
              <a:buChar char=""/>
              <a:defRPr sz="1969">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803A5124-9B17-4D23-9860-F5B7D5241338}"/>
              </a:ext>
            </a:extLst>
          </p:cNvPr>
          <p:cNvSpPr txBox="1">
            <a:spLocks noGrp="1"/>
          </p:cNvSpPr>
          <p:nvPr>
            <p:ph type="sldNum" sz="quarter" idx="10"/>
          </p:nvPr>
        </p:nvSpPr>
        <p:spPr>
          <a:xfrm>
            <a:off x="8170863" y="5924550"/>
            <a:ext cx="279400" cy="282575"/>
          </a:xfrm>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900" smtClean="0">
                <a:solidFill>
                  <a:srgbClr val="F2F2F2"/>
                </a:solidFill>
                <a:effectLst>
                  <a:outerShdw blurRad="38100" dist="38100" dir="2700000" algn="tl">
                    <a:srgbClr val="C0C0C0"/>
                  </a:outerShdw>
                </a:effectLst>
                <a:latin typeface="Calisto MT" panose="02040603050505030304" pitchFamily="18" charset="0"/>
                <a:sym typeface="Calisto MT" panose="02040603050505030304" pitchFamily="18" charset="0"/>
              </a:defRPr>
            </a:lvl1pPr>
          </a:lstStyle>
          <a:p>
            <a:fld id="{0E2463DE-66CE-4F7E-9F47-AE0C18FA619B}" type="slidenum">
              <a:rPr lang="zh-TW" altLang="zh-TW"/>
              <a:pPr/>
              <a:t>‹#›</a:t>
            </a:fld>
            <a:endParaRPr lang="zh-TW" altLang="zh-TW"/>
          </a:p>
        </p:txBody>
      </p:sp>
    </p:spTree>
    <p:extLst>
      <p:ext uri="{BB962C8B-B14F-4D97-AF65-F5344CB8AC3E}">
        <p14:creationId xmlns:p14="http://schemas.microsoft.com/office/powerpoint/2010/main" val="3990501553"/>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2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2">
            <a:extLst>
              <a:ext uri="{FF2B5EF4-FFF2-40B4-BE49-F238E27FC236}">
                <a16:creationId xmlns:a16="http://schemas.microsoft.com/office/drawing/2014/main" id="{92C5F87C-9564-4105-8586-EAF6FD9E163D}"/>
              </a:ext>
            </a:extLst>
          </p:cNvPr>
          <p:cNvGrpSpPr>
            <a:grpSpLocks/>
          </p:cNvGrpSpPr>
          <p:nvPr/>
        </p:nvGrpSpPr>
        <p:grpSpPr bwMode="auto">
          <a:xfrm>
            <a:off x="0" y="1028700"/>
            <a:ext cx="2138363" cy="4978400"/>
            <a:chOff x="0" y="0"/>
            <a:chExt cx="3041617" cy="7081203"/>
          </a:xfrm>
        </p:grpSpPr>
        <p:sp>
          <p:nvSpPr>
            <p:cNvPr id="5" name="Freeform 11">
              <a:extLst>
                <a:ext uri="{FF2B5EF4-FFF2-40B4-BE49-F238E27FC236}">
                  <a16:creationId xmlns:a16="http://schemas.microsoft.com/office/drawing/2014/main" id="{2C9208FE-8B9E-4533-B2DE-03C73EE0FA2F}"/>
                </a:ext>
              </a:extLst>
            </p:cNvPr>
            <p:cNvSpPr/>
            <p:nvPr/>
          </p:nvSpPr>
          <p:spPr>
            <a:xfrm>
              <a:off x="0" y="2501905"/>
              <a:ext cx="108387" cy="6683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6" name="Freeform 12">
              <a:extLst>
                <a:ext uri="{FF2B5EF4-FFF2-40B4-BE49-F238E27FC236}">
                  <a16:creationId xmlns:a16="http://schemas.microsoft.com/office/drawing/2014/main" id="{63A6AED4-9A48-4BEF-9FBB-D31D081ADE7F}"/>
                </a:ext>
              </a:extLst>
            </p:cNvPr>
            <p:cNvSpPr/>
            <p:nvPr/>
          </p:nvSpPr>
          <p:spPr>
            <a:xfrm>
              <a:off x="137743" y="3122865"/>
              <a:ext cx="688710" cy="247706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7" name="Freeform 13">
              <a:extLst>
                <a:ext uri="{FF2B5EF4-FFF2-40B4-BE49-F238E27FC236}">
                  <a16:creationId xmlns:a16="http://schemas.microsoft.com/office/drawing/2014/main" id="{D49E957C-3299-4C14-839A-A70118B6A33A}"/>
                </a:ext>
              </a:extLst>
            </p:cNvPr>
            <p:cNvSpPr/>
            <p:nvPr/>
          </p:nvSpPr>
          <p:spPr>
            <a:xfrm>
              <a:off x="860324" y="5566061"/>
              <a:ext cx="650323" cy="1515142"/>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8" name="Freeform 14">
              <a:extLst>
                <a:ext uri="{FF2B5EF4-FFF2-40B4-BE49-F238E27FC236}">
                  <a16:creationId xmlns:a16="http://schemas.microsoft.com/office/drawing/2014/main" id="{32C3BC6E-6905-4240-BFA3-0F6CDF21F3A9}"/>
                </a:ext>
              </a:extLst>
            </p:cNvPr>
            <p:cNvSpPr/>
            <p:nvPr/>
          </p:nvSpPr>
          <p:spPr>
            <a:xfrm>
              <a:off x="1022905" y="6692821"/>
              <a:ext cx="182903" cy="388382"/>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9" name="Freeform 15">
              <a:extLst>
                <a:ext uri="{FF2B5EF4-FFF2-40B4-BE49-F238E27FC236}">
                  <a16:creationId xmlns:a16="http://schemas.microsoft.com/office/drawing/2014/main" id="{B469268A-006A-473D-A0EF-B2B68129AEA2}"/>
                </a:ext>
              </a:extLst>
            </p:cNvPr>
            <p:cNvSpPr/>
            <p:nvPr/>
          </p:nvSpPr>
          <p:spPr>
            <a:xfrm>
              <a:off x="108387" y="3170283"/>
              <a:ext cx="876130" cy="3551892"/>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0" name="Freeform 16">
              <a:extLst>
                <a:ext uri="{FF2B5EF4-FFF2-40B4-BE49-F238E27FC236}">
                  <a16:creationId xmlns:a16="http://schemas.microsoft.com/office/drawing/2014/main" id="{F872F84A-1C07-4059-B7BF-1B0E7F84F438}"/>
                </a:ext>
              </a:extLst>
            </p:cNvPr>
            <p:cNvSpPr/>
            <p:nvPr/>
          </p:nvSpPr>
          <p:spPr>
            <a:xfrm>
              <a:off x="27097" y="0"/>
              <a:ext cx="110646" cy="3122865"/>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1" name="Freeform 17">
              <a:extLst>
                <a:ext uri="{FF2B5EF4-FFF2-40B4-BE49-F238E27FC236}">
                  <a16:creationId xmlns:a16="http://schemas.microsoft.com/office/drawing/2014/main" id="{4F882819-5C26-49F8-8C4E-579D0C913300}"/>
                </a:ext>
              </a:extLst>
            </p:cNvPr>
            <p:cNvSpPr/>
            <p:nvPr/>
          </p:nvSpPr>
          <p:spPr>
            <a:xfrm>
              <a:off x="83549" y="2897062"/>
              <a:ext cx="83548" cy="5261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2" name="Freeform 18">
              <a:extLst>
                <a:ext uri="{FF2B5EF4-FFF2-40B4-BE49-F238E27FC236}">
                  <a16:creationId xmlns:a16="http://schemas.microsoft.com/office/drawing/2014/main" id="{EF0F30CB-A5E1-4C9E-98E4-E64524388A63}"/>
                </a:ext>
              </a:extLst>
            </p:cNvPr>
            <p:cNvSpPr/>
            <p:nvPr/>
          </p:nvSpPr>
          <p:spPr>
            <a:xfrm>
              <a:off x="821936" y="5599931"/>
              <a:ext cx="200969" cy="10928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3" name="Freeform 19">
              <a:extLst>
                <a:ext uri="{FF2B5EF4-FFF2-40B4-BE49-F238E27FC236}">
                  <a16:creationId xmlns:a16="http://schemas.microsoft.com/office/drawing/2014/main" id="{8298D70C-C675-4E1D-A7DF-C92D3DAA3918}"/>
                </a:ext>
              </a:extLst>
            </p:cNvPr>
            <p:cNvSpPr/>
            <p:nvPr/>
          </p:nvSpPr>
          <p:spPr>
            <a:xfrm>
              <a:off x="826453" y="1248695"/>
              <a:ext cx="2215164" cy="4317366"/>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4" name="Freeform 20">
              <a:extLst>
                <a:ext uri="{FF2B5EF4-FFF2-40B4-BE49-F238E27FC236}">
                  <a16:creationId xmlns:a16="http://schemas.microsoft.com/office/drawing/2014/main" id="{0F4F1488-79C3-49B5-A1BE-99582BF2C520}"/>
                </a:ext>
              </a:extLst>
            </p:cNvPr>
            <p:cNvSpPr/>
            <p:nvPr/>
          </p:nvSpPr>
          <p:spPr>
            <a:xfrm>
              <a:off x="984517" y="6722176"/>
              <a:ext cx="171613" cy="3590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5" name="Freeform 21">
              <a:extLst>
                <a:ext uri="{FF2B5EF4-FFF2-40B4-BE49-F238E27FC236}">
                  <a16:creationId xmlns:a16="http://schemas.microsoft.com/office/drawing/2014/main" id="{5099D1BB-9C3E-4AB2-A3A7-DC5396513F69}"/>
                </a:ext>
              </a:extLst>
            </p:cNvPr>
            <p:cNvSpPr/>
            <p:nvPr/>
          </p:nvSpPr>
          <p:spPr>
            <a:xfrm>
              <a:off x="821936" y="5473481"/>
              <a:ext cx="38388" cy="237095"/>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6" name="Freeform 22">
              <a:extLst>
                <a:ext uri="{FF2B5EF4-FFF2-40B4-BE49-F238E27FC236}">
                  <a16:creationId xmlns:a16="http://schemas.microsoft.com/office/drawing/2014/main" id="{8ABBAF62-1D4A-4FB9-9B90-9503C17E486E}"/>
                </a:ext>
              </a:extLst>
            </p:cNvPr>
            <p:cNvSpPr/>
            <p:nvPr/>
          </p:nvSpPr>
          <p:spPr>
            <a:xfrm>
              <a:off x="905486" y="6417340"/>
              <a:ext cx="255161" cy="663863"/>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grpSp>
      <p:grpSp>
        <p:nvGrpSpPr>
          <p:cNvPr id="17" name="Group 9">
            <a:extLst>
              <a:ext uri="{FF2B5EF4-FFF2-40B4-BE49-F238E27FC236}">
                <a16:creationId xmlns:a16="http://schemas.microsoft.com/office/drawing/2014/main" id="{CD4E2B3D-B912-48DC-8BB1-29752685D48D}"/>
              </a:ext>
            </a:extLst>
          </p:cNvPr>
          <p:cNvGrpSpPr>
            <a:grpSpLocks/>
          </p:cNvGrpSpPr>
          <p:nvPr/>
        </p:nvGrpSpPr>
        <p:grpSpPr bwMode="auto">
          <a:xfrm>
            <a:off x="20638" y="857250"/>
            <a:ext cx="1766887" cy="5140325"/>
            <a:chOff x="0" y="0"/>
            <a:chExt cx="2513785" cy="7310975"/>
          </a:xfrm>
        </p:grpSpPr>
        <p:sp>
          <p:nvSpPr>
            <p:cNvPr id="18" name="Freeform 27">
              <a:extLst>
                <a:ext uri="{FF2B5EF4-FFF2-40B4-BE49-F238E27FC236}">
                  <a16:creationId xmlns:a16="http://schemas.microsoft.com/office/drawing/2014/main" id="{C5A06151-40B8-4D4F-A168-E005B2E8044D}"/>
                </a:ext>
              </a:extLst>
            </p:cNvPr>
            <p:cNvSpPr/>
            <p:nvPr/>
          </p:nvSpPr>
          <p:spPr>
            <a:xfrm>
              <a:off x="0" y="0"/>
              <a:ext cx="526246" cy="4694107"/>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9" name="Freeform 28">
              <a:extLst>
                <a:ext uri="{FF2B5EF4-FFF2-40B4-BE49-F238E27FC236}">
                  <a16:creationId xmlns:a16="http://schemas.microsoft.com/office/drawing/2014/main" id="{1E981049-A5E7-4E9E-8263-071CD01780D3}"/>
                </a:ext>
              </a:extLst>
            </p:cNvPr>
            <p:cNvSpPr/>
            <p:nvPr/>
          </p:nvSpPr>
          <p:spPr>
            <a:xfrm>
              <a:off x="557865" y="4606050"/>
              <a:ext cx="451714" cy="168436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0" name="Freeform 29">
              <a:extLst>
                <a:ext uri="{FF2B5EF4-FFF2-40B4-BE49-F238E27FC236}">
                  <a16:creationId xmlns:a16="http://schemas.microsoft.com/office/drawing/2014/main" id="{5D9A95AD-6328-46D5-AE68-978DADC8A89E}"/>
                </a:ext>
              </a:extLst>
            </p:cNvPr>
            <p:cNvSpPr/>
            <p:nvPr/>
          </p:nvSpPr>
          <p:spPr>
            <a:xfrm>
              <a:off x="1043458" y="6254293"/>
              <a:ext cx="460748" cy="1056682"/>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1" name="Freeform 30">
              <a:extLst>
                <a:ext uri="{FF2B5EF4-FFF2-40B4-BE49-F238E27FC236}">
                  <a16:creationId xmlns:a16="http://schemas.microsoft.com/office/drawing/2014/main" id="{47832305-7A17-4322-825D-55EE91A91CCC}"/>
                </a:ext>
              </a:extLst>
            </p:cNvPr>
            <p:cNvSpPr/>
            <p:nvPr/>
          </p:nvSpPr>
          <p:spPr>
            <a:xfrm>
              <a:off x="526246" y="4655723"/>
              <a:ext cx="589487" cy="2386567"/>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2" name="Freeform 31">
              <a:extLst>
                <a:ext uri="{FF2B5EF4-FFF2-40B4-BE49-F238E27FC236}">
                  <a16:creationId xmlns:a16="http://schemas.microsoft.com/office/drawing/2014/main" id="{200C4B06-878B-46D9-90F6-ACD2D15A197C}"/>
                </a:ext>
              </a:extLst>
            </p:cNvPr>
            <p:cNvSpPr/>
            <p:nvPr/>
          </p:nvSpPr>
          <p:spPr>
            <a:xfrm>
              <a:off x="474299" y="1375042"/>
              <a:ext cx="180685" cy="3231008"/>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3" name="Freeform 32">
              <a:extLst>
                <a:ext uri="{FF2B5EF4-FFF2-40B4-BE49-F238E27FC236}">
                  <a16:creationId xmlns:a16="http://schemas.microsoft.com/office/drawing/2014/main" id="{1EFE3719-8FC3-418A-9E09-8BB4B4E68B98}"/>
                </a:ext>
              </a:extLst>
            </p:cNvPr>
            <p:cNvSpPr/>
            <p:nvPr/>
          </p:nvSpPr>
          <p:spPr>
            <a:xfrm>
              <a:off x="1156387" y="7010679"/>
              <a:ext cx="144548" cy="300296"/>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4" name="Freeform 33">
              <a:extLst>
                <a:ext uri="{FF2B5EF4-FFF2-40B4-BE49-F238E27FC236}">
                  <a16:creationId xmlns:a16="http://schemas.microsoft.com/office/drawing/2014/main" id="{450E4568-62C7-4846-B1CB-27ADC0C7D633}"/>
                </a:ext>
              </a:extLst>
            </p:cNvPr>
            <p:cNvSpPr/>
            <p:nvPr/>
          </p:nvSpPr>
          <p:spPr>
            <a:xfrm>
              <a:off x="505919" y="4382522"/>
              <a:ext cx="88083" cy="546404"/>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5" name="Freeform 34">
              <a:extLst>
                <a:ext uri="{FF2B5EF4-FFF2-40B4-BE49-F238E27FC236}">
                  <a16:creationId xmlns:a16="http://schemas.microsoft.com/office/drawing/2014/main" id="{B2C5D7C6-3630-4916-896C-97C6ABED5D90}"/>
                </a:ext>
              </a:extLst>
            </p:cNvPr>
            <p:cNvSpPr/>
            <p:nvPr/>
          </p:nvSpPr>
          <p:spPr>
            <a:xfrm>
              <a:off x="1009579" y="3357450"/>
              <a:ext cx="1504206" cy="2896843"/>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6" name="Freeform 35">
              <a:extLst>
                <a:ext uri="{FF2B5EF4-FFF2-40B4-BE49-F238E27FC236}">
                  <a16:creationId xmlns:a16="http://schemas.microsoft.com/office/drawing/2014/main" id="{DE47D03C-E648-47C5-937C-9A1C4051AADC}"/>
                </a:ext>
              </a:extLst>
            </p:cNvPr>
            <p:cNvSpPr/>
            <p:nvPr/>
          </p:nvSpPr>
          <p:spPr>
            <a:xfrm>
              <a:off x="1115732" y="7042289"/>
              <a:ext cx="128738" cy="2686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7" name="Freeform 36">
              <a:extLst>
                <a:ext uri="{FF2B5EF4-FFF2-40B4-BE49-F238E27FC236}">
                  <a16:creationId xmlns:a16="http://schemas.microsoft.com/office/drawing/2014/main" id="{56AE762F-0B71-45E5-B6B6-022B49E798D5}"/>
                </a:ext>
              </a:extLst>
            </p:cNvPr>
            <p:cNvSpPr/>
            <p:nvPr/>
          </p:nvSpPr>
          <p:spPr>
            <a:xfrm>
              <a:off x="1009579" y="6290419"/>
              <a:ext cx="146808" cy="7202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8" name="Freeform 37">
              <a:extLst>
                <a:ext uri="{FF2B5EF4-FFF2-40B4-BE49-F238E27FC236}">
                  <a16:creationId xmlns:a16="http://schemas.microsoft.com/office/drawing/2014/main" id="{EBCA11B7-6CAF-409B-8511-2024E48D9E5C}"/>
                </a:ext>
              </a:extLst>
            </p:cNvPr>
            <p:cNvSpPr/>
            <p:nvPr/>
          </p:nvSpPr>
          <p:spPr>
            <a:xfrm>
              <a:off x="1009579" y="6157205"/>
              <a:ext cx="40654" cy="243850"/>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29" name="Freeform 38">
              <a:extLst>
                <a:ext uri="{FF2B5EF4-FFF2-40B4-BE49-F238E27FC236}">
                  <a16:creationId xmlns:a16="http://schemas.microsoft.com/office/drawing/2014/main" id="{E0A43AEB-50E2-46A3-B0BF-27265759C969}"/>
                </a:ext>
              </a:extLst>
            </p:cNvPr>
            <p:cNvSpPr/>
            <p:nvPr/>
          </p:nvSpPr>
          <p:spPr>
            <a:xfrm>
              <a:off x="1043458" y="6744251"/>
              <a:ext cx="225857" cy="566724"/>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lIns="48767" tIns="48767" rIns="48767" bIns="48767"/>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grpSp>
      <p:sp>
        <p:nvSpPr>
          <p:cNvPr id="30" name="Rectangle 6">
            <a:extLst>
              <a:ext uri="{FF2B5EF4-FFF2-40B4-BE49-F238E27FC236}">
                <a16:creationId xmlns:a16="http://schemas.microsoft.com/office/drawing/2014/main" id="{B496C49E-9950-4247-AD91-EDD3A4BB8A2E}"/>
              </a:ext>
            </a:extLst>
          </p:cNvPr>
          <p:cNvSpPr/>
          <p:nvPr/>
        </p:nvSpPr>
        <p:spPr>
          <a:xfrm>
            <a:off x="0" y="857250"/>
            <a:ext cx="136525" cy="5143500"/>
          </a:xfrm>
          <a:prstGeom prst="rect">
            <a:avLst/>
          </a:prstGeom>
          <a:solidFill>
            <a:srgbClr val="766F54"/>
          </a:solidFill>
          <a:ln w="12700">
            <a:miter lim="400000"/>
          </a:ln>
        </p:spPr>
        <p:txBody>
          <a:bodyPr lIns="34289" tIns="34289" rIns="34289" bIns="34289"/>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000000"/>
              </a:solidFill>
              <a:latin typeface="Century Gothic" panose="020B0502020202020204" pitchFamily="34" charset="0"/>
              <a:ea typeface="Helvetica Neue Medium"/>
              <a:sym typeface="Century Gothic" panose="020B0502020202020204" pitchFamily="34" charset="0"/>
            </a:endParaRPr>
          </a:p>
        </p:txBody>
      </p:sp>
      <p:sp>
        <p:nvSpPr>
          <p:cNvPr id="31" name="Freeform 11">
            <a:extLst>
              <a:ext uri="{FF2B5EF4-FFF2-40B4-BE49-F238E27FC236}">
                <a16:creationId xmlns:a16="http://schemas.microsoft.com/office/drawing/2014/main" id="{7EF45A07-B726-4D94-97E6-FE3399F4CC1A}"/>
              </a:ext>
            </a:extLst>
          </p:cNvPr>
          <p:cNvSpPr/>
          <p:nvPr/>
        </p:nvSpPr>
        <p:spPr>
          <a:xfrm rot="10800000" flipH="1">
            <a:off x="-3175" y="1392238"/>
            <a:ext cx="1196975" cy="381000"/>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34289" tIns="34289" rIns="34289" bIns="34289"/>
          <a:lstStyle/>
          <a:p>
            <a:pPr defTabSz="914367" eaLnBrk="1" fontAlgn="auto">
              <a:spcBef>
                <a:spcPts val="0"/>
              </a:spcBef>
              <a:spcAft>
                <a:spcPts val="0"/>
              </a:spcAft>
              <a:defRPr b="0">
                <a:latin typeface="Century Gothic"/>
                <a:ea typeface="Century Gothic"/>
                <a:cs typeface="Century Gothic"/>
                <a:sym typeface="Century Gothic"/>
              </a:defRPr>
            </a:pPr>
            <a:endParaRPr kumimoji="0" sz="1687" kern="0">
              <a:solidFill>
                <a:srgbClr val="000000"/>
              </a:solidFill>
              <a:latin typeface="Century Gothic"/>
              <a:ea typeface="Century Gothic"/>
              <a:cs typeface="Century Gothic"/>
              <a:sym typeface="Century Gothic"/>
            </a:endParaRPr>
          </a:p>
        </p:txBody>
      </p:sp>
      <p:sp>
        <p:nvSpPr>
          <p:cNvPr id="180" name="大標題文字"/>
          <p:cNvSpPr txBox="1">
            <a:spLocks noGrp="1"/>
          </p:cNvSpPr>
          <p:nvPr>
            <p:ph type="title"/>
          </p:nvPr>
        </p:nvSpPr>
        <p:spPr>
          <a:xfrm>
            <a:off x="1944694" y="1325332"/>
            <a:ext cx="6683766" cy="960668"/>
          </a:xfrm>
          <a:prstGeom prst="rect">
            <a:avLst/>
          </a:prstGeom>
        </p:spPr>
        <p:txBody>
          <a:bodyPr lIns="48767" tIns="48767" rIns="48767" bIns="48767" anchor="t"/>
          <a:lstStyle>
            <a:lvl1pPr algn="l" defTabSz="457184">
              <a:defRPr sz="3516">
                <a:solidFill>
                  <a:srgbClr val="262626"/>
                </a:solidFill>
                <a:latin typeface="Century Gothic"/>
                <a:ea typeface="Century Gothic"/>
                <a:cs typeface="Century Gothic"/>
                <a:sym typeface="Century Gothic"/>
              </a:defRPr>
            </a:lvl1pPr>
          </a:lstStyle>
          <a:p>
            <a:r>
              <a:t>大標題文字</a:t>
            </a:r>
          </a:p>
        </p:txBody>
      </p:sp>
      <p:sp>
        <p:nvSpPr>
          <p:cNvPr id="181" name="內文層級一…"/>
          <p:cNvSpPr txBox="1">
            <a:spLocks noGrp="1"/>
          </p:cNvSpPr>
          <p:nvPr>
            <p:ph type="body" sz="half" idx="1"/>
          </p:nvPr>
        </p:nvSpPr>
        <p:spPr>
          <a:xfrm>
            <a:off x="1941908" y="2457449"/>
            <a:ext cx="6686551" cy="2833218"/>
          </a:xfrm>
          <a:prstGeom prst="rect">
            <a:avLst/>
          </a:prstGeom>
        </p:spPr>
        <p:txBody>
          <a:bodyPr lIns="48767" tIns="48767" rIns="48767" bIns="48767" anchor="t"/>
          <a:lstStyle>
            <a:lvl1pPr marL="321457" indent="-321457"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1pPr>
            <a:lvl2pPr marL="622824" indent="-301366"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2pPr>
            <a:lvl3pPr marL="918449" indent="-275534"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3pPr>
            <a:lvl4pPr marL="1285829" indent="-321457"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4pPr>
            <a:lvl5pPr marL="1607287" indent="-321457" defTabSz="457184">
              <a:spcBef>
                <a:spcPts val="984"/>
              </a:spcBef>
              <a:buClr>
                <a:srgbClr val="A53010"/>
              </a:buClr>
              <a:buSzPct val="100000"/>
              <a:buChar char=""/>
              <a:defRPr sz="1687">
                <a:solidFill>
                  <a:srgbClr val="40404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32" name="幻燈片編號">
            <a:extLst>
              <a:ext uri="{FF2B5EF4-FFF2-40B4-BE49-F238E27FC236}">
                <a16:creationId xmlns:a16="http://schemas.microsoft.com/office/drawing/2014/main" id="{5A288039-594C-4D09-B6C9-41608E605D20}"/>
              </a:ext>
            </a:extLst>
          </p:cNvPr>
          <p:cNvSpPr txBox="1">
            <a:spLocks noGrp="1" noChangeArrowheads="1"/>
          </p:cNvSpPr>
          <p:nvPr>
            <p:ph type="sldNum" sz="quarter" idx="10"/>
          </p:nvPr>
        </p:nvSpPr>
        <p:spPr bwMode="auto">
          <a:xfrm>
            <a:off x="576263" y="1384300"/>
            <a:ext cx="407987" cy="401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900" smtClean="0">
                <a:solidFill>
                  <a:srgbClr val="FEFFFF"/>
                </a:solidFill>
                <a:latin typeface="Century Gothic" panose="020B0502020202020204" pitchFamily="34" charset="0"/>
                <a:sym typeface="Century Gothic" panose="020B0502020202020204" pitchFamily="34" charset="0"/>
              </a:defRPr>
            </a:lvl1pPr>
          </a:lstStyle>
          <a:p>
            <a:fld id="{DB6A2B42-D1D6-4655-825B-5896AF21E266}" type="slidenum">
              <a:rPr lang="zh-TW" altLang="zh-TW"/>
              <a:pPr/>
              <a:t>‹#›</a:t>
            </a:fld>
            <a:endParaRPr lang="zh-TW" altLang="zh-TW"/>
          </a:p>
        </p:txBody>
      </p:sp>
    </p:spTree>
    <p:extLst>
      <p:ext uri="{BB962C8B-B14F-4D97-AF65-F5344CB8AC3E}">
        <p14:creationId xmlns:p14="http://schemas.microsoft.com/office/powerpoint/2010/main" val="200985566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標題及內容">
    <p:spTree>
      <p:nvGrpSpPr>
        <p:cNvPr id="1" name=""/>
        <p:cNvGrpSpPr/>
        <p:nvPr/>
      </p:nvGrpSpPr>
      <p:grpSpPr>
        <a:xfrm>
          <a:off x="0" y="0"/>
          <a:ext cx="0" cy="0"/>
          <a:chOff x="0" y="0"/>
          <a:chExt cx="0" cy="0"/>
        </a:xfrm>
      </p:grpSpPr>
      <p:sp>
        <p:nvSpPr>
          <p:cNvPr id="190" name="大標題文字"/>
          <p:cNvSpPr txBox="1">
            <a:spLocks noGrp="1"/>
          </p:cNvSpPr>
          <p:nvPr>
            <p:ph type="title"/>
          </p:nvPr>
        </p:nvSpPr>
        <p:spPr>
          <a:xfrm>
            <a:off x="628650" y="365126"/>
            <a:ext cx="7886701" cy="1325564"/>
          </a:xfrm>
          <a:prstGeom prst="rect">
            <a:avLst/>
          </a:prstGeom>
        </p:spPr>
        <p:txBody>
          <a:bodyPr lIns="65023" tIns="65023" rIns="65023" bIns="65023"/>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191" name="內文層級一…"/>
          <p:cNvSpPr txBox="1">
            <a:spLocks noGrp="1"/>
          </p:cNvSpPr>
          <p:nvPr>
            <p:ph type="body" idx="1"/>
          </p:nvPr>
        </p:nvSpPr>
        <p:spPr>
          <a:xfrm>
            <a:off x="628650" y="1825625"/>
            <a:ext cx="7886701" cy="4351338"/>
          </a:xfrm>
          <a:prstGeom prst="rect">
            <a:avLst/>
          </a:prstGeom>
        </p:spPr>
        <p:txBody>
          <a:bodyPr lIns="65023" tIns="65023" rIns="65023" bIns="65023"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7EF09EFD-3334-4F96-B630-CEAEE7A90800}"/>
              </a:ext>
            </a:extLst>
          </p:cNvPr>
          <p:cNvSpPr txBox="1">
            <a:spLocks noGrp="1" noChangeArrowheads="1"/>
          </p:cNvSpPr>
          <p:nvPr>
            <p:ph type="sldNum" sz="quarter" idx="10"/>
          </p:nvPr>
        </p:nvSpPr>
        <p:spPr bwMode="auto">
          <a:xfrm>
            <a:off x="8215313" y="6386513"/>
            <a:ext cx="300037"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8BDD309F-40FF-4335-8F21-B3F64E694A66}" type="slidenum">
              <a:rPr lang="zh-TW" altLang="zh-TW"/>
              <a:pPr/>
              <a:t>‹#›</a:t>
            </a:fld>
            <a:endParaRPr lang="zh-TW" altLang="zh-TW"/>
          </a:p>
        </p:txBody>
      </p:sp>
    </p:spTree>
    <p:extLst>
      <p:ext uri="{BB962C8B-B14F-4D97-AF65-F5344CB8AC3E}">
        <p14:creationId xmlns:p14="http://schemas.microsoft.com/office/powerpoint/2010/main" val="409577124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BC9FD63-03D6-425E-9175-31C307A1D3BD}"/>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D90B8656-4C4F-4270-98A8-BE24E190FC43}"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58E1234D-75C5-428C-9270-D62F48E043D0}"/>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5BE531E1-7D5E-4271-AC69-4C9FBD20D3EF}"/>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2D87AA3D-3C04-4BAF-8E94-EB12B9C5862F}" type="slidenum">
              <a:rPr lang="zh-TW" altLang="en-US"/>
              <a:pPr>
                <a:defRPr/>
              </a:pPr>
              <a:t>‹#›</a:t>
            </a:fld>
            <a:endParaRPr lang="zh-TW" altLang="en-US"/>
          </a:p>
        </p:txBody>
      </p:sp>
    </p:spTree>
    <p:extLst>
      <p:ext uri="{BB962C8B-B14F-4D97-AF65-F5344CB8AC3E}">
        <p14:creationId xmlns:p14="http://schemas.microsoft.com/office/powerpoint/2010/main" val="3464052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3_標題及物件">
    <p:spTree>
      <p:nvGrpSpPr>
        <p:cNvPr id="1" name=""/>
        <p:cNvGrpSpPr/>
        <p:nvPr/>
      </p:nvGrpSpPr>
      <p:grpSpPr>
        <a:xfrm>
          <a:off x="0" y="0"/>
          <a:ext cx="0" cy="0"/>
          <a:chOff x="0" y="0"/>
          <a:chExt cx="0" cy="0"/>
        </a:xfrm>
      </p:grpSpPr>
      <p:sp>
        <p:nvSpPr>
          <p:cNvPr id="199" name="大標題文字"/>
          <p:cNvSpPr txBox="1">
            <a:spLocks noGrp="1"/>
          </p:cNvSpPr>
          <p:nvPr>
            <p:ph type="title"/>
          </p:nvPr>
        </p:nvSpPr>
        <p:spPr>
          <a:xfrm>
            <a:off x="457200" y="274638"/>
            <a:ext cx="8229601" cy="1143001"/>
          </a:xfrm>
          <a:prstGeom prst="rect">
            <a:avLst/>
          </a:prstGeom>
        </p:spPr>
        <p:txBody>
          <a:bodyPr lIns="65023" tIns="65023" rIns="65023" bIns="65023"/>
          <a:lstStyle>
            <a:lvl1pPr defTabSz="914367">
              <a:defRPr sz="4359">
                <a:latin typeface="Calibri"/>
                <a:ea typeface="Calibri"/>
                <a:cs typeface="Calibri"/>
                <a:sym typeface="Calibri"/>
              </a:defRPr>
            </a:lvl1pPr>
          </a:lstStyle>
          <a:p>
            <a:r>
              <a:t>大標題文字</a:t>
            </a:r>
          </a:p>
        </p:txBody>
      </p:sp>
      <p:sp>
        <p:nvSpPr>
          <p:cNvPr id="200" name="內文層級一…"/>
          <p:cNvSpPr txBox="1">
            <a:spLocks noGrp="1"/>
          </p:cNvSpPr>
          <p:nvPr>
            <p:ph type="body" idx="1"/>
          </p:nvPr>
        </p:nvSpPr>
        <p:spPr>
          <a:xfrm>
            <a:off x="457200" y="1600200"/>
            <a:ext cx="8229601" cy="4525964"/>
          </a:xfrm>
          <a:prstGeom prst="rect">
            <a:avLst/>
          </a:prstGeom>
        </p:spPr>
        <p:txBody>
          <a:bodyPr lIns="65023" tIns="65023" rIns="65023" bIns="65023" anchor="t"/>
          <a:lstStyle>
            <a:lvl1pPr marL="331503" indent="-331503" defTabSz="914367">
              <a:spcBef>
                <a:spcPts val="703"/>
              </a:spcBef>
              <a:buSzPct val="100000"/>
              <a:buFont typeface="Arial"/>
              <a:defRPr sz="3094">
                <a:latin typeface="Calibri"/>
                <a:ea typeface="Calibri"/>
                <a:cs typeface="Calibri"/>
                <a:sym typeface="Calibri"/>
              </a:defRPr>
            </a:lvl1pPr>
            <a:lvl2pPr marL="637174" indent="-315717" defTabSz="914367">
              <a:spcBef>
                <a:spcPts val="703"/>
              </a:spcBef>
              <a:buSzPct val="100000"/>
              <a:buFont typeface="Arial"/>
              <a:buChar char="–"/>
              <a:defRPr sz="3094">
                <a:latin typeface="Calibri"/>
                <a:ea typeface="Calibri"/>
                <a:cs typeface="Calibri"/>
                <a:sym typeface="Calibri"/>
              </a:defRPr>
            </a:lvl2pPr>
            <a:lvl3pPr indent="-294669" defTabSz="914367">
              <a:spcBef>
                <a:spcPts val="703"/>
              </a:spcBef>
              <a:buSzPct val="100000"/>
              <a:buFont typeface="Arial"/>
              <a:defRPr sz="3094">
                <a:latin typeface="Calibri"/>
                <a:ea typeface="Calibri"/>
                <a:cs typeface="Calibri"/>
                <a:sym typeface="Calibri"/>
              </a:defRPr>
            </a:lvl3pPr>
            <a:lvl4pPr marL="1317975" indent="-353603" defTabSz="914367">
              <a:spcBef>
                <a:spcPts val="703"/>
              </a:spcBef>
              <a:buSzPct val="100000"/>
              <a:buFont typeface="Arial"/>
              <a:buChar char="–"/>
              <a:defRPr sz="3094">
                <a:latin typeface="Calibri"/>
                <a:ea typeface="Calibri"/>
                <a:cs typeface="Calibri"/>
                <a:sym typeface="Calibri"/>
              </a:defRPr>
            </a:lvl4pPr>
            <a:lvl5pPr marL="1639432" indent="-353603" defTabSz="914367">
              <a:spcBef>
                <a:spcPts val="703"/>
              </a:spcBef>
              <a:buSzPct val="100000"/>
              <a:buFont typeface="Arial"/>
              <a:buChar char="»"/>
              <a:defRPr sz="3094">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DDE4E57B-E8AF-4F52-B5ED-D446942CEC68}"/>
              </a:ext>
            </a:extLst>
          </p:cNvPr>
          <p:cNvSpPr txBox="1">
            <a:spLocks noGrp="1" noChangeArrowheads="1"/>
          </p:cNvSpPr>
          <p:nvPr>
            <p:ph type="sldNum" sz="quarter" idx="10"/>
          </p:nvPr>
        </p:nvSpPr>
        <p:spPr bwMode="auto">
          <a:xfrm>
            <a:off x="8386763" y="6386513"/>
            <a:ext cx="300037"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91049D4B-EB4D-4655-8186-8C014D643BF7}" type="slidenum">
              <a:rPr lang="zh-TW" altLang="zh-TW"/>
              <a:pPr/>
              <a:t>‹#›</a:t>
            </a:fld>
            <a:endParaRPr lang="zh-TW" altLang="zh-TW"/>
          </a:p>
        </p:txBody>
      </p:sp>
    </p:spTree>
    <p:extLst>
      <p:ext uri="{BB962C8B-B14F-4D97-AF65-F5344CB8AC3E}">
        <p14:creationId xmlns:p14="http://schemas.microsoft.com/office/powerpoint/2010/main" val="3014710191"/>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grpSp>
        <p:nvGrpSpPr>
          <p:cNvPr id="2" name="群組">
            <a:extLst>
              <a:ext uri="{FF2B5EF4-FFF2-40B4-BE49-F238E27FC236}">
                <a16:creationId xmlns:a16="http://schemas.microsoft.com/office/drawing/2014/main" id="{568FF8BF-E983-4CED-A142-9CC0A28EE164}"/>
              </a:ext>
            </a:extLst>
          </p:cNvPr>
          <p:cNvGrpSpPr>
            <a:grpSpLocks/>
          </p:cNvGrpSpPr>
          <p:nvPr/>
        </p:nvGrpSpPr>
        <p:grpSpPr bwMode="auto">
          <a:xfrm>
            <a:off x="-87313" y="-93663"/>
            <a:ext cx="2774951" cy="6950076"/>
            <a:chOff x="0" y="0"/>
            <a:chExt cx="3945216" cy="9884510"/>
          </a:xfrm>
        </p:grpSpPr>
        <p:sp>
          <p:nvSpPr>
            <p:cNvPr id="3" name="形狀">
              <a:extLst>
                <a:ext uri="{FF2B5EF4-FFF2-40B4-BE49-F238E27FC236}">
                  <a16:creationId xmlns:a16="http://schemas.microsoft.com/office/drawing/2014/main" id="{818B23B8-D17E-4422-AA41-C120D16EC3DE}"/>
                </a:ext>
              </a:extLst>
            </p:cNvPr>
            <p:cNvSpPr/>
            <p:nvPr/>
          </p:nvSpPr>
          <p:spPr>
            <a:xfrm>
              <a:off x="117363" y="7527400"/>
              <a:ext cx="995332" cy="1781378"/>
            </a:xfrm>
            <a:custGeom>
              <a:avLst/>
              <a:gdLst/>
              <a:ahLst/>
              <a:cxnLst>
                <a:cxn ang="0">
                  <a:pos x="wd2" y="hd2"/>
                </a:cxn>
                <a:cxn ang="5400000">
                  <a:pos x="wd2" y="hd2"/>
                </a:cxn>
                <a:cxn ang="10800000">
                  <a:pos x="wd2" y="hd2"/>
                </a:cxn>
                <a:cxn ang="16200000">
                  <a:pos x="wd2" y="hd2"/>
                </a:cxn>
              </a:cxnLst>
              <a:rect l="0" t="0" r="r" b="b"/>
              <a:pathLst>
                <a:path w="20171" h="21240" extrusionOk="0">
                  <a:moveTo>
                    <a:pt x="99" y="502"/>
                  </a:moveTo>
                  <a:cubicBezTo>
                    <a:pt x="4492" y="-360"/>
                    <a:pt x="785" y="98"/>
                    <a:pt x="8519" y="340"/>
                  </a:cubicBezTo>
                  <a:cubicBezTo>
                    <a:pt x="9984" y="637"/>
                    <a:pt x="12684" y="906"/>
                    <a:pt x="14011" y="1418"/>
                  </a:cubicBezTo>
                  <a:cubicBezTo>
                    <a:pt x="14743" y="1714"/>
                    <a:pt x="16207" y="2279"/>
                    <a:pt x="16207" y="2279"/>
                  </a:cubicBezTo>
                  <a:cubicBezTo>
                    <a:pt x="17901" y="3788"/>
                    <a:pt x="16939" y="3276"/>
                    <a:pt x="18770" y="4003"/>
                  </a:cubicBezTo>
                  <a:cubicBezTo>
                    <a:pt x="19685" y="5646"/>
                    <a:pt x="19365" y="4838"/>
                    <a:pt x="19868" y="6373"/>
                  </a:cubicBezTo>
                  <a:cubicBezTo>
                    <a:pt x="19685" y="9605"/>
                    <a:pt x="21470" y="11894"/>
                    <a:pt x="18038" y="13914"/>
                  </a:cubicBezTo>
                  <a:cubicBezTo>
                    <a:pt x="17489" y="14911"/>
                    <a:pt x="16711" y="15988"/>
                    <a:pt x="15475" y="16715"/>
                  </a:cubicBezTo>
                  <a:cubicBezTo>
                    <a:pt x="14468" y="18520"/>
                    <a:pt x="10533" y="18681"/>
                    <a:pt x="7787" y="18870"/>
                  </a:cubicBezTo>
                  <a:cubicBezTo>
                    <a:pt x="6368" y="19139"/>
                    <a:pt x="4446" y="18681"/>
                    <a:pt x="3394" y="19301"/>
                  </a:cubicBezTo>
                  <a:cubicBezTo>
                    <a:pt x="2616" y="19759"/>
                    <a:pt x="3165" y="20594"/>
                    <a:pt x="3028" y="21240"/>
                  </a:cubicBezTo>
                  <a:cubicBezTo>
                    <a:pt x="2295" y="21159"/>
                    <a:pt x="923" y="20971"/>
                    <a:pt x="190" y="20863"/>
                  </a:cubicBezTo>
                  <a:cubicBezTo>
                    <a:pt x="99" y="20863"/>
                    <a:pt x="-130" y="20163"/>
                    <a:pt x="99" y="19866"/>
                  </a:cubicBezTo>
                  <a:cubicBezTo>
                    <a:pt x="328" y="19570"/>
                    <a:pt x="1563" y="19436"/>
                    <a:pt x="1563" y="19085"/>
                  </a:cubicBezTo>
                  <a:cubicBezTo>
                    <a:pt x="1060" y="18008"/>
                    <a:pt x="877" y="18089"/>
                    <a:pt x="99" y="17685"/>
                  </a:cubicBezTo>
                  <a:cubicBezTo>
                    <a:pt x="99" y="14211"/>
                    <a:pt x="99" y="5915"/>
                    <a:pt x="99" y="502"/>
                  </a:cubicBezTo>
                  <a:close/>
                </a:path>
              </a:pathLst>
            </a:custGeom>
            <a:solidFill>
              <a:srgbClr val="F2DFFD">
                <a:alpha val="50195"/>
              </a:srgbClr>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nvGrpSpPr>
            <p:cNvPr id="4" name="群組">
              <a:extLst>
                <a:ext uri="{FF2B5EF4-FFF2-40B4-BE49-F238E27FC236}">
                  <a16:creationId xmlns:a16="http://schemas.microsoft.com/office/drawing/2014/main" id="{F88D2EA5-D42F-4615-8C7E-A46E69CAF2E2}"/>
                </a:ext>
              </a:extLst>
            </p:cNvPr>
            <p:cNvGrpSpPr>
              <a:grpSpLocks/>
            </p:cNvGrpSpPr>
            <p:nvPr/>
          </p:nvGrpSpPr>
          <p:grpSpPr bwMode="auto">
            <a:xfrm>
              <a:off x="219694" y="5711727"/>
              <a:ext cx="1266662" cy="1024953"/>
              <a:chOff x="0" y="0"/>
              <a:chExt cx="1266660" cy="1024951"/>
            </a:xfrm>
          </p:grpSpPr>
          <p:sp>
            <p:nvSpPr>
              <p:cNvPr id="42" name="三角形">
                <a:extLst>
                  <a:ext uri="{FF2B5EF4-FFF2-40B4-BE49-F238E27FC236}">
                    <a16:creationId xmlns:a16="http://schemas.microsoft.com/office/drawing/2014/main" id="{319A3F9D-BC39-4434-87F3-D4B879413D60}"/>
                  </a:ext>
                </a:extLst>
              </p:cNvPr>
              <p:cNvSpPr/>
              <p:nvPr/>
            </p:nvSpPr>
            <p:spPr>
              <a:xfrm rot="14964908" flipH="1">
                <a:off x="71403" y="29843"/>
                <a:ext cx="322861" cy="376917"/>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3" name="三角形">
                <a:extLst>
                  <a:ext uri="{FF2B5EF4-FFF2-40B4-BE49-F238E27FC236}">
                    <a16:creationId xmlns:a16="http://schemas.microsoft.com/office/drawing/2014/main" id="{E91D423E-9F63-4041-B9C8-072745157795}"/>
                  </a:ext>
                </a:extLst>
              </p:cNvPr>
              <p:cNvSpPr/>
              <p:nvPr/>
            </p:nvSpPr>
            <p:spPr>
              <a:xfrm rot="14964908" flipH="1">
                <a:off x="299319" y="553634"/>
                <a:ext cx="553152" cy="3137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4" name="三角形">
                <a:extLst>
                  <a:ext uri="{FF2B5EF4-FFF2-40B4-BE49-F238E27FC236}">
                    <a16:creationId xmlns:a16="http://schemas.microsoft.com/office/drawing/2014/main" id="{03F82A4F-8AF7-4DB1-A8FE-61D717711DCF}"/>
                  </a:ext>
                </a:extLst>
              </p:cNvPr>
              <p:cNvSpPr/>
              <p:nvPr/>
            </p:nvSpPr>
            <p:spPr>
              <a:xfrm rot="14964908" flipH="1">
                <a:off x="801495" y="331217"/>
                <a:ext cx="577988" cy="160247"/>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sp>
          <p:nvSpPr>
            <p:cNvPr id="5" name="形狀">
              <a:extLst>
                <a:ext uri="{FF2B5EF4-FFF2-40B4-BE49-F238E27FC236}">
                  <a16:creationId xmlns:a16="http://schemas.microsoft.com/office/drawing/2014/main" id="{CC10EDCE-E00F-47AA-91BD-F7AEB10BC4A3}"/>
                </a:ext>
              </a:extLst>
            </p:cNvPr>
            <p:cNvSpPr/>
            <p:nvPr/>
          </p:nvSpPr>
          <p:spPr>
            <a:xfrm>
              <a:off x="338550" y="4052694"/>
              <a:ext cx="1591176" cy="1733966"/>
            </a:xfrm>
            <a:custGeom>
              <a:avLst/>
              <a:gdLst/>
              <a:ahLst/>
              <a:cxnLst>
                <a:cxn ang="0">
                  <a:pos x="wd2" y="hd2"/>
                </a:cxn>
                <a:cxn ang="5400000">
                  <a:pos x="wd2" y="hd2"/>
                </a:cxn>
                <a:cxn ang="10800000">
                  <a:pos x="wd2" y="hd2"/>
                </a:cxn>
                <a:cxn ang="16200000">
                  <a:pos x="wd2" y="hd2"/>
                </a:cxn>
              </a:cxnLst>
              <a:rect l="0" t="0" r="r" b="b"/>
              <a:pathLst>
                <a:path w="21430" h="21600" extrusionOk="0">
                  <a:moveTo>
                    <a:pt x="256" y="11700"/>
                  </a:moveTo>
                  <a:cubicBezTo>
                    <a:pt x="13" y="9928"/>
                    <a:pt x="-170" y="9534"/>
                    <a:pt x="256" y="7650"/>
                  </a:cubicBezTo>
                  <a:cubicBezTo>
                    <a:pt x="560" y="6384"/>
                    <a:pt x="2020" y="5006"/>
                    <a:pt x="2933" y="4050"/>
                  </a:cubicBezTo>
                  <a:cubicBezTo>
                    <a:pt x="3389" y="3572"/>
                    <a:pt x="3907" y="3150"/>
                    <a:pt x="4393" y="2700"/>
                  </a:cubicBezTo>
                  <a:cubicBezTo>
                    <a:pt x="4819" y="2306"/>
                    <a:pt x="5854" y="1800"/>
                    <a:pt x="5854" y="1800"/>
                  </a:cubicBezTo>
                  <a:cubicBezTo>
                    <a:pt x="6858" y="394"/>
                    <a:pt x="8774" y="197"/>
                    <a:pt x="10478" y="0"/>
                  </a:cubicBezTo>
                  <a:cubicBezTo>
                    <a:pt x="12334" y="84"/>
                    <a:pt x="14220" y="28"/>
                    <a:pt x="16076" y="225"/>
                  </a:cubicBezTo>
                  <a:cubicBezTo>
                    <a:pt x="17536" y="366"/>
                    <a:pt x="18814" y="1997"/>
                    <a:pt x="19970" y="2700"/>
                  </a:cubicBezTo>
                  <a:cubicBezTo>
                    <a:pt x="20852" y="3938"/>
                    <a:pt x="21065" y="4247"/>
                    <a:pt x="21430" y="5625"/>
                  </a:cubicBezTo>
                  <a:cubicBezTo>
                    <a:pt x="21339" y="7509"/>
                    <a:pt x="21339" y="9366"/>
                    <a:pt x="21187" y="11250"/>
                  </a:cubicBezTo>
                  <a:cubicBezTo>
                    <a:pt x="21126" y="11897"/>
                    <a:pt x="20761" y="12037"/>
                    <a:pt x="20456" y="12600"/>
                  </a:cubicBezTo>
                  <a:cubicBezTo>
                    <a:pt x="19483" y="14400"/>
                    <a:pt x="18875" y="17072"/>
                    <a:pt x="16562" y="17775"/>
                  </a:cubicBezTo>
                  <a:cubicBezTo>
                    <a:pt x="16228" y="18000"/>
                    <a:pt x="15954" y="18309"/>
                    <a:pt x="15589" y="18450"/>
                  </a:cubicBezTo>
                  <a:cubicBezTo>
                    <a:pt x="15133" y="18619"/>
                    <a:pt x="14129" y="18225"/>
                    <a:pt x="14129" y="18675"/>
                  </a:cubicBezTo>
                  <a:cubicBezTo>
                    <a:pt x="14129" y="19153"/>
                    <a:pt x="15102" y="18984"/>
                    <a:pt x="15589" y="19125"/>
                  </a:cubicBezTo>
                  <a:cubicBezTo>
                    <a:pt x="16076" y="19266"/>
                    <a:pt x="17049" y="19575"/>
                    <a:pt x="17049" y="19575"/>
                  </a:cubicBezTo>
                  <a:cubicBezTo>
                    <a:pt x="17140" y="19800"/>
                    <a:pt x="17475" y="20081"/>
                    <a:pt x="17293" y="20250"/>
                  </a:cubicBezTo>
                  <a:cubicBezTo>
                    <a:pt x="16927" y="20587"/>
                    <a:pt x="16319" y="20559"/>
                    <a:pt x="15832" y="20700"/>
                  </a:cubicBezTo>
                  <a:cubicBezTo>
                    <a:pt x="15558" y="20784"/>
                    <a:pt x="15376" y="21037"/>
                    <a:pt x="15102" y="21150"/>
                  </a:cubicBezTo>
                  <a:cubicBezTo>
                    <a:pt x="14646" y="21347"/>
                    <a:pt x="13642" y="21600"/>
                    <a:pt x="13642" y="21600"/>
                  </a:cubicBezTo>
                  <a:cubicBezTo>
                    <a:pt x="13459" y="21094"/>
                    <a:pt x="13611" y="20391"/>
                    <a:pt x="13155" y="20025"/>
                  </a:cubicBezTo>
                  <a:cubicBezTo>
                    <a:pt x="12212" y="19266"/>
                    <a:pt x="7618" y="19378"/>
                    <a:pt x="7314" y="19350"/>
                  </a:cubicBezTo>
                  <a:cubicBezTo>
                    <a:pt x="6127" y="19125"/>
                    <a:pt x="4880" y="18956"/>
                    <a:pt x="3907" y="18225"/>
                  </a:cubicBezTo>
                  <a:cubicBezTo>
                    <a:pt x="3633" y="18028"/>
                    <a:pt x="3389" y="17803"/>
                    <a:pt x="3176" y="17550"/>
                  </a:cubicBezTo>
                  <a:cubicBezTo>
                    <a:pt x="2811" y="17128"/>
                    <a:pt x="2203" y="16200"/>
                    <a:pt x="2203" y="16200"/>
                  </a:cubicBezTo>
                  <a:cubicBezTo>
                    <a:pt x="1838" y="14231"/>
                    <a:pt x="2081" y="15300"/>
                    <a:pt x="1473" y="13050"/>
                  </a:cubicBezTo>
                  <a:cubicBezTo>
                    <a:pt x="956" y="11166"/>
                    <a:pt x="1595" y="13022"/>
                    <a:pt x="743" y="11475"/>
                  </a:cubicBezTo>
                  <a:cubicBezTo>
                    <a:pt x="621" y="11250"/>
                    <a:pt x="743" y="10688"/>
                    <a:pt x="499" y="10800"/>
                  </a:cubicBezTo>
                  <a:cubicBezTo>
                    <a:pt x="195" y="10941"/>
                    <a:pt x="347" y="11391"/>
                    <a:pt x="256" y="11700"/>
                  </a:cubicBezTo>
                  <a:close/>
                </a:path>
              </a:pathLst>
            </a:custGeom>
            <a:solidFill>
              <a:srgbClr val="EBF7FF">
                <a:alpha val="50195"/>
              </a:srgbClr>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nvGrpSpPr>
            <p:cNvPr id="6" name="群組">
              <a:extLst>
                <a:ext uri="{FF2B5EF4-FFF2-40B4-BE49-F238E27FC236}">
                  <a16:creationId xmlns:a16="http://schemas.microsoft.com/office/drawing/2014/main" id="{7FAA64F9-D448-4194-9257-35A1544C35C3}"/>
                </a:ext>
              </a:extLst>
            </p:cNvPr>
            <p:cNvGrpSpPr>
              <a:grpSpLocks/>
            </p:cNvGrpSpPr>
            <p:nvPr/>
          </p:nvGrpSpPr>
          <p:grpSpPr bwMode="auto">
            <a:xfrm>
              <a:off x="121465" y="3832524"/>
              <a:ext cx="3823752" cy="4435497"/>
              <a:chOff x="0" y="0"/>
              <a:chExt cx="3823751" cy="4435495"/>
            </a:xfrm>
          </p:grpSpPr>
          <p:sp>
            <p:nvSpPr>
              <p:cNvPr id="33" name="形狀">
                <a:extLst>
                  <a:ext uri="{FF2B5EF4-FFF2-40B4-BE49-F238E27FC236}">
                    <a16:creationId xmlns:a16="http://schemas.microsoft.com/office/drawing/2014/main" id="{8C4F4EDB-7F4B-4914-98CA-F4D027DAD698}"/>
                  </a:ext>
                </a:extLst>
              </p:cNvPr>
              <p:cNvSpPr/>
              <p:nvPr/>
            </p:nvSpPr>
            <p:spPr>
              <a:xfrm rot="789575" flipH="1">
                <a:off x="553375" y="138891"/>
                <a:ext cx="1385790" cy="1429167"/>
              </a:xfrm>
              <a:custGeom>
                <a:avLst/>
                <a:gdLst/>
                <a:ahLst/>
                <a:cxnLst>
                  <a:cxn ang="0">
                    <a:pos x="wd2" y="hd2"/>
                  </a:cxn>
                  <a:cxn ang="5400000">
                    <a:pos x="wd2" y="hd2"/>
                  </a:cxn>
                  <a:cxn ang="10800000">
                    <a:pos x="wd2" y="hd2"/>
                  </a:cxn>
                  <a:cxn ang="16200000">
                    <a:pos x="wd2" y="hd2"/>
                  </a:cxn>
                </a:cxnLst>
                <a:rect l="0" t="0" r="r" b="b"/>
                <a:pathLst>
                  <a:path w="21600" h="21600" extrusionOk="0">
                    <a:moveTo>
                      <a:pt x="4579" y="21600"/>
                    </a:moveTo>
                    <a:lnTo>
                      <a:pt x="3683" y="20366"/>
                    </a:lnTo>
                    <a:lnTo>
                      <a:pt x="2588" y="18617"/>
                    </a:lnTo>
                    <a:lnTo>
                      <a:pt x="1493" y="16354"/>
                    </a:lnTo>
                    <a:lnTo>
                      <a:pt x="498" y="13886"/>
                    </a:lnTo>
                    <a:lnTo>
                      <a:pt x="0" y="11211"/>
                    </a:lnTo>
                    <a:lnTo>
                      <a:pt x="100" y="8434"/>
                    </a:lnTo>
                    <a:lnTo>
                      <a:pt x="896" y="5863"/>
                    </a:lnTo>
                    <a:lnTo>
                      <a:pt x="2688" y="3600"/>
                    </a:lnTo>
                    <a:lnTo>
                      <a:pt x="4479" y="2263"/>
                    </a:lnTo>
                    <a:lnTo>
                      <a:pt x="5972" y="1234"/>
                    </a:lnTo>
                    <a:lnTo>
                      <a:pt x="7167" y="720"/>
                    </a:lnTo>
                    <a:lnTo>
                      <a:pt x="8063" y="514"/>
                    </a:lnTo>
                    <a:lnTo>
                      <a:pt x="8759" y="514"/>
                    </a:lnTo>
                    <a:lnTo>
                      <a:pt x="10352" y="0"/>
                    </a:lnTo>
                    <a:lnTo>
                      <a:pt x="14732" y="823"/>
                    </a:lnTo>
                    <a:lnTo>
                      <a:pt x="15926" y="1234"/>
                    </a:lnTo>
                    <a:lnTo>
                      <a:pt x="17121" y="1543"/>
                    </a:lnTo>
                    <a:lnTo>
                      <a:pt x="18116" y="1954"/>
                    </a:lnTo>
                    <a:lnTo>
                      <a:pt x="19709" y="2777"/>
                    </a:lnTo>
                    <a:lnTo>
                      <a:pt x="20406" y="3291"/>
                    </a:lnTo>
                    <a:lnTo>
                      <a:pt x="21003" y="3909"/>
                    </a:lnTo>
                    <a:lnTo>
                      <a:pt x="21600" y="4629"/>
                    </a:lnTo>
                    <a:lnTo>
                      <a:pt x="20406" y="4114"/>
                    </a:lnTo>
                    <a:lnTo>
                      <a:pt x="19311" y="3703"/>
                    </a:lnTo>
                    <a:lnTo>
                      <a:pt x="17121" y="3086"/>
                    </a:lnTo>
                    <a:lnTo>
                      <a:pt x="16225" y="2777"/>
                    </a:lnTo>
                    <a:lnTo>
                      <a:pt x="15229" y="2674"/>
                    </a:lnTo>
                    <a:lnTo>
                      <a:pt x="14234" y="2469"/>
                    </a:lnTo>
                    <a:lnTo>
                      <a:pt x="12442" y="2469"/>
                    </a:lnTo>
                    <a:lnTo>
                      <a:pt x="11547" y="2571"/>
                    </a:lnTo>
                    <a:lnTo>
                      <a:pt x="10651" y="2777"/>
                    </a:lnTo>
                    <a:lnTo>
                      <a:pt x="9854" y="2983"/>
                    </a:lnTo>
                    <a:lnTo>
                      <a:pt x="9058" y="3394"/>
                    </a:lnTo>
                    <a:lnTo>
                      <a:pt x="8162" y="3703"/>
                    </a:lnTo>
                    <a:lnTo>
                      <a:pt x="6570" y="4731"/>
                    </a:lnTo>
                    <a:lnTo>
                      <a:pt x="5176" y="6274"/>
                    </a:lnTo>
                    <a:lnTo>
                      <a:pt x="4181" y="8229"/>
                    </a:lnTo>
                    <a:lnTo>
                      <a:pt x="3683" y="10594"/>
                    </a:lnTo>
                    <a:lnTo>
                      <a:pt x="3484" y="12960"/>
                    </a:lnTo>
                    <a:lnTo>
                      <a:pt x="3484" y="15531"/>
                    </a:lnTo>
                    <a:lnTo>
                      <a:pt x="3782" y="17897"/>
                    </a:lnTo>
                    <a:lnTo>
                      <a:pt x="4081" y="19954"/>
                    </a:lnTo>
                    <a:lnTo>
                      <a:pt x="4579" y="2160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4" name="形狀">
                <a:extLst>
                  <a:ext uri="{FF2B5EF4-FFF2-40B4-BE49-F238E27FC236}">
                    <a16:creationId xmlns:a16="http://schemas.microsoft.com/office/drawing/2014/main" id="{894C39EB-1462-404E-844B-10E7806A1638}"/>
                  </a:ext>
                </a:extLst>
              </p:cNvPr>
              <p:cNvSpPr/>
              <p:nvPr/>
            </p:nvSpPr>
            <p:spPr>
              <a:xfrm rot="789575" flipH="1">
                <a:off x="151631" y="342090"/>
                <a:ext cx="1160091" cy="1454002"/>
              </a:xfrm>
              <a:custGeom>
                <a:avLst/>
                <a:gdLst/>
                <a:ahLst/>
                <a:cxnLst>
                  <a:cxn ang="0">
                    <a:pos x="wd2" y="hd2"/>
                  </a:cxn>
                  <a:cxn ang="5400000">
                    <a:pos x="wd2" y="hd2"/>
                  </a:cxn>
                  <a:cxn ang="10800000">
                    <a:pos x="wd2" y="hd2"/>
                  </a:cxn>
                  <a:cxn ang="16200000">
                    <a:pos x="wd2" y="hd2"/>
                  </a:cxn>
                </a:cxnLst>
                <a:rect l="0" t="0" r="r" b="b"/>
                <a:pathLst>
                  <a:path w="21600" h="21600" extrusionOk="0">
                    <a:moveTo>
                      <a:pt x="12936" y="0"/>
                    </a:moveTo>
                    <a:lnTo>
                      <a:pt x="13292" y="203"/>
                    </a:lnTo>
                    <a:lnTo>
                      <a:pt x="14004" y="811"/>
                    </a:lnTo>
                    <a:lnTo>
                      <a:pt x="15073" y="1825"/>
                    </a:lnTo>
                    <a:lnTo>
                      <a:pt x="16259" y="3346"/>
                    </a:lnTo>
                    <a:lnTo>
                      <a:pt x="17209" y="5273"/>
                    </a:lnTo>
                    <a:lnTo>
                      <a:pt x="17802" y="7707"/>
                    </a:lnTo>
                    <a:lnTo>
                      <a:pt x="17802" y="10648"/>
                    </a:lnTo>
                    <a:lnTo>
                      <a:pt x="17090" y="14096"/>
                    </a:lnTo>
                    <a:lnTo>
                      <a:pt x="16615" y="15110"/>
                    </a:lnTo>
                    <a:lnTo>
                      <a:pt x="16141" y="15921"/>
                    </a:lnTo>
                    <a:lnTo>
                      <a:pt x="15547" y="16732"/>
                    </a:lnTo>
                    <a:lnTo>
                      <a:pt x="14835" y="17544"/>
                    </a:lnTo>
                    <a:lnTo>
                      <a:pt x="13886" y="18254"/>
                    </a:lnTo>
                    <a:lnTo>
                      <a:pt x="13055" y="18761"/>
                    </a:lnTo>
                    <a:lnTo>
                      <a:pt x="12105" y="19369"/>
                    </a:lnTo>
                    <a:lnTo>
                      <a:pt x="10919" y="19775"/>
                    </a:lnTo>
                    <a:lnTo>
                      <a:pt x="9732" y="19977"/>
                    </a:lnTo>
                    <a:lnTo>
                      <a:pt x="8545" y="20282"/>
                    </a:lnTo>
                    <a:lnTo>
                      <a:pt x="7240" y="20383"/>
                    </a:lnTo>
                    <a:lnTo>
                      <a:pt x="5815" y="20383"/>
                    </a:lnTo>
                    <a:lnTo>
                      <a:pt x="4391" y="20282"/>
                    </a:lnTo>
                    <a:lnTo>
                      <a:pt x="2967" y="19977"/>
                    </a:lnTo>
                    <a:lnTo>
                      <a:pt x="1424" y="19572"/>
                    </a:lnTo>
                    <a:lnTo>
                      <a:pt x="0" y="19065"/>
                    </a:lnTo>
                    <a:lnTo>
                      <a:pt x="1305" y="19775"/>
                    </a:lnTo>
                    <a:lnTo>
                      <a:pt x="3916" y="20789"/>
                    </a:lnTo>
                    <a:lnTo>
                      <a:pt x="6290" y="21397"/>
                    </a:lnTo>
                    <a:lnTo>
                      <a:pt x="8664" y="21600"/>
                    </a:lnTo>
                    <a:lnTo>
                      <a:pt x="9851" y="21600"/>
                    </a:lnTo>
                    <a:lnTo>
                      <a:pt x="10800" y="21499"/>
                    </a:lnTo>
                    <a:lnTo>
                      <a:pt x="11868" y="21296"/>
                    </a:lnTo>
                    <a:lnTo>
                      <a:pt x="13767" y="20890"/>
                    </a:lnTo>
                    <a:lnTo>
                      <a:pt x="14598" y="20586"/>
                    </a:lnTo>
                    <a:lnTo>
                      <a:pt x="15429" y="20180"/>
                    </a:lnTo>
                    <a:lnTo>
                      <a:pt x="16853" y="19369"/>
                    </a:lnTo>
                    <a:lnTo>
                      <a:pt x="18752" y="17848"/>
                    </a:lnTo>
                    <a:lnTo>
                      <a:pt x="20057" y="16327"/>
                    </a:lnTo>
                    <a:lnTo>
                      <a:pt x="20888" y="14603"/>
                    </a:lnTo>
                    <a:lnTo>
                      <a:pt x="21244" y="12980"/>
                    </a:lnTo>
                    <a:lnTo>
                      <a:pt x="21481" y="11256"/>
                    </a:lnTo>
                    <a:lnTo>
                      <a:pt x="21481" y="9634"/>
                    </a:lnTo>
                    <a:lnTo>
                      <a:pt x="21600" y="8011"/>
                    </a:lnTo>
                    <a:lnTo>
                      <a:pt x="20532" y="4665"/>
                    </a:lnTo>
                    <a:lnTo>
                      <a:pt x="18514" y="2130"/>
                    </a:lnTo>
                    <a:lnTo>
                      <a:pt x="17921" y="1825"/>
                    </a:lnTo>
                    <a:lnTo>
                      <a:pt x="17446" y="1521"/>
                    </a:lnTo>
                    <a:lnTo>
                      <a:pt x="16853" y="1318"/>
                    </a:lnTo>
                    <a:lnTo>
                      <a:pt x="16378" y="1115"/>
                    </a:lnTo>
                    <a:lnTo>
                      <a:pt x="15666" y="913"/>
                    </a:lnTo>
                    <a:lnTo>
                      <a:pt x="14954" y="608"/>
                    </a:lnTo>
                    <a:lnTo>
                      <a:pt x="14123" y="304"/>
                    </a:lnTo>
                    <a:lnTo>
                      <a:pt x="12936"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5" name="形狀">
                <a:extLst>
                  <a:ext uri="{FF2B5EF4-FFF2-40B4-BE49-F238E27FC236}">
                    <a16:creationId xmlns:a16="http://schemas.microsoft.com/office/drawing/2014/main" id="{C13A2DC9-03D5-4C1E-B45C-6C1F6D175F1C}"/>
                  </a:ext>
                </a:extLst>
              </p:cNvPr>
              <p:cNvSpPr/>
              <p:nvPr/>
            </p:nvSpPr>
            <p:spPr>
              <a:xfrm rot="789575" flipH="1">
                <a:off x="512749" y="642374"/>
                <a:ext cx="410772" cy="736032"/>
              </a:xfrm>
              <a:custGeom>
                <a:avLst/>
                <a:gdLst/>
                <a:ahLst/>
                <a:cxnLst>
                  <a:cxn ang="0">
                    <a:pos x="wd2" y="hd2"/>
                  </a:cxn>
                  <a:cxn ang="5400000">
                    <a:pos x="wd2" y="hd2"/>
                  </a:cxn>
                  <a:cxn ang="10800000">
                    <a:pos x="wd2" y="hd2"/>
                  </a:cxn>
                  <a:cxn ang="16200000">
                    <a:pos x="wd2" y="hd2"/>
                  </a:cxn>
                </a:cxnLst>
                <a:rect l="0" t="0" r="r" b="b"/>
                <a:pathLst>
                  <a:path w="21600" h="21600" extrusionOk="0">
                    <a:moveTo>
                      <a:pt x="15863" y="0"/>
                    </a:moveTo>
                    <a:lnTo>
                      <a:pt x="17719" y="896"/>
                    </a:lnTo>
                    <a:lnTo>
                      <a:pt x="19406" y="2688"/>
                    </a:lnTo>
                    <a:lnTo>
                      <a:pt x="20756" y="4977"/>
                    </a:lnTo>
                    <a:lnTo>
                      <a:pt x="21600" y="7764"/>
                    </a:lnTo>
                    <a:lnTo>
                      <a:pt x="21431" y="11049"/>
                    </a:lnTo>
                    <a:lnTo>
                      <a:pt x="19575" y="14433"/>
                    </a:lnTo>
                    <a:lnTo>
                      <a:pt x="15863" y="18017"/>
                    </a:lnTo>
                    <a:lnTo>
                      <a:pt x="10125" y="21600"/>
                    </a:lnTo>
                    <a:lnTo>
                      <a:pt x="8269" y="21202"/>
                    </a:lnTo>
                    <a:lnTo>
                      <a:pt x="6412" y="20903"/>
                    </a:lnTo>
                    <a:lnTo>
                      <a:pt x="4387" y="20406"/>
                    </a:lnTo>
                    <a:lnTo>
                      <a:pt x="2700" y="20007"/>
                    </a:lnTo>
                    <a:lnTo>
                      <a:pt x="1350" y="19510"/>
                    </a:lnTo>
                    <a:lnTo>
                      <a:pt x="337" y="18912"/>
                    </a:lnTo>
                    <a:lnTo>
                      <a:pt x="0" y="18216"/>
                    </a:lnTo>
                    <a:lnTo>
                      <a:pt x="169" y="17718"/>
                    </a:lnTo>
                    <a:lnTo>
                      <a:pt x="2194" y="17021"/>
                    </a:lnTo>
                    <a:lnTo>
                      <a:pt x="4894" y="16026"/>
                    </a:lnTo>
                    <a:lnTo>
                      <a:pt x="7763" y="14931"/>
                    </a:lnTo>
                    <a:lnTo>
                      <a:pt x="10631" y="13338"/>
                    </a:lnTo>
                    <a:lnTo>
                      <a:pt x="13331" y="11148"/>
                    </a:lnTo>
                    <a:lnTo>
                      <a:pt x="15356" y="8262"/>
                    </a:lnTo>
                    <a:lnTo>
                      <a:pt x="16369" y="4579"/>
                    </a:lnTo>
                    <a:lnTo>
                      <a:pt x="15863"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6" name="形狀">
                <a:extLst>
                  <a:ext uri="{FF2B5EF4-FFF2-40B4-BE49-F238E27FC236}">
                    <a16:creationId xmlns:a16="http://schemas.microsoft.com/office/drawing/2014/main" id="{B0F41DEA-77D3-4FA1-98BD-67DF0BA7F115}"/>
                  </a:ext>
                </a:extLst>
              </p:cNvPr>
              <p:cNvSpPr/>
              <p:nvPr/>
            </p:nvSpPr>
            <p:spPr>
              <a:xfrm rot="789575" flipH="1">
                <a:off x="1259812" y="1694493"/>
                <a:ext cx="376916" cy="440264"/>
              </a:xfrm>
              <a:custGeom>
                <a:avLst/>
                <a:gdLst/>
                <a:ahLst/>
                <a:cxnLst>
                  <a:cxn ang="0">
                    <a:pos x="wd2" y="hd2"/>
                  </a:cxn>
                  <a:cxn ang="5400000">
                    <a:pos x="wd2" y="hd2"/>
                  </a:cxn>
                  <a:cxn ang="10800000">
                    <a:pos x="wd2" y="hd2"/>
                  </a:cxn>
                  <a:cxn ang="16200000">
                    <a:pos x="wd2" y="hd2"/>
                  </a:cxn>
                </a:cxnLst>
                <a:rect l="0" t="0" r="r" b="b"/>
                <a:pathLst>
                  <a:path w="21600" h="21600" extrusionOk="0">
                    <a:moveTo>
                      <a:pt x="13846" y="0"/>
                    </a:moveTo>
                    <a:lnTo>
                      <a:pt x="0" y="4091"/>
                    </a:lnTo>
                    <a:lnTo>
                      <a:pt x="554" y="4255"/>
                    </a:lnTo>
                    <a:lnTo>
                      <a:pt x="2585" y="4745"/>
                    </a:lnTo>
                    <a:lnTo>
                      <a:pt x="5354" y="5891"/>
                    </a:lnTo>
                    <a:lnTo>
                      <a:pt x="8492" y="7691"/>
                    </a:lnTo>
                    <a:lnTo>
                      <a:pt x="12185" y="10145"/>
                    </a:lnTo>
                    <a:lnTo>
                      <a:pt x="15508" y="13091"/>
                    </a:lnTo>
                    <a:lnTo>
                      <a:pt x="18831" y="16855"/>
                    </a:lnTo>
                    <a:lnTo>
                      <a:pt x="21415" y="21600"/>
                    </a:lnTo>
                    <a:lnTo>
                      <a:pt x="21600" y="19636"/>
                    </a:lnTo>
                    <a:lnTo>
                      <a:pt x="21231" y="17509"/>
                    </a:lnTo>
                    <a:lnTo>
                      <a:pt x="19938" y="14727"/>
                    </a:lnTo>
                    <a:lnTo>
                      <a:pt x="18277" y="12109"/>
                    </a:lnTo>
                    <a:lnTo>
                      <a:pt x="16431" y="9491"/>
                    </a:lnTo>
                    <a:lnTo>
                      <a:pt x="14400" y="7364"/>
                    </a:lnTo>
                    <a:lnTo>
                      <a:pt x="12369" y="5891"/>
                    </a:lnTo>
                    <a:lnTo>
                      <a:pt x="10708" y="5236"/>
                    </a:lnTo>
                    <a:lnTo>
                      <a:pt x="12738" y="4745"/>
                    </a:lnTo>
                    <a:lnTo>
                      <a:pt x="14585" y="4582"/>
                    </a:lnTo>
                    <a:lnTo>
                      <a:pt x="16431" y="4255"/>
                    </a:lnTo>
                    <a:lnTo>
                      <a:pt x="18092" y="4091"/>
                    </a:lnTo>
                    <a:lnTo>
                      <a:pt x="19385" y="3927"/>
                    </a:lnTo>
                    <a:lnTo>
                      <a:pt x="20123" y="3600"/>
                    </a:lnTo>
                    <a:lnTo>
                      <a:pt x="20862" y="3436"/>
                    </a:lnTo>
                    <a:lnTo>
                      <a:pt x="21046" y="3436"/>
                    </a:lnTo>
                    <a:lnTo>
                      <a:pt x="13846"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7" name="形狀">
                <a:extLst>
                  <a:ext uri="{FF2B5EF4-FFF2-40B4-BE49-F238E27FC236}">
                    <a16:creationId xmlns:a16="http://schemas.microsoft.com/office/drawing/2014/main" id="{DA3BAA4D-D84B-4751-8A25-F8049C3D8EDE}"/>
                  </a:ext>
                </a:extLst>
              </p:cNvPr>
              <p:cNvSpPr/>
              <p:nvPr/>
            </p:nvSpPr>
            <p:spPr>
              <a:xfrm rot="789575" flipH="1">
                <a:off x="1151477" y="1782545"/>
                <a:ext cx="92536" cy="2596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131" y="0"/>
                    </a:lnTo>
                    <a:lnTo>
                      <a:pt x="11917" y="1122"/>
                    </a:lnTo>
                    <a:lnTo>
                      <a:pt x="6703" y="2525"/>
                    </a:lnTo>
                    <a:lnTo>
                      <a:pt x="2979" y="5330"/>
                    </a:lnTo>
                    <a:lnTo>
                      <a:pt x="745" y="8416"/>
                    </a:lnTo>
                    <a:lnTo>
                      <a:pt x="0" y="12343"/>
                    </a:lnTo>
                    <a:lnTo>
                      <a:pt x="2234" y="16831"/>
                    </a:lnTo>
                    <a:lnTo>
                      <a:pt x="8193" y="21600"/>
                    </a:lnTo>
                    <a:lnTo>
                      <a:pt x="11172" y="14868"/>
                    </a:lnTo>
                    <a:lnTo>
                      <a:pt x="14152" y="10379"/>
                    </a:lnTo>
                    <a:lnTo>
                      <a:pt x="17131" y="6171"/>
                    </a:lnTo>
                    <a:lnTo>
                      <a:pt x="21600" y="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nvGrpSpPr>
              <p:cNvPr id="38" name="群組">
                <a:extLst>
                  <a:ext uri="{FF2B5EF4-FFF2-40B4-BE49-F238E27FC236}">
                    <a16:creationId xmlns:a16="http://schemas.microsoft.com/office/drawing/2014/main" id="{9709DAEE-9B2B-4E1C-8FEE-7EA9FF343219}"/>
                  </a:ext>
                </a:extLst>
              </p:cNvPr>
              <p:cNvGrpSpPr>
                <a:grpSpLocks/>
              </p:cNvGrpSpPr>
              <p:nvPr/>
            </p:nvGrpSpPr>
            <p:grpSpPr bwMode="auto">
              <a:xfrm>
                <a:off x="1214762" y="2067952"/>
                <a:ext cx="2608990" cy="2367544"/>
                <a:chOff x="0" y="0"/>
                <a:chExt cx="2608989" cy="2367542"/>
              </a:xfrm>
            </p:grpSpPr>
            <p:sp>
              <p:nvSpPr>
                <p:cNvPr id="39" name="形狀">
                  <a:extLst>
                    <a:ext uri="{FF2B5EF4-FFF2-40B4-BE49-F238E27FC236}">
                      <a16:creationId xmlns:a16="http://schemas.microsoft.com/office/drawing/2014/main" id="{3CAE15D8-9FE6-4DCD-A289-B607390D3E50}"/>
                    </a:ext>
                  </a:extLst>
                </p:cNvPr>
                <p:cNvSpPr/>
                <p:nvPr/>
              </p:nvSpPr>
              <p:spPr>
                <a:xfrm rot="7102599" flipH="1">
                  <a:off x="583224" y="-157544"/>
                  <a:ext cx="675073" cy="1728851"/>
                </a:xfrm>
                <a:custGeom>
                  <a:avLst/>
                  <a:gdLst/>
                  <a:ahLst/>
                  <a:cxnLst>
                    <a:cxn ang="0">
                      <a:pos x="wd2" y="hd2"/>
                    </a:cxn>
                    <a:cxn ang="5400000">
                      <a:pos x="wd2" y="hd2"/>
                    </a:cxn>
                    <a:cxn ang="10800000">
                      <a:pos x="wd2" y="hd2"/>
                    </a:cxn>
                    <a:cxn ang="16200000">
                      <a:pos x="wd2" y="hd2"/>
                    </a:cxn>
                  </a:cxnLst>
                  <a:rect l="0" t="0" r="r" b="b"/>
                  <a:pathLst>
                    <a:path w="21600" h="21600" extrusionOk="0">
                      <a:moveTo>
                        <a:pt x="1252" y="1685"/>
                      </a:moveTo>
                      <a:lnTo>
                        <a:pt x="626" y="2757"/>
                      </a:lnTo>
                      <a:lnTo>
                        <a:pt x="313" y="3791"/>
                      </a:lnTo>
                      <a:lnTo>
                        <a:pt x="0" y="4787"/>
                      </a:lnTo>
                      <a:lnTo>
                        <a:pt x="0" y="5783"/>
                      </a:lnTo>
                      <a:lnTo>
                        <a:pt x="313" y="6894"/>
                      </a:lnTo>
                      <a:lnTo>
                        <a:pt x="730" y="8081"/>
                      </a:lnTo>
                      <a:lnTo>
                        <a:pt x="1670" y="9460"/>
                      </a:lnTo>
                      <a:lnTo>
                        <a:pt x="3026" y="10991"/>
                      </a:lnTo>
                      <a:lnTo>
                        <a:pt x="4487" y="12447"/>
                      </a:lnTo>
                      <a:lnTo>
                        <a:pt x="6365" y="13940"/>
                      </a:lnTo>
                      <a:lnTo>
                        <a:pt x="8661" y="15549"/>
                      </a:lnTo>
                      <a:lnTo>
                        <a:pt x="11061" y="17081"/>
                      </a:lnTo>
                      <a:lnTo>
                        <a:pt x="13774" y="18498"/>
                      </a:lnTo>
                      <a:lnTo>
                        <a:pt x="16383" y="19762"/>
                      </a:lnTo>
                      <a:lnTo>
                        <a:pt x="18991" y="20834"/>
                      </a:lnTo>
                      <a:lnTo>
                        <a:pt x="21600" y="21600"/>
                      </a:lnTo>
                      <a:lnTo>
                        <a:pt x="16696" y="19187"/>
                      </a:lnTo>
                      <a:lnTo>
                        <a:pt x="13252" y="17157"/>
                      </a:lnTo>
                      <a:lnTo>
                        <a:pt x="10748" y="15511"/>
                      </a:lnTo>
                      <a:lnTo>
                        <a:pt x="9078" y="14094"/>
                      </a:lnTo>
                      <a:lnTo>
                        <a:pt x="7826" y="12906"/>
                      </a:lnTo>
                      <a:lnTo>
                        <a:pt x="7096" y="11834"/>
                      </a:lnTo>
                      <a:lnTo>
                        <a:pt x="6574" y="10915"/>
                      </a:lnTo>
                      <a:lnTo>
                        <a:pt x="5843" y="9996"/>
                      </a:lnTo>
                      <a:lnTo>
                        <a:pt x="4591" y="7851"/>
                      </a:lnTo>
                      <a:lnTo>
                        <a:pt x="4278" y="5362"/>
                      </a:lnTo>
                      <a:lnTo>
                        <a:pt x="4487" y="2604"/>
                      </a:lnTo>
                      <a:lnTo>
                        <a:pt x="5217" y="0"/>
                      </a:lnTo>
                      <a:lnTo>
                        <a:pt x="1252" y="1685"/>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0" name="形狀">
                  <a:extLst>
                    <a:ext uri="{FF2B5EF4-FFF2-40B4-BE49-F238E27FC236}">
                      <a16:creationId xmlns:a16="http://schemas.microsoft.com/office/drawing/2014/main" id="{6952167D-4484-4999-BCA9-E5330509C25E}"/>
                    </a:ext>
                  </a:extLst>
                </p:cNvPr>
                <p:cNvSpPr/>
                <p:nvPr/>
              </p:nvSpPr>
              <p:spPr>
                <a:xfrm rot="7102599" flipH="1">
                  <a:off x="2100009" y="1305311"/>
                  <a:ext cx="155785" cy="708694"/>
                </a:xfrm>
                <a:custGeom>
                  <a:avLst/>
                  <a:gdLst/>
                  <a:ahLst/>
                  <a:cxnLst>
                    <a:cxn ang="0">
                      <a:pos x="wd2" y="hd2"/>
                    </a:cxn>
                    <a:cxn ang="5400000">
                      <a:pos x="wd2" y="hd2"/>
                    </a:cxn>
                    <a:cxn ang="10800000">
                      <a:pos x="wd2" y="hd2"/>
                    </a:cxn>
                    <a:cxn ang="16200000">
                      <a:pos x="wd2" y="hd2"/>
                    </a:cxn>
                  </a:cxnLst>
                  <a:rect l="0" t="0" r="r" b="b"/>
                  <a:pathLst>
                    <a:path w="21600" h="21600" extrusionOk="0">
                      <a:moveTo>
                        <a:pt x="0" y="1769"/>
                      </a:moveTo>
                      <a:lnTo>
                        <a:pt x="6434" y="5121"/>
                      </a:lnTo>
                      <a:lnTo>
                        <a:pt x="10111" y="9403"/>
                      </a:lnTo>
                      <a:lnTo>
                        <a:pt x="11030" y="14803"/>
                      </a:lnTo>
                      <a:lnTo>
                        <a:pt x="8732" y="21600"/>
                      </a:lnTo>
                      <a:lnTo>
                        <a:pt x="20681" y="20203"/>
                      </a:lnTo>
                      <a:lnTo>
                        <a:pt x="21600" y="16572"/>
                      </a:lnTo>
                      <a:lnTo>
                        <a:pt x="21600" y="13034"/>
                      </a:lnTo>
                      <a:lnTo>
                        <a:pt x="20681" y="9590"/>
                      </a:lnTo>
                      <a:lnTo>
                        <a:pt x="18843" y="6610"/>
                      </a:lnTo>
                      <a:lnTo>
                        <a:pt x="16545" y="4841"/>
                      </a:lnTo>
                      <a:lnTo>
                        <a:pt x="13328" y="3166"/>
                      </a:lnTo>
                      <a:lnTo>
                        <a:pt x="10111" y="1583"/>
                      </a:lnTo>
                      <a:lnTo>
                        <a:pt x="5974" y="0"/>
                      </a:lnTo>
                      <a:lnTo>
                        <a:pt x="0" y="1769"/>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41" name="形狀">
                  <a:extLst>
                    <a:ext uri="{FF2B5EF4-FFF2-40B4-BE49-F238E27FC236}">
                      <a16:creationId xmlns:a16="http://schemas.microsoft.com/office/drawing/2014/main" id="{1ED86A6E-96BB-482E-90C6-E36E836B2F5F}"/>
                    </a:ext>
                  </a:extLst>
                </p:cNvPr>
                <p:cNvSpPr/>
                <p:nvPr/>
              </p:nvSpPr>
              <p:spPr>
                <a:xfrm rot="7102599" flipH="1">
                  <a:off x="2345998" y="2154130"/>
                  <a:ext cx="284478" cy="119620"/>
                </a:xfrm>
                <a:custGeom>
                  <a:avLst/>
                  <a:gdLst/>
                  <a:ahLst/>
                  <a:cxnLst>
                    <a:cxn ang="0">
                      <a:pos x="wd2" y="hd2"/>
                    </a:cxn>
                    <a:cxn ang="5400000">
                      <a:pos x="wd2" y="hd2"/>
                    </a:cxn>
                    <a:cxn ang="10800000">
                      <a:pos x="wd2" y="hd2"/>
                    </a:cxn>
                    <a:cxn ang="16200000">
                      <a:pos x="wd2" y="hd2"/>
                    </a:cxn>
                  </a:cxnLst>
                  <a:rect l="0" t="0" r="r" b="b"/>
                  <a:pathLst>
                    <a:path w="21600" h="21600" extrusionOk="0">
                      <a:moveTo>
                        <a:pt x="21600" y="11880"/>
                      </a:moveTo>
                      <a:lnTo>
                        <a:pt x="19117" y="9180"/>
                      </a:lnTo>
                      <a:lnTo>
                        <a:pt x="16883" y="6480"/>
                      </a:lnTo>
                      <a:lnTo>
                        <a:pt x="14400" y="3780"/>
                      </a:lnTo>
                      <a:lnTo>
                        <a:pt x="11669" y="2700"/>
                      </a:lnTo>
                      <a:lnTo>
                        <a:pt x="9186" y="1620"/>
                      </a:lnTo>
                      <a:lnTo>
                        <a:pt x="6455" y="1080"/>
                      </a:lnTo>
                      <a:lnTo>
                        <a:pt x="3228" y="0"/>
                      </a:lnTo>
                      <a:lnTo>
                        <a:pt x="0" y="1080"/>
                      </a:lnTo>
                      <a:lnTo>
                        <a:pt x="1490" y="3240"/>
                      </a:lnTo>
                      <a:lnTo>
                        <a:pt x="5462" y="7560"/>
                      </a:lnTo>
                      <a:lnTo>
                        <a:pt x="8193" y="9720"/>
                      </a:lnTo>
                      <a:lnTo>
                        <a:pt x="10428" y="11880"/>
                      </a:lnTo>
                      <a:lnTo>
                        <a:pt x="15890" y="17820"/>
                      </a:lnTo>
                      <a:lnTo>
                        <a:pt x="18372" y="21600"/>
                      </a:lnTo>
                      <a:lnTo>
                        <a:pt x="21600" y="11880"/>
                      </a:lnTo>
                      <a:close/>
                    </a:path>
                  </a:pathLst>
                </a:custGeom>
                <a:solidFill>
                  <a:srgbClr val="EBF7FF"/>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grpSp>
        <p:grpSp>
          <p:nvGrpSpPr>
            <p:cNvPr id="7" name="群組">
              <a:extLst>
                <a:ext uri="{FF2B5EF4-FFF2-40B4-BE49-F238E27FC236}">
                  <a16:creationId xmlns:a16="http://schemas.microsoft.com/office/drawing/2014/main" id="{7A819072-FCE7-4494-93F8-6DBC00FB22CE}"/>
                </a:ext>
              </a:extLst>
            </p:cNvPr>
            <p:cNvGrpSpPr>
              <a:grpSpLocks/>
            </p:cNvGrpSpPr>
            <p:nvPr/>
          </p:nvGrpSpPr>
          <p:grpSpPr bwMode="auto">
            <a:xfrm>
              <a:off x="786371" y="8913232"/>
              <a:ext cx="1126094" cy="904409"/>
              <a:chOff x="0" y="0"/>
              <a:chExt cx="1126093" cy="904408"/>
            </a:xfrm>
          </p:grpSpPr>
          <p:sp>
            <p:nvSpPr>
              <p:cNvPr id="30" name="三角形">
                <a:extLst>
                  <a:ext uri="{FF2B5EF4-FFF2-40B4-BE49-F238E27FC236}">
                    <a16:creationId xmlns:a16="http://schemas.microsoft.com/office/drawing/2014/main" id="{56EB22C4-EE1A-40C2-A54E-001726005CB2}"/>
                  </a:ext>
                </a:extLst>
              </p:cNvPr>
              <p:cNvSpPr/>
              <p:nvPr/>
            </p:nvSpPr>
            <p:spPr>
              <a:xfrm rot="6248562">
                <a:off x="776545" y="1628"/>
                <a:ext cx="279963" cy="358861"/>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1" name="三角形">
                <a:extLst>
                  <a:ext uri="{FF2B5EF4-FFF2-40B4-BE49-F238E27FC236}">
                    <a16:creationId xmlns:a16="http://schemas.microsoft.com/office/drawing/2014/main" id="{C6AA36D5-BCD4-41A3-9155-483B8FBA5524}"/>
                  </a:ext>
                </a:extLst>
              </p:cNvPr>
              <p:cNvSpPr/>
              <p:nvPr/>
            </p:nvSpPr>
            <p:spPr>
              <a:xfrm rot="6248562">
                <a:off x="417649" y="484780"/>
                <a:ext cx="478647" cy="3001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32" name="三角形">
                <a:extLst>
                  <a:ext uri="{FF2B5EF4-FFF2-40B4-BE49-F238E27FC236}">
                    <a16:creationId xmlns:a16="http://schemas.microsoft.com/office/drawing/2014/main" id="{4D7F20D3-AEF8-446C-965E-B44CA3E75273}"/>
                  </a:ext>
                </a:extLst>
              </p:cNvPr>
              <p:cNvSpPr/>
              <p:nvPr/>
            </p:nvSpPr>
            <p:spPr>
              <a:xfrm rot="6248562">
                <a:off x="-115003" y="338000"/>
                <a:ext cx="498967" cy="153475"/>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grpSp>
          <p:nvGrpSpPr>
            <p:cNvPr id="8" name="群組">
              <a:extLst>
                <a:ext uri="{FF2B5EF4-FFF2-40B4-BE49-F238E27FC236}">
                  <a16:creationId xmlns:a16="http://schemas.microsoft.com/office/drawing/2014/main" id="{C3604344-5109-4FEB-BE18-4F42E71D557E}"/>
                </a:ext>
              </a:extLst>
            </p:cNvPr>
            <p:cNvGrpSpPr>
              <a:grpSpLocks/>
            </p:cNvGrpSpPr>
            <p:nvPr/>
          </p:nvGrpSpPr>
          <p:grpSpPr bwMode="auto">
            <a:xfrm>
              <a:off x="573661" y="2658663"/>
              <a:ext cx="1118054" cy="987785"/>
              <a:chOff x="0" y="0"/>
              <a:chExt cx="1118053" cy="987784"/>
            </a:xfrm>
          </p:grpSpPr>
          <p:sp>
            <p:nvSpPr>
              <p:cNvPr id="27" name="三角形">
                <a:extLst>
                  <a:ext uri="{FF2B5EF4-FFF2-40B4-BE49-F238E27FC236}">
                    <a16:creationId xmlns:a16="http://schemas.microsoft.com/office/drawing/2014/main" id="{4C4DD035-0B50-4BC5-A3DD-CDFD15499F94}"/>
                  </a:ext>
                </a:extLst>
              </p:cNvPr>
              <p:cNvSpPr/>
              <p:nvPr/>
            </p:nvSpPr>
            <p:spPr>
              <a:xfrm rot="5003157">
                <a:off x="743240" y="-40706"/>
                <a:ext cx="295767" cy="424313"/>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8" name="三角形">
                <a:extLst>
                  <a:ext uri="{FF2B5EF4-FFF2-40B4-BE49-F238E27FC236}">
                    <a16:creationId xmlns:a16="http://schemas.microsoft.com/office/drawing/2014/main" id="{6CA28189-1C42-4E0E-AB78-729CE6B951C5}"/>
                  </a:ext>
                </a:extLst>
              </p:cNvPr>
              <p:cNvSpPr/>
              <p:nvPr/>
            </p:nvSpPr>
            <p:spPr>
              <a:xfrm rot="5003157">
                <a:off x="534432" y="540656"/>
                <a:ext cx="505740" cy="352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9" name="三角形">
                <a:extLst>
                  <a:ext uri="{FF2B5EF4-FFF2-40B4-BE49-F238E27FC236}">
                    <a16:creationId xmlns:a16="http://schemas.microsoft.com/office/drawing/2014/main" id="{5A9EDFFC-241B-48ED-94CC-AAA587DBEC0F}"/>
                  </a:ext>
                </a:extLst>
              </p:cNvPr>
              <p:cNvSpPr/>
              <p:nvPr/>
            </p:nvSpPr>
            <p:spPr>
              <a:xfrm rot="5003157">
                <a:off x="-143796" y="614004"/>
                <a:ext cx="526060" cy="180559"/>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grpSp>
          <p:nvGrpSpPr>
            <p:cNvPr id="9" name="群組">
              <a:extLst>
                <a:ext uri="{FF2B5EF4-FFF2-40B4-BE49-F238E27FC236}">
                  <a16:creationId xmlns:a16="http://schemas.microsoft.com/office/drawing/2014/main" id="{6B8D6A29-045F-45EB-A981-4BF64B861A2C}"/>
                </a:ext>
              </a:extLst>
            </p:cNvPr>
            <p:cNvGrpSpPr>
              <a:grpSpLocks/>
            </p:cNvGrpSpPr>
            <p:nvPr/>
          </p:nvGrpSpPr>
          <p:grpSpPr bwMode="auto">
            <a:xfrm>
              <a:off x="1963344" y="133167"/>
              <a:ext cx="778935" cy="828606"/>
              <a:chOff x="0" y="0"/>
              <a:chExt cx="778933" cy="828604"/>
            </a:xfrm>
          </p:grpSpPr>
          <p:sp>
            <p:nvSpPr>
              <p:cNvPr id="24" name="三角形">
                <a:extLst>
                  <a:ext uri="{FF2B5EF4-FFF2-40B4-BE49-F238E27FC236}">
                    <a16:creationId xmlns:a16="http://schemas.microsoft.com/office/drawing/2014/main" id="{82DD4443-3A20-47D3-9E93-1BDAD4E40B89}"/>
                  </a:ext>
                </a:extLst>
              </p:cNvPr>
              <p:cNvSpPr/>
              <p:nvPr/>
            </p:nvSpPr>
            <p:spPr>
              <a:xfrm>
                <a:off x="237" y="43"/>
                <a:ext cx="248268" cy="311571"/>
              </a:xfrm>
              <a:custGeom>
                <a:avLst/>
                <a:gdLst/>
                <a:ahLst/>
                <a:cxnLst>
                  <a:cxn ang="0">
                    <a:pos x="wd2" y="hd2"/>
                  </a:cxn>
                  <a:cxn ang="5400000">
                    <a:pos x="wd2" y="hd2"/>
                  </a:cxn>
                  <a:cxn ang="10800000">
                    <a:pos x="wd2" y="hd2"/>
                  </a:cxn>
                  <a:cxn ang="16200000">
                    <a:pos x="wd2" y="hd2"/>
                  </a:cxn>
                </a:cxnLst>
                <a:rect l="0" t="0" r="r" b="b"/>
                <a:pathLst>
                  <a:path w="21600" h="21600" extrusionOk="0">
                    <a:moveTo>
                      <a:pt x="21600" y="5169"/>
                    </a:moveTo>
                    <a:lnTo>
                      <a:pt x="7027" y="0"/>
                    </a:lnTo>
                    <a:lnTo>
                      <a:pt x="0" y="21600"/>
                    </a:lnTo>
                    <a:lnTo>
                      <a:pt x="21600" y="5169"/>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5" name="三角形">
                <a:extLst>
                  <a:ext uri="{FF2B5EF4-FFF2-40B4-BE49-F238E27FC236}">
                    <a16:creationId xmlns:a16="http://schemas.microsoft.com/office/drawing/2014/main" id="{11BE8CB8-3E2E-4473-871C-BAEC4862A75C}"/>
                  </a:ext>
                </a:extLst>
              </p:cNvPr>
              <p:cNvSpPr/>
              <p:nvPr/>
            </p:nvSpPr>
            <p:spPr>
              <a:xfrm>
                <a:off x="356841" y="146798"/>
                <a:ext cx="422055" cy="2596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06" y="0"/>
                    </a:lnTo>
                    <a:lnTo>
                      <a:pt x="21600" y="10800"/>
                    </a:lnTo>
                    <a:lnTo>
                      <a:pt x="0" y="21600"/>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6" name="三角形">
                <a:extLst>
                  <a:ext uri="{FF2B5EF4-FFF2-40B4-BE49-F238E27FC236}">
                    <a16:creationId xmlns:a16="http://schemas.microsoft.com/office/drawing/2014/main" id="{FEFDFA70-E2D6-43CC-BB8E-FDAD76332793}"/>
                  </a:ext>
                </a:extLst>
              </p:cNvPr>
              <p:cNvSpPr/>
              <p:nvPr/>
            </p:nvSpPr>
            <p:spPr>
              <a:xfrm>
                <a:off x="271075" y="697692"/>
                <a:ext cx="442369" cy="130950"/>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21600" y="0"/>
                    </a:lnTo>
                    <a:lnTo>
                      <a:pt x="19514" y="21600"/>
                    </a:lnTo>
                    <a:lnTo>
                      <a:pt x="0" y="3086"/>
                    </a:lnTo>
                    <a:close/>
                  </a:path>
                </a:pathLst>
              </a:custGeom>
              <a:solidFill>
                <a:srgbClr val="FFFFCC"/>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sp>
          <p:nvSpPr>
            <p:cNvPr id="10" name="形狀">
              <a:extLst>
                <a:ext uri="{FF2B5EF4-FFF2-40B4-BE49-F238E27FC236}">
                  <a16:creationId xmlns:a16="http://schemas.microsoft.com/office/drawing/2014/main" id="{FCC2CB7C-CD38-4527-9034-36C0A323FDF1}"/>
                </a:ext>
              </a:extLst>
            </p:cNvPr>
            <p:cNvSpPr/>
            <p:nvPr/>
          </p:nvSpPr>
          <p:spPr>
            <a:xfrm>
              <a:off x="322750" y="345439"/>
              <a:ext cx="1566349" cy="1706873"/>
            </a:xfrm>
            <a:custGeom>
              <a:avLst/>
              <a:gdLst/>
              <a:ahLst/>
              <a:cxnLst>
                <a:cxn ang="0">
                  <a:pos x="wd2" y="hd2"/>
                </a:cxn>
                <a:cxn ang="5400000">
                  <a:pos x="wd2" y="hd2"/>
                </a:cxn>
                <a:cxn ang="10800000">
                  <a:pos x="wd2" y="hd2"/>
                </a:cxn>
                <a:cxn ang="16200000">
                  <a:pos x="wd2" y="hd2"/>
                </a:cxn>
              </a:cxnLst>
              <a:rect l="0" t="0" r="r" b="b"/>
              <a:pathLst>
                <a:path w="21459" h="21600" extrusionOk="0">
                  <a:moveTo>
                    <a:pt x="4" y="11200"/>
                  </a:moveTo>
                  <a:cubicBezTo>
                    <a:pt x="35" y="9857"/>
                    <a:pt x="35" y="8543"/>
                    <a:pt x="66" y="7200"/>
                  </a:cubicBezTo>
                  <a:cubicBezTo>
                    <a:pt x="66" y="6800"/>
                    <a:pt x="467" y="6400"/>
                    <a:pt x="622" y="6000"/>
                  </a:cubicBezTo>
                  <a:cubicBezTo>
                    <a:pt x="715" y="5771"/>
                    <a:pt x="869" y="5200"/>
                    <a:pt x="869" y="5200"/>
                  </a:cubicBezTo>
                  <a:cubicBezTo>
                    <a:pt x="962" y="4943"/>
                    <a:pt x="1024" y="4657"/>
                    <a:pt x="1178" y="4400"/>
                  </a:cubicBezTo>
                  <a:cubicBezTo>
                    <a:pt x="1271" y="4229"/>
                    <a:pt x="1549" y="3943"/>
                    <a:pt x="1549" y="3943"/>
                  </a:cubicBezTo>
                  <a:cubicBezTo>
                    <a:pt x="1765" y="3314"/>
                    <a:pt x="2692" y="2343"/>
                    <a:pt x="3403" y="2114"/>
                  </a:cubicBezTo>
                  <a:cubicBezTo>
                    <a:pt x="3928" y="1743"/>
                    <a:pt x="4577" y="1057"/>
                    <a:pt x="5195" y="857"/>
                  </a:cubicBezTo>
                  <a:cubicBezTo>
                    <a:pt x="5597" y="486"/>
                    <a:pt x="6370" y="429"/>
                    <a:pt x="6926" y="286"/>
                  </a:cubicBezTo>
                  <a:cubicBezTo>
                    <a:pt x="7173" y="229"/>
                    <a:pt x="7420" y="171"/>
                    <a:pt x="7667" y="114"/>
                  </a:cubicBezTo>
                  <a:cubicBezTo>
                    <a:pt x="7822" y="86"/>
                    <a:pt x="8162" y="0"/>
                    <a:pt x="8162" y="0"/>
                  </a:cubicBezTo>
                  <a:cubicBezTo>
                    <a:pt x="9120" y="29"/>
                    <a:pt x="10047" y="0"/>
                    <a:pt x="11005" y="57"/>
                  </a:cubicBezTo>
                  <a:cubicBezTo>
                    <a:pt x="11283" y="57"/>
                    <a:pt x="11870" y="171"/>
                    <a:pt x="11870" y="171"/>
                  </a:cubicBezTo>
                  <a:cubicBezTo>
                    <a:pt x="12859" y="486"/>
                    <a:pt x="14280" y="400"/>
                    <a:pt x="15084" y="1143"/>
                  </a:cubicBezTo>
                  <a:cubicBezTo>
                    <a:pt x="16289" y="1714"/>
                    <a:pt x="18267" y="3000"/>
                    <a:pt x="19101" y="3657"/>
                  </a:cubicBezTo>
                  <a:cubicBezTo>
                    <a:pt x="19595" y="3829"/>
                    <a:pt x="19843" y="4686"/>
                    <a:pt x="20152" y="5086"/>
                  </a:cubicBezTo>
                  <a:cubicBezTo>
                    <a:pt x="20584" y="6686"/>
                    <a:pt x="21202" y="7571"/>
                    <a:pt x="21388" y="9200"/>
                  </a:cubicBezTo>
                  <a:cubicBezTo>
                    <a:pt x="21573" y="10429"/>
                    <a:pt x="21357" y="11371"/>
                    <a:pt x="21202" y="12400"/>
                  </a:cubicBezTo>
                  <a:cubicBezTo>
                    <a:pt x="21171" y="13400"/>
                    <a:pt x="21326" y="14571"/>
                    <a:pt x="20522" y="15371"/>
                  </a:cubicBezTo>
                  <a:cubicBezTo>
                    <a:pt x="20275" y="15629"/>
                    <a:pt x="19873" y="15800"/>
                    <a:pt x="19719" y="16114"/>
                  </a:cubicBezTo>
                  <a:cubicBezTo>
                    <a:pt x="19626" y="16257"/>
                    <a:pt x="19626" y="16457"/>
                    <a:pt x="19472" y="16571"/>
                  </a:cubicBezTo>
                  <a:cubicBezTo>
                    <a:pt x="19255" y="16714"/>
                    <a:pt x="18730" y="16800"/>
                    <a:pt x="18730" y="16800"/>
                  </a:cubicBezTo>
                  <a:cubicBezTo>
                    <a:pt x="17927" y="17200"/>
                    <a:pt x="15393" y="18543"/>
                    <a:pt x="14589" y="18971"/>
                  </a:cubicBezTo>
                  <a:cubicBezTo>
                    <a:pt x="14342" y="19029"/>
                    <a:pt x="13848" y="19371"/>
                    <a:pt x="13848" y="19371"/>
                  </a:cubicBezTo>
                  <a:cubicBezTo>
                    <a:pt x="13508" y="19571"/>
                    <a:pt x="12859" y="19400"/>
                    <a:pt x="12488" y="19543"/>
                  </a:cubicBezTo>
                  <a:cubicBezTo>
                    <a:pt x="12210" y="19629"/>
                    <a:pt x="11870" y="19657"/>
                    <a:pt x="11561" y="19714"/>
                  </a:cubicBezTo>
                  <a:cubicBezTo>
                    <a:pt x="10109" y="19686"/>
                    <a:pt x="9460" y="19629"/>
                    <a:pt x="8224" y="19543"/>
                  </a:cubicBezTo>
                  <a:cubicBezTo>
                    <a:pt x="7667" y="19714"/>
                    <a:pt x="8131" y="19514"/>
                    <a:pt x="7976" y="20629"/>
                  </a:cubicBezTo>
                  <a:cubicBezTo>
                    <a:pt x="7946" y="20943"/>
                    <a:pt x="7698" y="21429"/>
                    <a:pt x="7420" y="21600"/>
                  </a:cubicBezTo>
                  <a:cubicBezTo>
                    <a:pt x="6709" y="21486"/>
                    <a:pt x="6370" y="21000"/>
                    <a:pt x="5690" y="20800"/>
                  </a:cubicBezTo>
                  <a:cubicBezTo>
                    <a:pt x="5412" y="20714"/>
                    <a:pt x="5257" y="20686"/>
                    <a:pt x="5010" y="20571"/>
                  </a:cubicBezTo>
                  <a:cubicBezTo>
                    <a:pt x="4886" y="20514"/>
                    <a:pt x="4639" y="20457"/>
                    <a:pt x="4639" y="20457"/>
                  </a:cubicBezTo>
                  <a:cubicBezTo>
                    <a:pt x="4825" y="19857"/>
                    <a:pt x="5535" y="19686"/>
                    <a:pt x="5999" y="19257"/>
                  </a:cubicBezTo>
                  <a:cubicBezTo>
                    <a:pt x="6091" y="19000"/>
                    <a:pt x="6308" y="18629"/>
                    <a:pt x="6493" y="18400"/>
                  </a:cubicBezTo>
                  <a:cubicBezTo>
                    <a:pt x="6462" y="18229"/>
                    <a:pt x="6524" y="18029"/>
                    <a:pt x="6431" y="17886"/>
                  </a:cubicBezTo>
                  <a:cubicBezTo>
                    <a:pt x="6370" y="17743"/>
                    <a:pt x="6122" y="17800"/>
                    <a:pt x="5999" y="17714"/>
                  </a:cubicBezTo>
                  <a:cubicBezTo>
                    <a:pt x="5690" y="17486"/>
                    <a:pt x="5319" y="17314"/>
                    <a:pt x="5072" y="17029"/>
                  </a:cubicBezTo>
                  <a:cubicBezTo>
                    <a:pt x="4485" y="16371"/>
                    <a:pt x="3774" y="15771"/>
                    <a:pt x="3032" y="15257"/>
                  </a:cubicBezTo>
                  <a:cubicBezTo>
                    <a:pt x="2661" y="15000"/>
                    <a:pt x="2198" y="14771"/>
                    <a:pt x="1858" y="14457"/>
                  </a:cubicBezTo>
                  <a:cubicBezTo>
                    <a:pt x="1487" y="14114"/>
                    <a:pt x="1116" y="13714"/>
                    <a:pt x="684" y="13429"/>
                  </a:cubicBezTo>
                  <a:cubicBezTo>
                    <a:pt x="375" y="13029"/>
                    <a:pt x="282" y="12886"/>
                    <a:pt x="189" y="12400"/>
                  </a:cubicBezTo>
                  <a:cubicBezTo>
                    <a:pt x="158" y="12029"/>
                    <a:pt x="189" y="11657"/>
                    <a:pt x="128" y="11314"/>
                  </a:cubicBezTo>
                  <a:cubicBezTo>
                    <a:pt x="128" y="11257"/>
                    <a:pt x="-27" y="11171"/>
                    <a:pt x="4" y="11200"/>
                  </a:cubicBezTo>
                  <a:close/>
                </a:path>
              </a:pathLst>
            </a:custGeom>
            <a:solidFill>
              <a:srgbClr val="EDFAD2">
                <a:alpha val="50195"/>
              </a:srgbClr>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1" name="形狀">
              <a:extLst>
                <a:ext uri="{FF2B5EF4-FFF2-40B4-BE49-F238E27FC236}">
                  <a16:creationId xmlns:a16="http://schemas.microsoft.com/office/drawing/2014/main" id="{9D9494B8-20A0-4FEC-86AC-D69A4860C6C7}"/>
                </a:ext>
              </a:extLst>
            </p:cNvPr>
            <p:cNvSpPr/>
            <p:nvPr/>
          </p:nvSpPr>
          <p:spPr>
            <a:xfrm rot="828662">
              <a:off x="670326" y="7818652"/>
              <a:ext cx="297922" cy="377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91" y="138"/>
                  </a:lnTo>
                  <a:lnTo>
                    <a:pt x="3567" y="692"/>
                  </a:lnTo>
                  <a:lnTo>
                    <a:pt x="7332" y="1662"/>
                  </a:lnTo>
                  <a:lnTo>
                    <a:pt x="11494" y="3323"/>
                  </a:lnTo>
                  <a:lnTo>
                    <a:pt x="15457" y="6092"/>
                  </a:lnTo>
                  <a:lnTo>
                    <a:pt x="19024" y="9831"/>
                  </a:lnTo>
                  <a:lnTo>
                    <a:pt x="21204" y="14954"/>
                  </a:lnTo>
                  <a:lnTo>
                    <a:pt x="21600" y="21600"/>
                  </a:lnTo>
                  <a:lnTo>
                    <a:pt x="18429" y="21600"/>
                  </a:lnTo>
                  <a:lnTo>
                    <a:pt x="17240" y="21323"/>
                  </a:lnTo>
                  <a:lnTo>
                    <a:pt x="16051" y="21185"/>
                  </a:lnTo>
                  <a:lnTo>
                    <a:pt x="14664" y="20769"/>
                  </a:lnTo>
                  <a:lnTo>
                    <a:pt x="13079" y="20077"/>
                  </a:lnTo>
                  <a:lnTo>
                    <a:pt x="11494" y="19246"/>
                  </a:lnTo>
                  <a:lnTo>
                    <a:pt x="10503" y="17446"/>
                  </a:lnTo>
                  <a:lnTo>
                    <a:pt x="10503" y="15369"/>
                  </a:lnTo>
                  <a:lnTo>
                    <a:pt x="11097" y="13292"/>
                  </a:lnTo>
                  <a:lnTo>
                    <a:pt x="11692" y="11077"/>
                  </a:lnTo>
                  <a:lnTo>
                    <a:pt x="11097" y="8585"/>
                  </a:lnTo>
                  <a:lnTo>
                    <a:pt x="9512" y="5954"/>
                  </a:lnTo>
                  <a:lnTo>
                    <a:pt x="6143" y="3185"/>
                  </a:lnTo>
                  <a:lnTo>
                    <a:pt x="0"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2" name="形狀">
              <a:extLst>
                <a:ext uri="{FF2B5EF4-FFF2-40B4-BE49-F238E27FC236}">
                  <a16:creationId xmlns:a16="http://schemas.microsoft.com/office/drawing/2014/main" id="{7CAD0931-FE10-46D0-94D3-668B1C04C156}"/>
                </a:ext>
              </a:extLst>
            </p:cNvPr>
            <p:cNvSpPr/>
            <p:nvPr/>
          </p:nvSpPr>
          <p:spPr>
            <a:xfrm rot="828662">
              <a:off x="724494" y="8243112"/>
              <a:ext cx="148961" cy="97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0" y="540"/>
                  </a:lnTo>
                  <a:lnTo>
                    <a:pt x="2400" y="1620"/>
                  </a:lnTo>
                  <a:lnTo>
                    <a:pt x="5200" y="4320"/>
                  </a:lnTo>
                  <a:lnTo>
                    <a:pt x="8400" y="6480"/>
                  </a:lnTo>
                  <a:lnTo>
                    <a:pt x="11600" y="8100"/>
                  </a:lnTo>
                  <a:lnTo>
                    <a:pt x="15200" y="9180"/>
                  </a:lnTo>
                  <a:lnTo>
                    <a:pt x="18400" y="9720"/>
                  </a:lnTo>
                  <a:lnTo>
                    <a:pt x="21600" y="8640"/>
                  </a:lnTo>
                  <a:lnTo>
                    <a:pt x="21200" y="13500"/>
                  </a:lnTo>
                  <a:lnTo>
                    <a:pt x="20000" y="17820"/>
                  </a:lnTo>
                  <a:lnTo>
                    <a:pt x="17600" y="20520"/>
                  </a:lnTo>
                  <a:lnTo>
                    <a:pt x="14800" y="21600"/>
                  </a:lnTo>
                  <a:lnTo>
                    <a:pt x="11200" y="21060"/>
                  </a:lnTo>
                  <a:lnTo>
                    <a:pt x="7600" y="17280"/>
                  </a:lnTo>
                  <a:lnTo>
                    <a:pt x="4000" y="10800"/>
                  </a:lnTo>
                  <a:lnTo>
                    <a:pt x="0"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3" name="形狀">
              <a:extLst>
                <a:ext uri="{FF2B5EF4-FFF2-40B4-BE49-F238E27FC236}">
                  <a16:creationId xmlns:a16="http://schemas.microsoft.com/office/drawing/2014/main" id="{EECEB799-9132-41A9-A0D8-199646647CFD}"/>
                </a:ext>
              </a:extLst>
            </p:cNvPr>
            <p:cNvSpPr/>
            <p:nvPr/>
          </p:nvSpPr>
          <p:spPr>
            <a:xfrm>
              <a:off x="148963" y="9412636"/>
              <a:ext cx="266325" cy="471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8" y="827"/>
                  </a:lnTo>
                  <a:lnTo>
                    <a:pt x="2746" y="1964"/>
                  </a:lnTo>
                  <a:lnTo>
                    <a:pt x="4759" y="3411"/>
                  </a:lnTo>
                  <a:lnTo>
                    <a:pt x="6956" y="5271"/>
                  </a:lnTo>
                  <a:lnTo>
                    <a:pt x="9885" y="7441"/>
                  </a:lnTo>
                  <a:lnTo>
                    <a:pt x="12264" y="9715"/>
                  </a:lnTo>
                  <a:lnTo>
                    <a:pt x="14461" y="12299"/>
                  </a:lnTo>
                  <a:lnTo>
                    <a:pt x="15925" y="15089"/>
                  </a:lnTo>
                  <a:lnTo>
                    <a:pt x="17207" y="18086"/>
                  </a:lnTo>
                  <a:lnTo>
                    <a:pt x="16658" y="21600"/>
                  </a:lnTo>
                  <a:lnTo>
                    <a:pt x="21600" y="21600"/>
                  </a:lnTo>
                  <a:lnTo>
                    <a:pt x="21417" y="18293"/>
                  </a:lnTo>
                  <a:lnTo>
                    <a:pt x="19037" y="12299"/>
                  </a:lnTo>
                  <a:lnTo>
                    <a:pt x="15010" y="7131"/>
                  </a:lnTo>
                  <a:lnTo>
                    <a:pt x="8603" y="2790"/>
                  </a:lnTo>
                  <a:lnTo>
                    <a:pt x="0"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4" name="形狀">
              <a:extLst>
                <a:ext uri="{FF2B5EF4-FFF2-40B4-BE49-F238E27FC236}">
                  <a16:creationId xmlns:a16="http://schemas.microsoft.com/office/drawing/2014/main" id="{472CB18C-55CF-4015-B345-D68BD4EB112F}"/>
                </a:ext>
              </a:extLst>
            </p:cNvPr>
            <p:cNvSpPr/>
            <p:nvPr/>
          </p:nvSpPr>
          <p:spPr>
            <a:xfrm>
              <a:off x="124135" y="9092033"/>
              <a:ext cx="293408" cy="288994"/>
            </a:xfrm>
            <a:custGeom>
              <a:avLst/>
              <a:gdLst/>
              <a:ahLst/>
              <a:cxnLst>
                <a:cxn ang="0">
                  <a:pos x="wd2" y="hd2"/>
                </a:cxn>
                <a:cxn ang="5400000">
                  <a:pos x="wd2" y="hd2"/>
                </a:cxn>
                <a:cxn ang="10800000">
                  <a:pos x="wd2" y="hd2"/>
                </a:cxn>
                <a:cxn ang="16200000">
                  <a:pos x="wd2" y="hd2"/>
                </a:cxn>
              </a:cxnLst>
              <a:rect l="0" t="0" r="r" b="b"/>
              <a:pathLst>
                <a:path w="21600" h="21600" extrusionOk="0">
                  <a:moveTo>
                    <a:pt x="17114" y="0"/>
                  </a:moveTo>
                  <a:lnTo>
                    <a:pt x="21600" y="21600"/>
                  </a:lnTo>
                  <a:lnTo>
                    <a:pt x="20769" y="21263"/>
                  </a:lnTo>
                  <a:lnTo>
                    <a:pt x="18443" y="20419"/>
                  </a:lnTo>
                  <a:lnTo>
                    <a:pt x="15286" y="18731"/>
                  </a:lnTo>
                  <a:lnTo>
                    <a:pt x="6812" y="15863"/>
                  </a:lnTo>
                  <a:lnTo>
                    <a:pt x="3157" y="15188"/>
                  </a:lnTo>
                  <a:lnTo>
                    <a:pt x="0" y="15694"/>
                  </a:lnTo>
                  <a:lnTo>
                    <a:pt x="0" y="12150"/>
                  </a:lnTo>
                  <a:lnTo>
                    <a:pt x="1994" y="11813"/>
                  </a:lnTo>
                  <a:lnTo>
                    <a:pt x="3988" y="11138"/>
                  </a:lnTo>
                  <a:lnTo>
                    <a:pt x="6314" y="11138"/>
                  </a:lnTo>
                  <a:lnTo>
                    <a:pt x="8474" y="11306"/>
                  </a:lnTo>
                  <a:lnTo>
                    <a:pt x="10800" y="11813"/>
                  </a:lnTo>
                  <a:lnTo>
                    <a:pt x="12960" y="13163"/>
                  </a:lnTo>
                  <a:lnTo>
                    <a:pt x="13458" y="12488"/>
                  </a:lnTo>
                  <a:lnTo>
                    <a:pt x="13458" y="9787"/>
                  </a:lnTo>
                  <a:lnTo>
                    <a:pt x="13625" y="6244"/>
                  </a:lnTo>
                  <a:lnTo>
                    <a:pt x="13625" y="4894"/>
                  </a:lnTo>
                  <a:lnTo>
                    <a:pt x="13292" y="4894"/>
                  </a:lnTo>
                  <a:lnTo>
                    <a:pt x="12794" y="4556"/>
                  </a:lnTo>
                  <a:lnTo>
                    <a:pt x="12628" y="3712"/>
                  </a:lnTo>
                  <a:lnTo>
                    <a:pt x="12462" y="3206"/>
                  </a:lnTo>
                  <a:lnTo>
                    <a:pt x="12628" y="2531"/>
                  </a:lnTo>
                  <a:lnTo>
                    <a:pt x="13126" y="1687"/>
                  </a:lnTo>
                  <a:lnTo>
                    <a:pt x="14788" y="1012"/>
                  </a:lnTo>
                  <a:lnTo>
                    <a:pt x="17114"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5" name="形狀">
              <a:extLst>
                <a:ext uri="{FF2B5EF4-FFF2-40B4-BE49-F238E27FC236}">
                  <a16:creationId xmlns:a16="http://schemas.microsoft.com/office/drawing/2014/main" id="{7FCB9718-7876-4BA4-A96A-2946464C18CE}"/>
                </a:ext>
              </a:extLst>
            </p:cNvPr>
            <p:cNvSpPr/>
            <p:nvPr/>
          </p:nvSpPr>
          <p:spPr>
            <a:xfrm>
              <a:off x="124135" y="9049136"/>
              <a:ext cx="106079" cy="194168"/>
            </a:xfrm>
            <a:custGeom>
              <a:avLst/>
              <a:gdLst/>
              <a:ahLst/>
              <a:cxnLst>
                <a:cxn ang="0">
                  <a:pos x="wd2" y="hd2"/>
                </a:cxn>
                <a:cxn ang="5400000">
                  <a:pos x="wd2" y="hd2"/>
                </a:cxn>
                <a:cxn ang="10800000">
                  <a:pos x="wd2" y="hd2"/>
                </a:cxn>
                <a:cxn ang="16200000">
                  <a:pos x="wd2" y="hd2"/>
                </a:cxn>
              </a:cxnLst>
              <a:rect l="0" t="0" r="r" b="b"/>
              <a:pathLst>
                <a:path w="21600" h="21600" extrusionOk="0">
                  <a:moveTo>
                    <a:pt x="17004" y="0"/>
                  </a:moveTo>
                  <a:lnTo>
                    <a:pt x="6894" y="9293"/>
                  </a:lnTo>
                  <a:lnTo>
                    <a:pt x="0" y="14819"/>
                  </a:lnTo>
                  <a:lnTo>
                    <a:pt x="0" y="21600"/>
                  </a:lnTo>
                  <a:lnTo>
                    <a:pt x="3677" y="20595"/>
                  </a:lnTo>
                  <a:lnTo>
                    <a:pt x="9191" y="18335"/>
                  </a:lnTo>
                  <a:lnTo>
                    <a:pt x="15166" y="15823"/>
                  </a:lnTo>
                  <a:lnTo>
                    <a:pt x="19302" y="12809"/>
                  </a:lnTo>
                  <a:lnTo>
                    <a:pt x="21600" y="9042"/>
                  </a:lnTo>
                  <a:lnTo>
                    <a:pt x="21140" y="4772"/>
                  </a:lnTo>
                  <a:lnTo>
                    <a:pt x="17004" y="0"/>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6" name="形狀">
              <a:extLst>
                <a:ext uri="{FF2B5EF4-FFF2-40B4-BE49-F238E27FC236}">
                  <a16:creationId xmlns:a16="http://schemas.microsoft.com/office/drawing/2014/main" id="{44936579-7C40-4010-9700-8809FA1DD9CE}"/>
                </a:ext>
              </a:extLst>
            </p:cNvPr>
            <p:cNvSpPr/>
            <p:nvPr/>
          </p:nvSpPr>
          <p:spPr>
            <a:xfrm>
              <a:off x="124135" y="7446120"/>
              <a:ext cx="1121724" cy="1670748"/>
            </a:xfrm>
            <a:custGeom>
              <a:avLst/>
              <a:gdLst/>
              <a:ahLst/>
              <a:cxnLst>
                <a:cxn ang="0">
                  <a:pos x="wd2" y="hd2"/>
                </a:cxn>
                <a:cxn ang="5400000">
                  <a:pos x="wd2" y="hd2"/>
                </a:cxn>
                <a:cxn ang="10800000">
                  <a:pos x="wd2" y="hd2"/>
                </a:cxn>
                <a:cxn ang="16200000">
                  <a:pos x="wd2" y="hd2"/>
                </a:cxn>
              </a:cxnLst>
              <a:rect l="0" t="0" r="r" b="b"/>
              <a:pathLst>
                <a:path w="21600" h="21600" extrusionOk="0">
                  <a:moveTo>
                    <a:pt x="0" y="379"/>
                  </a:moveTo>
                  <a:lnTo>
                    <a:pt x="1782" y="117"/>
                  </a:lnTo>
                  <a:lnTo>
                    <a:pt x="4390" y="0"/>
                  </a:lnTo>
                  <a:lnTo>
                    <a:pt x="7388" y="117"/>
                  </a:lnTo>
                  <a:lnTo>
                    <a:pt x="10778" y="613"/>
                  </a:lnTo>
                  <a:lnTo>
                    <a:pt x="14038" y="1459"/>
                  </a:lnTo>
                  <a:lnTo>
                    <a:pt x="16602" y="2627"/>
                  </a:lnTo>
                  <a:lnTo>
                    <a:pt x="18601" y="4116"/>
                  </a:lnTo>
                  <a:lnTo>
                    <a:pt x="20122" y="5809"/>
                  </a:lnTo>
                  <a:lnTo>
                    <a:pt x="21078" y="7648"/>
                  </a:lnTo>
                  <a:lnTo>
                    <a:pt x="21557" y="9545"/>
                  </a:lnTo>
                  <a:lnTo>
                    <a:pt x="21600" y="11559"/>
                  </a:lnTo>
                  <a:lnTo>
                    <a:pt x="21165" y="13485"/>
                  </a:lnTo>
                  <a:lnTo>
                    <a:pt x="20427" y="15383"/>
                  </a:lnTo>
                  <a:lnTo>
                    <a:pt x="19253" y="17105"/>
                  </a:lnTo>
                  <a:lnTo>
                    <a:pt x="17645" y="18652"/>
                  </a:lnTo>
                  <a:lnTo>
                    <a:pt x="15820" y="19936"/>
                  </a:lnTo>
                  <a:lnTo>
                    <a:pt x="13690" y="20870"/>
                  </a:lnTo>
                  <a:lnTo>
                    <a:pt x="11256" y="21483"/>
                  </a:lnTo>
                  <a:lnTo>
                    <a:pt x="8605" y="21600"/>
                  </a:lnTo>
                  <a:lnTo>
                    <a:pt x="5693" y="21221"/>
                  </a:lnTo>
                  <a:lnTo>
                    <a:pt x="7258" y="21250"/>
                  </a:lnTo>
                  <a:lnTo>
                    <a:pt x="8866" y="20958"/>
                  </a:lnTo>
                  <a:lnTo>
                    <a:pt x="10344" y="20432"/>
                  </a:lnTo>
                  <a:lnTo>
                    <a:pt x="11821" y="19557"/>
                  </a:lnTo>
                  <a:lnTo>
                    <a:pt x="13212" y="18535"/>
                  </a:lnTo>
                  <a:lnTo>
                    <a:pt x="14472" y="17338"/>
                  </a:lnTo>
                  <a:lnTo>
                    <a:pt x="15559" y="16025"/>
                  </a:lnTo>
                  <a:lnTo>
                    <a:pt x="16559" y="14595"/>
                  </a:lnTo>
                  <a:lnTo>
                    <a:pt x="17210" y="13106"/>
                  </a:lnTo>
                  <a:lnTo>
                    <a:pt x="17732" y="11588"/>
                  </a:lnTo>
                  <a:lnTo>
                    <a:pt x="17993" y="10099"/>
                  </a:lnTo>
                  <a:lnTo>
                    <a:pt x="17906" y="8640"/>
                  </a:lnTo>
                  <a:lnTo>
                    <a:pt x="17471" y="7326"/>
                  </a:lnTo>
                  <a:lnTo>
                    <a:pt x="16689" y="6071"/>
                  </a:lnTo>
                  <a:lnTo>
                    <a:pt x="15515" y="5021"/>
                  </a:lnTo>
                  <a:lnTo>
                    <a:pt x="13907" y="4145"/>
                  </a:lnTo>
                  <a:lnTo>
                    <a:pt x="11300" y="3123"/>
                  </a:lnTo>
                  <a:lnTo>
                    <a:pt x="8823" y="2394"/>
                  </a:lnTo>
                  <a:lnTo>
                    <a:pt x="6693" y="1897"/>
                  </a:lnTo>
                  <a:lnTo>
                    <a:pt x="4694" y="1635"/>
                  </a:lnTo>
                  <a:lnTo>
                    <a:pt x="2955" y="1605"/>
                  </a:lnTo>
                  <a:lnTo>
                    <a:pt x="1391" y="1781"/>
                  </a:lnTo>
                  <a:lnTo>
                    <a:pt x="0" y="2043"/>
                  </a:lnTo>
                  <a:lnTo>
                    <a:pt x="0" y="379"/>
                  </a:lnTo>
                  <a:close/>
                </a:path>
              </a:pathLst>
            </a:custGeom>
            <a:solidFill>
              <a:srgbClr val="F2DFFD"/>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7" name="形狀">
              <a:extLst>
                <a:ext uri="{FF2B5EF4-FFF2-40B4-BE49-F238E27FC236}">
                  <a16:creationId xmlns:a16="http://schemas.microsoft.com/office/drawing/2014/main" id="{800B806B-19B9-4692-828A-568FF76C2C2D}"/>
                </a:ext>
              </a:extLst>
            </p:cNvPr>
            <p:cNvSpPr/>
            <p:nvPr/>
          </p:nvSpPr>
          <p:spPr>
            <a:xfrm rot="1584153">
              <a:off x="169275" y="1058894"/>
              <a:ext cx="776404" cy="553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78"/>
                  </a:lnTo>
                  <a:lnTo>
                    <a:pt x="504" y="6835"/>
                  </a:lnTo>
                  <a:lnTo>
                    <a:pt x="925" y="8932"/>
                  </a:lnTo>
                  <a:lnTo>
                    <a:pt x="1513" y="10846"/>
                  </a:lnTo>
                  <a:lnTo>
                    <a:pt x="2269" y="12851"/>
                  </a:lnTo>
                  <a:lnTo>
                    <a:pt x="3194" y="14673"/>
                  </a:lnTo>
                  <a:lnTo>
                    <a:pt x="4286" y="16223"/>
                  </a:lnTo>
                  <a:lnTo>
                    <a:pt x="5631" y="17681"/>
                  </a:lnTo>
                  <a:lnTo>
                    <a:pt x="7228" y="18957"/>
                  </a:lnTo>
                  <a:lnTo>
                    <a:pt x="8909" y="19959"/>
                  </a:lnTo>
                  <a:lnTo>
                    <a:pt x="11010" y="20780"/>
                  </a:lnTo>
                  <a:lnTo>
                    <a:pt x="13279" y="21327"/>
                  </a:lnTo>
                  <a:lnTo>
                    <a:pt x="15801" y="21600"/>
                  </a:lnTo>
                  <a:lnTo>
                    <a:pt x="18490" y="21509"/>
                  </a:lnTo>
                  <a:lnTo>
                    <a:pt x="21600" y="21144"/>
                  </a:lnTo>
                  <a:lnTo>
                    <a:pt x="18826" y="20689"/>
                  </a:lnTo>
                  <a:lnTo>
                    <a:pt x="16389" y="20051"/>
                  </a:lnTo>
                  <a:lnTo>
                    <a:pt x="14288" y="19322"/>
                  </a:lnTo>
                  <a:lnTo>
                    <a:pt x="12439" y="18592"/>
                  </a:lnTo>
                  <a:lnTo>
                    <a:pt x="10758" y="17590"/>
                  </a:lnTo>
                  <a:lnTo>
                    <a:pt x="9413" y="16587"/>
                  </a:lnTo>
                  <a:lnTo>
                    <a:pt x="8153" y="15403"/>
                  </a:lnTo>
                  <a:lnTo>
                    <a:pt x="7060" y="14127"/>
                  </a:lnTo>
                  <a:lnTo>
                    <a:pt x="6051" y="12851"/>
                  </a:lnTo>
                  <a:lnTo>
                    <a:pt x="5127" y="11392"/>
                  </a:lnTo>
                  <a:lnTo>
                    <a:pt x="4370" y="9752"/>
                  </a:lnTo>
                  <a:lnTo>
                    <a:pt x="3614" y="8020"/>
                  </a:lnTo>
                  <a:lnTo>
                    <a:pt x="2774" y="6289"/>
                  </a:lnTo>
                  <a:lnTo>
                    <a:pt x="1933" y="4284"/>
                  </a:lnTo>
                  <a:lnTo>
                    <a:pt x="1009" y="2187"/>
                  </a:lnTo>
                  <a:lnTo>
                    <a:pt x="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8" name="形狀">
              <a:extLst>
                <a:ext uri="{FF2B5EF4-FFF2-40B4-BE49-F238E27FC236}">
                  <a16:creationId xmlns:a16="http://schemas.microsoft.com/office/drawing/2014/main" id="{E7A4ABD0-0A5B-4642-8E29-85219061B371}"/>
                </a:ext>
              </a:extLst>
            </p:cNvPr>
            <p:cNvSpPr/>
            <p:nvPr/>
          </p:nvSpPr>
          <p:spPr>
            <a:xfrm rot="1584153">
              <a:off x="670326" y="1840082"/>
              <a:ext cx="376918" cy="259644"/>
            </a:xfrm>
            <a:custGeom>
              <a:avLst/>
              <a:gdLst/>
              <a:ahLst/>
              <a:cxnLst>
                <a:cxn ang="0">
                  <a:pos x="wd2" y="hd2"/>
                </a:cxn>
                <a:cxn ang="5400000">
                  <a:pos x="wd2" y="hd2"/>
                </a:cxn>
                <a:cxn ang="10800000">
                  <a:pos x="wd2" y="hd2"/>
                </a:cxn>
                <a:cxn ang="16200000">
                  <a:pos x="wd2" y="hd2"/>
                </a:cxn>
              </a:cxnLst>
              <a:rect l="0" t="0" r="r" b="b"/>
              <a:pathLst>
                <a:path w="21600" h="21600" extrusionOk="0">
                  <a:moveTo>
                    <a:pt x="13413" y="0"/>
                  </a:moveTo>
                  <a:lnTo>
                    <a:pt x="21600" y="21207"/>
                  </a:lnTo>
                  <a:lnTo>
                    <a:pt x="20903" y="21011"/>
                  </a:lnTo>
                  <a:lnTo>
                    <a:pt x="18639" y="20618"/>
                  </a:lnTo>
                  <a:lnTo>
                    <a:pt x="15503" y="19833"/>
                  </a:lnTo>
                  <a:lnTo>
                    <a:pt x="11845" y="19440"/>
                  </a:lnTo>
                  <a:lnTo>
                    <a:pt x="7839" y="19047"/>
                  </a:lnTo>
                  <a:lnTo>
                    <a:pt x="4355" y="19244"/>
                  </a:lnTo>
                  <a:lnTo>
                    <a:pt x="1568" y="20029"/>
                  </a:lnTo>
                  <a:lnTo>
                    <a:pt x="0" y="21600"/>
                  </a:lnTo>
                  <a:lnTo>
                    <a:pt x="697" y="19244"/>
                  </a:lnTo>
                  <a:lnTo>
                    <a:pt x="1394" y="17476"/>
                  </a:lnTo>
                  <a:lnTo>
                    <a:pt x="2787" y="16102"/>
                  </a:lnTo>
                  <a:lnTo>
                    <a:pt x="4355" y="14924"/>
                  </a:lnTo>
                  <a:lnTo>
                    <a:pt x="6271" y="14138"/>
                  </a:lnTo>
                  <a:lnTo>
                    <a:pt x="8187" y="13942"/>
                  </a:lnTo>
                  <a:lnTo>
                    <a:pt x="10277" y="13942"/>
                  </a:lnTo>
                  <a:lnTo>
                    <a:pt x="12542" y="14531"/>
                  </a:lnTo>
                  <a:lnTo>
                    <a:pt x="12716" y="13942"/>
                  </a:lnTo>
                  <a:lnTo>
                    <a:pt x="12194" y="10996"/>
                  </a:lnTo>
                  <a:lnTo>
                    <a:pt x="11671" y="7462"/>
                  </a:lnTo>
                  <a:lnTo>
                    <a:pt x="11323" y="5891"/>
                  </a:lnTo>
                  <a:lnTo>
                    <a:pt x="10974" y="5891"/>
                  </a:lnTo>
                  <a:lnTo>
                    <a:pt x="10626" y="5695"/>
                  </a:lnTo>
                  <a:lnTo>
                    <a:pt x="9929" y="4516"/>
                  </a:lnTo>
                  <a:lnTo>
                    <a:pt x="9929" y="3731"/>
                  </a:lnTo>
                  <a:lnTo>
                    <a:pt x="10277" y="2749"/>
                  </a:lnTo>
                  <a:lnTo>
                    <a:pt x="11497" y="1571"/>
                  </a:lnTo>
                  <a:lnTo>
                    <a:pt x="13413"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19" name="形狀">
              <a:extLst>
                <a:ext uri="{FF2B5EF4-FFF2-40B4-BE49-F238E27FC236}">
                  <a16:creationId xmlns:a16="http://schemas.microsoft.com/office/drawing/2014/main" id="{0D977ECC-F91A-42CE-B55D-63804DC1BFF9}"/>
                </a:ext>
              </a:extLst>
            </p:cNvPr>
            <p:cNvSpPr/>
            <p:nvPr/>
          </p:nvSpPr>
          <p:spPr>
            <a:xfrm rot="1584153">
              <a:off x="1419646" y="778931"/>
              <a:ext cx="331778" cy="3612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91" y="138"/>
                  </a:lnTo>
                  <a:lnTo>
                    <a:pt x="3567" y="692"/>
                  </a:lnTo>
                  <a:lnTo>
                    <a:pt x="7332" y="1662"/>
                  </a:lnTo>
                  <a:lnTo>
                    <a:pt x="11494" y="3323"/>
                  </a:lnTo>
                  <a:lnTo>
                    <a:pt x="15457" y="6092"/>
                  </a:lnTo>
                  <a:lnTo>
                    <a:pt x="19024" y="9831"/>
                  </a:lnTo>
                  <a:lnTo>
                    <a:pt x="21204" y="14954"/>
                  </a:lnTo>
                  <a:lnTo>
                    <a:pt x="21600" y="21600"/>
                  </a:lnTo>
                  <a:lnTo>
                    <a:pt x="18429" y="21600"/>
                  </a:lnTo>
                  <a:lnTo>
                    <a:pt x="17240" y="21323"/>
                  </a:lnTo>
                  <a:lnTo>
                    <a:pt x="16051" y="21185"/>
                  </a:lnTo>
                  <a:lnTo>
                    <a:pt x="14664" y="20769"/>
                  </a:lnTo>
                  <a:lnTo>
                    <a:pt x="13079" y="20077"/>
                  </a:lnTo>
                  <a:lnTo>
                    <a:pt x="11494" y="19246"/>
                  </a:lnTo>
                  <a:lnTo>
                    <a:pt x="10503" y="17446"/>
                  </a:lnTo>
                  <a:lnTo>
                    <a:pt x="10503" y="15369"/>
                  </a:lnTo>
                  <a:lnTo>
                    <a:pt x="11097" y="13292"/>
                  </a:lnTo>
                  <a:lnTo>
                    <a:pt x="11692" y="11077"/>
                  </a:lnTo>
                  <a:lnTo>
                    <a:pt x="11097" y="8585"/>
                  </a:lnTo>
                  <a:lnTo>
                    <a:pt x="9512" y="5954"/>
                  </a:lnTo>
                  <a:lnTo>
                    <a:pt x="6143" y="3185"/>
                  </a:lnTo>
                  <a:lnTo>
                    <a:pt x="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0" name="形狀">
              <a:extLst>
                <a:ext uri="{FF2B5EF4-FFF2-40B4-BE49-F238E27FC236}">
                  <a16:creationId xmlns:a16="http://schemas.microsoft.com/office/drawing/2014/main" id="{F3EE2C9D-FB89-4056-9612-8E648ECEFED9}"/>
                </a:ext>
              </a:extLst>
            </p:cNvPr>
            <p:cNvSpPr/>
            <p:nvPr/>
          </p:nvSpPr>
          <p:spPr>
            <a:xfrm rot="1584153">
              <a:off x="656784" y="1761061"/>
              <a:ext cx="139933" cy="219003"/>
            </a:xfrm>
            <a:custGeom>
              <a:avLst/>
              <a:gdLst/>
              <a:ahLst/>
              <a:cxnLst>
                <a:cxn ang="0">
                  <a:pos x="wd2" y="hd2"/>
                </a:cxn>
                <a:cxn ang="5400000">
                  <a:pos x="wd2" y="hd2"/>
                </a:cxn>
                <a:cxn ang="10800000">
                  <a:pos x="wd2" y="hd2"/>
                </a:cxn>
                <a:cxn ang="16200000">
                  <a:pos x="wd2" y="hd2"/>
                </a:cxn>
              </a:cxnLst>
              <a:rect l="0" t="0" r="r" b="b"/>
              <a:pathLst>
                <a:path w="21600" h="21600" extrusionOk="0">
                  <a:moveTo>
                    <a:pt x="14557" y="0"/>
                  </a:moveTo>
                  <a:lnTo>
                    <a:pt x="9391" y="8732"/>
                  </a:lnTo>
                  <a:lnTo>
                    <a:pt x="7043" y="14247"/>
                  </a:lnTo>
                  <a:lnTo>
                    <a:pt x="5165" y="18153"/>
                  </a:lnTo>
                  <a:lnTo>
                    <a:pt x="0" y="21600"/>
                  </a:lnTo>
                  <a:lnTo>
                    <a:pt x="5635" y="20221"/>
                  </a:lnTo>
                  <a:lnTo>
                    <a:pt x="10800" y="18383"/>
                  </a:lnTo>
                  <a:lnTo>
                    <a:pt x="15026" y="15855"/>
                  </a:lnTo>
                  <a:lnTo>
                    <a:pt x="18783" y="13098"/>
                  </a:lnTo>
                  <a:lnTo>
                    <a:pt x="21130" y="10111"/>
                  </a:lnTo>
                  <a:lnTo>
                    <a:pt x="21600" y="6894"/>
                  </a:lnTo>
                  <a:lnTo>
                    <a:pt x="19722" y="3447"/>
                  </a:lnTo>
                  <a:lnTo>
                    <a:pt x="14557"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1" name="形狀">
              <a:extLst>
                <a:ext uri="{FF2B5EF4-FFF2-40B4-BE49-F238E27FC236}">
                  <a16:creationId xmlns:a16="http://schemas.microsoft.com/office/drawing/2014/main" id="{85C3C0D9-4ADB-429F-BB07-F87354447850}"/>
                </a:ext>
              </a:extLst>
            </p:cNvPr>
            <p:cNvSpPr/>
            <p:nvPr/>
          </p:nvSpPr>
          <p:spPr>
            <a:xfrm rot="1584153">
              <a:off x="1444474" y="1185329"/>
              <a:ext cx="162503" cy="925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0" y="540"/>
                  </a:lnTo>
                  <a:lnTo>
                    <a:pt x="2400" y="1620"/>
                  </a:lnTo>
                  <a:lnTo>
                    <a:pt x="5200" y="4320"/>
                  </a:lnTo>
                  <a:lnTo>
                    <a:pt x="8400" y="6480"/>
                  </a:lnTo>
                  <a:lnTo>
                    <a:pt x="11600" y="8100"/>
                  </a:lnTo>
                  <a:lnTo>
                    <a:pt x="15200" y="9180"/>
                  </a:lnTo>
                  <a:lnTo>
                    <a:pt x="18400" y="9720"/>
                  </a:lnTo>
                  <a:lnTo>
                    <a:pt x="21600" y="8640"/>
                  </a:lnTo>
                  <a:lnTo>
                    <a:pt x="21200" y="13500"/>
                  </a:lnTo>
                  <a:lnTo>
                    <a:pt x="20000" y="17820"/>
                  </a:lnTo>
                  <a:lnTo>
                    <a:pt x="17600" y="20520"/>
                  </a:lnTo>
                  <a:lnTo>
                    <a:pt x="14800" y="21600"/>
                  </a:lnTo>
                  <a:lnTo>
                    <a:pt x="11200" y="21060"/>
                  </a:lnTo>
                  <a:lnTo>
                    <a:pt x="7600" y="17280"/>
                  </a:lnTo>
                  <a:lnTo>
                    <a:pt x="4000" y="10800"/>
                  </a:lnTo>
                  <a:lnTo>
                    <a:pt x="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2" name="形狀">
              <a:extLst>
                <a:ext uri="{FF2B5EF4-FFF2-40B4-BE49-F238E27FC236}">
                  <a16:creationId xmlns:a16="http://schemas.microsoft.com/office/drawing/2014/main" id="{D94257C1-241D-49EF-A57D-1D1521F094C9}"/>
                </a:ext>
              </a:extLst>
            </p:cNvPr>
            <p:cNvSpPr/>
            <p:nvPr/>
          </p:nvSpPr>
          <p:spPr>
            <a:xfrm>
              <a:off x="124135" y="2133592"/>
              <a:ext cx="812516" cy="1467549"/>
            </a:xfrm>
            <a:custGeom>
              <a:avLst/>
              <a:gdLst/>
              <a:ahLst/>
              <a:cxnLst>
                <a:cxn ang="0">
                  <a:pos x="wd2" y="hd2"/>
                </a:cxn>
                <a:cxn ang="5400000">
                  <a:pos x="wd2" y="hd2"/>
                </a:cxn>
                <a:cxn ang="10800000">
                  <a:pos x="wd2" y="hd2"/>
                </a:cxn>
                <a:cxn ang="16200000">
                  <a:pos x="wd2" y="hd2"/>
                </a:cxn>
              </a:cxnLst>
              <a:rect l="0" t="0" r="r" b="b"/>
              <a:pathLst>
                <a:path w="21600" h="21600" extrusionOk="0">
                  <a:moveTo>
                    <a:pt x="15840" y="0"/>
                  </a:moveTo>
                  <a:lnTo>
                    <a:pt x="16140" y="299"/>
                  </a:lnTo>
                  <a:lnTo>
                    <a:pt x="16620" y="731"/>
                  </a:lnTo>
                  <a:lnTo>
                    <a:pt x="17160" y="1296"/>
                  </a:lnTo>
                  <a:lnTo>
                    <a:pt x="17820" y="1927"/>
                  </a:lnTo>
                  <a:lnTo>
                    <a:pt x="18540" y="2758"/>
                  </a:lnTo>
                  <a:lnTo>
                    <a:pt x="19140" y="3589"/>
                  </a:lnTo>
                  <a:lnTo>
                    <a:pt x="19740" y="4519"/>
                  </a:lnTo>
                  <a:lnTo>
                    <a:pt x="19980" y="5417"/>
                  </a:lnTo>
                  <a:lnTo>
                    <a:pt x="20160" y="6414"/>
                  </a:lnTo>
                  <a:lnTo>
                    <a:pt x="19920" y="7410"/>
                  </a:lnTo>
                  <a:lnTo>
                    <a:pt x="19380" y="8474"/>
                  </a:lnTo>
                  <a:lnTo>
                    <a:pt x="18600" y="9471"/>
                  </a:lnTo>
                  <a:lnTo>
                    <a:pt x="17220" y="10468"/>
                  </a:lnTo>
                  <a:lnTo>
                    <a:pt x="15420" y="11398"/>
                  </a:lnTo>
                  <a:lnTo>
                    <a:pt x="13080" y="12295"/>
                  </a:lnTo>
                  <a:lnTo>
                    <a:pt x="10020" y="13159"/>
                  </a:lnTo>
                  <a:lnTo>
                    <a:pt x="6660" y="14123"/>
                  </a:lnTo>
                  <a:lnTo>
                    <a:pt x="4140" y="15186"/>
                  </a:lnTo>
                  <a:lnTo>
                    <a:pt x="2100" y="16283"/>
                  </a:lnTo>
                  <a:lnTo>
                    <a:pt x="720" y="17479"/>
                  </a:lnTo>
                  <a:lnTo>
                    <a:pt x="0" y="18377"/>
                  </a:lnTo>
                  <a:lnTo>
                    <a:pt x="0" y="21600"/>
                  </a:lnTo>
                  <a:lnTo>
                    <a:pt x="360" y="20869"/>
                  </a:lnTo>
                  <a:lnTo>
                    <a:pt x="1140" y="19739"/>
                  </a:lnTo>
                  <a:lnTo>
                    <a:pt x="2580" y="18310"/>
                  </a:lnTo>
                  <a:lnTo>
                    <a:pt x="4560" y="16715"/>
                  </a:lnTo>
                  <a:lnTo>
                    <a:pt x="7500" y="15087"/>
                  </a:lnTo>
                  <a:lnTo>
                    <a:pt x="11400" y="13558"/>
                  </a:lnTo>
                  <a:lnTo>
                    <a:pt x="16500" y="12129"/>
                  </a:lnTo>
                  <a:lnTo>
                    <a:pt x="18480" y="11365"/>
                  </a:lnTo>
                  <a:lnTo>
                    <a:pt x="20100" y="10135"/>
                  </a:lnTo>
                  <a:lnTo>
                    <a:pt x="21120" y="8474"/>
                  </a:lnTo>
                  <a:lnTo>
                    <a:pt x="21600" y="6679"/>
                  </a:lnTo>
                  <a:lnTo>
                    <a:pt x="21360" y="4785"/>
                  </a:lnTo>
                  <a:lnTo>
                    <a:pt x="20460" y="2924"/>
                  </a:lnTo>
                  <a:lnTo>
                    <a:pt x="18660" y="1296"/>
                  </a:lnTo>
                  <a:lnTo>
                    <a:pt x="15840" y="0"/>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sp>
          <p:nvSpPr>
            <p:cNvPr id="23" name="形狀">
              <a:extLst>
                <a:ext uri="{FF2B5EF4-FFF2-40B4-BE49-F238E27FC236}">
                  <a16:creationId xmlns:a16="http://schemas.microsoft.com/office/drawing/2014/main" id="{C4153B01-C678-4E70-B0BC-4C87A1ADC633}"/>
                </a:ext>
              </a:extLst>
            </p:cNvPr>
            <p:cNvSpPr/>
            <p:nvPr/>
          </p:nvSpPr>
          <p:spPr>
            <a:xfrm rot="1584153">
              <a:off x="250526" y="322862"/>
              <a:ext cx="1814618" cy="1548829"/>
            </a:xfrm>
            <a:custGeom>
              <a:avLst/>
              <a:gdLst/>
              <a:ahLst/>
              <a:cxnLst>
                <a:cxn ang="0">
                  <a:pos x="wd2" y="hd2"/>
                </a:cxn>
                <a:cxn ang="5400000">
                  <a:pos x="wd2" y="hd2"/>
                </a:cxn>
                <a:cxn ang="10800000">
                  <a:pos x="wd2" y="hd2"/>
                </a:cxn>
                <a:cxn ang="16200000">
                  <a:pos x="wd2" y="hd2"/>
                </a:cxn>
              </a:cxnLst>
              <a:rect l="0" t="0" r="r" b="b"/>
              <a:pathLst>
                <a:path w="21600" h="21600" extrusionOk="0">
                  <a:moveTo>
                    <a:pt x="797" y="12065"/>
                  </a:moveTo>
                  <a:lnTo>
                    <a:pt x="580" y="12000"/>
                  </a:lnTo>
                  <a:lnTo>
                    <a:pt x="362" y="11676"/>
                  </a:lnTo>
                  <a:lnTo>
                    <a:pt x="217" y="11059"/>
                  </a:lnTo>
                  <a:lnTo>
                    <a:pt x="36" y="10314"/>
                  </a:lnTo>
                  <a:lnTo>
                    <a:pt x="0" y="9373"/>
                  </a:lnTo>
                  <a:lnTo>
                    <a:pt x="0" y="8335"/>
                  </a:lnTo>
                  <a:lnTo>
                    <a:pt x="145" y="7200"/>
                  </a:lnTo>
                  <a:lnTo>
                    <a:pt x="471" y="6065"/>
                  </a:lnTo>
                  <a:lnTo>
                    <a:pt x="906" y="4897"/>
                  </a:lnTo>
                  <a:lnTo>
                    <a:pt x="1631" y="3762"/>
                  </a:lnTo>
                  <a:lnTo>
                    <a:pt x="2501" y="2724"/>
                  </a:lnTo>
                  <a:lnTo>
                    <a:pt x="3660" y="1784"/>
                  </a:lnTo>
                  <a:lnTo>
                    <a:pt x="5146" y="1005"/>
                  </a:lnTo>
                  <a:lnTo>
                    <a:pt x="6886" y="422"/>
                  </a:lnTo>
                  <a:lnTo>
                    <a:pt x="8952" y="65"/>
                  </a:lnTo>
                  <a:lnTo>
                    <a:pt x="11380" y="0"/>
                  </a:lnTo>
                  <a:lnTo>
                    <a:pt x="13772" y="292"/>
                  </a:lnTo>
                  <a:lnTo>
                    <a:pt x="15801" y="1070"/>
                  </a:lnTo>
                  <a:lnTo>
                    <a:pt x="17541" y="2205"/>
                  </a:lnTo>
                  <a:lnTo>
                    <a:pt x="18991" y="3665"/>
                  </a:lnTo>
                  <a:lnTo>
                    <a:pt x="20078" y="5351"/>
                  </a:lnTo>
                  <a:lnTo>
                    <a:pt x="20911" y="7200"/>
                  </a:lnTo>
                  <a:lnTo>
                    <a:pt x="21419" y="9211"/>
                  </a:lnTo>
                  <a:lnTo>
                    <a:pt x="21600" y="11254"/>
                  </a:lnTo>
                  <a:lnTo>
                    <a:pt x="21564" y="13265"/>
                  </a:lnTo>
                  <a:lnTo>
                    <a:pt x="21201" y="15211"/>
                  </a:lnTo>
                  <a:lnTo>
                    <a:pt x="20513" y="17027"/>
                  </a:lnTo>
                  <a:lnTo>
                    <a:pt x="19570" y="18616"/>
                  </a:lnTo>
                  <a:lnTo>
                    <a:pt x="18374" y="19946"/>
                  </a:lnTo>
                  <a:lnTo>
                    <a:pt x="16852" y="20919"/>
                  </a:lnTo>
                  <a:lnTo>
                    <a:pt x="15113" y="21503"/>
                  </a:lnTo>
                  <a:lnTo>
                    <a:pt x="13047" y="21600"/>
                  </a:lnTo>
                  <a:lnTo>
                    <a:pt x="14098" y="21373"/>
                  </a:lnTo>
                  <a:lnTo>
                    <a:pt x="15113" y="20822"/>
                  </a:lnTo>
                  <a:lnTo>
                    <a:pt x="15983" y="20011"/>
                  </a:lnTo>
                  <a:lnTo>
                    <a:pt x="16780" y="18908"/>
                  </a:lnTo>
                  <a:lnTo>
                    <a:pt x="17468" y="17643"/>
                  </a:lnTo>
                  <a:lnTo>
                    <a:pt x="18012" y="16249"/>
                  </a:lnTo>
                  <a:lnTo>
                    <a:pt x="18447" y="14724"/>
                  </a:lnTo>
                  <a:lnTo>
                    <a:pt x="18737" y="13103"/>
                  </a:lnTo>
                  <a:lnTo>
                    <a:pt x="18846" y="11514"/>
                  </a:lnTo>
                  <a:lnTo>
                    <a:pt x="18809" y="9892"/>
                  </a:lnTo>
                  <a:lnTo>
                    <a:pt x="18628" y="8368"/>
                  </a:lnTo>
                  <a:lnTo>
                    <a:pt x="18193" y="6908"/>
                  </a:lnTo>
                  <a:lnTo>
                    <a:pt x="17577" y="5643"/>
                  </a:lnTo>
                  <a:lnTo>
                    <a:pt x="16744" y="4508"/>
                  </a:lnTo>
                  <a:lnTo>
                    <a:pt x="15693" y="3632"/>
                  </a:lnTo>
                  <a:lnTo>
                    <a:pt x="14388" y="3016"/>
                  </a:lnTo>
                  <a:lnTo>
                    <a:pt x="12358" y="2432"/>
                  </a:lnTo>
                  <a:lnTo>
                    <a:pt x="10510" y="2108"/>
                  </a:lnTo>
                  <a:lnTo>
                    <a:pt x="8915" y="1978"/>
                  </a:lnTo>
                  <a:lnTo>
                    <a:pt x="7502" y="2043"/>
                  </a:lnTo>
                  <a:lnTo>
                    <a:pt x="6306" y="2303"/>
                  </a:lnTo>
                  <a:lnTo>
                    <a:pt x="5291" y="2724"/>
                  </a:lnTo>
                  <a:lnTo>
                    <a:pt x="4385" y="3276"/>
                  </a:lnTo>
                  <a:lnTo>
                    <a:pt x="3660" y="3989"/>
                  </a:lnTo>
                  <a:lnTo>
                    <a:pt x="3044" y="4832"/>
                  </a:lnTo>
                  <a:lnTo>
                    <a:pt x="2501" y="5708"/>
                  </a:lnTo>
                  <a:lnTo>
                    <a:pt x="2066" y="6681"/>
                  </a:lnTo>
                  <a:lnTo>
                    <a:pt x="1740" y="7751"/>
                  </a:lnTo>
                  <a:lnTo>
                    <a:pt x="1450" y="8822"/>
                  </a:lnTo>
                  <a:lnTo>
                    <a:pt x="1196" y="9892"/>
                  </a:lnTo>
                  <a:lnTo>
                    <a:pt x="1015" y="10995"/>
                  </a:lnTo>
                  <a:lnTo>
                    <a:pt x="797" y="12065"/>
                  </a:lnTo>
                  <a:close/>
                </a:path>
              </a:pathLst>
            </a:custGeom>
            <a:solidFill>
              <a:srgbClr val="EDFAD2"/>
            </a:solidFill>
            <a:ln w="12700" cap="flat">
              <a:noFill/>
              <a:miter lim="400000"/>
            </a:ln>
            <a:effectLst/>
          </p:spPr>
          <p:txBody>
            <a:bodyPr lIns="65023" tIns="65023" rIns="65023" bIns="65023"/>
            <a:lstStyle/>
            <a:p>
              <a:pPr defTabSz="914367" eaLnBrk="1" fontAlgn="auto">
                <a:spcBef>
                  <a:spcPts val="0"/>
                </a:spcBef>
                <a:spcAft>
                  <a:spcPts val="0"/>
                </a:spcAft>
                <a:defRPr b="0">
                  <a:solidFill>
                    <a:srgbClr val="006699"/>
                  </a:solidFill>
                  <a:latin typeface="Verdana"/>
                  <a:ea typeface="Verdana"/>
                  <a:cs typeface="Verdana"/>
                  <a:sym typeface="Verdana"/>
                </a:defRPr>
              </a:pPr>
              <a:endParaRPr kumimoji="0" sz="1687" kern="0">
                <a:solidFill>
                  <a:srgbClr val="006699"/>
                </a:solidFill>
                <a:latin typeface="Verdana"/>
                <a:ea typeface="Verdana"/>
                <a:cs typeface="Verdana"/>
                <a:sym typeface="Verdana"/>
              </a:endParaRPr>
            </a:p>
          </p:txBody>
        </p:sp>
      </p:grpSp>
      <p:sp>
        <p:nvSpPr>
          <p:cNvPr id="45" name="幻燈片編號">
            <a:extLst>
              <a:ext uri="{FF2B5EF4-FFF2-40B4-BE49-F238E27FC236}">
                <a16:creationId xmlns:a16="http://schemas.microsoft.com/office/drawing/2014/main" id="{77BBEE7C-1CD8-4EE6-BCD8-985D91662FA7}"/>
              </a:ext>
            </a:extLst>
          </p:cNvPr>
          <p:cNvSpPr txBox="1">
            <a:spLocks noGrp="1" noChangeArrowheads="1"/>
          </p:cNvSpPr>
          <p:nvPr>
            <p:ph type="sldNum" sz="quarter" idx="10"/>
          </p:nvPr>
        </p:nvSpPr>
        <p:spPr bwMode="auto">
          <a:xfrm>
            <a:off x="8275638" y="6243638"/>
            <a:ext cx="411162" cy="3254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t" anchorCtr="0" compatLnSpc="1">
            <a:prstTxWarp prst="textNoShape">
              <a:avLst/>
            </a:prstTxWarp>
          </a:bodyPr>
          <a:lstStyle>
            <a:lvl1pPr algn="r" defTabSz="912813" eaLnBrk="0" fontAlgn="base">
              <a:spcBef>
                <a:spcPct val="0"/>
              </a:spcBef>
              <a:spcAft>
                <a:spcPct val="0"/>
              </a:spcAft>
              <a:defRPr kumimoji="1" sz="1200" smtClean="0">
                <a:solidFill>
                  <a:srgbClr val="006699"/>
                </a:solidFill>
                <a:latin typeface="Verdana" panose="020B0604030504040204" pitchFamily="34" charset="0"/>
                <a:sym typeface="Verdana" panose="020B0604030504040204" pitchFamily="34" charset="0"/>
              </a:defRPr>
            </a:lvl1pPr>
          </a:lstStyle>
          <a:p>
            <a:fld id="{CDBD2B25-50FA-4CE3-841A-F232C1644212}" type="slidenum">
              <a:rPr lang="zh-TW" altLang="zh-TW"/>
              <a:pPr/>
              <a:t>‹#›</a:t>
            </a:fld>
            <a:endParaRPr lang="zh-TW" altLang="zh-TW"/>
          </a:p>
        </p:txBody>
      </p:sp>
    </p:spTree>
    <p:extLst>
      <p:ext uri="{BB962C8B-B14F-4D97-AF65-F5344CB8AC3E}">
        <p14:creationId xmlns:p14="http://schemas.microsoft.com/office/powerpoint/2010/main" val="1792434026"/>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Content Photo 3">
    <p:bg>
      <p:bgPr>
        <a:solidFill>
          <a:srgbClr val="F2F2F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1A7573-49D3-4BA8-97AA-4BD55A27AC6B}"/>
              </a:ext>
            </a:extLst>
          </p:cNvPr>
          <p:cNvSpPr/>
          <p:nvPr/>
        </p:nvSpPr>
        <p:spPr>
          <a:xfrm>
            <a:off x="8845550" y="857250"/>
            <a:ext cx="263525" cy="5143500"/>
          </a:xfrm>
          <a:prstGeom prst="rect">
            <a:avLst/>
          </a:prstGeom>
          <a:solidFill>
            <a:srgbClr val="FFFFFF"/>
          </a:soli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 name="Rectangle: Rounded Corners 24">
            <a:extLst>
              <a:ext uri="{FF2B5EF4-FFF2-40B4-BE49-F238E27FC236}">
                <a16:creationId xmlns:a16="http://schemas.microsoft.com/office/drawing/2014/main" id="{CD71A96C-A63B-48F5-A722-C79C5B1AEDA3}"/>
              </a:ext>
            </a:extLst>
          </p:cNvPr>
          <p:cNvSpPr/>
          <p:nvPr/>
        </p:nvSpPr>
        <p:spPr>
          <a:xfrm>
            <a:off x="8883650" y="5545138"/>
            <a:ext cx="173038" cy="344487"/>
          </a:xfrm>
          <a:prstGeom prst="roundRect">
            <a:avLst>
              <a:gd name="adj" fmla="val 7366"/>
            </a:avLst>
          </a:prstGeom>
          <a:solidFill>
            <a:srgbClr val="25C6E3"/>
          </a:soli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 name="Rectangle 8">
            <a:extLst>
              <a:ext uri="{FF2B5EF4-FFF2-40B4-BE49-F238E27FC236}">
                <a16:creationId xmlns:a16="http://schemas.microsoft.com/office/drawing/2014/main" id="{BC15D3A4-4FD3-41E6-987D-1D11FB535846}"/>
              </a:ext>
            </a:extLst>
          </p:cNvPr>
          <p:cNvSpPr/>
          <p:nvPr/>
        </p:nvSpPr>
        <p:spPr>
          <a:xfrm rot="5400000">
            <a:off x="6554788" y="3411537"/>
            <a:ext cx="5143500" cy="34925"/>
          </a:xfrm>
          <a:prstGeom prst="rect">
            <a:avLst/>
          </a:prstGeom>
          <a:solidFill>
            <a:srgbClr val="FFFFFF"/>
          </a:soli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Rectangle 14">
            <a:extLst>
              <a:ext uri="{FF2B5EF4-FFF2-40B4-BE49-F238E27FC236}">
                <a16:creationId xmlns:a16="http://schemas.microsoft.com/office/drawing/2014/main" id="{3007E125-8704-4411-AD90-21089EA5FA15}"/>
              </a:ext>
            </a:extLst>
          </p:cNvPr>
          <p:cNvSpPr/>
          <p:nvPr/>
        </p:nvSpPr>
        <p:spPr>
          <a:xfrm rot="5400000">
            <a:off x="6521451" y="3411537"/>
            <a:ext cx="5143500" cy="34925"/>
          </a:xfrm>
          <a:prstGeom prst="rect">
            <a:avLst/>
          </a:prstGeom>
          <a:gradFill>
            <a:gsLst>
              <a:gs pos="0">
                <a:srgbClr val="F2F2F2">
                  <a:alpha val="0"/>
                </a:srgbClr>
              </a:gs>
              <a:gs pos="100000">
                <a:srgbClr val="A6A6A6"/>
              </a:gs>
            </a:gsLst>
            <a:lin ang="16200000"/>
          </a:gradFill>
          <a:ln w="12700">
            <a:miter lim="400000"/>
          </a:ln>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defRPr/>
            </a:pPr>
            <a:endParaRPr kumimoji="0" lang="zh-TW" altLang="zh-TW" sz="16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2" name="Picture Placeholder 10"/>
          <p:cNvSpPr>
            <a:spLocks noGrp="1"/>
          </p:cNvSpPr>
          <p:nvPr>
            <p:ph type="pic" sz="quarter" idx="13"/>
          </p:nvPr>
        </p:nvSpPr>
        <p:spPr>
          <a:xfrm>
            <a:off x="5109127" y="2639473"/>
            <a:ext cx="1803947" cy="1593930"/>
          </a:xfrm>
          <a:prstGeom prst="rect">
            <a:avLst/>
          </a:prstGeom>
        </p:spPr>
        <p:txBody>
          <a:bodyPr lIns="91439" tIns="45719" rIns="91439" bIns="45719" anchor="t">
            <a:noAutofit/>
          </a:bodyPr>
          <a:lstStyle/>
          <a:p>
            <a:pPr lvl="0"/>
            <a:endParaRPr noProof="0">
              <a:sym typeface="Helvetica Neue"/>
            </a:endParaRPr>
          </a:p>
        </p:txBody>
      </p:sp>
      <p:sp>
        <p:nvSpPr>
          <p:cNvPr id="263" name="大標題文字"/>
          <p:cNvSpPr txBox="1">
            <a:spLocks noGrp="1"/>
          </p:cNvSpPr>
          <p:nvPr>
            <p:ph type="title"/>
          </p:nvPr>
        </p:nvSpPr>
        <p:spPr>
          <a:xfrm>
            <a:off x="324000" y="1181250"/>
            <a:ext cx="4104001" cy="324001"/>
          </a:xfrm>
          <a:prstGeom prst="rect">
            <a:avLst/>
          </a:prstGeom>
        </p:spPr>
        <p:txBody>
          <a:bodyPr lIns="0" tIns="0" rIns="0" bIns="0"/>
          <a:lstStyle>
            <a:lvl1pPr algn="l" defTabSz="914367">
              <a:lnSpc>
                <a:spcPct val="90000"/>
              </a:lnSpc>
              <a:defRPr sz="3094">
                <a:solidFill>
                  <a:srgbClr val="404040"/>
                </a:solidFill>
                <a:latin typeface="Corbel"/>
                <a:ea typeface="Corbel"/>
                <a:cs typeface="Corbel"/>
                <a:sym typeface="Corbel"/>
              </a:defRPr>
            </a:lvl1pPr>
          </a:lstStyle>
          <a:p>
            <a:r>
              <a:t>大標題文字</a:t>
            </a:r>
          </a:p>
        </p:txBody>
      </p:sp>
      <p:sp>
        <p:nvSpPr>
          <p:cNvPr id="264" name="內文層級一…"/>
          <p:cNvSpPr txBox="1">
            <a:spLocks noGrp="1"/>
          </p:cNvSpPr>
          <p:nvPr>
            <p:ph type="body" sz="quarter" idx="1"/>
          </p:nvPr>
        </p:nvSpPr>
        <p:spPr>
          <a:xfrm>
            <a:off x="323850" y="1613250"/>
            <a:ext cx="4104001" cy="270001"/>
          </a:xfrm>
          <a:prstGeom prst="rect">
            <a:avLst/>
          </a:prstGeom>
        </p:spPr>
        <p:txBody>
          <a:bodyPr lIns="0" tIns="0" rIns="0" bIns="0" anchor="t"/>
          <a:lstStyle>
            <a:lvl1pPr marL="0" indent="0" defTabSz="914367">
              <a:lnSpc>
                <a:spcPct val="90000"/>
              </a:lnSpc>
              <a:spcBef>
                <a:spcPts val="984"/>
              </a:spcBef>
              <a:buSzTx/>
              <a:buNone/>
              <a:defRPr sz="1687">
                <a:solidFill>
                  <a:srgbClr val="404040"/>
                </a:solidFill>
                <a:latin typeface="Calibri Light"/>
                <a:ea typeface="Calibri Light"/>
                <a:cs typeface="Calibri Light"/>
                <a:sym typeface="Calibri Light"/>
              </a:defRPr>
            </a:lvl1pPr>
            <a:lvl2pPr marL="0" indent="187517" defTabSz="914367">
              <a:lnSpc>
                <a:spcPct val="90000"/>
              </a:lnSpc>
              <a:spcBef>
                <a:spcPts val="984"/>
              </a:spcBef>
              <a:buSzTx/>
              <a:buNone/>
              <a:defRPr sz="1687">
                <a:solidFill>
                  <a:srgbClr val="404040"/>
                </a:solidFill>
                <a:latin typeface="Calibri Light"/>
                <a:ea typeface="Calibri Light"/>
                <a:cs typeface="Calibri Light"/>
                <a:sym typeface="Calibri Light"/>
              </a:defRPr>
            </a:lvl2pPr>
            <a:lvl3pPr marL="0" indent="381731" defTabSz="914367">
              <a:lnSpc>
                <a:spcPct val="90000"/>
              </a:lnSpc>
              <a:spcBef>
                <a:spcPts val="984"/>
              </a:spcBef>
              <a:buSzTx/>
              <a:buNone/>
              <a:defRPr sz="1687">
                <a:solidFill>
                  <a:srgbClr val="404040"/>
                </a:solidFill>
                <a:latin typeface="Calibri Light"/>
                <a:ea typeface="Calibri Light"/>
                <a:cs typeface="Calibri Light"/>
                <a:sym typeface="Calibri Light"/>
              </a:defRPr>
            </a:lvl3pPr>
            <a:lvl4pPr marL="0" indent="569247" defTabSz="914367">
              <a:lnSpc>
                <a:spcPct val="90000"/>
              </a:lnSpc>
              <a:spcBef>
                <a:spcPts val="984"/>
              </a:spcBef>
              <a:buSzTx/>
              <a:buNone/>
              <a:defRPr sz="1687">
                <a:solidFill>
                  <a:srgbClr val="404040"/>
                </a:solidFill>
                <a:latin typeface="Calibri Light"/>
                <a:ea typeface="Calibri Light"/>
                <a:cs typeface="Calibri Light"/>
                <a:sym typeface="Calibri Light"/>
              </a:defRPr>
            </a:lvl4pPr>
            <a:lvl5pPr marL="0" indent="756764" defTabSz="914367">
              <a:lnSpc>
                <a:spcPct val="90000"/>
              </a:lnSpc>
              <a:spcBef>
                <a:spcPts val="984"/>
              </a:spcBef>
              <a:buSzTx/>
              <a:buNone/>
              <a:defRPr sz="1687">
                <a:solidFill>
                  <a:srgbClr val="404040"/>
                </a:solidFill>
                <a:latin typeface="Calibri Light"/>
                <a:ea typeface="Calibri Light"/>
                <a:cs typeface="Calibri Light"/>
                <a:sym typeface="Calibri Light"/>
              </a:defRPr>
            </a:lvl5pPr>
          </a:lstStyle>
          <a:p>
            <a:r>
              <a:t>內文層級一</a:t>
            </a:r>
          </a:p>
          <a:p>
            <a:pPr lvl="1"/>
            <a:r>
              <a:t>內文層級二</a:t>
            </a:r>
          </a:p>
          <a:p>
            <a:pPr lvl="2"/>
            <a:r>
              <a:t>內文層級三</a:t>
            </a:r>
          </a:p>
          <a:p>
            <a:pPr lvl="3"/>
            <a:r>
              <a:t>內文層級四</a:t>
            </a:r>
          </a:p>
          <a:p>
            <a:pPr lvl="4"/>
            <a:r>
              <a:t>內文層級五</a:t>
            </a:r>
          </a:p>
        </p:txBody>
      </p:sp>
      <p:sp>
        <p:nvSpPr>
          <p:cNvPr id="266" name="Picture Placeholder 7"/>
          <p:cNvSpPr>
            <a:spLocks noGrp="1"/>
          </p:cNvSpPr>
          <p:nvPr>
            <p:ph type="pic" sz="quarter" idx="14"/>
          </p:nvPr>
        </p:nvSpPr>
        <p:spPr>
          <a:xfrm>
            <a:off x="6609315" y="1739361"/>
            <a:ext cx="1803947" cy="1593930"/>
          </a:xfrm>
          <a:prstGeom prst="rect">
            <a:avLst/>
          </a:prstGeom>
        </p:spPr>
        <p:txBody>
          <a:bodyPr lIns="91439" tIns="45719" rIns="91439" bIns="45719" anchor="t">
            <a:noAutofit/>
          </a:bodyPr>
          <a:lstStyle/>
          <a:p>
            <a:pPr lvl="0"/>
            <a:endParaRPr noProof="0">
              <a:sym typeface="Helvetica Neue"/>
            </a:endParaRPr>
          </a:p>
        </p:txBody>
      </p:sp>
      <p:sp>
        <p:nvSpPr>
          <p:cNvPr id="267" name="Picture Placeholder 8"/>
          <p:cNvSpPr>
            <a:spLocks noGrp="1"/>
          </p:cNvSpPr>
          <p:nvPr>
            <p:ph type="pic" sz="quarter" idx="15"/>
          </p:nvPr>
        </p:nvSpPr>
        <p:spPr>
          <a:xfrm>
            <a:off x="6609314" y="3521805"/>
            <a:ext cx="1803947" cy="1593930"/>
          </a:xfrm>
          <a:prstGeom prst="rect">
            <a:avLst/>
          </a:prstGeom>
        </p:spPr>
        <p:txBody>
          <a:bodyPr lIns="91439" tIns="45719" rIns="91439" bIns="45719" anchor="t">
            <a:noAutofit/>
          </a:bodyPr>
          <a:lstStyle/>
          <a:p>
            <a:pPr lvl="0"/>
            <a:endParaRPr noProof="0">
              <a:sym typeface="Helvetica Neue"/>
            </a:endParaRPr>
          </a:p>
        </p:txBody>
      </p:sp>
      <p:sp>
        <p:nvSpPr>
          <p:cNvPr id="11" name="幻燈片編號">
            <a:extLst>
              <a:ext uri="{FF2B5EF4-FFF2-40B4-BE49-F238E27FC236}">
                <a16:creationId xmlns:a16="http://schemas.microsoft.com/office/drawing/2014/main" id="{B64677FC-A033-4DE2-ADC8-18F55F66B1A3}"/>
              </a:ext>
            </a:extLst>
          </p:cNvPr>
          <p:cNvSpPr txBox="1">
            <a:spLocks noGrp="1"/>
          </p:cNvSpPr>
          <p:nvPr>
            <p:ph type="sldNum" sz="quarter" idx="16"/>
          </p:nvPr>
        </p:nvSpPr>
        <p:spPr bwMode="auto">
          <a:xfrm>
            <a:off x="8796338" y="5629275"/>
            <a:ext cx="347662" cy="173038"/>
          </a:xfrm>
          <a:gradFill rotWithShape="0">
            <a:gsLst>
              <a:gs pos="0">
                <a:srgbClr val="404040"/>
              </a:gs>
              <a:gs pos="20000">
                <a:srgbClr val="404040"/>
              </a:gs>
              <a:gs pos="100000">
                <a:srgbClr val="000000"/>
              </a:gs>
            </a:gsLst>
            <a:lin ang="3000000"/>
          </a:gradFill>
          <a:ln w="3175">
            <a:solidFill>
              <a:srgbClr val="25C6E3"/>
            </a:solidFill>
            <a:round/>
            <a:headEnd/>
            <a:tailEnd/>
          </a:ln>
        </p:spPr>
        <p:txBody>
          <a:bodyPr vert="horz" wrap="square" lIns="0" tIns="0" rIns="0" bIns="0" numCol="1" anchor="ctr" anchorCtr="0" compatLnSpc="1">
            <a:prstTxWarp prst="textNoShape">
              <a:avLst/>
            </a:prstTxWarp>
          </a:bodyPr>
          <a:lstStyle>
            <a:lvl1pPr algn="l" defTabSz="912813" eaLnBrk="0" fontAlgn="base">
              <a:spcBef>
                <a:spcPct val="0"/>
              </a:spcBef>
              <a:spcAft>
                <a:spcPct val="0"/>
              </a:spcAft>
              <a:defRPr kumimoji="1" sz="1100" i="1" smtClean="0">
                <a:solidFill>
                  <a:srgbClr val="FFFFFF"/>
                </a:solidFill>
                <a:latin typeface="Times New Roman" panose="02020603050405020304" pitchFamily="18" charset="0"/>
                <a:ea typeface="新細明體" panose="02020500000000000000" pitchFamily="18" charset="-120"/>
                <a:cs typeface="Times New Roman" panose="02020603050405020304" pitchFamily="18" charset="0"/>
                <a:sym typeface="Times New Roman" panose="02020603050405020304" pitchFamily="18" charset="0"/>
              </a:defRPr>
            </a:lvl1pPr>
          </a:lstStyle>
          <a:p>
            <a:fld id="{67AFD765-9A4E-4DE9-8875-0ED351EBE523}" type="slidenum">
              <a:rPr lang="zh-TW" altLang="zh-TW"/>
              <a:pPr/>
              <a:t>‹#›</a:t>
            </a:fld>
            <a:endParaRPr lang="zh-TW" altLang="zh-TW"/>
          </a:p>
        </p:txBody>
      </p:sp>
    </p:spTree>
    <p:extLst>
      <p:ext uri="{BB962C8B-B14F-4D97-AF65-F5344CB8AC3E}">
        <p14:creationId xmlns:p14="http://schemas.microsoft.com/office/powerpoint/2010/main" val="2136050811"/>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74" name="大標題文字"/>
          <p:cNvSpPr txBox="1">
            <a:spLocks noGrp="1"/>
          </p:cNvSpPr>
          <p:nvPr>
            <p:ph type="title"/>
          </p:nvPr>
        </p:nvSpPr>
        <p:spPr>
          <a:xfrm>
            <a:off x="459333" y="273467"/>
            <a:ext cx="8233086" cy="1145490"/>
          </a:xfrm>
          <a:prstGeom prst="rect">
            <a:avLst/>
          </a:prstGeom>
        </p:spPr>
        <p:txBody>
          <a:bodyPr lIns="0" tIns="0" rIns="0" bIns="0"/>
          <a:lstStyle>
            <a:lvl1pPr defTabSz="829846">
              <a:defRPr sz="3937" spc="-1">
                <a:uFill>
                  <a:solidFill>
                    <a:srgbClr val="FFFFFF"/>
                  </a:solidFill>
                </a:uFill>
                <a:latin typeface="Arial"/>
                <a:ea typeface="Arial"/>
                <a:cs typeface="Arial"/>
                <a:sym typeface="Arial"/>
              </a:defRPr>
            </a:lvl1pPr>
          </a:lstStyle>
          <a:p>
            <a:r>
              <a:t>大標題文字</a:t>
            </a:r>
          </a:p>
        </p:txBody>
      </p:sp>
      <p:sp>
        <p:nvSpPr>
          <p:cNvPr id="275" name="內文層級一…"/>
          <p:cNvSpPr txBox="1">
            <a:spLocks noGrp="1"/>
          </p:cNvSpPr>
          <p:nvPr>
            <p:ph type="body" idx="1"/>
          </p:nvPr>
        </p:nvSpPr>
        <p:spPr>
          <a:xfrm>
            <a:off x="459333" y="1605515"/>
            <a:ext cx="8233086" cy="3979157"/>
          </a:xfrm>
          <a:prstGeom prst="rect">
            <a:avLst/>
          </a:prstGeom>
        </p:spPr>
        <p:txBody>
          <a:bodyPr lIns="0" tIns="0" rIns="0" bIns="0"/>
          <a:lstStyle>
            <a:lvl1pPr marL="360690" indent="-284755" defTabSz="829846">
              <a:spcBef>
                <a:spcPts val="0"/>
              </a:spcBef>
              <a:buClr>
                <a:srgbClr val="000000"/>
              </a:buClr>
              <a:buSzPct val="45000"/>
              <a:buChar char="●"/>
              <a:defRPr sz="2812" spc="-1">
                <a:uFill>
                  <a:solidFill>
                    <a:srgbClr val="FFFFFF"/>
                  </a:solidFill>
                </a:uFill>
                <a:latin typeface="Arial"/>
                <a:ea typeface="Arial"/>
                <a:cs typeface="Arial"/>
                <a:sym typeface="Arial"/>
              </a:defRPr>
            </a:lvl1pPr>
            <a:lvl2pPr marL="705109" indent="-325435" defTabSz="829846">
              <a:spcBef>
                <a:spcPts val="0"/>
              </a:spcBef>
              <a:buClr>
                <a:srgbClr val="000000"/>
              </a:buClr>
              <a:buSzPct val="75000"/>
              <a:buFont typeface="Wingdings"/>
              <a:buChar char=""/>
              <a:defRPr sz="2812" spc="-1">
                <a:uFill>
                  <a:solidFill>
                    <a:srgbClr val="FFFFFF"/>
                  </a:solidFill>
                </a:uFill>
                <a:latin typeface="Arial"/>
                <a:ea typeface="Arial"/>
                <a:cs typeface="Arial"/>
                <a:sym typeface="Arial"/>
              </a:defRPr>
            </a:lvl2pPr>
            <a:lvl3pPr marL="1046213" indent="-337488" defTabSz="829846">
              <a:spcBef>
                <a:spcPts val="0"/>
              </a:spcBef>
              <a:buClr>
                <a:srgbClr val="000000"/>
              </a:buClr>
              <a:buSzPct val="45000"/>
              <a:buFont typeface="Wingdings"/>
              <a:buChar char=""/>
              <a:defRPr sz="2812" spc="-1">
                <a:uFill>
                  <a:solidFill>
                    <a:srgbClr val="FFFFFF"/>
                  </a:solidFill>
                </a:uFill>
                <a:latin typeface="Arial"/>
                <a:ea typeface="Arial"/>
                <a:cs typeface="Arial"/>
                <a:sym typeface="Arial"/>
              </a:defRPr>
            </a:lvl3pPr>
            <a:lvl4pPr marL="1366826" indent="-303738" defTabSz="829846">
              <a:spcBef>
                <a:spcPts val="0"/>
              </a:spcBef>
              <a:buClr>
                <a:srgbClr val="000000"/>
              </a:buClr>
              <a:buSzPct val="75000"/>
              <a:buFont typeface="Wingdings"/>
              <a:buChar char=""/>
              <a:defRPr sz="2812" spc="-1">
                <a:uFill>
                  <a:solidFill>
                    <a:srgbClr val="FFFFFF"/>
                  </a:solidFill>
                </a:uFill>
                <a:latin typeface="Arial"/>
                <a:ea typeface="Arial"/>
                <a:cs typeface="Arial"/>
                <a:sym typeface="Arial"/>
              </a:defRPr>
            </a:lvl4pPr>
            <a:lvl5pPr marL="1670565" indent="-303738" defTabSz="829846">
              <a:spcBef>
                <a:spcPts val="0"/>
              </a:spcBef>
              <a:buClr>
                <a:srgbClr val="000000"/>
              </a:buClr>
              <a:buSzPct val="45000"/>
              <a:buFont typeface="Wingdings"/>
              <a:buChar char=""/>
              <a:defRPr sz="2812" spc="-1">
                <a:uFill>
                  <a:solidFill>
                    <a:srgbClr val="FFFFFF"/>
                  </a:solidFill>
                </a:uFill>
                <a:latin typeface="Arial"/>
                <a:ea typeface="Arial"/>
                <a:cs typeface="Arial"/>
                <a:sym typeface="Aria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665BD5E5-273D-4A86-8F44-EC9C3304C63B}"/>
              </a:ext>
            </a:extLst>
          </p:cNvPr>
          <p:cNvSpPr txBox="1">
            <a:spLocks noGrp="1" noChangeArrowheads="1"/>
          </p:cNvSpPr>
          <p:nvPr>
            <p:ph type="sldNum" sz="quarter" idx="10"/>
          </p:nvPr>
        </p:nvSpPr>
        <p:spPr bwMode="auto">
          <a:xfrm>
            <a:off x="6362700" y="6356350"/>
            <a:ext cx="188913" cy="1952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0" tIns="0" rIns="0" bIns="0" numCol="1" anchor="t" anchorCtr="0" compatLnSpc="1">
            <a:prstTxWarp prst="textNoShape">
              <a:avLst/>
            </a:prstTxWarp>
          </a:bodyPr>
          <a:lstStyle>
            <a:lvl1pPr algn="r" defTabSz="828675" eaLnBrk="0" fontAlgn="base">
              <a:spcBef>
                <a:spcPct val="0"/>
              </a:spcBef>
              <a:spcAft>
                <a:spcPct val="0"/>
              </a:spcAft>
              <a:defRPr kumimoji="1" sz="120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Times New Roman" panose="02020603050405020304" pitchFamily="18" charset="0"/>
              </a:defRPr>
            </a:lvl1pPr>
          </a:lstStyle>
          <a:p>
            <a:fld id="{801BE822-7BFE-4136-8A35-92BB0FB1C6D2}" type="slidenum">
              <a:rPr lang="zh-TW" altLang="zh-TW"/>
              <a:pPr/>
              <a:t>‹#›</a:t>
            </a:fld>
            <a:endParaRPr lang="zh-TW" altLang="zh-TW"/>
          </a:p>
        </p:txBody>
      </p:sp>
    </p:spTree>
    <p:extLst>
      <p:ext uri="{BB962C8B-B14F-4D97-AF65-F5344CB8AC3E}">
        <p14:creationId xmlns:p14="http://schemas.microsoft.com/office/powerpoint/2010/main" val="4244309513"/>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3" name="大標題文字"/>
          <p:cNvSpPr txBox="1">
            <a:spLocks noGrp="1"/>
          </p:cNvSpPr>
          <p:nvPr>
            <p:ph type="title"/>
          </p:nvPr>
        </p:nvSpPr>
        <p:spPr>
          <a:xfrm>
            <a:off x="311700" y="1302275"/>
            <a:ext cx="8520601" cy="572701"/>
          </a:xfrm>
          <a:prstGeom prst="rect">
            <a:avLst/>
          </a:prstGeom>
        </p:spPr>
        <p:txBody>
          <a:bodyPr lIns="130026" tIns="130026" rIns="130026" bIns="130026" anchor="t"/>
          <a:lstStyle>
            <a:lvl1pPr algn="l" defTabSz="1219156">
              <a:defRPr sz="3656">
                <a:latin typeface="Arial"/>
                <a:ea typeface="Arial"/>
                <a:cs typeface="Arial"/>
                <a:sym typeface="Arial"/>
              </a:defRPr>
            </a:lvl1pPr>
          </a:lstStyle>
          <a:p>
            <a:r>
              <a:t>大標題文字</a:t>
            </a:r>
          </a:p>
        </p:txBody>
      </p:sp>
      <p:sp>
        <p:nvSpPr>
          <p:cNvPr id="284" name="內文層級一…"/>
          <p:cNvSpPr txBox="1">
            <a:spLocks noGrp="1"/>
          </p:cNvSpPr>
          <p:nvPr>
            <p:ph type="body" idx="1"/>
          </p:nvPr>
        </p:nvSpPr>
        <p:spPr>
          <a:xfrm>
            <a:off x="311700" y="2009725"/>
            <a:ext cx="8520601" cy="3416401"/>
          </a:xfrm>
          <a:prstGeom prst="rect">
            <a:avLst/>
          </a:prstGeom>
        </p:spPr>
        <p:txBody>
          <a:bodyPr lIns="130026" tIns="130026" rIns="130026" bIns="130026" anchor="t"/>
          <a:lstStyle>
            <a:lvl1pPr marL="535762" indent="-455398"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1pPr>
            <a:lvl2pPr marL="961820"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2pPr>
            <a:lvl3pPr marL="1283278"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3pPr>
            <a:lvl4pPr marL="1604735"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4pPr>
            <a:lvl5pPr marL="1926192" indent="-542140" defTabSz="1219156">
              <a:lnSpc>
                <a:spcPct val="115000"/>
              </a:lnSpc>
              <a:spcBef>
                <a:spcPts val="0"/>
              </a:spcBef>
              <a:buClr>
                <a:srgbClr val="595959"/>
              </a:buClr>
              <a:buSzPts val="3400"/>
              <a:buFont typeface="Arial"/>
              <a:buChar char="○"/>
              <a:defRPr sz="2391">
                <a:solidFill>
                  <a:srgbClr val="595959"/>
                </a:solidFill>
                <a:latin typeface="Arial"/>
                <a:ea typeface="Arial"/>
                <a:cs typeface="Arial"/>
                <a:sym typeface="Aria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001F0C25-2D5F-4659-AFF4-8B13E905C173}"/>
              </a:ext>
            </a:extLst>
          </p:cNvPr>
          <p:cNvSpPr txBox="1">
            <a:spLocks noGrp="1" noChangeArrowheads="1"/>
          </p:cNvSpPr>
          <p:nvPr>
            <p:ph type="sldNum" sz="quarter" idx="10"/>
          </p:nvPr>
        </p:nvSpPr>
        <p:spPr bwMode="auto">
          <a:xfrm>
            <a:off x="8559800" y="5487988"/>
            <a:ext cx="461963"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130026" tIns="130026" rIns="130026" bIns="130026" numCol="1" anchor="ctr" anchorCtr="0" compatLnSpc="1">
            <a:prstTxWarp prst="textNoShape">
              <a:avLst/>
            </a:prstTxWarp>
          </a:bodyPr>
          <a:lstStyle>
            <a:lvl1pPr algn="r" defTabSz="1217613" eaLnBrk="0" fontAlgn="base">
              <a:spcBef>
                <a:spcPct val="0"/>
              </a:spcBef>
              <a:spcAft>
                <a:spcPct val="0"/>
              </a:spcAft>
              <a:defRPr kumimoji="1" sz="1200" smtClean="0">
                <a:solidFill>
                  <a:srgbClr val="595959"/>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stStyle>
          <a:p>
            <a:fld id="{2F72A058-009E-41D6-A6AD-6266390F6C9F}" type="slidenum">
              <a:rPr lang="zh-TW" altLang="zh-TW"/>
              <a:pPr/>
              <a:t>‹#›</a:t>
            </a:fld>
            <a:endParaRPr lang="zh-TW" altLang="zh-TW"/>
          </a:p>
        </p:txBody>
      </p:sp>
    </p:spTree>
    <p:extLst>
      <p:ext uri="{BB962C8B-B14F-4D97-AF65-F5344CB8AC3E}">
        <p14:creationId xmlns:p14="http://schemas.microsoft.com/office/powerpoint/2010/main" val="827283589"/>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1_標題投影片">
    <p:spTree>
      <p:nvGrpSpPr>
        <p:cNvPr id="1" name=""/>
        <p:cNvGrpSpPr/>
        <p:nvPr/>
      </p:nvGrpSpPr>
      <p:grpSpPr>
        <a:xfrm>
          <a:off x="0" y="0"/>
          <a:ext cx="0" cy="0"/>
          <a:chOff x="0" y="0"/>
          <a:chExt cx="0" cy="0"/>
        </a:xfrm>
      </p:grpSpPr>
      <p:sp>
        <p:nvSpPr>
          <p:cNvPr id="292" name="大標題文字"/>
          <p:cNvSpPr txBox="1">
            <a:spLocks noGrp="1"/>
          </p:cNvSpPr>
          <p:nvPr>
            <p:ph type="title"/>
          </p:nvPr>
        </p:nvSpPr>
        <p:spPr>
          <a:xfrm>
            <a:off x="685800" y="2130425"/>
            <a:ext cx="7772401" cy="1470026"/>
          </a:xfrm>
          <a:prstGeom prst="rect">
            <a:avLst/>
          </a:prstGeom>
        </p:spPr>
        <p:txBody>
          <a:bodyPr lIns="65023" tIns="65023" rIns="65023" bIns="65023"/>
          <a:lstStyle>
            <a:lvl1pPr defTabSz="914367">
              <a:defRPr sz="4359">
                <a:latin typeface="Calibri"/>
                <a:ea typeface="Calibri"/>
                <a:cs typeface="Calibri"/>
                <a:sym typeface="Calibri"/>
              </a:defRPr>
            </a:lvl1pPr>
          </a:lstStyle>
          <a:p>
            <a:r>
              <a:t>大標題文字</a:t>
            </a:r>
          </a:p>
        </p:txBody>
      </p:sp>
      <p:sp>
        <p:nvSpPr>
          <p:cNvPr id="293" name="內文層級一…"/>
          <p:cNvSpPr txBox="1">
            <a:spLocks noGrp="1"/>
          </p:cNvSpPr>
          <p:nvPr>
            <p:ph type="body" sz="quarter" idx="1"/>
          </p:nvPr>
        </p:nvSpPr>
        <p:spPr>
          <a:xfrm>
            <a:off x="1371600" y="3886200"/>
            <a:ext cx="6400801" cy="1752600"/>
          </a:xfrm>
          <a:prstGeom prst="rect">
            <a:avLst/>
          </a:prstGeom>
        </p:spPr>
        <p:txBody>
          <a:bodyPr lIns="65023" tIns="65023" rIns="65023" bIns="65023" anchor="t"/>
          <a:lstStyle>
            <a:lvl1pPr marL="0" indent="0" algn="ctr" defTabSz="914367">
              <a:spcBef>
                <a:spcPts val="703"/>
              </a:spcBef>
              <a:buSzTx/>
              <a:buNone/>
              <a:defRPr sz="3094">
                <a:solidFill>
                  <a:srgbClr val="888888"/>
                </a:solidFill>
                <a:latin typeface="Calibri"/>
                <a:ea typeface="Calibri"/>
                <a:cs typeface="Calibri"/>
                <a:sym typeface="Calibri"/>
              </a:defRPr>
            </a:lvl1pPr>
            <a:lvl2pPr marL="0" indent="321457" algn="ctr" defTabSz="914367">
              <a:spcBef>
                <a:spcPts val="703"/>
              </a:spcBef>
              <a:buSzTx/>
              <a:buNone/>
              <a:defRPr sz="3094">
                <a:solidFill>
                  <a:srgbClr val="888888"/>
                </a:solidFill>
                <a:latin typeface="Calibri"/>
                <a:ea typeface="Calibri"/>
                <a:cs typeface="Calibri"/>
                <a:sym typeface="Calibri"/>
              </a:defRPr>
            </a:lvl2pPr>
            <a:lvl3pPr marL="0" indent="642915" algn="ctr" defTabSz="914367">
              <a:spcBef>
                <a:spcPts val="703"/>
              </a:spcBef>
              <a:buSzTx/>
              <a:buNone/>
              <a:defRPr sz="3094">
                <a:solidFill>
                  <a:srgbClr val="888888"/>
                </a:solidFill>
                <a:latin typeface="Calibri"/>
                <a:ea typeface="Calibri"/>
                <a:cs typeface="Calibri"/>
                <a:sym typeface="Calibri"/>
              </a:defRPr>
            </a:lvl3pPr>
            <a:lvl4pPr marL="0" indent="964372" algn="ctr" defTabSz="914367">
              <a:spcBef>
                <a:spcPts val="703"/>
              </a:spcBef>
              <a:buSzTx/>
              <a:buNone/>
              <a:defRPr sz="3094">
                <a:solidFill>
                  <a:srgbClr val="888888"/>
                </a:solidFill>
                <a:latin typeface="Calibri"/>
                <a:ea typeface="Calibri"/>
                <a:cs typeface="Calibri"/>
                <a:sym typeface="Calibri"/>
              </a:defRPr>
            </a:lvl4pPr>
            <a:lvl5pPr marL="0" indent="1285829" algn="ctr" defTabSz="914367">
              <a:spcBef>
                <a:spcPts val="703"/>
              </a:spcBef>
              <a:buSzTx/>
              <a:buNone/>
              <a:defRPr sz="3094">
                <a:solidFill>
                  <a:srgbClr val="888888"/>
                </a:solidFill>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8151E1C1-8078-4E83-9CC2-6DF4CF610134}"/>
              </a:ext>
            </a:extLst>
          </p:cNvPr>
          <p:cNvSpPr txBox="1">
            <a:spLocks noGrp="1" noChangeArrowheads="1"/>
          </p:cNvSpPr>
          <p:nvPr>
            <p:ph type="sldNum" sz="quarter" idx="10"/>
          </p:nvPr>
        </p:nvSpPr>
        <p:spPr bwMode="auto">
          <a:xfrm>
            <a:off x="8386763" y="6386513"/>
            <a:ext cx="300037"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65023" tIns="65023" rIns="65023" bIns="65023"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D3A27BDA-D0A7-493D-9568-30FD97EA2242}" type="slidenum">
              <a:rPr lang="zh-TW" altLang="zh-TW"/>
              <a:pPr/>
              <a:t>‹#›</a:t>
            </a:fld>
            <a:endParaRPr lang="zh-TW" altLang="zh-TW"/>
          </a:p>
        </p:txBody>
      </p:sp>
    </p:spTree>
    <p:extLst>
      <p:ext uri="{BB962C8B-B14F-4D97-AF65-F5344CB8AC3E}">
        <p14:creationId xmlns:p14="http://schemas.microsoft.com/office/powerpoint/2010/main" val="3328776552"/>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兩個內容">
    <p:spTree>
      <p:nvGrpSpPr>
        <p:cNvPr id="1" name=""/>
        <p:cNvGrpSpPr/>
        <p:nvPr/>
      </p:nvGrpSpPr>
      <p:grpSpPr>
        <a:xfrm>
          <a:off x="0" y="0"/>
          <a:ext cx="0" cy="0"/>
          <a:chOff x="0" y="0"/>
          <a:chExt cx="0" cy="0"/>
        </a:xfrm>
      </p:grpSpPr>
      <p:sp>
        <p:nvSpPr>
          <p:cNvPr id="301" name="大標題文字"/>
          <p:cNvSpPr txBox="1">
            <a:spLocks noGrp="1"/>
          </p:cNvSpPr>
          <p:nvPr>
            <p:ph type="title"/>
          </p:nvPr>
        </p:nvSpPr>
        <p:spPr>
          <a:xfrm>
            <a:off x="628650" y="1131094"/>
            <a:ext cx="7886701" cy="994173"/>
          </a:xfrm>
          <a:prstGeom prst="rect">
            <a:avLst/>
          </a:prstGeom>
        </p:spPr>
        <p:txBody>
          <a:bodyPr lIns="48767" tIns="48767" rIns="48767" bIns="48767"/>
          <a:lstStyle>
            <a:lvl1pPr algn="l" defTabSz="914367">
              <a:lnSpc>
                <a:spcPct val="90000"/>
              </a:lnSpc>
              <a:defRPr sz="4359">
                <a:latin typeface="Calibri Light"/>
                <a:ea typeface="Calibri Light"/>
                <a:cs typeface="Calibri Light"/>
                <a:sym typeface="Calibri Light"/>
              </a:defRPr>
            </a:lvl1pPr>
          </a:lstStyle>
          <a:p>
            <a:r>
              <a:t>大標題文字</a:t>
            </a:r>
          </a:p>
        </p:txBody>
      </p:sp>
      <p:sp>
        <p:nvSpPr>
          <p:cNvPr id="302" name="內文層級一…"/>
          <p:cNvSpPr txBox="1">
            <a:spLocks noGrp="1"/>
          </p:cNvSpPr>
          <p:nvPr>
            <p:ph type="body" sz="half" idx="1"/>
          </p:nvPr>
        </p:nvSpPr>
        <p:spPr>
          <a:xfrm>
            <a:off x="628650" y="2226469"/>
            <a:ext cx="3886201" cy="3263504"/>
          </a:xfrm>
          <a:prstGeom prst="rect">
            <a:avLst/>
          </a:prstGeom>
        </p:spPr>
        <p:txBody>
          <a:bodyPr lIns="48767" tIns="48767" rIns="48767" bIns="48767" anchor="t"/>
          <a:lstStyle>
            <a:lvl1pPr marL="218131" indent="-218131" defTabSz="914367">
              <a:lnSpc>
                <a:spcPct val="90000"/>
              </a:lnSpc>
              <a:spcBef>
                <a:spcPts val="984"/>
              </a:spcBef>
              <a:buSzPct val="100000"/>
              <a:buFont typeface="Arial"/>
              <a:defRPr sz="2672">
                <a:latin typeface="Calibri"/>
                <a:ea typeface="Calibri"/>
                <a:cs typeface="Calibri"/>
                <a:sym typeface="Calibri"/>
              </a:defRPr>
            </a:lvl1pPr>
            <a:lvl2pPr marL="575944" indent="-254487" defTabSz="914367">
              <a:lnSpc>
                <a:spcPct val="90000"/>
              </a:lnSpc>
              <a:spcBef>
                <a:spcPts val="984"/>
              </a:spcBef>
              <a:buSzPct val="100000"/>
              <a:buFont typeface="Arial"/>
              <a:defRPr sz="2672">
                <a:latin typeface="Calibri"/>
                <a:ea typeface="Calibri"/>
                <a:cs typeface="Calibri"/>
                <a:sym typeface="Calibri"/>
              </a:defRPr>
            </a:lvl2pPr>
            <a:lvl3pPr marL="948298" indent="-305384" defTabSz="914367">
              <a:lnSpc>
                <a:spcPct val="90000"/>
              </a:lnSpc>
              <a:spcBef>
                <a:spcPts val="984"/>
              </a:spcBef>
              <a:buSzPct val="100000"/>
              <a:buFont typeface="Arial"/>
              <a:defRPr sz="2672">
                <a:latin typeface="Calibri"/>
                <a:ea typeface="Calibri"/>
                <a:cs typeface="Calibri"/>
                <a:sym typeface="Calibri"/>
              </a:defRPr>
            </a:lvl3pPr>
            <a:lvl4pPr marL="1303688" indent="-339316" defTabSz="914367">
              <a:lnSpc>
                <a:spcPct val="90000"/>
              </a:lnSpc>
              <a:spcBef>
                <a:spcPts val="984"/>
              </a:spcBef>
              <a:buSzPct val="100000"/>
              <a:buFont typeface="Arial"/>
              <a:defRPr sz="2672">
                <a:latin typeface="Calibri"/>
                <a:ea typeface="Calibri"/>
                <a:cs typeface="Calibri"/>
                <a:sym typeface="Calibri"/>
              </a:defRPr>
            </a:lvl4pPr>
            <a:lvl5pPr marL="1625145" indent="-339316" defTabSz="914367">
              <a:lnSpc>
                <a:spcPct val="90000"/>
              </a:lnSpc>
              <a:spcBef>
                <a:spcPts val="984"/>
              </a:spcBef>
              <a:buSzPct val="100000"/>
              <a:buFont typeface="Arial"/>
              <a:defRPr sz="2672">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B9700F8C-AAA7-49E0-9A99-9160A8E41110}"/>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FA1908CD-C03E-4A59-B73F-C1D6903C832B}" type="slidenum">
              <a:rPr lang="zh-TW" altLang="zh-TW"/>
              <a:pPr/>
              <a:t>‹#›</a:t>
            </a:fld>
            <a:endParaRPr lang="zh-TW" altLang="zh-TW"/>
          </a:p>
        </p:txBody>
      </p:sp>
    </p:spTree>
    <p:extLst>
      <p:ext uri="{BB962C8B-B14F-4D97-AF65-F5344CB8AC3E}">
        <p14:creationId xmlns:p14="http://schemas.microsoft.com/office/powerpoint/2010/main" val="2831115278"/>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Picture 7">
            <a:extLst>
              <a:ext uri="{FF2B5EF4-FFF2-40B4-BE49-F238E27FC236}">
                <a16:creationId xmlns:a16="http://schemas.microsoft.com/office/drawing/2014/main" id="{87E97416-8C85-415D-8895-A804C92DFBB3}"/>
              </a:ext>
            </a:extLst>
          </p:cNvPr>
          <p:cNvPicPr>
            <a:picLocks noChangeAspect="1"/>
          </p:cNvPicPr>
          <p:nvPr/>
        </p:nvPicPr>
        <p:blipFill>
          <a:blip r:embed="rId3">
            <a:extLst>
              <a:ext uri="{28A0092B-C50C-407E-A947-70E740481C1C}">
                <a14:useLocalDpi xmlns:a14="http://schemas.microsoft.com/office/drawing/2010/main" val="0"/>
              </a:ext>
            </a:extLst>
          </a:blip>
          <a:srcRect l="3613"/>
          <a:stretch>
            <a:fillRect/>
          </a:stretch>
        </p:blipFill>
        <p:spPr bwMode="auto">
          <a:xfrm>
            <a:off x="0" y="2859088"/>
            <a:ext cx="302736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Picture 6" descr="Picture 6">
            <a:extLst>
              <a:ext uri="{FF2B5EF4-FFF2-40B4-BE49-F238E27FC236}">
                <a16:creationId xmlns:a16="http://schemas.microsoft.com/office/drawing/2014/main" id="{47F5D303-8D32-468A-89EF-B9B0FEE17995}"/>
              </a:ext>
            </a:extLst>
          </p:cNvPr>
          <p:cNvPicPr>
            <a:picLocks noChangeAspect="1"/>
          </p:cNvPicPr>
          <p:nvPr/>
        </p:nvPicPr>
        <p:blipFill>
          <a:blip r:embed="rId4">
            <a:extLst>
              <a:ext uri="{28A0092B-C50C-407E-A947-70E740481C1C}">
                <a14:useLocalDpi xmlns:a14="http://schemas.microsoft.com/office/drawing/2010/main" val="0"/>
              </a:ext>
            </a:extLst>
          </a:blip>
          <a:srcRect l="35640"/>
          <a:stretch>
            <a:fillRect/>
          </a:stretch>
        </p:blipFill>
        <p:spPr bwMode="auto">
          <a:xfrm>
            <a:off x="0" y="3025775"/>
            <a:ext cx="11414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Oval 15">
            <a:extLst>
              <a:ext uri="{FF2B5EF4-FFF2-40B4-BE49-F238E27FC236}">
                <a16:creationId xmlns:a16="http://schemas.microsoft.com/office/drawing/2014/main" id="{2941E15F-ADE6-432A-BB7D-3916183DEB35}"/>
              </a:ext>
            </a:extLst>
          </p:cNvPr>
          <p:cNvSpPr/>
          <p:nvPr/>
        </p:nvSpPr>
        <p:spPr>
          <a:xfrm>
            <a:off x="6456758" y="2114550"/>
            <a:ext cx="2114551" cy="2114551"/>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34289" tIns="34289" rIns="34289" bIns="34289"/>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FFFFFF"/>
              </a:solidFill>
              <a:latin typeface="Century Gothic" panose="020B0502020202020204" pitchFamily="34" charset="0"/>
              <a:ea typeface="Helvetica Neue Medium"/>
              <a:sym typeface="Century Gothic" panose="020B0502020202020204" pitchFamily="34" charset="0"/>
            </a:endParaRPr>
          </a:p>
        </p:txBody>
      </p:sp>
      <p:pic>
        <p:nvPicPr>
          <p:cNvPr id="7" name="Picture 8" descr="Picture 8">
            <a:extLst>
              <a:ext uri="{FF2B5EF4-FFF2-40B4-BE49-F238E27FC236}">
                <a16:creationId xmlns:a16="http://schemas.microsoft.com/office/drawing/2014/main" id="{8719ADF8-A2C3-46C8-B329-756DAF7D414C}"/>
              </a:ext>
            </a:extLst>
          </p:cNvPr>
          <p:cNvPicPr>
            <a:picLocks noChangeAspect="1"/>
          </p:cNvPicPr>
          <p:nvPr/>
        </p:nvPicPr>
        <p:blipFill>
          <a:blip r:embed="rId5">
            <a:extLst>
              <a:ext uri="{28A0092B-C50C-407E-A947-70E740481C1C}">
                <a14:useLocalDpi xmlns:a14="http://schemas.microsoft.com/office/drawing/2010/main" val="0"/>
              </a:ext>
            </a:extLst>
          </a:blip>
          <a:srcRect t="28812"/>
          <a:stretch>
            <a:fillRect/>
          </a:stretch>
        </p:blipFill>
        <p:spPr bwMode="auto">
          <a:xfrm>
            <a:off x="5999163" y="857250"/>
            <a:ext cx="12033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9" descr="Picture 9">
            <a:extLst>
              <a:ext uri="{FF2B5EF4-FFF2-40B4-BE49-F238E27FC236}">
                <a16:creationId xmlns:a16="http://schemas.microsoft.com/office/drawing/2014/main" id="{C8DF7EBE-6288-441A-9C8D-65F814CF96E9}"/>
              </a:ext>
            </a:extLst>
          </p:cNvPr>
          <p:cNvPicPr>
            <a:picLocks noChangeAspect="1"/>
          </p:cNvPicPr>
          <p:nvPr/>
        </p:nvPicPr>
        <p:blipFill>
          <a:blip r:embed="rId6">
            <a:extLst>
              <a:ext uri="{28A0092B-C50C-407E-A947-70E740481C1C}">
                <a14:useLocalDpi xmlns:a14="http://schemas.microsoft.com/office/drawing/2010/main" val="0"/>
              </a:ext>
            </a:extLst>
          </a:blip>
          <a:srcRect b="23320"/>
          <a:stretch>
            <a:fillRect/>
          </a:stretch>
        </p:blipFill>
        <p:spPr bwMode="auto">
          <a:xfrm>
            <a:off x="6454775" y="5429250"/>
            <a:ext cx="744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Rectangle 13">
            <a:extLst>
              <a:ext uri="{FF2B5EF4-FFF2-40B4-BE49-F238E27FC236}">
                <a16:creationId xmlns:a16="http://schemas.microsoft.com/office/drawing/2014/main" id="{FE217D03-9509-4C8A-8C7C-C1FBB67F71FE}"/>
              </a:ext>
            </a:extLst>
          </p:cNvPr>
          <p:cNvSpPr/>
          <p:nvPr/>
        </p:nvSpPr>
        <p:spPr>
          <a:xfrm>
            <a:off x="7827963" y="857250"/>
            <a:ext cx="514350" cy="857250"/>
          </a:xfrm>
          <a:prstGeom prst="rect">
            <a:avLst/>
          </a:prstGeom>
          <a:solidFill>
            <a:srgbClr val="B01513"/>
          </a:solidFill>
          <a:ln w="12700">
            <a:miter lim="400000"/>
          </a:ln>
          <a:effectLst>
            <a:outerShdw blurRad="38100" dist="25400" dir="5400000" rotWithShape="0">
              <a:srgbClr val="000000">
                <a:alpha val="45000"/>
              </a:srgbClr>
            </a:outerShdw>
          </a:effectLst>
        </p:spPr>
        <p:txBody>
          <a:bodyPr lIns="34289" tIns="34289" rIns="34289" bIns="34289"/>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FFFFFF"/>
              </a:solidFill>
              <a:latin typeface="Century Gothic" panose="020B0502020202020204" pitchFamily="34" charset="0"/>
              <a:ea typeface="Helvetica Neue Medium"/>
              <a:sym typeface="Century Gothic" panose="020B0502020202020204" pitchFamily="34" charset="0"/>
            </a:endParaRPr>
          </a:p>
        </p:txBody>
      </p:sp>
      <p:sp>
        <p:nvSpPr>
          <p:cNvPr id="316" name="大標題文字"/>
          <p:cNvSpPr txBox="1">
            <a:spLocks noGrp="1"/>
          </p:cNvSpPr>
          <p:nvPr>
            <p:ph type="title"/>
          </p:nvPr>
        </p:nvSpPr>
        <p:spPr>
          <a:xfrm>
            <a:off x="484583" y="1196789"/>
            <a:ext cx="7053543" cy="1050398"/>
          </a:xfrm>
          <a:prstGeom prst="rect">
            <a:avLst/>
          </a:prstGeom>
        </p:spPr>
        <p:txBody>
          <a:bodyPr lIns="48767" tIns="48767" rIns="48767" bIns="48767" anchor="t"/>
          <a:lstStyle>
            <a:lvl1pPr algn="l" defTabSz="457184">
              <a:defRPr sz="4078">
                <a:solidFill>
                  <a:srgbClr val="EBEBEB"/>
                </a:solidFill>
                <a:latin typeface="Century Gothic"/>
                <a:ea typeface="Century Gothic"/>
                <a:cs typeface="Century Gothic"/>
                <a:sym typeface="Century Gothic"/>
              </a:defRPr>
            </a:lvl1pPr>
          </a:lstStyle>
          <a:p>
            <a:r>
              <a:t>大標題文字</a:t>
            </a:r>
          </a:p>
        </p:txBody>
      </p:sp>
      <p:sp>
        <p:nvSpPr>
          <p:cNvPr id="317" name="內文層級一…"/>
          <p:cNvSpPr txBox="1">
            <a:spLocks noGrp="1"/>
          </p:cNvSpPr>
          <p:nvPr>
            <p:ph type="body" sz="quarter" idx="1"/>
          </p:nvPr>
        </p:nvSpPr>
        <p:spPr>
          <a:xfrm>
            <a:off x="827483" y="2402681"/>
            <a:ext cx="3297255" cy="3146823"/>
          </a:xfrm>
          <a:prstGeom prst="rect">
            <a:avLst/>
          </a:prstGeom>
        </p:spPr>
        <p:txBody>
          <a:bodyPr lIns="48767" tIns="48767" rIns="48767" bIns="48767" anchor="t"/>
          <a:lstStyle>
            <a:lvl1pPr marL="321457" indent="-321457"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1pPr>
            <a:lvl2pPr marL="622824" indent="-301366"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2pPr>
            <a:lvl3pPr marL="918449" indent="-275534"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3pPr>
            <a:lvl4pPr marL="1285829" indent="-321457"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4pPr>
            <a:lvl5pPr marL="1607287" indent="-321457" defTabSz="457184">
              <a:spcBef>
                <a:spcPts val="984"/>
              </a:spcBef>
              <a:buClr>
                <a:srgbClr val="8AD0D6"/>
              </a:buClr>
              <a:buSzPct val="80000"/>
              <a:buChar char=""/>
              <a:defRPr sz="1687">
                <a:solidFill>
                  <a:srgbClr val="FFFFFF"/>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10" name="幻燈片編號">
            <a:extLst>
              <a:ext uri="{FF2B5EF4-FFF2-40B4-BE49-F238E27FC236}">
                <a16:creationId xmlns:a16="http://schemas.microsoft.com/office/drawing/2014/main" id="{344BADEC-6314-4650-9FB5-56F3FA4FCD7C}"/>
              </a:ext>
            </a:extLst>
          </p:cNvPr>
          <p:cNvSpPr txBox="1">
            <a:spLocks noGrp="1" noChangeArrowheads="1"/>
          </p:cNvSpPr>
          <p:nvPr>
            <p:ph type="sldNum" sz="quarter" idx="10"/>
          </p:nvPr>
        </p:nvSpPr>
        <p:spPr bwMode="auto">
          <a:xfrm>
            <a:off x="7851775" y="1144588"/>
            <a:ext cx="519113" cy="50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b" anchorCtr="0" compatLnSpc="1">
            <a:prstTxWarp prst="textNoShape">
              <a:avLst/>
            </a:prstTxWarp>
          </a:bodyPr>
          <a:lstStyle>
            <a:lvl1pPr algn="l" defTabSz="912813" eaLnBrk="0" fontAlgn="base">
              <a:spcBef>
                <a:spcPct val="0"/>
              </a:spcBef>
              <a:spcAft>
                <a:spcPct val="0"/>
              </a:spcAft>
              <a:defRPr kumimoji="1" sz="2600" smtClean="0">
                <a:solidFill>
                  <a:srgbClr val="FFFFFF"/>
                </a:solidFill>
                <a:latin typeface="Century Gothic" panose="020B0502020202020204" pitchFamily="34" charset="0"/>
                <a:sym typeface="Century Gothic" panose="020B0502020202020204" pitchFamily="34" charset="0"/>
              </a:defRPr>
            </a:lvl1pPr>
          </a:lstStyle>
          <a:p>
            <a:fld id="{7D8C7494-B226-4A8D-A6EC-B46BA1248BB5}" type="slidenum">
              <a:rPr lang="zh-TW" altLang="zh-TW"/>
              <a:pPr/>
              <a:t>‹#›</a:t>
            </a:fld>
            <a:endParaRPr lang="zh-TW" altLang="zh-TW"/>
          </a:p>
        </p:txBody>
      </p:sp>
    </p:spTree>
    <p:extLst>
      <p:ext uri="{BB962C8B-B14F-4D97-AF65-F5344CB8AC3E}">
        <p14:creationId xmlns:p14="http://schemas.microsoft.com/office/powerpoint/2010/main" val="2528004198"/>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1_大標題與副標題">
    <p:spTree>
      <p:nvGrpSpPr>
        <p:cNvPr id="1" name=""/>
        <p:cNvGrpSpPr/>
        <p:nvPr/>
      </p:nvGrpSpPr>
      <p:grpSpPr>
        <a:xfrm>
          <a:off x="0" y="0"/>
          <a:ext cx="0" cy="0"/>
          <a:chOff x="0" y="0"/>
          <a:chExt cx="0" cy="0"/>
        </a:xfrm>
      </p:grpSpPr>
      <p:sp>
        <p:nvSpPr>
          <p:cNvPr id="325" name="大標題文字"/>
          <p:cNvSpPr txBox="1">
            <a:spLocks noGrp="1"/>
          </p:cNvSpPr>
          <p:nvPr>
            <p:ph type="title"/>
          </p:nvPr>
        </p:nvSpPr>
        <p:spPr>
          <a:xfrm>
            <a:off x="666750" y="1719262"/>
            <a:ext cx="7810501" cy="1743076"/>
          </a:xfrm>
          <a:prstGeom prst="rect">
            <a:avLst/>
          </a:prstGeom>
        </p:spPr>
        <p:txBody>
          <a:bodyPr lIns="27093" tIns="27093" rIns="27093" bIns="27093" anchor="b"/>
          <a:lstStyle>
            <a:lvl1pPr defTabSz="412735">
              <a:defRPr sz="5484"/>
            </a:lvl1pPr>
          </a:lstStyle>
          <a:p>
            <a:r>
              <a:t>大標題文字</a:t>
            </a:r>
          </a:p>
        </p:txBody>
      </p:sp>
      <p:sp>
        <p:nvSpPr>
          <p:cNvPr id="326" name="內文層級一…"/>
          <p:cNvSpPr txBox="1">
            <a:spLocks noGrp="1"/>
          </p:cNvSpPr>
          <p:nvPr>
            <p:ph type="body" sz="quarter" idx="1"/>
          </p:nvPr>
        </p:nvSpPr>
        <p:spPr>
          <a:xfrm>
            <a:off x="666750" y="3509962"/>
            <a:ext cx="7810501" cy="595313"/>
          </a:xfrm>
          <a:prstGeom prst="rect">
            <a:avLst/>
          </a:prstGeom>
        </p:spPr>
        <p:txBody>
          <a:bodyPr lIns="27093" tIns="27093" rIns="27093" bIns="27093" anchor="t"/>
          <a:lstStyle>
            <a:lvl1pPr marL="0" indent="0" algn="ctr" defTabSz="412735">
              <a:spcBef>
                <a:spcPts val="0"/>
              </a:spcBef>
              <a:buSzTx/>
              <a:buNone/>
              <a:defRPr sz="2672"/>
            </a:lvl1pPr>
            <a:lvl2pPr marL="0" indent="0" algn="ctr" defTabSz="412735">
              <a:spcBef>
                <a:spcPts val="0"/>
              </a:spcBef>
              <a:buSzTx/>
              <a:buNone/>
              <a:defRPr sz="2672"/>
            </a:lvl2pPr>
            <a:lvl3pPr marL="0" indent="0" algn="ctr" defTabSz="412735">
              <a:spcBef>
                <a:spcPts val="0"/>
              </a:spcBef>
              <a:buSzTx/>
              <a:buNone/>
              <a:defRPr sz="2672"/>
            </a:lvl3pPr>
            <a:lvl4pPr marL="0" indent="0" algn="ctr" defTabSz="412735">
              <a:spcBef>
                <a:spcPts val="0"/>
              </a:spcBef>
              <a:buSzTx/>
              <a:buNone/>
              <a:defRPr sz="2672"/>
            </a:lvl4pPr>
            <a:lvl5pPr marL="0" indent="0" algn="ctr" defTabSz="412735">
              <a:spcBef>
                <a:spcPts val="0"/>
              </a:spcBef>
              <a:buSzTx/>
              <a:buNone/>
              <a:defRPr sz="2672"/>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78BE67DD-2188-4096-BBDB-05AB8C50B1E6}"/>
              </a:ext>
            </a:extLst>
          </p:cNvPr>
          <p:cNvSpPr txBox="1">
            <a:spLocks noGrp="1"/>
          </p:cNvSpPr>
          <p:nvPr>
            <p:ph type="sldNum" sz="quarter" idx="10"/>
          </p:nvPr>
        </p:nvSpPr>
        <p:spPr>
          <a:xfrm>
            <a:off x="4467225" y="5762625"/>
            <a:ext cx="230188" cy="228600"/>
          </a:xfrm>
        </p:spPr>
        <p:txBody>
          <a:bodyPr lIns="27093" tIns="27093" rIns="27093" bIns="27093"/>
          <a:lstStyle>
            <a:lvl1pPr algn="l" defTabSz="412735" eaLnBrk="0" fontAlgn="base">
              <a:spcBef>
                <a:spcPct val="0"/>
              </a:spcBef>
              <a:spcAft>
                <a:spcPct val="0"/>
              </a:spcAft>
              <a:defRPr kumimoji="1" kern="1200">
                <a:solidFill>
                  <a:schemeClr val="tx1"/>
                </a:solidFill>
              </a:defRPr>
            </a:lvl1pPr>
          </a:lstStyle>
          <a:p>
            <a:pPr>
              <a:defRPr/>
            </a:pPr>
            <a:fld id="{AFF96106-1658-4E0C-A6D0-B87D06836026}" type="slidenum">
              <a:rPr/>
              <a:pPr>
                <a:defRPr/>
              </a:pPr>
              <a:t>‹#›</a:t>
            </a:fld>
            <a:endParaRPr/>
          </a:p>
        </p:txBody>
      </p:sp>
    </p:spTree>
    <p:extLst>
      <p:ext uri="{BB962C8B-B14F-4D97-AF65-F5344CB8AC3E}">
        <p14:creationId xmlns:p14="http://schemas.microsoft.com/office/powerpoint/2010/main" val="367355025"/>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34" name="大標題文字"/>
          <p:cNvSpPr txBox="1">
            <a:spLocks noGrp="1"/>
          </p:cNvSpPr>
          <p:nvPr>
            <p:ph type="title"/>
          </p:nvPr>
        </p:nvSpPr>
        <p:spPr>
          <a:xfrm>
            <a:off x="1143000" y="1699022"/>
            <a:ext cx="6858001" cy="1790700"/>
          </a:xfrm>
          <a:prstGeom prst="rect">
            <a:avLst/>
          </a:prstGeom>
        </p:spPr>
        <p:txBody>
          <a:bodyPr lIns="48767" tIns="48767" rIns="48767" bIns="48767" anchor="b"/>
          <a:lstStyle>
            <a:lvl1pPr defTabSz="914367">
              <a:lnSpc>
                <a:spcPct val="90000"/>
              </a:lnSpc>
              <a:defRPr sz="5906">
                <a:latin typeface="Calibri Light"/>
                <a:ea typeface="Calibri Light"/>
                <a:cs typeface="Calibri Light"/>
                <a:sym typeface="Calibri Light"/>
              </a:defRPr>
            </a:lvl1pPr>
          </a:lstStyle>
          <a:p>
            <a:r>
              <a:t>大標題文字</a:t>
            </a:r>
          </a:p>
        </p:txBody>
      </p:sp>
      <p:sp>
        <p:nvSpPr>
          <p:cNvPr id="335" name="內文層級一…"/>
          <p:cNvSpPr txBox="1">
            <a:spLocks noGrp="1"/>
          </p:cNvSpPr>
          <p:nvPr>
            <p:ph type="body" sz="quarter" idx="1"/>
          </p:nvPr>
        </p:nvSpPr>
        <p:spPr>
          <a:xfrm>
            <a:off x="1143000" y="3558778"/>
            <a:ext cx="6858001" cy="1241822"/>
          </a:xfrm>
          <a:prstGeom prst="rect">
            <a:avLst/>
          </a:prstGeom>
        </p:spPr>
        <p:txBody>
          <a:bodyPr lIns="48767" tIns="48767" rIns="48767" bIns="48767" anchor="t"/>
          <a:lstStyle>
            <a:lvl1pPr marL="0" indent="0" algn="ctr" defTabSz="914367">
              <a:lnSpc>
                <a:spcPct val="90000"/>
              </a:lnSpc>
              <a:spcBef>
                <a:spcPts val="984"/>
              </a:spcBef>
              <a:buSzTx/>
              <a:buNone/>
              <a:defRPr sz="2391">
                <a:latin typeface="Calibri"/>
                <a:ea typeface="Calibri"/>
                <a:cs typeface="Calibri"/>
                <a:sym typeface="Calibri"/>
              </a:defRPr>
            </a:lvl1pPr>
            <a:lvl2pPr marL="0" indent="321457" algn="ctr" defTabSz="914367">
              <a:lnSpc>
                <a:spcPct val="90000"/>
              </a:lnSpc>
              <a:spcBef>
                <a:spcPts val="984"/>
              </a:spcBef>
              <a:buSzTx/>
              <a:buNone/>
              <a:defRPr sz="2391">
                <a:latin typeface="Calibri"/>
                <a:ea typeface="Calibri"/>
                <a:cs typeface="Calibri"/>
                <a:sym typeface="Calibri"/>
              </a:defRPr>
            </a:lvl2pPr>
            <a:lvl3pPr marL="0" indent="642915" algn="ctr" defTabSz="914367">
              <a:lnSpc>
                <a:spcPct val="90000"/>
              </a:lnSpc>
              <a:spcBef>
                <a:spcPts val="984"/>
              </a:spcBef>
              <a:buSzTx/>
              <a:buNone/>
              <a:defRPr sz="2391">
                <a:latin typeface="Calibri"/>
                <a:ea typeface="Calibri"/>
                <a:cs typeface="Calibri"/>
                <a:sym typeface="Calibri"/>
              </a:defRPr>
            </a:lvl3pPr>
            <a:lvl4pPr marL="0" indent="964372" algn="ctr" defTabSz="914367">
              <a:lnSpc>
                <a:spcPct val="90000"/>
              </a:lnSpc>
              <a:spcBef>
                <a:spcPts val="984"/>
              </a:spcBef>
              <a:buSzTx/>
              <a:buNone/>
              <a:defRPr sz="2391">
                <a:latin typeface="Calibri"/>
                <a:ea typeface="Calibri"/>
                <a:cs typeface="Calibri"/>
                <a:sym typeface="Calibri"/>
              </a:defRPr>
            </a:lvl4pPr>
            <a:lvl5pPr marL="0" indent="1285829" algn="ctr" defTabSz="914367">
              <a:lnSpc>
                <a:spcPct val="90000"/>
              </a:lnSpc>
              <a:spcBef>
                <a:spcPts val="984"/>
              </a:spcBef>
              <a:buSzTx/>
              <a:buNone/>
              <a:defRPr sz="2391">
                <a:latin typeface="Calibri"/>
                <a:ea typeface="Calibri"/>
                <a:cs typeface="Calibri"/>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1438BD49-D1E0-4D7E-BA83-79815C430A1D}"/>
              </a:ext>
            </a:extLst>
          </p:cNvPr>
          <p:cNvSpPr txBox="1">
            <a:spLocks noGrp="1" noChangeArrowheads="1"/>
          </p:cNvSpPr>
          <p:nvPr>
            <p:ph type="sldNum" sz="quarter" idx="10"/>
          </p:nvPr>
        </p:nvSpPr>
        <p:spPr bwMode="auto">
          <a:xfrm>
            <a:off x="8248650" y="5626100"/>
            <a:ext cx="266700" cy="271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lIns="48767" tIns="48767" rIns="48767" bIns="48767" numCol="1" anchor="ctr" anchorCtr="0" compatLnSpc="1">
            <a:prstTxWarp prst="textNoShape">
              <a:avLst/>
            </a:prstTxWarp>
          </a:bodyPr>
          <a:lstStyle>
            <a:lvl1pPr algn="r" defTabSz="912813" eaLnBrk="0" fontAlgn="base">
              <a:spcBef>
                <a:spcPct val="0"/>
              </a:spcBef>
              <a:spcAft>
                <a:spcPct val="0"/>
              </a:spcAft>
              <a:defRPr kumimoji="1" sz="1100" smtClean="0">
                <a:solidFill>
                  <a:srgbClr val="888888"/>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stStyle>
          <a:p>
            <a:fld id="{843BE5C8-33B1-4D78-8814-5D23B9B06ABA}" type="slidenum">
              <a:rPr lang="zh-TW" altLang="zh-TW"/>
              <a:pPr/>
              <a:t>‹#›</a:t>
            </a:fld>
            <a:endParaRPr lang="zh-TW" altLang="zh-TW"/>
          </a:p>
        </p:txBody>
      </p:sp>
    </p:spTree>
    <p:extLst>
      <p:ext uri="{BB962C8B-B14F-4D97-AF65-F5344CB8AC3E}">
        <p14:creationId xmlns:p14="http://schemas.microsoft.com/office/powerpoint/2010/main" val="38875170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CCDAFC0-427C-4426-950E-1AA2406B29DB}"/>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E96CEE0B-1EC4-4EF1-9DCB-972E05566D32}"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AC622231-6031-4A2F-923B-4B3965A35813}"/>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04EC96CE-0134-4520-9F97-DC4D49F04028}"/>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E2303927-25DF-4D89-B39D-BE6E133CC222}" type="slidenum">
              <a:rPr lang="zh-TW" altLang="en-US"/>
              <a:pPr>
                <a:defRPr/>
              </a:pPr>
              <a:t>‹#›</a:t>
            </a:fld>
            <a:endParaRPr lang="zh-TW" altLang="en-US"/>
          </a:p>
        </p:txBody>
      </p:sp>
    </p:spTree>
    <p:extLst>
      <p:ext uri="{BB962C8B-B14F-4D97-AF65-F5344CB8AC3E}">
        <p14:creationId xmlns:p14="http://schemas.microsoft.com/office/powerpoint/2010/main" val="224266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AECB655-3414-44DF-8F64-878EB50571C1}"/>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8A589CEE-D673-41AD-8650-8C153A8F393E}" type="datetimeFigureOut">
              <a:rPr lang="zh-TW" altLang="en-US"/>
              <a:pPr>
                <a:defRPr/>
              </a:pPr>
              <a:t>2022/9/5</a:t>
            </a:fld>
            <a:endParaRPr lang="zh-TW" altLang="en-US"/>
          </a:p>
        </p:txBody>
      </p:sp>
      <p:sp>
        <p:nvSpPr>
          <p:cNvPr id="6" name="頁尾版面配置區 5">
            <a:extLst>
              <a:ext uri="{FF2B5EF4-FFF2-40B4-BE49-F238E27FC236}">
                <a16:creationId xmlns:a16="http://schemas.microsoft.com/office/drawing/2014/main" id="{87D7EE7A-68A8-4EFF-B5C9-3DD9F084D48E}"/>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ED5CE5A4-1DB2-497F-A00B-DE08D4FC517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4E0E4D57-E976-4BF1-ABC5-87E718C3564A}" type="slidenum">
              <a:rPr lang="zh-TW" altLang="en-US"/>
              <a:pPr>
                <a:defRPr/>
              </a:pPr>
              <a:t>‹#›</a:t>
            </a:fld>
            <a:endParaRPr lang="zh-TW" altLang="en-US"/>
          </a:p>
        </p:txBody>
      </p:sp>
    </p:spTree>
    <p:extLst>
      <p:ext uri="{BB962C8B-B14F-4D97-AF65-F5344CB8AC3E}">
        <p14:creationId xmlns:p14="http://schemas.microsoft.com/office/powerpoint/2010/main" val="2043870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F09DD01-9FA3-4100-9695-E00AD0E2E502}"/>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723D565E-FFE5-46C7-B3F5-0A92FE5E2207}" type="datetimeFigureOut">
              <a:rPr lang="zh-TW" altLang="en-US"/>
              <a:pPr>
                <a:defRPr/>
              </a:pPr>
              <a:t>2022/9/5</a:t>
            </a:fld>
            <a:endParaRPr lang="zh-TW" altLang="en-US"/>
          </a:p>
        </p:txBody>
      </p:sp>
      <p:sp>
        <p:nvSpPr>
          <p:cNvPr id="8" name="頁尾版面配置區 7">
            <a:extLst>
              <a:ext uri="{FF2B5EF4-FFF2-40B4-BE49-F238E27FC236}">
                <a16:creationId xmlns:a16="http://schemas.microsoft.com/office/drawing/2014/main" id="{6667A411-E64D-42A2-9B07-5637EE968CDC}"/>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9" name="投影片編號版面配置區 8">
            <a:extLst>
              <a:ext uri="{FF2B5EF4-FFF2-40B4-BE49-F238E27FC236}">
                <a16:creationId xmlns:a16="http://schemas.microsoft.com/office/drawing/2014/main" id="{3C99D580-6CEE-40FE-B2CC-BD3D6BE4BA80}"/>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84FD8509-4D45-4287-8FE2-0484C2609F30}" type="slidenum">
              <a:rPr lang="zh-TW" altLang="en-US"/>
              <a:pPr>
                <a:defRPr/>
              </a:pPr>
              <a:t>‹#›</a:t>
            </a:fld>
            <a:endParaRPr lang="zh-TW" altLang="en-US"/>
          </a:p>
        </p:txBody>
      </p:sp>
    </p:spTree>
    <p:extLst>
      <p:ext uri="{BB962C8B-B14F-4D97-AF65-F5344CB8AC3E}">
        <p14:creationId xmlns:p14="http://schemas.microsoft.com/office/powerpoint/2010/main" val="203150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3C6C2AC-FDAB-4806-BF38-059396B451E5}"/>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043E5F6E-87B2-4FC2-9485-138D1FCAB5BA}" type="datetimeFigureOut">
              <a:rPr lang="zh-TW" altLang="en-US"/>
              <a:pPr>
                <a:defRPr/>
              </a:pPr>
              <a:t>2022/9/5</a:t>
            </a:fld>
            <a:endParaRPr lang="zh-TW" altLang="en-US"/>
          </a:p>
        </p:txBody>
      </p:sp>
      <p:sp>
        <p:nvSpPr>
          <p:cNvPr id="4" name="頁尾版面配置區 3">
            <a:extLst>
              <a:ext uri="{FF2B5EF4-FFF2-40B4-BE49-F238E27FC236}">
                <a16:creationId xmlns:a16="http://schemas.microsoft.com/office/drawing/2014/main" id="{2061F7FA-C759-418B-A8A2-F86402A5EA13}"/>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D3701879-D833-47DC-BFFE-0B1C6F2937D1}"/>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86C50F8E-4C32-42D3-BE2D-6CE6F61D783D}" type="slidenum">
              <a:rPr lang="zh-TW" altLang="en-US"/>
              <a:pPr>
                <a:defRPr/>
              </a:pPr>
              <a:t>‹#›</a:t>
            </a:fld>
            <a:endParaRPr lang="zh-TW" altLang="en-US"/>
          </a:p>
        </p:txBody>
      </p:sp>
    </p:spTree>
    <p:extLst>
      <p:ext uri="{BB962C8B-B14F-4D97-AF65-F5344CB8AC3E}">
        <p14:creationId xmlns:p14="http://schemas.microsoft.com/office/powerpoint/2010/main" val="281568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31A0601-B84E-4071-B101-6AF1B93E0E98}"/>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2DFAAF04-88AB-427F-9D05-219BCACD35C4}" type="datetimeFigureOut">
              <a:rPr lang="zh-TW" altLang="en-US"/>
              <a:pPr>
                <a:defRPr/>
              </a:pPr>
              <a:t>2022/9/5</a:t>
            </a:fld>
            <a:endParaRPr lang="zh-TW" altLang="en-US"/>
          </a:p>
        </p:txBody>
      </p:sp>
      <p:sp>
        <p:nvSpPr>
          <p:cNvPr id="3" name="頁尾版面配置區 2">
            <a:extLst>
              <a:ext uri="{FF2B5EF4-FFF2-40B4-BE49-F238E27FC236}">
                <a16:creationId xmlns:a16="http://schemas.microsoft.com/office/drawing/2014/main" id="{5559D3CC-1D78-4C88-B5B6-9DE10C713970}"/>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4" name="投影片編號版面配置區 3">
            <a:extLst>
              <a:ext uri="{FF2B5EF4-FFF2-40B4-BE49-F238E27FC236}">
                <a16:creationId xmlns:a16="http://schemas.microsoft.com/office/drawing/2014/main" id="{57DF1025-8BC4-4634-B580-A6176552B940}"/>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7E670283-5F00-4A53-AAF5-9E6446FC1FD5}" type="slidenum">
              <a:rPr lang="zh-TW" altLang="en-US"/>
              <a:pPr>
                <a:defRPr/>
              </a:pPr>
              <a:t>‹#›</a:t>
            </a:fld>
            <a:endParaRPr lang="zh-TW" altLang="en-US"/>
          </a:p>
        </p:txBody>
      </p:sp>
    </p:spTree>
    <p:extLst>
      <p:ext uri="{BB962C8B-B14F-4D97-AF65-F5344CB8AC3E}">
        <p14:creationId xmlns:p14="http://schemas.microsoft.com/office/powerpoint/2010/main" val="162618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CCFCDBD-C836-4F42-A4F0-2C8D6427EB12}"/>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E04CE7E9-7037-4CDC-A05F-7B4B054A01A5}"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6CBDC125-2D87-48C9-8B07-818D49A2DD7A}"/>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3A5664D6-B9F0-468D-A6AA-852F48CB5322}"/>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A46465EF-1BD8-406C-AEF9-2B8FA008E05B}" type="slidenum">
              <a:rPr lang="zh-TW" altLang="en-US"/>
              <a:pPr>
                <a:defRPr/>
              </a:pPr>
              <a:t>‹#›</a:t>
            </a:fld>
            <a:endParaRPr lang="zh-TW" altLang="en-US"/>
          </a:p>
        </p:txBody>
      </p:sp>
    </p:spTree>
    <p:extLst>
      <p:ext uri="{BB962C8B-B14F-4D97-AF65-F5344CB8AC3E}">
        <p14:creationId xmlns:p14="http://schemas.microsoft.com/office/powerpoint/2010/main" val="3366720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6B4F912-0A22-478D-8210-E6A2293710EE}"/>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43CDE9F4-315E-4616-9CD9-D4AE1AED5188}" type="datetimeFigureOut">
              <a:rPr lang="zh-TW" altLang="en-US"/>
              <a:pPr>
                <a:defRPr/>
              </a:pPr>
              <a:t>2022/9/5</a:t>
            </a:fld>
            <a:endParaRPr lang="zh-TW" altLang="en-US"/>
          </a:p>
        </p:txBody>
      </p:sp>
      <p:sp>
        <p:nvSpPr>
          <p:cNvPr id="6" name="頁尾版面配置區 5">
            <a:extLst>
              <a:ext uri="{FF2B5EF4-FFF2-40B4-BE49-F238E27FC236}">
                <a16:creationId xmlns:a16="http://schemas.microsoft.com/office/drawing/2014/main" id="{045B168D-E05D-4DB2-A8A8-214549CDC3E7}"/>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774DFF50-52C5-4B81-9818-3484297CA05B}"/>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474CD5B7-DC29-4327-A00C-68D8EC6182B4}" type="slidenum">
              <a:rPr lang="zh-TW" altLang="en-US"/>
              <a:pPr>
                <a:defRPr/>
              </a:pPr>
              <a:t>‹#›</a:t>
            </a:fld>
            <a:endParaRPr lang="zh-TW" altLang="en-US"/>
          </a:p>
        </p:txBody>
      </p:sp>
    </p:spTree>
    <p:extLst>
      <p:ext uri="{BB962C8B-B14F-4D97-AF65-F5344CB8AC3E}">
        <p14:creationId xmlns:p14="http://schemas.microsoft.com/office/powerpoint/2010/main" val="173437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43B31DF-2D8B-425C-A9C2-B99680D8FE65}"/>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0FE46DAE-7120-4DD5-B83A-3894CE7106AB}" type="datetimeFigureOut">
              <a:rPr lang="zh-TW" altLang="en-US"/>
              <a:pPr>
                <a:defRPr/>
              </a:pPr>
              <a:t>2022/9/5</a:t>
            </a:fld>
            <a:endParaRPr lang="zh-TW" altLang="en-US"/>
          </a:p>
        </p:txBody>
      </p:sp>
      <p:sp>
        <p:nvSpPr>
          <p:cNvPr id="6" name="頁尾版面配置區 5">
            <a:extLst>
              <a:ext uri="{FF2B5EF4-FFF2-40B4-BE49-F238E27FC236}">
                <a16:creationId xmlns:a16="http://schemas.microsoft.com/office/drawing/2014/main" id="{0982A309-E4AD-43DF-8A21-822823338ABB}"/>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2B509D13-C759-4A45-9808-83618DB58577}"/>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BA0B37A4-BDEB-4F49-9F77-DBD2081E2235}" type="slidenum">
              <a:rPr lang="zh-TW" altLang="en-US"/>
              <a:pPr>
                <a:defRPr/>
              </a:pPr>
              <a:t>‹#›</a:t>
            </a:fld>
            <a:endParaRPr lang="zh-TW" altLang="en-US"/>
          </a:p>
        </p:txBody>
      </p:sp>
    </p:spTree>
    <p:extLst>
      <p:ext uri="{BB962C8B-B14F-4D97-AF65-F5344CB8AC3E}">
        <p14:creationId xmlns:p14="http://schemas.microsoft.com/office/powerpoint/2010/main" val="340079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FB92D0A-98F1-4301-ACE5-AB9B26AAE2C4}"/>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DDB076EC-9BDF-45F7-9582-04169783EC19}"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50CEC99B-43A5-4EA9-A9D3-B5989AF0D748}"/>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F5E9B5E1-E49D-4C08-B1CE-AA20A56361C5}"/>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E983287E-DC1E-4029-BCC1-BB9B857FF366}" type="slidenum">
              <a:rPr lang="zh-TW" altLang="en-US"/>
              <a:pPr>
                <a:defRPr/>
              </a:pPr>
              <a:t>‹#›</a:t>
            </a:fld>
            <a:endParaRPr lang="zh-TW" altLang="en-US"/>
          </a:p>
        </p:txBody>
      </p:sp>
    </p:spTree>
    <p:extLst>
      <p:ext uri="{BB962C8B-B14F-4D97-AF65-F5344CB8AC3E}">
        <p14:creationId xmlns:p14="http://schemas.microsoft.com/office/powerpoint/2010/main" val="3641531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2E685E4-CC9D-4754-8A73-B685D2856851}"/>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586EEDB5-3AF7-41C5-B3A7-3388D9C75A2A}"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28DED6A1-E4FB-449A-AE59-E1D0D61D0E68}"/>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FA070079-5FFF-43A4-9806-F64C384A8E6C}"/>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26EF222A-520E-418F-8299-709C485CF5BB}" type="slidenum">
              <a:rPr lang="zh-TW" altLang="en-US"/>
              <a:pPr>
                <a:defRPr/>
              </a:pPr>
              <a:t>‹#›</a:t>
            </a:fld>
            <a:endParaRPr lang="zh-TW" altLang="en-US"/>
          </a:p>
        </p:txBody>
      </p:sp>
    </p:spTree>
    <p:extLst>
      <p:ext uri="{BB962C8B-B14F-4D97-AF65-F5344CB8AC3E}">
        <p14:creationId xmlns:p14="http://schemas.microsoft.com/office/powerpoint/2010/main" val="726636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
        <p:nvSpPr>
          <p:cNvPr id="4" name="Date Placeholder 3">
            <a:extLst>
              <a:ext uri="{FF2B5EF4-FFF2-40B4-BE49-F238E27FC236}">
                <a16:creationId xmlns:a16="http://schemas.microsoft.com/office/drawing/2014/main" id="{01FC934E-1B05-42DB-8C9E-88791E8D4DF7}"/>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73C48402-8366-44B8-B1FB-D2902FDECF92}"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65296778-85EF-4737-BB10-C5AA987B9287}"/>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Slide Number Placeholder 5">
            <a:extLst>
              <a:ext uri="{FF2B5EF4-FFF2-40B4-BE49-F238E27FC236}">
                <a16:creationId xmlns:a16="http://schemas.microsoft.com/office/drawing/2014/main" id="{963399DB-D85B-4D88-B382-C712628DDF1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3AD0210D-92DC-450E-B50F-B560A5001CE5}" type="slidenum">
              <a:rPr lang="zh-TW" altLang="en-US"/>
              <a:pPr>
                <a:defRPr/>
              </a:pPr>
              <a:t>‹#›</a:t>
            </a:fld>
            <a:endParaRPr lang="zh-TW" altLang="en-US"/>
          </a:p>
        </p:txBody>
      </p:sp>
    </p:spTree>
    <p:extLst>
      <p:ext uri="{BB962C8B-B14F-4D97-AF65-F5344CB8AC3E}">
        <p14:creationId xmlns:p14="http://schemas.microsoft.com/office/powerpoint/2010/main" val="637516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id="{A42E58A0-2171-47FE-A0A9-EF8A304EF757}"/>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D310E7C0-B8C3-4CEF-9F07-4F83E2C18EDD}"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49031B00-5FE4-4E93-9818-EE2D0C5570E2}"/>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Slide Number Placeholder 5">
            <a:extLst>
              <a:ext uri="{FF2B5EF4-FFF2-40B4-BE49-F238E27FC236}">
                <a16:creationId xmlns:a16="http://schemas.microsoft.com/office/drawing/2014/main" id="{EBC0CA4E-55EB-438B-B346-6E4D3C1DD895}"/>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FBE62F2C-5CFD-4060-B278-CC7DB29453A4}" type="slidenum">
              <a:rPr lang="zh-TW" altLang="en-US"/>
              <a:pPr>
                <a:defRPr/>
              </a:pPr>
              <a:t>‹#›</a:t>
            </a:fld>
            <a:endParaRPr lang="zh-TW" altLang="en-US"/>
          </a:p>
        </p:txBody>
      </p:sp>
    </p:spTree>
    <p:extLst>
      <p:ext uri="{BB962C8B-B14F-4D97-AF65-F5344CB8AC3E}">
        <p14:creationId xmlns:p14="http://schemas.microsoft.com/office/powerpoint/2010/main" val="104009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a:extLst>
              <a:ext uri="{FF2B5EF4-FFF2-40B4-BE49-F238E27FC236}">
                <a16:creationId xmlns:a16="http://schemas.microsoft.com/office/drawing/2014/main" id="{8D230210-A8B1-4642-A690-C7DB94874835}"/>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05841051-4D70-48EF-9C27-A8DF2104AC77}"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73D48296-B9C0-47A4-9195-784CE04174EA}"/>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Slide Number Placeholder 5">
            <a:extLst>
              <a:ext uri="{FF2B5EF4-FFF2-40B4-BE49-F238E27FC236}">
                <a16:creationId xmlns:a16="http://schemas.microsoft.com/office/drawing/2014/main" id="{418C56C2-4D41-4179-9248-73B694E7E5B8}"/>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BD5D0028-B00A-4318-90EC-7C58E2CE4B7B}" type="slidenum">
              <a:rPr lang="zh-TW" altLang="en-US"/>
              <a:pPr>
                <a:defRPr/>
              </a:pPr>
              <a:t>‹#›</a:t>
            </a:fld>
            <a:endParaRPr lang="zh-TW" altLang="en-US"/>
          </a:p>
        </p:txBody>
      </p:sp>
    </p:spTree>
    <p:extLst>
      <p:ext uri="{BB962C8B-B14F-4D97-AF65-F5344CB8AC3E}">
        <p14:creationId xmlns:p14="http://schemas.microsoft.com/office/powerpoint/2010/main" val="3640687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a:extLst>
              <a:ext uri="{FF2B5EF4-FFF2-40B4-BE49-F238E27FC236}">
                <a16:creationId xmlns:a16="http://schemas.microsoft.com/office/drawing/2014/main" id="{3B63E48A-F33D-40C8-ACEC-07097C803563}"/>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F63A2577-0818-4F50-8B87-0BA82800E9E6}" type="datetimeFigureOut">
              <a:rPr lang="zh-TW" altLang="en-US"/>
              <a:pPr>
                <a:defRPr/>
              </a:pPr>
              <a:t>2022/9/5</a:t>
            </a:fld>
            <a:endParaRPr lang="zh-TW" altLang="en-US"/>
          </a:p>
        </p:txBody>
      </p:sp>
      <p:sp>
        <p:nvSpPr>
          <p:cNvPr id="6" name="Footer Placeholder 5">
            <a:extLst>
              <a:ext uri="{FF2B5EF4-FFF2-40B4-BE49-F238E27FC236}">
                <a16:creationId xmlns:a16="http://schemas.microsoft.com/office/drawing/2014/main" id="{99FFB1AC-E684-4927-B16F-658C325CB6AB}"/>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Slide Number Placeholder 6">
            <a:extLst>
              <a:ext uri="{FF2B5EF4-FFF2-40B4-BE49-F238E27FC236}">
                <a16:creationId xmlns:a16="http://schemas.microsoft.com/office/drawing/2014/main" id="{7A74C560-09BF-43A4-A1A0-73C391010DE6}"/>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FE3C2DE0-AF93-474A-BECD-7D5FA801771C}" type="slidenum">
              <a:rPr lang="zh-TW" altLang="en-US"/>
              <a:pPr>
                <a:defRPr/>
              </a:pPr>
              <a:t>‹#›</a:t>
            </a:fld>
            <a:endParaRPr lang="zh-TW" altLang="en-US"/>
          </a:p>
        </p:txBody>
      </p:sp>
    </p:spTree>
    <p:extLst>
      <p:ext uri="{BB962C8B-B14F-4D97-AF65-F5344CB8AC3E}">
        <p14:creationId xmlns:p14="http://schemas.microsoft.com/office/powerpoint/2010/main" val="3280994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1"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a:extLst>
              <a:ext uri="{FF2B5EF4-FFF2-40B4-BE49-F238E27FC236}">
                <a16:creationId xmlns:a16="http://schemas.microsoft.com/office/drawing/2014/main" id="{1F1F3197-0CDE-40F1-AE05-E5F133DF07E3}"/>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EF9A2E82-D29A-45A9-9CFA-E2ED97D9253E}" type="datetimeFigureOut">
              <a:rPr lang="zh-TW" altLang="en-US"/>
              <a:pPr>
                <a:defRPr/>
              </a:pPr>
              <a:t>2022/9/5</a:t>
            </a:fld>
            <a:endParaRPr lang="zh-TW" altLang="en-US"/>
          </a:p>
        </p:txBody>
      </p:sp>
      <p:sp>
        <p:nvSpPr>
          <p:cNvPr id="8" name="Footer Placeholder 7">
            <a:extLst>
              <a:ext uri="{FF2B5EF4-FFF2-40B4-BE49-F238E27FC236}">
                <a16:creationId xmlns:a16="http://schemas.microsoft.com/office/drawing/2014/main" id="{B1A668C0-F770-41B6-ADC4-C66CA6A30842}"/>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9" name="Slide Number Placeholder 8">
            <a:extLst>
              <a:ext uri="{FF2B5EF4-FFF2-40B4-BE49-F238E27FC236}">
                <a16:creationId xmlns:a16="http://schemas.microsoft.com/office/drawing/2014/main" id="{20D451DC-3C49-4249-BFDA-5B6D20BB7A10}"/>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677D7693-515B-4DC5-A8E5-5BB7FB1FA6B4}" type="slidenum">
              <a:rPr lang="zh-TW" altLang="en-US"/>
              <a:pPr>
                <a:defRPr/>
              </a:pPr>
              <a:t>‹#›</a:t>
            </a:fld>
            <a:endParaRPr lang="zh-TW" altLang="en-US"/>
          </a:p>
        </p:txBody>
      </p:sp>
    </p:spTree>
    <p:extLst>
      <p:ext uri="{BB962C8B-B14F-4D97-AF65-F5344CB8AC3E}">
        <p14:creationId xmlns:p14="http://schemas.microsoft.com/office/powerpoint/2010/main" val="1119900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a:extLst>
              <a:ext uri="{FF2B5EF4-FFF2-40B4-BE49-F238E27FC236}">
                <a16:creationId xmlns:a16="http://schemas.microsoft.com/office/drawing/2014/main" id="{F64B1C05-7116-411B-8333-C58FEE0EFA72}"/>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441A35B1-C2BF-4973-BE7A-FCD1836E9A61}" type="datetimeFigureOut">
              <a:rPr lang="zh-TW" altLang="en-US"/>
              <a:pPr>
                <a:defRPr/>
              </a:pPr>
              <a:t>2022/9/5</a:t>
            </a:fld>
            <a:endParaRPr lang="zh-TW" altLang="en-US"/>
          </a:p>
        </p:txBody>
      </p:sp>
      <p:sp>
        <p:nvSpPr>
          <p:cNvPr id="4" name="Footer Placeholder 3">
            <a:extLst>
              <a:ext uri="{FF2B5EF4-FFF2-40B4-BE49-F238E27FC236}">
                <a16:creationId xmlns:a16="http://schemas.microsoft.com/office/drawing/2014/main" id="{79B29DCD-7AEC-4B77-A8D9-E5E8BD818265}"/>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5" name="Slide Number Placeholder 4">
            <a:extLst>
              <a:ext uri="{FF2B5EF4-FFF2-40B4-BE49-F238E27FC236}">
                <a16:creationId xmlns:a16="http://schemas.microsoft.com/office/drawing/2014/main" id="{5D12D848-8200-4D27-91A4-4D195B16092D}"/>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AC1F249D-42B5-4E6C-A1DC-7F28ED071096}" type="slidenum">
              <a:rPr lang="zh-TW" altLang="en-US"/>
              <a:pPr>
                <a:defRPr/>
              </a:pPr>
              <a:t>‹#›</a:t>
            </a:fld>
            <a:endParaRPr lang="zh-TW" altLang="en-US"/>
          </a:p>
        </p:txBody>
      </p:sp>
    </p:spTree>
    <p:extLst>
      <p:ext uri="{BB962C8B-B14F-4D97-AF65-F5344CB8AC3E}">
        <p14:creationId xmlns:p14="http://schemas.microsoft.com/office/powerpoint/2010/main" val="390077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13C6A53-08E1-46DE-A0F9-1AE083AB40CC}"/>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B2E1928D-C92A-4CF9-BCF9-59815F98ED13}"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AC937A8C-3273-411D-8922-A95E6CABA4B0}"/>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55E38351-D680-42DE-95AB-B8551DC15454}"/>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8909711E-A037-4C09-86B5-5330FB16183C}" type="slidenum">
              <a:rPr lang="zh-TW" altLang="en-US"/>
              <a:pPr>
                <a:defRPr/>
              </a:pPr>
              <a:t>‹#›</a:t>
            </a:fld>
            <a:endParaRPr lang="zh-TW" altLang="en-US"/>
          </a:p>
        </p:txBody>
      </p:sp>
    </p:spTree>
    <p:extLst>
      <p:ext uri="{BB962C8B-B14F-4D97-AF65-F5344CB8AC3E}">
        <p14:creationId xmlns:p14="http://schemas.microsoft.com/office/powerpoint/2010/main" val="203428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62569-FBBA-481D-A53F-A5ABBCF8D580}"/>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4C6B2F26-F374-43F6-A068-5382937FB263}" type="datetimeFigureOut">
              <a:rPr lang="zh-TW" altLang="en-US"/>
              <a:pPr>
                <a:defRPr/>
              </a:pPr>
              <a:t>2022/9/5</a:t>
            </a:fld>
            <a:endParaRPr lang="zh-TW" altLang="en-US"/>
          </a:p>
        </p:txBody>
      </p:sp>
      <p:sp>
        <p:nvSpPr>
          <p:cNvPr id="3" name="Footer Placeholder 2">
            <a:extLst>
              <a:ext uri="{FF2B5EF4-FFF2-40B4-BE49-F238E27FC236}">
                <a16:creationId xmlns:a16="http://schemas.microsoft.com/office/drawing/2014/main" id="{B503DB6A-791C-4C7D-B997-6D45EAA47504}"/>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4" name="Slide Number Placeholder 3">
            <a:extLst>
              <a:ext uri="{FF2B5EF4-FFF2-40B4-BE49-F238E27FC236}">
                <a16:creationId xmlns:a16="http://schemas.microsoft.com/office/drawing/2014/main" id="{54064253-C77D-41EE-BAF9-6A80EBC6C93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655A3822-5BB4-417C-A871-4D2854FE54D2}" type="slidenum">
              <a:rPr lang="zh-TW" altLang="en-US"/>
              <a:pPr>
                <a:defRPr/>
              </a:pPr>
              <a:t>‹#›</a:t>
            </a:fld>
            <a:endParaRPr lang="zh-TW" altLang="en-US"/>
          </a:p>
        </p:txBody>
      </p:sp>
    </p:spTree>
    <p:extLst>
      <p:ext uri="{BB962C8B-B14F-4D97-AF65-F5344CB8AC3E}">
        <p14:creationId xmlns:p14="http://schemas.microsoft.com/office/powerpoint/2010/main" val="416972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a:extLst>
              <a:ext uri="{FF2B5EF4-FFF2-40B4-BE49-F238E27FC236}">
                <a16:creationId xmlns:a16="http://schemas.microsoft.com/office/drawing/2014/main" id="{C335EDAC-F4A1-4172-9BED-E87E38749924}"/>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90E6F5FE-559E-4BA8-9ABF-727956E36447}" type="datetimeFigureOut">
              <a:rPr lang="zh-TW" altLang="en-US"/>
              <a:pPr>
                <a:defRPr/>
              </a:pPr>
              <a:t>2022/9/5</a:t>
            </a:fld>
            <a:endParaRPr lang="zh-TW" altLang="en-US"/>
          </a:p>
        </p:txBody>
      </p:sp>
      <p:sp>
        <p:nvSpPr>
          <p:cNvPr id="6" name="Footer Placeholder 5">
            <a:extLst>
              <a:ext uri="{FF2B5EF4-FFF2-40B4-BE49-F238E27FC236}">
                <a16:creationId xmlns:a16="http://schemas.microsoft.com/office/drawing/2014/main" id="{081CBA88-1B24-4942-A812-D3AD551C67ED}"/>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Slide Number Placeholder 6">
            <a:extLst>
              <a:ext uri="{FF2B5EF4-FFF2-40B4-BE49-F238E27FC236}">
                <a16:creationId xmlns:a16="http://schemas.microsoft.com/office/drawing/2014/main" id="{EC5F4F68-2A8A-4489-A8C8-25FF8E4C9CAA}"/>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4A5CDF28-5F86-4AC1-82AF-9F0AD6AA3593}" type="slidenum">
              <a:rPr lang="zh-TW" altLang="en-US"/>
              <a:pPr>
                <a:defRPr/>
              </a:pPr>
              <a:t>‹#›</a:t>
            </a:fld>
            <a:endParaRPr lang="zh-TW" altLang="en-US"/>
          </a:p>
        </p:txBody>
      </p:sp>
    </p:spTree>
    <p:extLst>
      <p:ext uri="{BB962C8B-B14F-4D97-AF65-F5344CB8AC3E}">
        <p14:creationId xmlns:p14="http://schemas.microsoft.com/office/powerpoint/2010/main" val="1307286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a:extLst>
              <a:ext uri="{FF2B5EF4-FFF2-40B4-BE49-F238E27FC236}">
                <a16:creationId xmlns:a16="http://schemas.microsoft.com/office/drawing/2014/main" id="{4685BD69-2DC3-4D68-8E01-E26A869340B3}"/>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0AF5681B-2B6F-4488-84C1-4245F104E6E6}" type="datetimeFigureOut">
              <a:rPr lang="zh-TW" altLang="en-US"/>
              <a:pPr>
                <a:defRPr/>
              </a:pPr>
              <a:t>2022/9/5</a:t>
            </a:fld>
            <a:endParaRPr lang="zh-TW" altLang="en-US"/>
          </a:p>
        </p:txBody>
      </p:sp>
      <p:sp>
        <p:nvSpPr>
          <p:cNvPr id="6" name="Footer Placeholder 5">
            <a:extLst>
              <a:ext uri="{FF2B5EF4-FFF2-40B4-BE49-F238E27FC236}">
                <a16:creationId xmlns:a16="http://schemas.microsoft.com/office/drawing/2014/main" id="{A98D8702-8B11-4812-8D72-1068D714CECC}"/>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Slide Number Placeholder 6">
            <a:extLst>
              <a:ext uri="{FF2B5EF4-FFF2-40B4-BE49-F238E27FC236}">
                <a16:creationId xmlns:a16="http://schemas.microsoft.com/office/drawing/2014/main" id="{36B1A640-C3B4-4FEE-86FD-E01A1ED29965}"/>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6E9FB2C4-224B-41F7-8638-D1C48A92C8C0}" type="slidenum">
              <a:rPr lang="zh-TW" altLang="en-US"/>
              <a:pPr>
                <a:defRPr/>
              </a:pPr>
              <a:t>‹#›</a:t>
            </a:fld>
            <a:endParaRPr lang="zh-TW" altLang="en-US"/>
          </a:p>
        </p:txBody>
      </p:sp>
    </p:spTree>
    <p:extLst>
      <p:ext uri="{BB962C8B-B14F-4D97-AF65-F5344CB8AC3E}">
        <p14:creationId xmlns:p14="http://schemas.microsoft.com/office/powerpoint/2010/main" val="2782764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id="{952B973C-6B3E-4B64-ADB9-02356EA0D791}"/>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2BB030D9-2932-4EB8-B161-68303FE3AB1F}"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ED8CE9E1-7144-49DD-AEA5-E0A4D6333E08}"/>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Slide Number Placeholder 5">
            <a:extLst>
              <a:ext uri="{FF2B5EF4-FFF2-40B4-BE49-F238E27FC236}">
                <a16:creationId xmlns:a16="http://schemas.microsoft.com/office/drawing/2014/main" id="{50F75641-593F-435A-ABC0-021C73B9417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22C6960F-C44A-4A07-8080-87E83ECC7C39}" type="slidenum">
              <a:rPr lang="zh-TW" altLang="en-US"/>
              <a:pPr>
                <a:defRPr/>
              </a:pPr>
              <a:t>‹#›</a:t>
            </a:fld>
            <a:endParaRPr lang="zh-TW" altLang="en-US"/>
          </a:p>
        </p:txBody>
      </p:sp>
    </p:spTree>
    <p:extLst>
      <p:ext uri="{BB962C8B-B14F-4D97-AF65-F5344CB8AC3E}">
        <p14:creationId xmlns:p14="http://schemas.microsoft.com/office/powerpoint/2010/main" val="996928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id="{0BA2F744-F11E-4118-8A04-0C5903A5E73B}"/>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35413D88-3682-4CEC-AC40-BE5FA3F58FA2}"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C07529DE-1660-49EE-8FD1-05AFF8481DE9}"/>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6" name="Slide Number Placeholder 5">
            <a:extLst>
              <a:ext uri="{FF2B5EF4-FFF2-40B4-BE49-F238E27FC236}">
                <a16:creationId xmlns:a16="http://schemas.microsoft.com/office/drawing/2014/main" id="{0D669759-1F50-4F74-8696-D2ED59491CF6}"/>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7002510A-AD9A-48E7-A2F0-973A442486D3}" type="slidenum">
              <a:rPr lang="zh-TW" altLang="en-US"/>
              <a:pPr>
                <a:defRPr/>
              </a:pPr>
              <a:t>‹#›</a:t>
            </a:fld>
            <a:endParaRPr lang="zh-TW" altLang="en-US"/>
          </a:p>
        </p:txBody>
      </p:sp>
    </p:spTree>
    <p:extLst>
      <p:ext uri="{BB962C8B-B14F-4D97-AF65-F5344CB8AC3E}">
        <p14:creationId xmlns:p14="http://schemas.microsoft.com/office/powerpoint/2010/main" val="1463121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82243" y="921385"/>
            <a:ext cx="7379513" cy="553998"/>
          </a:xfrm>
        </p:spPr>
        <p:txBody>
          <a:bodyPr/>
          <a:lstStyle>
            <a:lvl1pPr>
              <a:defRPr sz="3600" b="0" i="0">
                <a:solidFill>
                  <a:srgbClr val="404040"/>
                </a:solidFill>
                <a:latin typeface="Calibri Light"/>
                <a:cs typeface="Calibri Light"/>
              </a:defRPr>
            </a:lvl1pPr>
          </a:lstStyle>
          <a:p>
            <a:endParaRPr/>
          </a:p>
        </p:txBody>
      </p:sp>
      <p:sp>
        <p:nvSpPr>
          <p:cNvPr id="3" name="Holder 3"/>
          <p:cNvSpPr>
            <a:spLocks noGrp="1"/>
          </p:cNvSpPr>
          <p:nvPr>
            <p:ph sz="half" idx="2"/>
          </p:nvPr>
        </p:nvSpPr>
        <p:spPr>
          <a:xfrm>
            <a:off x="882244" y="1845183"/>
            <a:ext cx="2966084" cy="230832"/>
          </a:xfrm>
          <a:prstGeom prst="rect">
            <a:avLst/>
          </a:prstGeom>
        </p:spPr>
        <p:txBody>
          <a:bodyPr/>
          <a:lstStyle>
            <a:lvl1pPr>
              <a:defRPr sz="1500" b="0" i="0">
                <a:solidFill>
                  <a:srgbClr val="404040"/>
                </a:solidFill>
                <a:latin typeface="Calibri"/>
                <a:cs typeface="Calibri"/>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a:lstStyle>
            <a:lvl1pPr>
              <a:defRPr/>
            </a:lvl1pPr>
          </a:lstStyle>
          <a:p>
            <a:endParaRPr/>
          </a:p>
        </p:txBody>
      </p:sp>
      <p:sp>
        <p:nvSpPr>
          <p:cNvPr id="5" name="Holder 5">
            <a:extLst>
              <a:ext uri="{FF2B5EF4-FFF2-40B4-BE49-F238E27FC236}">
                <a16:creationId xmlns:a16="http://schemas.microsoft.com/office/drawing/2014/main" id="{B60A3E4D-71A9-4110-A023-845694683FC5}"/>
              </a:ext>
            </a:extLst>
          </p:cNvPr>
          <p:cNvSpPr>
            <a:spLocks noGrp="1"/>
          </p:cNvSpPr>
          <p:nvPr>
            <p:ph type="ftr" sz="quarter" idx="10"/>
          </p:nvPr>
        </p:nvSpPr>
        <p:spPr>
          <a:xfrm>
            <a:off x="3108325" y="6378575"/>
            <a:ext cx="2927350" cy="306388"/>
          </a:xfrm>
        </p:spPr>
        <p:txBody>
          <a:bodyPr/>
          <a:lstStyle>
            <a:lvl1pPr algn="ctr" eaLnBrk="0" fontAlgn="base" hangingPunct="0">
              <a:spcBef>
                <a:spcPct val="0"/>
              </a:spcBef>
              <a:spcAft>
                <a:spcPct val="0"/>
              </a:spcAft>
              <a:defRPr kumimoji="1" sz="2000">
                <a:solidFill>
                  <a:prstClr val="black">
                    <a:tint val="75000"/>
                  </a:prstClr>
                </a:solidFill>
                <a:latin typeface="Times New Roman" panose="02020603050405020304" pitchFamily="18" charset="0"/>
                <a:ea typeface="新細明體" panose="02020500000000000000" pitchFamily="18" charset="-120"/>
              </a:defRPr>
            </a:lvl1pPr>
          </a:lstStyle>
          <a:p>
            <a:pPr>
              <a:defRPr/>
            </a:pPr>
            <a:endParaRPr/>
          </a:p>
        </p:txBody>
      </p:sp>
      <p:sp>
        <p:nvSpPr>
          <p:cNvPr id="6" name="Holder 6">
            <a:extLst>
              <a:ext uri="{FF2B5EF4-FFF2-40B4-BE49-F238E27FC236}">
                <a16:creationId xmlns:a16="http://schemas.microsoft.com/office/drawing/2014/main" id="{0619DB94-D03B-4606-A4AD-A74FD3414C7D}"/>
              </a:ext>
            </a:extLst>
          </p:cNvPr>
          <p:cNvSpPr>
            <a:spLocks noGrp="1"/>
          </p:cNvSpPr>
          <p:nvPr>
            <p:ph type="dt" sz="half" idx="11"/>
          </p:nvPr>
        </p:nvSpPr>
        <p:spPr>
          <a:xfrm>
            <a:off x="457200" y="6378575"/>
            <a:ext cx="2103438" cy="306388"/>
          </a:xfrm>
        </p:spPr>
        <p:txBody>
          <a:bodyPr/>
          <a:lstStyle>
            <a:lvl1pPr algn="l" eaLnBrk="0" fontAlgn="base" hangingPunct="0">
              <a:spcBef>
                <a:spcPct val="0"/>
              </a:spcBef>
              <a:spcAft>
                <a:spcPct val="0"/>
              </a:spcAft>
              <a:defRPr kumimoji="1" sz="2000">
                <a:solidFill>
                  <a:prstClr val="black">
                    <a:tint val="75000"/>
                  </a:prstClr>
                </a:solidFill>
                <a:latin typeface="Times New Roman" panose="02020603050405020304" pitchFamily="18" charset="0"/>
                <a:ea typeface="新細明體" panose="02020500000000000000" pitchFamily="18" charset="-120"/>
              </a:defRPr>
            </a:lvl1pPr>
          </a:lstStyle>
          <a:p>
            <a:pPr>
              <a:defRPr/>
            </a:pPr>
            <a:fld id="{C13AC5A2-DC1A-4ED4-92E6-C341E4B018EF}" type="datetimeFigureOut">
              <a:rPr lang="en-US"/>
              <a:pPr>
                <a:defRPr/>
              </a:pPr>
              <a:t>9/5/2022</a:t>
            </a:fld>
            <a:endParaRPr lang="en-US"/>
          </a:p>
        </p:txBody>
      </p:sp>
      <p:sp>
        <p:nvSpPr>
          <p:cNvPr id="7" name="Holder 7">
            <a:extLst>
              <a:ext uri="{FF2B5EF4-FFF2-40B4-BE49-F238E27FC236}">
                <a16:creationId xmlns:a16="http://schemas.microsoft.com/office/drawing/2014/main" id="{95CEC998-F6E4-4BD9-B70D-BDE92847ADDD}"/>
              </a:ext>
            </a:extLst>
          </p:cNvPr>
          <p:cNvSpPr>
            <a:spLocks noGrp="1"/>
          </p:cNvSpPr>
          <p:nvPr>
            <p:ph type="sldNum" sz="quarter" idx="12"/>
          </p:nvPr>
        </p:nvSpPr>
        <p:spPr>
          <a:xfrm>
            <a:off x="6583363" y="6378575"/>
            <a:ext cx="2103437" cy="306388"/>
          </a:xfrm>
        </p:spPr>
        <p:txBody>
          <a:bodyPr/>
          <a:lstStyle>
            <a:lvl1pPr algn="r" eaLnBrk="0" fontAlgn="base" hangingPunct="0">
              <a:spcBef>
                <a:spcPct val="0"/>
              </a:spcBef>
              <a:spcAft>
                <a:spcPct val="0"/>
              </a:spcAft>
              <a:defRPr kumimoji="1" sz="2000">
                <a:solidFill>
                  <a:prstClr val="black">
                    <a:tint val="75000"/>
                  </a:prstClr>
                </a:solidFill>
                <a:latin typeface="Times New Roman" panose="02020603050405020304" pitchFamily="18" charset="0"/>
                <a:ea typeface="新細明體" panose="02020500000000000000" pitchFamily="18" charset="-120"/>
              </a:defRPr>
            </a:lvl1pPr>
          </a:lstStyle>
          <a:p>
            <a:pPr>
              <a:defRPr/>
            </a:pPr>
            <a:fld id="{1F54120C-FE02-408A-97FF-588973D4F35B}" type="slidenum">
              <a:rPr/>
              <a:pPr>
                <a:defRPr/>
              </a:pPr>
              <a:t>‹#›</a:t>
            </a:fld>
            <a:endParaRPr/>
          </a:p>
        </p:txBody>
      </p:sp>
    </p:spTree>
    <p:extLst>
      <p:ext uri="{BB962C8B-B14F-4D97-AF65-F5344CB8AC3E}">
        <p14:creationId xmlns:p14="http://schemas.microsoft.com/office/powerpoint/2010/main" val="1018167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0" name="大標題文字"/>
          <p:cNvSpPr txBox="1">
            <a:spLocks noGrp="1"/>
          </p:cNvSpPr>
          <p:nvPr>
            <p:ph type="title"/>
          </p:nvPr>
        </p:nvSpPr>
        <p:spPr>
          <a:prstGeom prst="rect">
            <a:avLst/>
          </a:prstGeom>
        </p:spPr>
        <p:txBody>
          <a:bodyPr/>
          <a:lstStyle/>
          <a:p>
            <a:r>
              <a:t>大標題文字</a:t>
            </a:r>
          </a:p>
        </p:txBody>
      </p:sp>
      <p:sp>
        <p:nvSpPr>
          <p:cNvPr id="21"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7076344E-1EC1-4343-A194-7A3678DB61D6}"/>
              </a:ext>
            </a:extLst>
          </p:cNvPr>
          <p:cNvSpPr txBox="1">
            <a:spLocks noGrp="1"/>
          </p:cNvSpPr>
          <p:nvPr>
            <p:ph type="sldNum" sz="quarter" idx="10"/>
          </p:nvPr>
        </p:nvSpPr>
        <p:spPr>
          <a:ln/>
        </p:spPr>
        <p:txBody>
          <a:bodyPr/>
          <a:lstStyle>
            <a:lvl1pPr>
              <a:defRPr/>
            </a:lvl1pPr>
          </a:lstStyle>
          <a:p>
            <a:pPr>
              <a:defRPr/>
            </a:pPr>
            <a:fld id="{CB808DD7-D65D-418A-9903-A1C1B0F16BDB}" type="slidenum">
              <a:rPr/>
              <a:pPr>
                <a:defRPr/>
              </a:pPr>
              <a:t>‹#›</a:t>
            </a:fld>
            <a:endParaRPr/>
          </a:p>
        </p:txBody>
      </p:sp>
    </p:spTree>
    <p:extLst>
      <p:ext uri="{BB962C8B-B14F-4D97-AF65-F5344CB8AC3E}">
        <p14:creationId xmlns:p14="http://schemas.microsoft.com/office/powerpoint/2010/main" val="252152168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章節標題">
    <p:spTree>
      <p:nvGrpSpPr>
        <p:cNvPr id="1" name=""/>
        <p:cNvGrpSpPr/>
        <p:nvPr/>
      </p:nvGrpSpPr>
      <p:grpSpPr>
        <a:xfrm>
          <a:off x="0" y="0"/>
          <a:ext cx="0" cy="0"/>
          <a:chOff x="0" y="0"/>
          <a:chExt cx="0" cy="0"/>
        </a:xfrm>
      </p:grpSpPr>
      <p:sp>
        <p:nvSpPr>
          <p:cNvPr id="29" name="大標題文字"/>
          <p:cNvSpPr txBox="1">
            <a:spLocks noGrp="1"/>
          </p:cNvSpPr>
          <p:nvPr>
            <p:ph type="title"/>
          </p:nvPr>
        </p:nvSpPr>
        <p:spPr>
          <a:xfrm>
            <a:off x="623888" y="1709739"/>
            <a:ext cx="7886700" cy="2852737"/>
          </a:xfrm>
          <a:prstGeom prst="rect">
            <a:avLst/>
          </a:prstGeom>
        </p:spPr>
        <p:txBody>
          <a:bodyPr anchor="b"/>
          <a:lstStyle>
            <a:lvl1pPr>
              <a:defRPr sz="4500"/>
            </a:lvl1pPr>
          </a:lstStyle>
          <a:p>
            <a:r>
              <a:t>大標題文字</a:t>
            </a:r>
          </a:p>
        </p:txBody>
      </p:sp>
      <p:sp>
        <p:nvSpPr>
          <p:cNvPr id="30" name="內文層級一…"/>
          <p:cNvSpPr txBox="1">
            <a:spLocks noGrp="1"/>
          </p:cNvSpPr>
          <p:nvPr>
            <p:ph type="body" sz="quarter" idx="1"/>
          </p:nvPr>
        </p:nvSpPr>
        <p:spPr>
          <a:xfrm>
            <a:off x="623888" y="4589462"/>
            <a:ext cx="7886700" cy="1500188"/>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4615DA9D-C24E-437F-9B9E-276A3B5C811F}"/>
              </a:ext>
            </a:extLst>
          </p:cNvPr>
          <p:cNvSpPr txBox="1">
            <a:spLocks noGrp="1"/>
          </p:cNvSpPr>
          <p:nvPr>
            <p:ph type="sldNum" sz="quarter" idx="10"/>
          </p:nvPr>
        </p:nvSpPr>
        <p:spPr>
          <a:ln/>
        </p:spPr>
        <p:txBody>
          <a:bodyPr/>
          <a:lstStyle>
            <a:lvl1pPr>
              <a:defRPr/>
            </a:lvl1pPr>
          </a:lstStyle>
          <a:p>
            <a:pPr>
              <a:defRPr/>
            </a:pPr>
            <a:fld id="{C4E618F3-618B-46F0-B825-A4B8C40B5A7F}" type="slidenum">
              <a:rPr/>
              <a:pPr>
                <a:defRPr/>
              </a:pPr>
              <a:t>‹#›</a:t>
            </a:fld>
            <a:endParaRPr/>
          </a:p>
        </p:txBody>
      </p:sp>
    </p:spTree>
    <p:extLst>
      <p:ext uri="{BB962C8B-B14F-4D97-AF65-F5344CB8AC3E}">
        <p14:creationId xmlns:p14="http://schemas.microsoft.com/office/powerpoint/2010/main" val="319070717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兩項物件">
    <p:spTree>
      <p:nvGrpSpPr>
        <p:cNvPr id="1" name=""/>
        <p:cNvGrpSpPr/>
        <p:nvPr/>
      </p:nvGrpSpPr>
      <p:grpSpPr>
        <a:xfrm>
          <a:off x="0" y="0"/>
          <a:ext cx="0" cy="0"/>
          <a:chOff x="0" y="0"/>
          <a:chExt cx="0" cy="0"/>
        </a:xfrm>
      </p:grpSpPr>
      <p:sp>
        <p:nvSpPr>
          <p:cNvPr id="38" name="大標題文字"/>
          <p:cNvSpPr txBox="1">
            <a:spLocks noGrp="1"/>
          </p:cNvSpPr>
          <p:nvPr>
            <p:ph type="title"/>
          </p:nvPr>
        </p:nvSpPr>
        <p:spPr>
          <a:prstGeom prst="rect">
            <a:avLst/>
          </a:prstGeom>
        </p:spPr>
        <p:txBody>
          <a:bodyPr/>
          <a:lstStyle/>
          <a:p>
            <a:r>
              <a:t>大標題文字</a:t>
            </a:r>
          </a:p>
        </p:txBody>
      </p:sp>
      <p:sp>
        <p:nvSpPr>
          <p:cNvPr id="39" name="內文層級一…"/>
          <p:cNvSpPr txBox="1">
            <a:spLocks noGrp="1"/>
          </p:cNvSpPr>
          <p:nvPr>
            <p:ph type="body" sz="half" idx="1"/>
          </p:nvPr>
        </p:nvSpPr>
        <p:spPr>
          <a:xfrm>
            <a:off x="628650" y="1825625"/>
            <a:ext cx="3886200" cy="4351338"/>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266A6390-F312-4FE8-A99B-7F5711F262DB}"/>
              </a:ext>
            </a:extLst>
          </p:cNvPr>
          <p:cNvSpPr txBox="1">
            <a:spLocks noGrp="1"/>
          </p:cNvSpPr>
          <p:nvPr>
            <p:ph type="sldNum" sz="quarter" idx="10"/>
          </p:nvPr>
        </p:nvSpPr>
        <p:spPr>
          <a:ln/>
        </p:spPr>
        <p:txBody>
          <a:bodyPr/>
          <a:lstStyle>
            <a:lvl1pPr>
              <a:defRPr/>
            </a:lvl1pPr>
          </a:lstStyle>
          <a:p>
            <a:pPr>
              <a:defRPr/>
            </a:pPr>
            <a:fld id="{3C8883F9-A0E4-48D3-9352-CB4F5B7996E3}" type="slidenum">
              <a:rPr/>
              <a:pPr>
                <a:defRPr/>
              </a:pPr>
              <a:t>‹#›</a:t>
            </a:fld>
            <a:endParaRPr/>
          </a:p>
        </p:txBody>
      </p:sp>
    </p:spTree>
    <p:extLst>
      <p:ext uri="{BB962C8B-B14F-4D97-AF65-F5344CB8AC3E}">
        <p14:creationId xmlns:p14="http://schemas.microsoft.com/office/powerpoint/2010/main" val="416528893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比對">
    <p:spTree>
      <p:nvGrpSpPr>
        <p:cNvPr id="1" name=""/>
        <p:cNvGrpSpPr/>
        <p:nvPr/>
      </p:nvGrpSpPr>
      <p:grpSpPr>
        <a:xfrm>
          <a:off x="0" y="0"/>
          <a:ext cx="0" cy="0"/>
          <a:chOff x="0" y="0"/>
          <a:chExt cx="0" cy="0"/>
        </a:xfrm>
      </p:grpSpPr>
      <p:sp>
        <p:nvSpPr>
          <p:cNvPr id="47" name="大標題文字"/>
          <p:cNvSpPr txBox="1">
            <a:spLocks noGrp="1"/>
          </p:cNvSpPr>
          <p:nvPr>
            <p:ph type="title"/>
          </p:nvPr>
        </p:nvSpPr>
        <p:spPr>
          <a:xfrm>
            <a:off x="629841" y="365126"/>
            <a:ext cx="7886701" cy="1325563"/>
          </a:xfrm>
          <a:prstGeom prst="rect">
            <a:avLst/>
          </a:prstGeom>
        </p:spPr>
        <p:txBody>
          <a:bodyPr/>
          <a:lstStyle/>
          <a:p>
            <a:r>
              <a:t>大標題文字</a:t>
            </a:r>
          </a:p>
        </p:txBody>
      </p:sp>
      <p:sp>
        <p:nvSpPr>
          <p:cNvPr id="48" name="內文層級一…"/>
          <p:cNvSpPr txBox="1">
            <a:spLocks noGrp="1"/>
          </p:cNvSpPr>
          <p:nvPr>
            <p:ph type="body" sz="quarter" idx="1"/>
          </p:nvPr>
        </p:nvSpPr>
        <p:spPr>
          <a:xfrm>
            <a:off x="629841" y="1681164"/>
            <a:ext cx="3868342"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內文層級一</a:t>
            </a:r>
          </a:p>
          <a:p>
            <a:pPr lvl="1"/>
            <a:r>
              <a:t>內文層級二</a:t>
            </a:r>
          </a:p>
          <a:p>
            <a:pPr lvl="2"/>
            <a:r>
              <a:t>內文層級三</a:t>
            </a:r>
          </a:p>
          <a:p>
            <a:pPr lvl="3"/>
            <a:r>
              <a:t>內文層級四</a:t>
            </a:r>
          </a:p>
          <a:p>
            <a:pPr lvl="4"/>
            <a:r>
              <a:t>內文層級五</a:t>
            </a:r>
          </a:p>
        </p:txBody>
      </p:sp>
      <p:sp>
        <p:nvSpPr>
          <p:cNvPr id="49" name="文字版面配置區 4"/>
          <p:cNvSpPr>
            <a:spLocks noGrp="1"/>
          </p:cNvSpPr>
          <p:nvPr>
            <p:ph type="body" sz="quarter" idx="13"/>
          </p:nvPr>
        </p:nvSpPr>
        <p:spPr>
          <a:xfrm>
            <a:off x="4629150" y="1681164"/>
            <a:ext cx="3887391" cy="823913"/>
          </a:xfrm>
          <a:prstGeom prst="rect">
            <a:avLst/>
          </a:prstGeom>
        </p:spPr>
        <p:txBody>
          <a:bodyPr anchor="b"/>
          <a:lstStyle>
            <a:lvl1pPr marL="0" indent="0">
              <a:buSzTx/>
              <a:buFontTx/>
              <a:buNone/>
              <a:defRPr sz="2400" b="1"/>
            </a:lvl1pPr>
          </a:lstStyle>
          <a:p>
            <a:endParaRPr/>
          </a:p>
        </p:txBody>
      </p:sp>
      <p:sp>
        <p:nvSpPr>
          <p:cNvPr id="5" name="幻燈片編號">
            <a:extLst>
              <a:ext uri="{FF2B5EF4-FFF2-40B4-BE49-F238E27FC236}">
                <a16:creationId xmlns:a16="http://schemas.microsoft.com/office/drawing/2014/main" id="{3FD20A7B-2711-419D-A50F-7D84814F6EA5}"/>
              </a:ext>
            </a:extLst>
          </p:cNvPr>
          <p:cNvSpPr txBox="1">
            <a:spLocks noGrp="1"/>
          </p:cNvSpPr>
          <p:nvPr>
            <p:ph type="sldNum" sz="quarter" idx="14"/>
          </p:nvPr>
        </p:nvSpPr>
        <p:spPr>
          <a:ln/>
        </p:spPr>
        <p:txBody>
          <a:bodyPr/>
          <a:lstStyle>
            <a:lvl1pPr>
              <a:defRPr/>
            </a:lvl1pPr>
          </a:lstStyle>
          <a:p>
            <a:pPr>
              <a:defRPr/>
            </a:pPr>
            <a:fld id="{EB58C276-7EA2-48DD-A643-CD6201D48A57}" type="slidenum">
              <a:rPr/>
              <a:pPr>
                <a:defRPr/>
              </a:pPr>
              <a:t>‹#›</a:t>
            </a:fld>
            <a:endParaRPr/>
          </a:p>
        </p:txBody>
      </p:sp>
    </p:spTree>
    <p:extLst>
      <p:ext uri="{BB962C8B-B14F-4D97-AF65-F5344CB8AC3E}">
        <p14:creationId xmlns:p14="http://schemas.microsoft.com/office/powerpoint/2010/main" val="10343077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9180DCC-68BB-49BD-9027-4C6D21A7376E}"/>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81F6DD2A-1E7F-4E21-A07F-5C50F3B6DE76}" type="datetimeFigureOut">
              <a:rPr lang="zh-TW" altLang="en-US"/>
              <a:pPr>
                <a:defRPr/>
              </a:pPr>
              <a:t>2022/9/5</a:t>
            </a:fld>
            <a:endParaRPr lang="zh-TW" altLang="en-US"/>
          </a:p>
        </p:txBody>
      </p:sp>
      <p:sp>
        <p:nvSpPr>
          <p:cNvPr id="6" name="頁尾版面配置區 5">
            <a:extLst>
              <a:ext uri="{FF2B5EF4-FFF2-40B4-BE49-F238E27FC236}">
                <a16:creationId xmlns:a16="http://schemas.microsoft.com/office/drawing/2014/main" id="{817DDBE8-608C-4042-BD64-29C35DB273C8}"/>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D30CE5F3-5A14-46B7-8AB7-96B6C60D9F1F}"/>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A05259E1-DB96-416A-8A37-796B88DD9D73}" type="slidenum">
              <a:rPr lang="zh-TW" altLang="en-US"/>
              <a:pPr>
                <a:defRPr/>
              </a:pPr>
              <a:t>‹#›</a:t>
            </a:fld>
            <a:endParaRPr lang="zh-TW" altLang="en-US"/>
          </a:p>
        </p:txBody>
      </p:sp>
    </p:spTree>
    <p:extLst>
      <p:ext uri="{BB962C8B-B14F-4D97-AF65-F5344CB8AC3E}">
        <p14:creationId xmlns:p14="http://schemas.microsoft.com/office/powerpoint/2010/main" val="217250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57" name="大標題文字"/>
          <p:cNvSpPr txBox="1">
            <a:spLocks noGrp="1"/>
          </p:cNvSpPr>
          <p:nvPr>
            <p:ph type="title"/>
          </p:nvPr>
        </p:nvSpPr>
        <p:spPr>
          <a:prstGeom prst="rect">
            <a:avLst/>
          </a:prstGeom>
        </p:spPr>
        <p:txBody>
          <a:bodyPr/>
          <a:lstStyle/>
          <a:p>
            <a:r>
              <a:t>大標題文字</a:t>
            </a:r>
          </a:p>
        </p:txBody>
      </p:sp>
      <p:sp>
        <p:nvSpPr>
          <p:cNvPr id="3" name="幻燈片編號">
            <a:extLst>
              <a:ext uri="{FF2B5EF4-FFF2-40B4-BE49-F238E27FC236}">
                <a16:creationId xmlns:a16="http://schemas.microsoft.com/office/drawing/2014/main" id="{A8EDD7F4-560E-4F12-B261-F1338DE554BF}"/>
              </a:ext>
            </a:extLst>
          </p:cNvPr>
          <p:cNvSpPr txBox="1">
            <a:spLocks noGrp="1"/>
          </p:cNvSpPr>
          <p:nvPr>
            <p:ph type="sldNum" sz="quarter" idx="10"/>
          </p:nvPr>
        </p:nvSpPr>
        <p:spPr>
          <a:ln/>
        </p:spPr>
        <p:txBody>
          <a:bodyPr/>
          <a:lstStyle>
            <a:lvl1pPr>
              <a:defRPr/>
            </a:lvl1pPr>
          </a:lstStyle>
          <a:p>
            <a:pPr>
              <a:defRPr/>
            </a:pPr>
            <a:fld id="{12DE5889-1D3D-4FB8-BC83-AF9CACAE0FA0}" type="slidenum">
              <a:rPr/>
              <a:pPr>
                <a:defRPr/>
              </a:pPr>
              <a:t>‹#›</a:t>
            </a:fld>
            <a:endParaRPr/>
          </a:p>
        </p:txBody>
      </p:sp>
    </p:spTree>
    <p:extLst>
      <p:ext uri="{BB962C8B-B14F-4D97-AF65-F5344CB8AC3E}">
        <p14:creationId xmlns:p14="http://schemas.microsoft.com/office/powerpoint/2010/main" val="164012435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 name="幻燈片編號">
            <a:extLst>
              <a:ext uri="{FF2B5EF4-FFF2-40B4-BE49-F238E27FC236}">
                <a16:creationId xmlns:a16="http://schemas.microsoft.com/office/drawing/2014/main" id="{0F2B343F-9ADB-4BCD-9EC8-9EB40E320906}"/>
              </a:ext>
            </a:extLst>
          </p:cNvPr>
          <p:cNvSpPr txBox="1">
            <a:spLocks noGrp="1"/>
          </p:cNvSpPr>
          <p:nvPr>
            <p:ph type="sldNum" sz="quarter" idx="10"/>
          </p:nvPr>
        </p:nvSpPr>
        <p:spPr>
          <a:ln/>
        </p:spPr>
        <p:txBody>
          <a:bodyPr/>
          <a:lstStyle>
            <a:lvl1pPr>
              <a:defRPr/>
            </a:lvl1pPr>
          </a:lstStyle>
          <a:p>
            <a:pPr>
              <a:defRPr/>
            </a:pPr>
            <a:fld id="{B1BA1633-FA1D-486A-94E6-AD331A2A4B7C}" type="slidenum">
              <a:rPr/>
              <a:pPr>
                <a:defRPr/>
              </a:pPr>
              <a:t>‹#›</a:t>
            </a:fld>
            <a:endParaRPr/>
          </a:p>
        </p:txBody>
      </p:sp>
    </p:spTree>
    <p:extLst>
      <p:ext uri="{BB962C8B-B14F-4D97-AF65-F5344CB8AC3E}">
        <p14:creationId xmlns:p14="http://schemas.microsoft.com/office/powerpoint/2010/main" val="41130874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含標題的內容">
    <p:spTree>
      <p:nvGrpSpPr>
        <p:cNvPr id="1" name=""/>
        <p:cNvGrpSpPr/>
        <p:nvPr/>
      </p:nvGrpSpPr>
      <p:grpSpPr>
        <a:xfrm>
          <a:off x="0" y="0"/>
          <a:ext cx="0" cy="0"/>
          <a:chOff x="0" y="0"/>
          <a:chExt cx="0" cy="0"/>
        </a:xfrm>
      </p:grpSpPr>
      <p:sp>
        <p:nvSpPr>
          <p:cNvPr id="72" name="大標題文字"/>
          <p:cNvSpPr txBox="1">
            <a:spLocks noGrp="1"/>
          </p:cNvSpPr>
          <p:nvPr>
            <p:ph type="title"/>
          </p:nvPr>
        </p:nvSpPr>
        <p:spPr>
          <a:xfrm>
            <a:off x="629841" y="457200"/>
            <a:ext cx="2949179" cy="1600200"/>
          </a:xfrm>
          <a:prstGeom prst="rect">
            <a:avLst/>
          </a:prstGeom>
        </p:spPr>
        <p:txBody>
          <a:bodyPr anchor="b"/>
          <a:lstStyle>
            <a:lvl1pPr>
              <a:defRPr sz="2400"/>
            </a:lvl1pPr>
          </a:lstStyle>
          <a:p>
            <a:r>
              <a:t>大標題文字</a:t>
            </a:r>
          </a:p>
        </p:txBody>
      </p:sp>
      <p:sp>
        <p:nvSpPr>
          <p:cNvPr id="73" name="內文層級一…"/>
          <p:cNvSpPr txBox="1">
            <a:spLocks noGrp="1"/>
          </p:cNvSpPr>
          <p:nvPr>
            <p:ph type="body" sz="half" idx="1"/>
          </p:nvPr>
        </p:nvSpPr>
        <p:spPr>
          <a:xfrm>
            <a:off x="3887390" y="987426"/>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內文層級一</a:t>
            </a:r>
          </a:p>
          <a:p>
            <a:pPr lvl="1"/>
            <a:r>
              <a:t>內文層級二</a:t>
            </a:r>
          </a:p>
          <a:p>
            <a:pPr lvl="2"/>
            <a:r>
              <a:t>內文層級三</a:t>
            </a:r>
          </a:p>
          <a:p>
            <a:pPr lvl="3"/>
            <a:r>
              <a:t>內文層級四</a:t>
            </a:r>
          </a:p>
          <a:p>
            <a:pPr lvl="4"/>
            <a:r>
              <a:t>內文層級五</a:t>
            </a:r>
          </a:p>
        </p:txBody>
      </p:sp>
      <p:sp>
        <p:nvSpPr>
          <p:cNvPr id="74" name="文字版面配置區 3"/>
          <p:cNvSpPr>
            <a:spLocks noGrp="1"/>
          </p:cNvSpPr>
          <p:nvPr>
            <p:ph type="body" sz="quarter" idx="13"/>
          </p:nvPr>
        </p:nvSpPr>
        <p:spPr>
          <a:xfrm>
            <a:off x="629840" y="2057400"/>
            <a:ext cx="2949179" cy="3811588"/>
          </a:xfrm>
          <a:prstGeom prst="rect">
            <a:avLst/>
          </a:prstGeom>
        </p:spPr>
        <p:txBody>
          <a:bodyPr/>
          <a:lstStyle>
            <a:lvl1pPr marL="0" indent="0">
              <a:buSzTx/>
              <a:buFontTx/>
              <a:buNone/>
              <a:defRPr sz="1600"/>
            </a:lvl1pPr>
          </a:lstStyle>
          <a:p>
            <a:endParaRPr/>
          </a:p>
        </p:txBody>
      </p:sp>
      <p:sp>
        <p:nvSpPr>
          <p:cNvPr id="5" name="幻燈片編號">
            <a:extLst>
              <a:ext uri="{FF2B5EF4-FFF2-40B4-BE49-F238E27FC236}">
                <a16:creationId xmlns:a16="http://schemas.microsoft.com/office/drawing/2014/main" id="{81C730D4-BDCF-4724-8A5E-05E8BCA7596E}"/>
              </a:ext>
            </a:extLst>
          </p:cNvPr>
          <p:cNvSpPr txBox="1">
            <a:spLocks noGrp="1"/>
          </p:cNvSpPr>
          <p:nvPr>
            <p:ph type="sldNum" sz="quarter" idx="14"/>
          </p:nvPr>
        </p:nvSpPr>
        <p:spPr>
          <a:ln/>
        </p:spPr>
        <p:txBody>
          <a:bodyPr/>
          <a:lstStyle>
            <a:lvl1pPr>
              <a:defRPr/>
            </a:lvl1pPr>
          </a:lstStyle>
          <a:p>
            <a:pPr>
              <a:defRPr/>
            </a:pPr>
            <a:fld id="{378C3A79-F29E-4960-8DCB-EB4F36179790}" type="slidenum">
              <a:rPr/>
              <a:pPr>
                <a:defRPr/>
              </a:pPr>
              <a:t>‹#›</a:t>
            </a:fld>
            <a:endParaRPr/>
          </a:p>
        </p:txBody>
      </p:sp>
    </p:spTree>
    <p:extLst>
      <p:ext uri="{BB962C8B-B14F-4D97-AF65-F5344CB8AC3E}">
        <p14:creationId xmlns:p14="http://schemas.microsoft.com/office/powerpoint/2010/main" val="126650054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含標題的圖片">
    <p:spTree>
      <p:nvGrpSpPr>
        <p:cNvPr id="1" name=""/>
        <p:cNvGrpSpPr/>
        <p:nvPr/>
      </p:nvGrpSpPr>
      <p:grpSpPr>
        <a:xfrm>
          <a:off x="0" y="0"/>
          <a:ext cx="0" cy="0"/>
          <a:chOff x="0" y="0"/>
          <a:chExt cx="0" cy="0"/>
        </a:xfrm>
      </p:grpSpPr>
      <p:sp>
        <p:nvSpPr>
          <p:cNvPr id="82" name="大標題文字"/>
          <p:cNvSpPr txBox="1">
            <a:spLocks noGrp="1"/>
          </p:cNvSpPr>
          <p:nvPr>
            <p:ph type="title"/>
          </p:nvPr>
        </p:nvSpPr>
        <p:spPr>
          <a:xfrm>
            <a:off x="629841" y="457200"/>
            <a:ext cx="2949179" cy="1600200"/>
          </a:xfrm>
          <a:prstGeom prst="rect">
            <a:avLst/>
          </a:prstGeom>
        </p:spPr>
        <p:txBody>
          <a:bodyPr anchor="b"/>
          <a:lstStyle>
            <a:lvl1pPr>
              <a:defRPr sz="2400"/>
            </a:lvl1pPr>
          </a:lstStyle>
          <a:p>
            <a:r>
              <a:t>大標題文字</a:t>
            </a:r>
          </a:p>
        </p:txBody>
      </p:sp>
      <p:sp>
        <p:nvSpPr>
          <p:cNvPr id="83" name="圖片版面配置區 2"/>
          <p:cNvSpPr>
            <a:spLocks noGrp="1"/>
          </p:cNvSpPr>
          <p:nvPr>
            <p:ph type="pic" sz="half" idx="13"/>
          </p:nvPr>
        </p:nvSpPr>
        <p:spPr>
          <a:xfrm>
            <a:off x="3887390" y="987426"/>
            <a:ext cx="4629151" cy="4873625"/>
          </a:xfrm>
          <a:prstGeom prst="rect">
            <a:avLst/>
          </a:prstGeom>
        </p:spPr>
        <p:txBody>
          <a:bodyPr lIns="91439" rIns="91439">
            <a:noAutofit/>
          </a:bodyPr>
          <a:lstStyle/>
          <a:p>
            <a:pPr lvl="0"/>
            <a:endParaRPr noProof="0">
              <a:sym typeface="Calibri"/>
            </a:endParaRPr>
          </a:p>
        </p:txBody>
      </p:sp>
      <p:sp>
        <p:nvSpPr>
          <p:cNvPr id="84" name="內文層級一…"/>
          <p:cNvSpPr txBox="1">
            <a:spLocks noGrp="1"/>
          </p:cNvSpPr>
          <p:nvPr>
            <p:ph type="body" sz="quarter" idx="1"/>
          </p:nvPr>
        </p:nvSpPr>
        <p:spPr>
          <a:xfrm>
            <a:off x="629841" y="2057400"/>
            <a:ext cx="2949179"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ECC4F0C2-15C0-42E5-80ED-CC144495E558}"/>
              </a:ext>
            </a:extLst>
          </p:cNvPr>
          <p:cNvSpPr txBox="1">
            <a:spLocks noGrp="1"/>
          </p:cNvSpPr>
          <p:nvPr>
            <p:ph type="sldNum" sz="quarter" idx="14"/>
          </p:nvPr>
        </p:nvSpPr>
        <p:spPr>
          <a:ln/>
        </p:spPr>
        <p:txBody>
          <a:bodyPr/>
          <a:lstStyle>
            <a:lvl1pPr>
              <a:defRPr/>
            </a:lvl1pPr>
          </a:lstStyle>
          <a:p>
            <a:pPr>
              <a:defRPr/>
            </a:pPr>
            <a:fld id="{148100AE-43B0-49EB-B151-5052A0730EBA}" type="slidenum">
              <a:rPr/>
              <a:pPr>
                <a:defRPr/>
              </a:pPr>
              <a:t>‹#›</a:t>
            </a:fld>
            <a:endParaRPr/>
          </a:p>
        </p:txBody>
      </p:sp>
    </p:spTree>
    <p:extLst>
      <p:ext uri="{BB962C8B-B14F-4D97-AF65-F5344CB8AC3E}">
        <p14:creationId xmlns:p14="http://schemas.microsoft.com/office/powerpoint/2010/main" val="43061931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標題及直排文字">
    <p:spTree>
      <p:nvGrpSpPr>
        <p:cNvPr id="1" name=""/>
        <p:cNvGrpSpPr/>
        <p:nvPr/>
      </p:nvGrpSpPr>
      <p:grpSpPr>
        <a:xfrm>
          <a:off x="0" y="0"/>
          <a:ext cx="0" cy="0"/>
          <a:chOff x="0" y="0"/>
          <a:chExt cx="0" cy="0"/>
        </a:xfrm>
      </p:grpSpPr>
      <p:sp>
        <p:nvSpPr>
          <p:cNvPr id="92" name="大標題文字"/>
          <p:cNvSpPr txBox="1">
            <a:spLocks noGrp="1"/>
          </p:cNvSpPr>
          <p:nvPr>
            <p:ph type="title"/>
          </p:nvPr>
        </p:nvSpPr>
        <p:spPr>
          <a:prstGeom prst="rect">
            <a:avLst/>
          </a:prstGeom>
        </p:spPr>
        <p:txBody>
          <a:bodyPr/>
          <a:lstStyle/>
          <a:p>
            <a:r>
              <a:t>大標題文字</a:t>
            </a:r>
          </a:p>
        </p:txBody>
      </p:sp>
      <p:sp>
        <p:nvSpPr>
          <p:cNvPr id="93"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37D63621-B878-4EA8-91F4-3E0C31640E38}"/>
              </a:ext>
            </a:extLst>
          </p:cNvPr>
          <p:cNvSpPr txBox="1">
            <a:spLocks noGrp="1"/>
          </p:cNvSpPr>
          <p:nvPr>
            <p:ph type="sldNum" sz="quarter" idx="10"/>
          </p:nvPr>
        </p:nvSpPr>
        <p:spPr>
          <a:ln/>
        </p:spPr>
        <p:txBody>
          <a:bodyPr/>
          <a:lstStyle>
            <a:lvl1pPr>
              <a:defRPr/>
            </a:lvl1pPr>
          </a:lstStyle>
          <a:p>
            <a:pPr>
              <a:defRPr/>
            </a:pPr>
            <a:fld id="{A1C8124A-5CAC-4163-B5CE-34631252984A}" type="slidenum">
              <a:rPr/>
              <a:pPr>
                <a:defRPr/>
              </a:pPr>
              <a:t>‹#›</a:t>
            </a:fld>
            <a:endParaRPr/>
          </a:p>
        </p:txBody>
      </p:sp>
    </p:spTree>
    <p:extLst>
      <p:ext uri="{BB962C8B-B14F-4D97-AF65-F5344CB8AC3E}">
        <p14:creationId xmlns:p14="http://schemas.microsoft.com/office/powerpoint/2010/main" val="282967991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直排標題及文字">
    <p:spTree>
      <p:nvGrpSpPr>
        <p:cNvPr id="1" name=""/>
        <p:cNvGrpSpPr/>
        <p:nvPr/>
      </p:nvGrpSpPr>
      <p:grpSpPr>
        <a:xfrm>
          <a:off x="0" y="0"/>
          <a:ext cx="0" cy="0"/>
          <a:chOff x="0" y="0"/>
          <a:chExt cx="0" cy="0"/>
        </a:xfrm>
      </p:grpSpPr>
      <p:sp>
        <p:nvSpPr>
          <p:cNvPr id="101" name="大標題文字"/>
          <p:cNvSpPr txBox="1">
            <a:spLocks noGrp="1"/>
          </p:cNvSpPr>
          <p:nvPr>
            <p:ph type="title"/>
          </p:nvPr>
        </p:nvSpPr>
        <p:spPr>
          <a:xfrm>
            <a:off x="6543675" y="365125"/>
            <a:ext cx="1971675" cy="5811838"/>
          </a:xfrm>
          <a:prstGeom prst="rect">
            <a:avLst/>
          </a:prstGeom>
        </p:spPr>
        <p:txBody>
          <a:bodyPr/>
          <a:lstStyle/>
          <a:p>
            <a:r>
              <a:t>大標題文字</a:t>
            </a:r>
          </a:p>
        </p:txBody>
      </p:sp>
      <p:sp>
        <p:nvSpPr>
          <p:cNvPr id="102" name="內文層級一…"/>
          <p:cNvSpPr txBox="1">
            <a:spLocks noGrp="1"/>
          </p:cNvSpPr>
          <p:nvPr>
            <p:ph type="body" idx="1"/>
          </p:nvPr>
        </p:nvSpPr>
        <p:spPr>
          <a:xfrm>
            <a:off x="628650" y="365125"/>
            <a:ext cx="5800725" cy="5811838"/>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EA34D8AE-8E33-48DB-A6D1-3A181E9AAE00}"/>
              </a:ext>
            </a:extLst>
          </p:cNvPr>
          <p:cNvSpPr txBox="1">
            <a:spLocks noGrp="1"/>
          </p:cNvSpPr>
          <p:nvPr>
            <p:ph type="sldNum" sz="quarter" idx="10"/>
          </p:nvPr>
        </p:nvSpPr>
        <p:spPr>
          <a:ln/>
        </p:spPr>
        <p:txBody>
          <a:bodyPr/>
          <a:lstStyle>
            <a:lvl1pPr>
              <a:defRPr/>
            </a:lvl1pPr>
          </a:lstStyle>
          <a:p>
            <a:pPr>
              <a:defRPr/>
            </a:pPr>
            <a:fld id="{D77C2B5F-A451-4586-B603-3F9E93CB57FE}" type="slidenum">
              <a:rPr/>
              <a:pPr>
                <a:defRPr/>
              </a:pPr>
              <a:t>‹#›</a:t>
            </a:fld>
            <a:endParaRPr/>
          </a:p>
        </p:txBody>
      </p:sp>
    </p:spTree>
    <p:extLst>
      <p:ext uri="{BB962C8B-B14F-4D97-AF65-F5344CB8AC3E}">
        <p14:creationId xmlns:p14="http://schemas.microsoft.com/office/powerpoint/2010/main" val="425445624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F56AE38-12B9-48D4-A24C-80D5D13A3007}"/>
              </a:ext>
            </a:extLst>
          </p:cNvPr>
          <p:cNvSpPr>
            <a:spLocks noChangeArrowheads="1"/>
          </p:cNvSpPr>
          <p:nvPr/>
        </p:nvSpPr>
        <p:spPr bwMode="auto">
          <a:xfrm>
            <a:off x="8458200" y="0"/>
            <a:ext cx="685800" cy="6858000"/>
          </a:xfrm>
          <a:prstGeom prst="rect">
            <a:avLst/>
          </a:prstGeom>
          <a:solidFill>
            <a:srgbClr val="675E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defTabSz="342900">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342900">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342900">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342900">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342900">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endParaRPr>
          </a:p>
        </p:txBody>
      </p:sp>
      <p:sp>
        <p:nvSpPr>
          <p:cNvPr id="5" name="Rectangle 7">
            <a:extLst>
              <a:ext uri="{FF2B5EF4-FFF2-40B4-BE49-F238E27FC236}">
                <a16:creationId xmlns:a16="http://schemas.microsoft.com/office/drawing/2014/main" id="{F749564D-8A17-48D5-A30E-A07D8CA0DD17}"/>
              </a:ext>
            </a:extLst>
          </p:cNvPr>
          <p:cNvSpPr>
            <a:spLocks noChangeArrowheads="1"/>
          </p:cNvSpPr>
          <p:nvPr/>
        </p:nvSpPr>
        <p:spPr bwMode="auto">
          <a:xfrm>
            <a:off x="8458200" y="5486400"/>
            <a:ext cx="685800" cy="685800"/>
          </a:xfrm>
          <a:prstGeom prst="rect">
            <a:avLst/>
          </a:prstGeom>
          <a:solidFill>
            <a:srgbClr val="A9A57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defTabSz="342900">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342900">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342900">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342900">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342900">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endParaRPr>
          </a:p>
        </p:txBody>
      </p:sp>
      <p:sp>
        <p:nvSpPr>
          <p:cNvPr id="112" name="大標題文字"/>
          <p:cNvSpPr txBox="1">
            <a:spLocks noGrp="1"/>
          </p:cNvSpPr>
          <p:nvPr>
            <p:ph type="title"/>
          </p:nvPr>
        </p:nvSpPr>
        <p:spPr>
          <a:xfrm>
            <a:off x="457200" y="274639"/>
            <a:ext cx="7620000" cy="1143001"/>
          </a:xfrm>
          <a:prstGeom prst="rect">
            <a:avLst/>
          </a:prstGeom>
        </p:spPr>
        <p:txBody>
          <a:bodyPr/>
          <a:lstStyle>
            <a:lvl1pPr>
              <a:lnSpc>
                <a:spcPct val="100000"/>
              </a:lnSpc>
              <a:defRPr sz="3450" spc="-75">
                <a:solidFill>
                  <a:srgbClr val="675E47"/>
                </a:solidFill>
                <a:latin typeface="Cambria"/>
                <a:ea typeface="Cambria"/>
                <a:cs typeface="Cambria"/>
                <a:sym typeface="Cambria"/>
              </a:defRPr>
            </a:lvl1pPr>
          </a:lstStyle>
          <a:p>
            <a:r>
              <a:t>大標題文字</a:t>
            </a:r>
          </a:p>
        </p:txBody>
      </p:sp>
      <p:sp>
        <p:nvSpPr>
          <p:cNvPr id="113" name="內文層級一…"/>
          <p:cNvSpPr txBox="1">
            <a:spLocks noGrp="1"/>
          </p:cNvSpPr>
          <p:nvPr>
            <p:ph type="body" idx="1"/>
          </p:nvPr>
        </p:nvSpPr>
        <p:spPr>
          <a:xfrm>
            <a:off x="457200" y="1600200"/>
            <a:ext cx="7620000" cy="4800600"/>
          </a:xfrm>
          <a:prstGeom prst="rect">
            <a:avLst/>
          </a:prstGeom>
        </p:spPr>
        <p:txBody>
          <a:bodyPr/>
          <a:lstStyle>
            <a:lvl1pPr marL="257175">
              <a:lnSpc>
                <a:spcPct val="100000"/>
              </a:lnSpc>
              <a:spcBef>
                <a:spcPts val="375"/>
              </a:spcBef>
              <a:buClr>
                <a:srgbClr val="A9A57C"/>
              </a:buClr>
              <a:defRPr sz="1650">
                <a:solidFill>
                  <a:srgbClr val="2F2B20"/>
                </a:solidFill>
              </a:defRPr>
            </a:lvl1pPr>
            <a:lvl2pPr marL="497205" indent="-188594">
              <a:lnSpc>
                <a:spcPct val="100000"/>
              </a:lnSpc>
              <a:spcBef>
                <a:spcPts val="375"/>
              </a:spcBef>
              <a:buClr>
                <a:srgbClr val="A9A57C"/>
              </a:buClr>
              <a:defRPr sz="1650">
                <a:solidFill>
                  <a:srgbClr val="2F2B20"/>
                </a:solidFill>
              </a:defRPr>
            </a:lvl2pPr>
            <a:lvl3pPr marL="792479" indent="-209550">
              <a:lnSpc>
                <a:spcPct val="100000"/>
              </a:lnSpc>
              <a:spcBef>
                <a:spcPts val="375"/>
              </a:spcBef>
              <a:buClr>
                <a:srgbClr val="A9A57C"/>
              </a:buClr>
              <a:defRPr sz="1650">
                <a:solidFill>
                  <a:srgbClr val="2F2B20"/>
                </a:solidFill>
              </a:defRPr>
            </a:lvl3pPr>
            <a:lvl4pPr marL="1024414" indent="-235744">
              <a:lnSpc>
                <a:spcPct val="100000"/>
              </a:lnSpc>
              <a:spcBef>
                <a:spcPts val="375"/>
              </a:spcBef>
              <a:buClr>
                <a:srgbClr val="A9A57C"/>
              </a:buClr>
              <a:defRPr sz="1650">
                <a:solidFill>
                  <a:srgbClr val="2F2B20"/>
                </a:solidFill>
              </a:defRPr>
            </a:lvl4pPr>
            <a:lvl5pPr marL="1263831" indent="-269421">
              <a:lnSpc>
                <a:spcPct val="100000"/>
              </a:lnSpc>
              <a:spcBef>
                <a:spcPts val="375"/>
              </a:spcBef>
              <a:buClr>
                <a:srgbClr val="A9A57C"/>
              </a:buClr>
              <a:defRPr sz="1650">
                <a:solidFill>
                  <a:srgbClr val="2F2B20"/>
                </a:solidFill>
              </a:defRPr>
            </a:lvl5pPr>
          </a:lstStyle>
          <a:p>
            <a:r>
              <a:t>內文層級一</a:t>
            </a:r>
          </a:p>
          <a:p>
            <a:pPr lvl="1"/>
            <a:r>
              <a:t>內文層級二</a:t>
            </a:r>
          </a:p>
          <a:p>
            <a:pPr lvl="2"/>
            <a:r>
              <a:t>內文層級三</a:t>
            </a:r>
          </a:p>
          <a:p>
            <a:pPr lvl="3"/>
            <a:r>
              <a:t>內文層級四</a:t>
            </a:r>
          </a:p>
          <a:p>
            <a:pPr lvl="4"/>
            <a:r>
              <a:t>內文層級五</a:t>
            </a:r>
          </a:p>
        </p:txBody>
      </p:sp>
      <p:sp>
        <p:nvSpPr>
          <p:cNvPr id="6" name="幻燈片編號">
            <a:extLst>
              <a:ext uri="{FF2B5EF4-FFF2-40B4-BE49-F238E27FC236}">
                <a16:creationId xmlns:a16="http://schemas.microsoft.com/office/drawing/2014/main" id="{8399DB7A-5AEF-43F5-AF1A-8560A60BF78F}"/>
              </a:ext>
            </a:extLst>
          </p:cNvPr>
          <p:cNvSpPr txBox="1">
            <a:spLocks noGrp="1"/>
          </p:cNvSpPr>
          <p:nvPr>
            <p:ph type="sldNum" sz="quarter" idx="10"/>
          </p:nvPr>
        </p:nvSpPr>
        <p:spPr>
          <a:xfrm>
            <a:off x="8531225" y="5743575"/>
            <a:ext cx="549275" cy="207963"/>
          </a:xfrm>
          <a:ln w="19050">
            <a:solidFill>
              <a:srgbClr val="FFFFFF"/>
            </a:solidFill>
            <a:round/>
          </a:ln>
        </p:spPr>
        <p:txBody>
          <a:bodyPr wrap="square" lIns="0" tIns="0" rIns="0" bIns="0"/>
          <a:lstStyle>
            <a:lvl1pPr algn="ctr" defTabSz="342900">
              <a:defRPr sz="1350">
                <a:solidFill>
                  <a:srgbClr val="FFFFFF"/>
                </a:solidFill>
              </a:defRPr>
            </a:lvl1pPr>
          </a:lstStyle>
          <a:p>
            <a:pPr>
              <a:defRPr/>
            </a:pPr>
            <a:fld id="{1343623A-9DE4-422A-8928-F26C6F53B2FE}" type="slidenum">
              <a:rPr/>
              <a:pPr>
                <a:defRPr/>
              </a:pPr>
              <a:t>‹#›</a:t>
            </a:fld>
            <a:endParaRPr/>
          </a:p>
        </p:txBody>
      </p:sp>
    </p:spTree>
    <p:extLst>
      <p:ext uri="{BB962C8B-B14F-4D97-AF65-F5344CB8AC3E}">
        <p14:creationId xmlns:p14="http://schemas.microsoft.com/office/powerpoint/2010/main" val="53387038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21" name="大標題文字"/>
          <p:cNvSpPr txBox="1">
            <a:spLocks noGrp="1"/>
          </p:cNvSpPr>
          <p:nvPr>
            <p:ph type="title"/>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stStyle>
          <a:p>
            <a:r>
              <a:t>大標題文字</a:t>
            </a:r>
          </a:p>
        </p:txBody>
      </p:sp>
      <p:sp>
        <p:nvSpPr>
          <p:cNvPr id="122" name="內文層級一…"/>
          <p:cNvSpPr txBox="1">
            <a:spLocks noGrp="1"/>
          </p:cNvSpPr>
          <p:nvPr>
            <p:ph type="body" idx="1"/>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vl2pPr>
              <a:defRPr>
                <a:latin typeface="游ゴシック体 ミディアム"/>
                <a:ea typeface="游ゴシック体 ミディアム"/>
                <a:cs typeface="游ゴシック体 ミディアム"/>
                <a:sym typeface="游ゴシック体 ミディアム"/>
              </a:defRPr>
            </a:lvl2pPr>
            <a:lvl3pPr>
              <a:defRPr>
                <a:latin typeface="游ゴシック体 ミディアム"/>
                <a:ea typeface="游ゴシック体 ミディアム"/>
                <a:cs typeface="游ゴシック体 ミディアム"/>
                <a:sym typeface="游ゴシック体 ミディアム"/>
              </a:defRPr>
            </a:lvl3pPr>
            <a:lvl4pPr>
              <a:defRPr>
                <a:latin typeface="游ゴシック体 ミディアム"/>
                <a:ea typeface="游ゴシック体 ミディアム"/>
                <a:cs typeface="游ゴシック体 ミディアム"/>
                <a:sym typeface="游ゴシック体 ミディアム"/>
              </a:defRPr>
            </a:lvl4pPr>
            <a:lvl5pPr>
              <a:defRPr>
                <a:latin typeface="游ゴシック体 ミディアム"/>
                <a:ea typeface="游ゴシック体 ミディアム"/>
                <a:cs typeface="游ゴシック体 ミディアム"/>
                <a:sym typeface="游ゴシック体 ミディアム"/>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3A0FFF24-23AA-4023-8BE9-7B47F1F9C7AC}"/>
              </a:ext>
            </a:extLst>
          </p:cNvPr>
          <p:cNvSpPr txBox="1">
            <a:spLocks noGrp="1"/>
          </p:cNvSpPr>
          <p:nvPr>
            <p:ph type="sldNum" sz="quarter" idx="10"/>
          </p:nvPr>
        </p:nvSpPr>
        <p:spPr>
          <a:xfrm>
            <a:off x="8281988" y="6423025"/>
            <a:ext cx="233362" cy="231775"/>
          </a:xfrm>
        </p:spPr>
        <p:txBody>
          <a:bodyPr/>
          <a:lstStyle>
            <a:lvl1pPr>
              <a:defRPr>
                <a:latin typeface="游ゴシック体 ミディアム"/>
                <a:ea typeface="游ゴシック体 ミディアム"/>
                <a:cs typeface="游ゴシック体 ミディアム"/>
                <a:sym typeface="游ゴシック体 ミディアム"/>
              </a:defRPr>
            </a:lvl1pPr>
          </a:lstStyle>
          <a:p>
            <a:pPr>
              <a:defRPr/>
            </a:pPr>
            <a:fld id="{4FC50201-4D00-447D-ABA5-F77F94556BFE}" type="slidenum">
              <a:rPr/>
              <a:pPr>
                <a:defRPr/>
              </a:pPr>
              <a:t>‹#›</a:t>
            </a:fld>
            <a:endParaRPr/>
          </a:p>
        </p:txBody>
      </p:sp>
    </p:spTree>
    <p:extLst>
      <p:ext uri="{BB962C8B-B14F-4D97-AF65-F5344CB8AC3E}">
        <p14:creationId xmlns:p14="http://schemas.microsoft.com/office/powerpoint/2010/main" val="12917818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2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80369EDA-639E-4BC7-AD92-AC99A5D86E4A}"/>
              </a:ext>
            </a:extLst>
          </p:cNvPr>
          <p:cNvGrpSpPr>
            <a:grpSpLocks/>
          </p:cNvGrpSpPr>
          <p:nvPr/>
        </p:nvGrpSpPr>
        <p:grpSpPr bwMode="auto">
          <a:xfrm>
            <a:off x="0" y="0"/>
            <a:ext cx="2132013" cy="6858000"/>
            <a:chOff x="0" y="1"/>
            <a:chExt cx="2842684" cy="6858000"/>
          </a:xfrm>
        </p:grpSpPr>
        <p:sp>
          <p:nvSpPr>
            <p:cNvPr id="5" name="Freeform 6">
              <a:extLst>
                <a:ext uri="{FF2B5EF4-FFF2-40B4-BE49-F238E27FC236}">
                  <a16:creationId xmlns:a16="http://schemas.microsoft.com/office/drawing/2014/main" id="{FFA78021-68EF-4798-8FDA-5C9CE94AC483}"/>
                </a:ext>
              </a:extLst>
            </p:cNvPr>
            <p:cNvSpPr>
              <a:spLocks/>
            </p:cNvSpPr>
            <p:nvPr/>
          </p:nvSpPr>
          <p:spPr bwMode="auto">
            <a:xfrm>
              <a:off x="0" y="1"/>
              <a:ext cx="1430868" cy="52911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0297"/>
                  </a:moveTo>
                  <a:lnTo>
                    <a:pt x="0" y="21464"/>
                  </a:lnTo>
                  <a:lnTo>
                    <a:pt x="4026" y="21600"/>
                  </a:lnTo>
                  <a:lnTo>
                    <a:pt x="21600" y="0"/>
                  </a:lnTo>
                  <a:lnTo>
                    <a:pt x="16424" y="0"/>
                  </a:lnTo>
                  <a:lnTo>
                    <a:pt x="0" y="20297"/>
                  </a:lnTo>
                  <a:close/>
                </a:path>
              </a:pathLst>
            </a:custGeom>
            <a:solidFill>
              <a:srgbClr val="30ACEC"/>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6" name="Freeform 7">
              <a:extLst>
                <a:ext uri="{FF2B5EF4-FFF2-40B4-BE49-F238E27FC236}">
                  <a16:creationId xmlns:a16="http://schemas.microsoft.com/office/drawing/2014/main" id="{E3528FFF-401C-4999-AF03-477B5C07207A}"/>
                </a:ext>
              </a:extLst>
            </p:cNvPr>
            <p:cNvSpPr>
              <a:spLocks/>
            </p:cNvSpPr>
            <p:nvPr/>
          </p:nvSpPr>
          <p:spPr bwMode="auto">
            <a:xfrm>
              <a:off x="0" y="1"/>
              <a:ext cx="1011768" cy="4624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14370" y="0"/>
                  </a:lnTo>
                  <a:lnTo>
                    <a:pt x="0" y="14370"/>
                  </a:lnTo>
                  <a:lnTo>
                    <a:pt x="0" y="21600"/>
                  </a:lnTo>
                  <a:lnTo>
                    <a:pt x="21600" y="0"/>
                  </a:lnTo>
                  <a:close/>
                </a:path>
              </a:pathLst>
            </a:custGeom>
            <a:solidFill>
              <a:srgbClr val="595959"/>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7" name="Freeform 8">
              <a:extLst>
                <a:ext uri="{FF2B5EF4-FFF2-40B4-BE49-F238E27FC236}">
                  <a16:creationId xmlns:a16="http://schemas.microsoft.com/office/drawing/2014/main" id="{353681FF-A7BA-4EFB-9A1C-9AC80CD2BAEF}"/>
                </a:ext>
              </a:extLst>
            </p:cNvPr>
            <p:cNvSpPr>
              <a:spLocks/>
            </p:cNvSpPr>
            <p:nvPr/>
          </p:nvSpPr>
          <p:spPr bwMode="auto">
            <a:xfrm>
              <a:off x="0" y="5662613"/>
              <a:ext cx="1208619" cy="11953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344"/>
                  </a:lnTo>
                  <a:lnTo>
                    <a:pt x="20352" y="21600"/>
                  </a:lnTo>
                  <a:lnTo>
                    <a:pt x="21600" y="21600"/>
                  </a:lnTo>
                  <a:lnTo>
                    <a:pt x="0" y="0"/>
                  </a:lnTo>
                  <a:close/>
                </a:path>
              </a:pathLst>
            </a:custGeom>
            <a:solidFill>
              <a:srgbClr val="262626"/>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Freeform 9">
              <a:extLst>
                <a:ext uri="{FF2B5EF4-FFF2-40B4-BE49-F238E27FC236}">
                  <a16:creationId xmlns:a16="http://schemas.microsoft.com/office/drawing/2014/main" id="{2E4944B0-F6CD-4570-B1E9-3CD051F9F140}"/>
                </a:ext>
              </a:extLst>
            </p:cNvPr>
            <p:cNvSpPr>
              <a:spLocks/>
            </p:cNvSpPr>
            <p:nvPr/>
          </p:nvSpPr>
          <p:spPr bwMode="auto">
            <a:xfrm>
              <a:off x="1" y="5295900"/>
              <a:ext cx="1983318" cy="15621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66"/>
                  </a:lnTo>
                  <a:lnTo>
                    <a:pt x="20770" y="21600"/>
                  </a:lnTo>
                  <a:lnTo>
                    <a:pt x="21600" y="21600"/>
                  </a:lnTo>
                  <a:lnTo>
                    <a:pt x="0" y="0"/>
                  </a:lnTo>
                  <a:close/>
                </a:path>
              </a:pathLst>
            </a:custGeom>
            <a:solidFill>
              <a:srgbClr val="0C5A8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Freeform 10">
              <a:extLst>
                <a:ext uri="{FF2B5EF4-FFF2-40B4-BE49-F238E27FC236}">
                  <a16:creationId xmlns:a16="http://schemas.microsoft.com/office/drawing/2014/main" id="{C69C7127-EA9D-4ADD-AC77-546CB3BECD6D}"/>
                </a:ext>
              </a:extLst>
            </p:cNvPr>
            <p:cNvSpPr>
              <a:spLocks/>
            </p:cNvSpPr>
            <p:nvPr/>
          </p:nvSpPr>
          <p:spPr bwMode="auto">
            <a:xfrm>
              <a:off x="1" y="5257800"/>
              <a:ext cx="2842685" cy="16002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514"/>
                  </a:moveTo>
                  <a:lnTo>
                    <a:pt x="15070" y="21600"/>
                  </a:lnTo>
                  <a:lnTo>
                    <a:pt x="21600" y="21600"/>
                  </a:lnTo>
                  <a:lnTo>
                    <a:pt x="2027" y="450"/>
                  </a:lnTo>
                  <a:lnTo>
                    <a:pt x="0" y="0"/>
                  </a:lnTo>
                  <a:lnTo>
                    <a:pt x="0" y="514"/>
                  </a:lnTo>
                  <a:close/>
                </a:path>
              </a:pathLst>
            </a:custGeom>
            <a:solidFill>
              <a:srgbClr val="1287C3"/>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Freeform 11">
              <a:extLst>
                <a:ext uri="{FF2B5EF4-FFF2-40B4-BE49-F238E27FC236}">
                  <a16:creationId xmlns:a16="http://schemas.microsoft.com/office/drawing/2014/main" id="{5D918B80-7BE8-49F6-ABAB-D192A80AA7E0}"/>
                </a:ext>
              </a:extLst>
            </p:cNvPr>
            <p:cNvSpPr>
              <a:spLocks/>
            </p:cNvSpPr>
            <p:nvPr/>
          </p:nvSpPr>
          <p:spPr bwMode="auto">
            <a:xfrm>
              <a:off x="0" y="5357813"/>
              <a:ext cx="1837268" cy="15001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4389"/>
                  </a:moveTo>
                  <a:lnTo>
                    <a:pt x="14209" y="21600"/>
                  </a:lnTo>
                  <a:lnTo>
                    <a:pt x="21600" y="21600"/>
                  </a:lnTo>
                  <a:lnTo>
                    <a:pt x="0" y="0"/>
                  </a:lnTo>
                  <a:lnTo>
                    <a:pt x="0" y="4389"/>
                  </a:lnTo>
                  <a:close/>
                </a:path>
              </a:pathLst>
            </a:custGeom>
            <a:solidFill>
              <a:srgbClr val="40404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137" name="大標題文字"/>
          <p:cNvSpPr txBox="1">
            <a:spLocks noGrp="1"/>
          </p:cNvSpPr>
          <p:nvPr>
            <p:ph type="title"/>
          </p:nvPr>
        </p:nvSpPr>
        <p:spPr>
          <a:xfrm>
            <a:off x="982134" y="457202"/>
            <a:ext cx="7704668" cy="1981201"/>
          </a:xfrm>
          <a:prstGeom prst="rect">
            <a:avLst/>
          </a:prstGeom>
        </p:spPr>
        <p:txBody>
          <a:bodyPr/>
          <a:lstStyle>
            <a:lvl1pPr algn="ctr" defTabSz="342900">
              <a:lnSpc>
                <a:spcPct val="100000"/>
              </a:lnSpc>
              <a:defRPr sz="3000">
                <a:latin typeface="Corbel"/>
                <a:ea typeface="Corbel"/>
                <a:cs typeface="Corbel"/>
                <a:sym typeface="Corbel"/>
              </a:defRPr>
            </a:lvl1pPr>
          </a:lstStyle>
          <a:p>
            <a:r>
              <a:t>大標題文字</a:t>
            </a:r>
          </a:p>
        </p:txBody>
      </p:sp>
      <p:sp>
        <p:nvSpPr>
          <p:cNvPr id="138" name="內文層級一…"/>
          <p:cNvSpPr txBox="1">
            <a:spLocks noGrp="1"/>
          </p:cNvSpPr>
          <p:nvPr>
            <p:ph type="body" idx="1"/>
          </p:nvPr>
        </p:nvSpPr>
        <p:spPr>
          <a:xfrm>
            <a:off x="982134" y="2667000"/>
            <a:ext cx="7704668" cy="3332816"/>
          </a:xfrm>
          <a:prstGeom prst="rect">
            <a:avLst/>
          </a:prstGeom>
        </p:spPr>
        <p:txBody>
          <a:bodyPr anchor="ctr"/>
          <a:lstStyle>
            <a:lvl1pPr marL="214313" indent="-214313" defTabSz="342900">
              <a:lnSpc>
                <a:spcPct val="100000"/>
              </a:lnSpc>
              <a:spcBef>
                <a:spcPts val="450"/>
              </a:spcBef>
              <a:buClr>
                <a:srgbClr val="1287C3"/>
              </a:buClr>
              <a:buSzPct val="145000"/>
              <a:defRPr sz="1800">
                <a:latin typeface="Corbel"/>
                <a:ea typeface="Corbel"/>
                <a:cs typeface="Corbel"/>
                <a:sym typeface="Corbel"/>
              </a:defRPr>
            </a:lvl1pPr>
            <a:lvl2pPr marL="600075" indent="-257175" defTabSz="342900">
              <a:lnSpc>
                <a:spcPct val="100000"/>
              </a:lnSpc>
              <a:spcBef>
                <a:spcPts val="450"/>
              </a:spcBef>
              <a:buClr>
                <a:srgbClr val="1287C3"/>
              </a:buClr>
              <a:buSzPct val="145000"/>
              <a:defRPr sz="1800">
                <a:latin typeface="Corbel"/>
                <a:ea typeface="Corbel"/>
                <a:cs typeface="Corbel"/>
                <a:sym typeface="Corbel"/>
              </a:defRPr>
            </a:lvl2pPr>
            <a:lvl3pPr marL="971550" indent="-285750" defTabSz="342900">
              <a:lnSpc>
                <a:spcPct val="100000"/>
              </a:lnSpc>
              <a:spcBef>
                <a:spcPts val="450"/>
              </a:spcBef>
              <a:buClr>
                <a:srgbClr val="1287C3"/>
              </a:buClr>
              <a:buSzPct val="145000"/>
              <a:defRPr sz="1800">
                <a:latin typeface="Corbel"/>
                <a:ea typeface="Corbel"/>
                <a:cs typeface="Corbel"/>
                <a:sym typeface="Corbel"/>
              </a:defRPr>
            </a:lvl3pPr>
            <a:lvl4pPr marL="1221581" indent="-192881" defTabSz="342900">
              <a:lnSpc>
                <a:spcPct val="100000"/>
              </a:lnSpc>
              <a:spcBef>
                <a:spcPts val="450"/>
              </a:spcBef>
              <a:buClr>
                <a:srgbClr val="1287C3"/>
              </a:buClr>
              <a:buSzPct val="145000"/>
              <a:defRPr sz="1800">
                <a:latin typeface="Corbel"/>
                <a:ea typeface="Corbel"/>
                <a:cs typeface="Corbel"/>
                <a:sym typeface="Corbel"/>
              </a:defRPr>
            </a:lvl4pPr>
            <a:lvl5pPr marL="1592036" indent="-220436" defTabSz="342900">
              <a:lnSpc>
                <a:spcPct val="100000"/>
              </a:lnSpc>
              <a:spcBef>
                <a:spcPts val="450"/>
              </a:spcBef>
              <a:buClr>
                <a:srgbClr val="1287C3"/>
              </a:buClr>
              <a:buSzPct val="145000"/>
              <a:defRPr sz="1800">
                <a:latin typeface="Corbel"/>
                <a:ea typeface="Corbel"/>
                <a:cs typeface="Corbel"/>
                <a:sym typeface="Corbel"/>
              </a:defRPr>
            </a:lvl5pPr>
          </a:lstStyle>
          <a:p>
            <a:r>
              <a:t>內文層級一</a:t>
            </a:r>
          </a:p>
          <a:p>
            <a:pPr lvl="1"/>
            <a:r>
              <a:t>內文層級二</a:t>
            </a:r>
          </a:p>
          <a:p>
            <a:pPr lvl="2"/>
            <a:r>
              <a:t>內文層級三</a:t>
            </a:r>
          </a:p>
          <a:p>
            <a:pPr lvl="3"/>
            <a:r>
              <a:t>內文層級四</a:t>
            </a:r>
          </a:p>
          <a:p>
            <a:pPr lvl="4"/>
            <a:r>
              <a:t>內文層級五</a:t>
            </a:r>
          </a:p>
        </p:txBody>
      </p:sp>
      <p:sp>
        <p:nvSpPr>
          <p:cNvPr id="11" name="幻燈片編號">
            <a:extLst>
              <a:ext uri="{FF2B5EF4-FFF2-40B4-BE49-F238E27FC236}">
                <a16:creationId xmlns:a16="http://schemas.microsoft.com/office/drawing/2014/main" id="{9D62B7EA-711C-46CA-9EA2-3F66EDF59FCF}"/>
              </a:ext>
            </a:extLst>
          </p:cNvPr>
          <p:cNvSpPr txBox="1">
            <a:spLocks noGrp="1"/>
          </p:cNvSpPr>
          <p:nvPr>
            <p:ph type="sldNum" sz="quarter" idx="10"/>
          </p:nvPr>
        </p:nvSpPr>
        <p:spPr>
          <a:xfrm>
            <a:off x="8474075" y="6186488"/>
            <a:ext cx="212725" cy="207962"/>
          </a:xfrm>
        </p:spPr>
        <p:txBody>
          <a:bodyPr vert="horz" tIns="45720" bIns="45720" numCol="1" anchorCtr="0" compatLnSpc="1">
            <a:prstTxWarp prst="textNoShape">
              <a:avLst/>
            </a:prstTxWarp>
          </a:bodyPr>
          <a:lstStyle>
            <a:lvl1pPr>
              <a:defRPr sz="700">
                <a:solidFill>
                  <a:srgbClr val="000000"/>
                </a:solidFill>
                <a:latin typeface="Corbel" panose="020B0503020204020204" pitchFamily="34" charset="0"/>
                <a:sym typeface="Corbel" panose="020B0503020204020204" pitchFamily="34" charset="0"/>
              </a:defRPr>
            </a:lvl1pPr>
          </a:lstStyle>
          <a:p>
            <a:pPr>
              <a:defRPr/>
            </a:pPr>
            <a:fld id="{DCFC7D97-BB53-492A-972B-5B74A1E7BA48}" type="slidenum">
              <a:rPr lang="zh-TW" altLang="zh-TW"/>
              <a:pPr>
                <a:defRPr/>
              </a:pPr>
              <a:t>‹#›</a:t>
            </a:fld>
            <a:endParaRPr lang="zh-TW" altLang="zh-TW"/>
          </a:p>
        </p:txBody>
      </p:sp>
    </p:spTree>
    <p:extLst>
      <p:ext uri="{BB962C8B-B14F-4D97-AF65-F5344CB8AC3E}">
        <p14:creationId xmlns:p14="http://schemas.microsoft.com/office/powerpoint/2010/main" val="264217258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3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6" name="大標題文字"/>
          <p:cNvSpPr txBox="1">
            <a:spLocks noGrp="1"/>
          </p:cNvSpPr>
          <p:nvPr>
            <p:ph type="title"/>
          </p:nvPr>
        </p:nvSpPr>
        <p:spPr>
          <a:prstGeom prst="rect">
            <a:avLst/>
          </a:prstGeom>
        </p:spPr>
        <p:txBody>
          <a:bodyPr/>
          <a:lstStyle>
            <a:lvl1pPr>
              <a:defRPr sz="4050">
                <a:solidFill>
                  <a:srgbClr val="F6F6F6"/>
                </a:solidFill>
                <a:latin typeface="Corbel"/>
                <a:ea typeface="Corbel"/>
                <a:cs typeface="Corbel"/>
                <a:sym typeface="Corbel"/>
              </a:defRPr>
            </a:lvl1pPr>
          </a:lstStyle>
          <a:p>
            <a:r>
              <a:t>大標題文字</a:t>
            </a:r>
          </a:p>
        </p:txBody>
      </p:sp>
      <p:sp>
        <p:nvSpPr>
          <p:cNvPr id="147" name="內文層級一…"/>
          <p:cNvSpPr txBox="1">
            <a:spLocks noGrp="1"/>
          </p:cNvSpPr>
          <p:nvPr>
            <p:ph type="body" idx="1"/>
          </p:nvPr>
        </p:nvSpPr>
        <p:spPr>
          <a:xfrm>
            <a:off x="840000" y="1825625"/>
            <a:ext cx="7675351" cy="4351338"/>
          </a:xfrm>
          <a:prstGeom prst="rect">
            <a:avLst/>
          </a:prstGeom>
        </p:spPr>
        <p:txBody>
          <a:bodyPr/>
          <a:lstStyle>
            <a:lvl1pPr>
              <a:defRPr>
                <a:solidFill>
                  <a:srgbClr val="F6F6F6"/>
                </a:solidFill>
                <a:latin typeface="Corbel"/>
                <a:ea typeface="Corbel"/>
                <a:cs typeface="Corbel"/>
                <a:sym typeface="Corbel"/>
              </a:defRPr>
            </a:lvl1pPr>
            <a:lvl2pPr>
              <a:defRPr>
                <a:solidFill>
                  <a:srgbClr val="F6F6F6"/>
                </a:solidFill>
                <a:latin typeface="Corbel"/>
                <a:ea typeface="Corbel"/>
                <a:cs typeface="Corbel"/>
                <a:sym typeface="Corbel"/>
              </a:defRPr>
            </a:lvl2pPr>
            <a:lvl3pPr>
              <a:defRPr>
                <a:solidFill>
                  <a:srgbClr val="F6F6F6"/>
                </a:solidFill>
                <a:latin typeface="Corbel"/>
                <a:ea typeface="Corbel"/>
                <a:cs typeface="Corbel"/>
                <a:sym typeface="Corbel"/>
              </a:defRPr>
            </a:lvl3pPr>
            <a:lvl4pPr>
              <a:defRPr>
                <a:solidFill>
                  <a:srgbClr val="F6F6F6"/>
                </a:solidFill>
                <a:latin typeface="Corbel"/>
                <a:ea typeface="Corbel"/>
                <a:cs typeface="Corbel"/>
                <a:sym typeface="Corbel"/>
              </a:defRPr>
            </a:lvl4pPr>
            <a:lvl5pPr>
              <a:defRPr>
                <a:solidFill>
                  <a:srgbClr val="F6F6F6"/>
                </a:solidFill>
                <a:latin typeface="Corbel"/>
                <a:ea typeface="Corbel"/>
                <a:cs typeface="Corbel"/>
                <a:sym typeface="Corbe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311BBC91-D47D-4F28-92B0-CE39211A89BF}"/>
              </a:ext>
            </a:extLst>
          </p:cNvPr>
          <p:cNvSpPr txBox="1">
            <a:spLocks noGrp="1"/>
          </p:cNvSpPr>
          <p:nvPr>
            <p:ph type="sldNum" sz="quarter" idx="10"/>
          </p:nvPr>
        </p:nvSpPr>
        <p:spPr>
          <a:xfrm>
            <a:off x="8280400" y="6423025"/>
            <a:ext cx="234950" cy="231775"/>
          </a:xfrm>
        </p:spPr>
        <p:txBody>
          <a:bodyPr vert="horz" tIns="45720" bIns="45720" numCol="1" anchorCtr="0" compatLnSpc="1">
            <a:prstTxWarp prst="textNoShape">
              <a:avLst/>
            </a:prstTxWarp>
          </a:bodyPr>
          <a:lstStyle>
            <a:lvl1pPr defTabSz="342900">
              <a:defRPr>
                <a:solidFill>
                  <a:srgbClr val="F6F6F6"/>
                </a:solidFill>
                <a:latin typeface="Corbel" panose="020B0503020204020204" pitchFamily="34" charset="0"/>
                <a:sym typeface="Corbel" panose="020B0503020204020204" pitchFamily="34" charset="0"/>
              </a:defRPr>
            </a:lvl1pPr>
          </a:lstStyle>
          <a:p>
            <a:pPr>
              <a:defRPr/>
            </a:pPr>
            <a:fld id="{1198ACF5-A366-42BD-9F74-EF6F95969DCD}" type="slidenum">
              <a:rPr lang="zh-TW" altLang="zh-TW"/>
              <a:pPr>
                <a:defRPr/>
              </a:pPr>
              <a:t>‹#›</a:t>
            </a:fld>
            <a:endParaRPr lang="zh-TW" altLang="zh-TW"/>
          </a:p>
        </p:txBody>
      </p:sp>
    </p:spTree>
    <p:extLst>
      <p:ext uri="{BB962C8B-B14F-4D97-AF65-F5344CB8AC3E}">
        <p14:creationId xmlns:p14="http://schemas.microsoft.com/office/powerpoint/2010/main" val="280864250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7F7B3F4-EA1A-438F-B4DA-2BF644B6A282}"/>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249F20D5-766F-4B81-B86A-D2D87E7CC23F}" type="datetimeFigureOut">
              <a:rPr lang="zh-TW" altLang="en-US"/>
              <a:pPr>
                <a:defRPr/>
              </a:pPr>
              <a:t>2022/9/5</a:t>
            </a:fld>
            <a:endParaRPr lang="zh-TW" altLang="en-US"/>
          </a:p>
        </p:txBody>
      </p:sp>
      <p:sp>
        <p:nvSpPr>
          <p:cNvPr id="8" name="頁尾版面配置區 7">
            <a:extLst>
              <a:ext uri="{FF2B5EF4-FFF2-40B4-BE49-F238E27FC236}">
                <a16:creationId xmlns:a16="http://schemas.microsoft.com/office/drawing/2014/main" id="{7B3C4DC7-703F-4453-8C72-B4699F7AF5A6}"/>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9" name="投影片編號版面配置區 8">
            <a:extLst>
              <a:ext uri="{FF2B5EF4-FFF2-40B4-BE49-F238E27FC236}">
                <a16:creationId xmlns:a16="http://schemas.microsoft.com/office/drawing/2014/main" id="{BE0DF5AA-9281-4919-8195-ACF13F661E78}"/>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1F608C92-C172-4784-ADAA-9098D1B21CC6}" type="slidenum">
              <a:rPr lang="zh-TW" altLang="en-US"/>
              <a:pPr>
                <a:defRPr/>
              </a:pPr>
              <a:t>‹#›</a:t>
            </a:fld>
            <a:endParaRPr lang="zh-TW" altLang="en-US"/>
          </a:p>
        </p:txBody>
      </p:sp>
    </p:spTree>
    <p:extLst>
      <p:ext uri="{BB962C8B-B14F-4D97-AF65-F5344CB8AC3E}">
        <p14:creationId xmlns:p14="http://schemas.microsoft.com/office/powerpoint/2010/main" val="1097895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5" name="大標題文字"/>
          <p:cNvSpPr txBox="1">
            <a:spLocks noGrp="1"/>
          </p:cNvSpPr>
          <p:nvPr>
            <p:ph type="title"/>
          </p:nvPr>
        </p:nvSpPr>
        <p:spPr>
          <a:xfrm>
            <a:off x="1143000" y="1122363"/>
            <a:ext cx="6858000" cy="2387601"/>
          </a:xfrm>
          <a:prstGeom prst="rect">
            <a:avLst/>
          </a:prstGeom>
        </p:spPr>
        <p:txBody>
          <a:bodyPr anchor="b"/>
          <a:lstStyle>
            <a:lvl1pPr algn="ctr">
              <a:defRPr sz="4500"/>
            </a:lvl1pPr>
          </a:lstStyle>
          <a:p>
            <a:r>
              <a:t>大標題文字</a:t>
            </a:r>
          </a:p>
        </p:txBody>
      </p:sp>
      <p:sp>
        <p:nvSpPr>
          <p:cNvPr id="156" name="內文層級一…"/>
          <p:cNvSpPr txBox="1">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FCD59A1B-C81A-4FCE-9A52-01E54763D732}"/>
              </a:ext>
            </a:extLst>
          </p:cNvPr>
          <p:cNvSpPr txBox="1">
            <a:spLocks noGrp="1"/>
          </p:cNvSpPr>
          <p:nvPr>
            <p:ph type="sldNum" sz="quarter" idx="10"/>
          </p:nvPr>
        </p:nvSpPr>
        <p:spPr>
          <a:ln/>
        </p:spPr>
        <p:txBody>
          <a:bodyPr/>
          <a:lstStyle>
            <a:lvl1pPr>
              <a:defRPr/>
            </a:lvl1pPr>
          </a:lstStyle>
          <a:p>
            <a:pPr>
              <a:defRPr/>
            </a:pPr>
            <a:fld id="{B8203D93-DE6B-4443-A556-81384AD303D4}" type="slidenum">
              <a:rPr/>
              <a:pPr>
                <a:defRPr/>
              </a:pPr>
              <a:t>‹#›</a:t>
            </a:fld>
            <a:endParaRPr/>
          </a:p>
        </p:txBody>
      </p:sp>
    </p:spTree>
    <p:extLst>
      <p:ext uri="{BB962C8B-B14F-4D97-AF65-F5344CB8AC3E}">
        <p14:creationId xmlns:p14="http://schemas.microsoft.com/office/powerpoint/2010/main" val="397328427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含標題的內容">
    <p:spTree>
      <p:nvGrpSpPr>
        <p:cNvPr id="1" name=""/>
        <p:cNvGrpSpPr/>
        <p:nvPr/>
      </p:nvGrpSpPr>
      <p:grpSpPr>
        <a:xfrm>
          <a:off x="0" y="0"/>
          <a:ext cx="0" cy="0"/>
          <a:chOff x="0" y="0"/>
          <a:chExt cx="0" cy="0"/>
        </a:xfrm>
      </p:grpSpPr>
      <p:sp>
        <p:nvSpPr>
          <p:cNvPr id="164" name="大標題文字"/>
          <p:cNvSpPr txBox="1">
            <a:spLocks noGrp="1"/>
          </p:cNvSpPr>
          <p:nvPr>
            <p:ph type="title"/>
          </p:nvPr>
        </p:nvSpPr>
        <p:spPr>
          <a:xfrm>
            <a:off x="629841" y="457200"/>
            <a:ext cx="2949179" cy="1600200"/>
          </a:xfrm>
          <a:prstGeom prst="rect">
            <a:avLst/>
          </a:prstGeom>
        </p:spPr>
        <p:txBody>
          <a:bodyPr anchor="b"/>
          <a:lstStyle>
            <a:lvl1pPr>
              <a:defRPr sz="2400"/>
            </a:lvl1pPr>
          </a:lstStyle>
          <a:p>
            <a:r>
              <a:t>大標題文字</a:t>
            </a:r>
          </a:p>
        </p:txBody>
      </p:sp>
      <p:sp>
        <p:nvSpPr>
          <p:cNvPr id="165" name="內文層級一…"/>
          <p:cNvSpPr txBox="1">
            <a:spLocks noGrp="1"/>
          </p:cNvSpPr>
          <p:nvPr>
            <p:ph type="body" sz="half" idx="1"/>
          </p:nvPr>
        </p:nvSpPr>
        <p:spPr>
          <a:xfrm>
            <a:off x="3887390" y="987426"/>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內文層級一</a:t>
            </a:r>
          </a:p>
          <a:p>
            <a:pPr lvl="1"/>
            <a:r>
              <a:t>內文層級二</a:t>
            </a:r>
          </a:p>
          <a:p>
            <a:pPr lvl="2"/>
            <a:r>
              <a:t>內文層級三</a:t>
            </a:r>
          </a:p>
          <a:p>
            <a:pPr lvl="3"/>
            <a:r>
              <a:t>內文層級四</a:t>
            </a:r>
          </a:p>
          <a:p>
            <a:pPr lvl="4"/>
            <a:r>
              <a:t>內文層級五</a:t>
            </a:r>
          </a:p>
        </p:txBody>
      </p:sp>
      <p:sp>
        <p:nvSpPr>
          <p:cNvPr id="166" name="文字版面配置區 3"/>
          <p:cNvSpPr>
            <a:spLocks noGrp="1"/>
          </p:cNvSpPr>
          <p:nvPr>
            <p:ph type="body" sz="quarter" idx="13"/>
          </p:nvPr>
        </p:nvSpPr>
        <p:spPr>
          <a:xfrm>
            <a:off x="629840" y="2057400"/>
            <a:ext cx="2949179" cy="3811588"/>
          </a:xfrm>
          <a:prstGeom prst="rect">
            <a:avLst/>
          </a:prstGeom>
        </p:spPr>
        <p:txBody>
          <a:bodyPr/>
          <a:lstStyle>
            <a:lvl1pPr marL="0" indent="0">
              <a:buSzTx/>
              <a:buFontTx/>
              <a:buNone/>
              <a:defRPr sz="1600"/>
            </a:lvl1pPr>
          </a:lstStyle>
          <a:p>
            <a:endParaRPr/>
          </a:p>
        </p:txBody>
      </p:sp>
      <p:sp>
        <p:nvSpPr>
          <p:cNvPr id="5" name="幻燈片編號">
            <a:extLst>
              <a:ext uri="{FF2B5EF4-FFF2-40B4-BE49-F238E27FC236}">
                <a16:creationId xmlns:a16="http://schemas.microsoft.com/office/drawing/2014/main" id="{739D2B8F-79BD-4234-AA3F-AC92C3DFB0BB}"/>
              </a:ext>
            </a:extLst>
          </p:cNvPr>
          <p:cNvSpPr txBox="1">
            <a:spLocks noGrp="1"/>
          </p:cNvSpPr>
          <p:nvPr>
            <p:ph type="sldNum" sz="quarter" idx="14"/>
          </p:nvPr>
        </p:nvSpPr>
        <p:spPr>
          <a:ln/>
        </p:spPr>
        <p:txBody>
          <a:bodyPr/>
          <a:lstStyle>
            <a:lvl1pPr>
              <a:defRPr/>
            </a:lvl1pPr>
          </a:lstStyle>
          <a:p>
            <a:pPr>
              <a:defRPr/>
            </a:pPr>
            <a:fld id="{0AE5E512-3171-40AE-9F40-458CA56796B3}" type="slidenum">
              <a:rPr/>
              <a:pPr>
                <a:defRPr/>
              </a:pPr>
              <a:t>‹#›</a:t>
            </a:fld>
            <a:endParaRPr/>
          </a:p>
        </p:txBody>
      </p:sp>
    </p:spTree>
    <p:extLst>
      <p:ext uri="{BB962C8B-B14F-4D97-AF65-F5344CB8AC3E}">
        <p14:creationId xmlns:p14="http://schemas.microsoft.com/office/powerpoint/2010/main" val="90023516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4_標題及物件">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ED0AEB2-4F29-4C5A-BA2D-45F4E3D420CD}"/>
              </a:ext>
            </a:extLst>
          </p:cNvPr>
          <p:cNvGrpSpPr>
            <a:grpSpLocks/>
          </p:cNvGrpSpPr>
          <p:nvPr/>
        </p:nvGrpSpPr>
        <p:grpSpPr bwMode="auto">
          <a:xfrm>
            <a:off x="0" y="-7938"/>
            <a:ext cx="9144000" cy="6865938"/>
            <a:chOff x="0" y="0"/>
            <a:chExt cx="12192000" cy="6866467"/>
          </a:xfrm>
        </p:grpSpPr>
        <p:sp>
          <p:nvSpPr>
            <p:cNvPr id="5" name="Straight Connector 19">
              <a:extLst>
                <a:ext uri="{FF2B5EF4-FFF2-40B4-BE49-F238E27FC236}">
                  <a16:creationId xmlns:a16="http://schemas.microsoft.com/office/drawing/2014/main" id="{63CC3415-FE4F-4C64-BCB9-134BE2FD3C9F}"/>
                </a:ext>
              </a:extLst>
            </p:cNvPr>
            <p:cNvSpPr>
              <a:spLocks noChangeShapeType="1"/>
            </p:cNvSpPr>
            <p:nvPr/>
          </p:nvSpPr>
          <p:spPr bwMode="auto">
            <a:xfrm>
              <a:off x="9371012" y="8466"/>
              <a:ext cx="1219201" cy="6858002"/>
            </a:xfrm>
            <a:prstGeom prst="line">
              <a:avLst/>
            </a:prstGeom>
            <a:noFill/>
            <a:ln w="9525" cap="rnd">
              <a:solidFill>
                <a:srgbClr val="BFBFBF"/>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6" name="Straight Connector 20">
              <a:extLst>
                <a:ext uri="{FF2B5EF4-FFF2-40B4-BE49-F238E27FC236}">
                  <a16:creationId xmlns:a16="http://schemas.microsoft.com/office/drawing/2014/main" id="{BE7B9486-1706-42FC-BE9B-1598D86A1AF7}"/>
                </a:ext>
              </a:extLst>
            </p:cNvPr>
            <p:cNvSpPr>
              <a:spLocks noChangeShapeType="1"/>
            </p:cNvSpPr>
            <p:nvPr/>
          </p:nvSpPr>
          <p:spPr bwMode="auto">
            <a:xfrm flipH="1">
              <a:off x="7425266" y="3689880"/>
              <a:ext cx="4763559" cy="3176587"/>
            </a:xfrm>
            <a:prstGeom prst="line">
              <a:avLst/>
            </a:prstGeom>
            <a:noFill/>
            <a:ln w="9525" cap="rnd">
              <a:solidFill>
                <a:srgbClr val="D9D9D9"/>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7" name="Rectangle 23">
              <a:extLst>
                <a:ext uri="{FF2B5EF4-FFF2-40B4-BE49-F238E27FC236}">
                  <a16:creationId xmlns:a16="http://schemas.microsoft.com/office/drawing/2014/main" id="{60F964BF-FE82-4CAE-9A5F-DCF32BA7191A}"/>
                </a:ext>
              </a:extLst>
            </p:cNvPr>
            <p:cNvSpPr>
              <a:spLocks/>
            </p:cNvSpPr>
            <p:nvPr/>
          </p:nvSpPr>
          <p:spPr bwMode="auto">
            <a:xfrm>
              <a:off x="9181476" y="0"/>
              <a:ext cx="300734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19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Rectangle 25">
              <a:extLst>
                <a:ext uri="{FF2B5EF4-FFF2-40B4-BE49-F238E27FC236}">
                  <a16:creationId xmlns:a16="http://schemas.microsoft.com/office/drawing/2014/main" id="{3682C853-48BF-49DF-A48C-81FF76CCA8CC}"/>
                </a:ext>
              </a:extLst>
            </p:cNvPr>
            <p:cNvSpPr>
              <a:spLocks/>
            </p:cNvSpPr>
            <p:nvPr/>
          </p:nvSpPr>
          <p:spPr bwMode="auto">
            <a:xfrm>
              <a:off x="9603441" y="0"/>
              <a:ext cx="258855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Isosceles Triangle 23">
              <a:extLst>
                <a:ext uri="{FF2B5EF4-FFF2-40B4-BE49-F238E27FC236}">
                  <a16:creationId xmlns:a16="http://schemas.microsoft.com/office/drawing/2014/main" id="{CCC34C2C-524C-4912-B3EE-79BAB118DD9E}"/>
                </a:ext>
              </a:extLst>
            </p:cNvPr>
            <p:cNvSpPr>
              <a:spLocks/>
            </p:cNvSpPr>
            <p:nvPr/>
          </p:nvSpPr>
          <p:spPr bwMode="auto">
            <a:xfrm>
              <a:off x="8932333" y="3056466"/>
              <a:ext cx="3259667" cy="38100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54A021">
                <a:alpha val="7215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Rectangle 27">
              <a:extLst>
                <a:ext uri="{FF2B5EF4-FFF2-40B4-BE49-F238E27FC236}">
                  <a16:creationId xmlns:a16="http://schemas.microsoft.com/office/drawing/2014/main" id="{3965D645-35B7-4583-93A3-8156AF9C9C4F}"/>
                </a:ext>
              </a:extLst>
            </p:cNvPr>
            <p:cNvSpPr>
              <a:spLocks/>
            </p:cNvSpPr>
            <p:nvPr/>
          </p:nvSpPr>
          <p:spPr bwMode="auto">
            <a:xfrm>
              <a:off x="9334500" y="0"/>
              <a:ext cx="2854326"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1" name="Rectangle 28">
              <a:extLst>
                <a:ext uri="{FF2B5EF4-FFF2-40B4-BE49-F238E27FC236}">
                  <a16:creationId xmlns:a16="http://schemas.microsoft.com/office/drawing/2014/main" id="{6F0E861C-04D3-4C08-9DDB-E6F5FAABC7C5}"/>
                </a:ext>
              </a:extLst>
            </p:cNvPr>
            <p:cNvSpPr>
              <a:spLocks/>
            </p:cNvSpPr>
            <p:nvPr/>
          </p:nvSpPr>
          <p:spPr bwMode="auto">
            <a:xfrm>
              <a:off x="10898730" y="0"/>
              <a:ext cx="1290095"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2" name="Rectangle 29">
              <a:extLst>
                <a:ext uri="{FF2B5EF4-FFF2-40B4-BE49-F238E27FC236}">
                  <a16:creationId xmlns:a16="http://schemas.microsoft.com/office/drawing/2014/main" id="{C26702A7-51F5-44FA-84F0-317BAEEF6DE4}"/>
                </a:ext>
              </a:extLst>
            </p:cNvPr>
            <p:cNvSpPr>
              <a:spLocks/>
            </p:cNvSpPr>
            <p:nvPr/>
          </p:nvSpPr>
          <p:spPr bwMode="auto">
            <a:xfrm>
              <a:off x="10938998" y="0"/>
              <a:ext cx="1249826"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3" name="Isosceles Triangle 27">
              <a:extLst>
                <a:ext uri="{FF2B5EF4-FFF2-40B4-BE49-F238E27FC236}">
                  <a16:creationId xmlns:a16="http://schemas.microsoft.com/office/drawing/2014/main" id="{5934AB47-2221-4640-A21A-CE5307592FFB}"/>
                </a:ext>
              </a:extLst>
            </p:cNvPr>
            <p:cNvSpPr>
              <a:spLocks/>
            </p:cNvSpPr>
            <p:nvPr/>
          </p:nvSpPr>
          <p:spPr bwMode="auto">
            <a:xfrm>
              <a:off x="10371666" y="3598333"/>
              <a:ext cx="1817160" cy="3268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90C226">
                <a:alpha val="79999"/>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4" name="Isosceles Triangle 28">
              <a:extLst>
                <a:ext uri="{FF2B5EF4-FFF2-40B4-BE49-F238E27FC236}">
                  <a16:creationId xmlns:a16="http://schemas.microsoft.com/office/drawing/2014/main" id="{B0C1F455-F908-41D0-8B3F-830F0675E0D9}"/>
                </a:ext>
              </a:extLst>
            </p:cNvPr>
            <p:cNvSpPr>
              <a:spLocks/>
            </p:cNvSpPr>
            <p:nvPr/>
          </p:nvSpPr>
          <p:spPr bwMode="auto">
            <a:xfrm>
              <a:off x="-1" y="4021666"/>
              <a:ext cx="448734" cy="28448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21600"/>
                  </a:lnTo>
                  <a:lnTo>
                    <a:pt x="0" y="21600"/>
                  </a:lnTo>
                  <a:close/>
                </a:path>
              </a:pathLst>
            </a:custGeom>
            <a:solidFill>
              <a:srgbClr val="90C226">
                <a:alpha val="8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185" name="大標題文字"/>
          <p:cNvSpPr txBox="1">
            <a:spLocks noGrp="1"/>
          </p:cNvSpPr>
          <p:nvPr>
            <p:ph type="title"/>
          </p:nvPr>
        </p:nvSpPr>
        <p:spPr>
          <a:xfrm>
            <a:off x="508000" y="609600"/>
            <a:ext cx="6447503" cy="1320800"/>
          </a:xfrm>
          <a:prstGeom prst="rect">
            <a:avLst/>
          </a:prstGeom>
        </p:spPr>
        <p:txBody>
          <a:bodyPr anchor="t"/>
          <a:lstStyle>
            <a:lvl1pPr defTabSz="342900">
              <a:lnSpc>
                <a:spcPct val="100000"/>
              </a:lnSpc>
              <a:defRPr sz="2700">
                <a:solidFill>
                  <a:srgbClr val="90C226"/>
                </a:solidFill>
                <a:latin typeface="Trebuchet MS"/>
                <a:ea typeface="Trebuchet MS"/>
                <a:cs typeface="Trebuchet MS"/>
                <a:sym typeface="Trebuchet MS"/>
              </a:defRPr>
            </a:lvl1pPr>
          </a:lstStyle>
          <a:p>
            <a:r>
              <a:t>大標題文字</a:t>
            </a:r>
          </a:p>
        </p:txBody>
      </p:sp>
      <p:sp>
        <p:nvSpPr>
          <p:cNvPr id="186" name="內文層級一…"/>
          <p:cNvSpPr txBox="1">
            <a:spLocks noGrp="1"/>
          </p:cNvSpPr>
          <p:nvPr>
            <p:ph type="body" sz="half" idx="1"/>
          </p:nvPr>
        </p:nvSpPr>
        <p:spPr>
          <a:xfrm>
            <a:off x="508000" y="2160590"/>
            <a:ext cx="6447503" cy="3880773"/>
          </a:xfrm>
          <a:prstGeom prst="rect">
            <a:avLst/>
          </a:prstGeom>
        </p:spPr>
        <p:txBody>
          <a:bodyPr/>
          <a:lstStyle>
            <a:lvl1pPr marL="2571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1pPr>
            <a:lvl2pPr marL="584001" indent="-241101"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2pPr>
            <a:lvl3pPr marL="906236" indent="-220436"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3pPr>
            <a:lvl4pPr marL="12858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4pPr>
            <a:lvl5pPr marL="16287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5pPr>
          </a:lstStyle>
          <a:p>
            <a:r>
              <a:t>內文層級一</a:t>
            </a:r>
          </a:p>
          <a:p>
            <a:pPr lvl="1"/>
            <a:r>
              <a:t>內文層級二</a:t>
            </a:r>
          </a:p>
          <a:p>
            <a:pPr lvl="2"/>
            <a:r>
              <a:t>內文層級三</a:t>
            </a:r>
          </a:p>
          <a:p>
            <a:pPr lvl="3"/>
            <a:r>
              <a:t>內文層級四</a:t>
            </a:r>
          </a:p>
          <a:p>
            <a:pPr lvl="4"/>
            <a:r>
              <a:t>內文層級五</a:t>
            </a:r>
          </a:p>
        </p:txBody>
      </p:sp>
      <p:sp>
        <p:nvSpPr>
          <p:cNvPr id="15" name="幻燈片編號">
            <a:extLst>
              <a:ext uri="{FF2B5EF4-FFF2-40B4-BE49-F238E27FC236}">
                <a16:creationId xmlns:a16="http://schemas.microsoft.com/office/drawing/2014/main" id="{7A520540-E4F8-4C8E-88E0-A8F33699D6E9}"/>
              </a:ext>
            </a:extLst>
          </p:cNvPr>
          <p:cNvSpPr txBox="1">
            <a:spLocks noGrp="1"/>
          </p:cNvSpPr>
          <p:nvPr>
            <p:ph type="sldNum" sz="quarter" idx="10"/>
          </p:nvPr>
        </p:nvSpPr>
        <p:spPr>
          <a:xfrm>
            <a:off x="6754813" y="6126163"/>
            <a:ext cx="200025" cy="195262"/>
          </a:xfrm>
        </p:spPr>
        <p:txBody>
          <a:bodyPr vert="horz" tIns="45720" bIns="45720" numCol="1" anchorCtr="0" compatLnSpc="1">
            <a:prstTxWarp prst="textNoShape">
              <a:avLst/>
            </a:prstTxWarp>
          </a:bodyPr>
          <a:lstStyle>
            <a:lvl1pPr>
              <a:defRPr sz="600">
                <a:solidFill>
                  <a:srgbClr val="90C226"/>
                </a:solidFill>
                <a:latin typeface="Trebuchet MS" panose="020B0603020202020204" pitchFamily="34" charset="0"/>
                <a:sym typeface="Trebuchet MS" panose="020B0603020202020204" pitchFamily="34" charset="0"/>
              </a:defRPr>
            </a:lvl1pPr>
          </a:lstStyle>
          <a:p>
            <a:pPr>
              <a:defRPr/>
            </a:pPr>
            <a:fld id="{DCC51926-5150-4366-B6B2-73B66785EB6F}" type="slidenum">
              <a:rPr lang="zh-TW" altLang="zh-TW"/>
              <a:pPr>
                <a:defRPr/>
              </a:pPr>
              <a:t>‹#›</a:t>
            </a:fld>
            <a:endParaRPr lang="zh-TW" altLang="zh-TW"/>
          </a:p>
        </p:txBody>
      </p:sp>
    </p:spTree>
    <p:extLst>
      <p:ext uri="{BB962C8B-B14F-4D97-AF65-F5344CB8AC3E}">
        <p14:creationId xmlns:p14="http://schemas.microsoft.com/office/powerpoint/2010/main" val="315340382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_標題及物件">
    <p:spTree>
      <p:nvGrpSpPr>
        <p:cNvPr id="1" name=""/>
        <p:cNvGrpSpPr/>
        <p:nvPr/>
      </p:nvGrpSpPr>
      <p:grpSpPr>
        <a:xfrm>
          <a:off x="0" y="0"/>
          <a:ext cx="0" cy="0"/>
          <a:chOff x="0" y="0"/>
          <a:chExt cx="0" cy="0"/>
        </a:xfrm>
      </p:grpSpPr>
      <p:sp>
        <p:nvSpPr>
          <p:cNvPr id="194" name="大標題文字"/>
          <p:cNvSpPr txBox="1">
            <a:spLocks noGrp="1"/>
          </p:cNvSpPr>
          <p:nvPr>
            <p:ph type="title"/>
          </p:nvPr>
        </p:nvSpPr>
        <p:spPr>
          <a:prstGeom prst="rect">
            <a:avLst/>
          </a:prstGeom>
        </p:spPr>
        <p:txBody>
          <a:bodyPr/>
          <a:lstStyle/>
          <a:p>
            <a:r>
              <a:t>大標題文字</a:t>
            </a:r>
          </a:p>
        </p:txBody>
      </p:sp>
      <p:sp>
        <p:nvSpPr>
          <p:cNvPr id="195"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2D9EABAB-4D2C-4C93-ABE8-2CB5DBEB4F21}"/>
              </a:ext>
            </a:extLst>
          </p:cNvPr>
          <p:cNvSpPr txBox="1">
            <a:spLocks noGrp="1"/>
          </p:cNvSpPr>
          <p:nvPr>
            <p:ph type="sldNum" sz="quarter" idx="10"/>
          </p:nvPr>
        </p:nvSpPr>
        <p:spPr>
          <a:ln/>
        </p:spPr>
        <p:txBody>
          <a:bodyPr/>
          <a:lstStyle>
            <a:lvl1pPr>
              <a:defRPr/>
            </a:lvl1pPr>
          </a:lstStyle>
          <a:p>
            <a:pPr>
              <a:defRPr/>
            </a:pPr>
            <a:fld id="{BB14418B-1152-475D-8CA8-F0F5F6201B94}" type="slidenum">
              <a:rPr/>
              <a:pPr>
                <a:defRPr/>
              </a:pPr>
              <a:t>‹#›</a:t>
            </a:fld>
            <a:endParaRPr/>
          </a:p>
        </p:txBody>
      </p:sp>
    </p:spTree>
    <p:extLst>
      <p:ext uri="{BB962C8B-B14F-4D97-AF65-F5344CB8AC3E}">
        <p14:creationId xmlns:p14="http://schemas.microsoft.com/office/powerpoint/2010/main" val="134801762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6_標題及物件">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47E47B65-9297-47E9-913D-64C774D0AA2E}"/>
              </a:ext>
            </a:extLst>
          </p:cNvPr>
          <p:cNvGrpSpPr>
            <a:grpSpLocks/>
          </p:cNvGrpSpPr>
          <p:nvPr/>
        </p:nvGrpSpPr>
        <p:grpSpPr bwMode="auto">
          <a:xfrm>
            <a:off x="0" y="-7938"/>
            <a:ext cx="9144000" cy="6865938"/>
            <a:chOff x="0" y="0"/>
            <a:chExt cx="12192000" cy="6866467"/>
          </a:xfrm>
        </p:grpSpPr>
        <p:sp>
          <p:nvSpPr>
            <p:cNvPr id="5" name="Straight Connector 19">
              <a:extLst>
                <a:ext uri="{FF2B5EF4-FFF2-40B4-BE49-F238E27FC236}">
                  <a16:creationId xmlns:a16="http://schemas.microsoft.com/office/drawing/2014/main" id="{6BB7724D-2BAA-4EEC-A96A-FB3FB8C32B38}"/>
                </a:ext>
              </a:extLst>
            </p:cNvPr>
            <p:cNvSpPr>
              <a:spLocks noChangeShapeType="1"/>
            </p:cNvSpPr>
            <p:nvPr/>
          </p:nvSpPr>
          <p:spPr bwMode="auto">
            <a:xfrm>
              <a:off x="9371012" y="8466"/>
              <a:ext cx="1219201" cy="6858002"/>
            </a:xfrm>
            <a:prstGeom prst="line">
              <a:avLst/>
            </a:prstGeom>
            <a:noFill/>
            <a:ln w="9525" cap="rnd">
              <a:solidFill>
                <a:srgbClr val="BFBFBF"/>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6" name="Straight Connector 20">
              <a:extLst>
                <a:ext uri="{FF2B5EF4-FFF2-40B4-BE49-F238E27FC236}">
                  <a16:creationId xmlns:a16="http://schemas.microsoft.com/office/drawing/2014/main" id="{B63842BE-3C60-41E2-8A37-24064025E5D0}"/>
                </a:ext>
              </a:extLst>
            </p:cNvPr>
            <p:cNvSpPr>
              <a:spLocks noChangeShapeType="1"/>
            </p:cNvSpPr>
            <p:nvPr/>
          </p:nvSpPr>
          <p:spPr bwMode="auto">
            <a:xfrm flipH="1">
              <a:off x="7425266" y="3689880"/>
              <a:ext cx="4763559" cy="3176587"/>
            </a:xfrm>
            <a:prstGeom prst="line">
              <a:avLst/>
            </a:prstGeom>
            <a:noFill/>
            <a:ln w="9525" cap="rnd">
              <a:solidFill>
                <a:srgbClr val="D9D9D9"/>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7" name="Rectangle 23">
              <a:extLst>
                <a:ext uri="{FF2B5EF4-FFF2-40B4-BE49-F238E27FC236}">
                  <a16:creationId xmlns:a16="http://schemas.microsoft.com/office/drawing/2014/main" id="{0F298D23-8189-4C1A-BDF6-86CACD9B46F0}"/>
                </a:ext>
              </a:extLst>
            </p:cNvPr>
            <p:cNvSpPr>
              <a:spLocks/>
            </p:cNvSpPr>
            <p:nvPr/>
          </p:nvSpPr>
          <p:spPr bwMode="auto">
            <a:xfrm>
              <a:off x="9181476" y="0"/>
              <a:ext cx="300734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19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Rectangle 25">
              <a:extLst>
                <a:ext uri="{FF2B5EF4-FFF2-40B4-BE49-F238E27FC236}">
                  <a16:creationId xmlns:a16="http://schemas.microsoft.com/office/drawing/2014/main" id="{18A55F6F-6FA4-4F80-816B-BF03B83B0386}"/>
                </a:ext>
              </a:extLst>
            </p:cNvPr>
            <p:cNvSpPr>
              <a:spLocks/>
            </p:cNvSpPr>
            <p:nvPr/>
          </p:nvSpPr>
          <p:spPr bwMode="auto">
            <a:xfrm>
              <a:off x="9603441" y="0"/>
              <a:ext cx="258855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Isosceles Triangle 23">
              <a:extLst>
                <a:ext uri="{FF2B5EF4-FFF2-40B4-BE49-F238E27FC236}">
                  <a16:creationId xmlns:a16="http://schemas.microsoft.com/office/drawing/2014/main" id="{4DA0CAFD-24B9-4E9F-B4A5-CE6D310EE62B}"/>
                </a:ext>
              </a:extLst>
            </p:cNvPr>
            <p:cNvSpPr>
              <a:spLocks/>
            </p:cNvSpPr>
            <p:nvPr/>
          </p:nvSpPr>
          <p:spPr bwMode="auto">
            <a:xfrm>
              <a:off x="8932333" y="3056466"/>
              <a:ext cx="3259667" cy="38100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54A021">
                <a:alpha val="7215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Rectangle 27">
              <a:extLst>
                <a:ext uri="{FF2B5EF4-FFF2-40B4-BE49-F238E27FC236}">
                  <a16:creationId xmlns:a16="http://schemas.microsoft.com/office/drawing/2014/main" id="{B125E490-D3F5-4774-BEE6-7F1A9314B2B3}"/>
                </a:ext>
              </a:extLst>
            </p:cNvPr>
            <p:cNvSpPr>
              <a:spLocks/>
            </p:cNvSpPr>
            <p:nvPr/>
          </p:nvSpPr>
          <p:spPr bwMode="auto">
            <a:xfrm>
              <a:off x="9334500" y="0"/>
              <a:ext cx="2854326"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1" name="Rectangle 28">
              <a:extLst>
                <a:ext uri="{FF2B5EF4-FFF2-40B4-BE49-F238E27FC236}">
                  <a16:creationId xmlns:a16="http://schemas.microsoft.com/office/drawing/2014/main" id="{43D0831B-83FC-405E-977E-4D07DB0F84DA}"/>
                </a:ext>
              </a:extLst>
            </p:cNvPr>
            <p:cNvSpPr>
              <a:spLocks/>
            </p:cNvSpPr>
            <p:nvPr/>
          </p:nvSpPr>
          <p:spPr bwMode="auto">
            <a:xfrm>
              <a:off x="10898730" y="0"/>
              <a:ext cx="1290095"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2" name="Rectangle 29">
              <a:extLst>
                <a:ext uri="{FF2B5EF4-FFF2-40B4-BE49-F238E27FC236}">
                  <a16:creationId xmlns:a16="http://schemas.microsoft.com/office/drawing/2014/main" id="{E8DF2D17-D91B-432E-8273-BDB0A70511C7}"/>
                </a:ext>
              </a:extLst>
            </p:cNvPr>
            <p:cNvSpPr>
              <a:spLocks/>
            </p:cNvSpPr>
            <p:nvPr/>
          </p:nvSpPr>
          <p:spPr bwMode="auto">
            <a:xfrm>
              <a:off x="10938998" y="0"/>
              <a:ext cx="1249826"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3" name="Isosceles Triangle 27">
              <a:extLst>
                <a:ext uri="{FF2B5EF4-FFF2-40B4-BE49-F238E27FC236}">
                  <a16:creationId xmlns:a16="http://schemas.microsoft.com/office/drawing/2014/main" id="{1A3CEE8D-D012-471D-8FD9-0B31BBEF7630}"/>
                </a:ext>
              </a:extLst>
            </p:cNvPr>
            <p:cNvSpPr>
              <a:spLocks/>
            </p:cNvSpPr>
            <p:nvPr/>
          </p:nvSpPr>
          <p:spPr bwMode="auto">
            <a:xfrm>
              <a:off x="10371666" y="3598333"/>
              <a:ext cx="1817160" cy="3268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90C226">
                <a:alpha val="79999"/>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4" name="Isosceles Triangle 28">
              <a:extLst>
                <a:ext uri="{FF2B5EF4-FFF2-40B4-BE49-F238E27FC236}">
                  <a16:creationId xmlns:a16="http://schemas.microsoft.com/office/drawing/2014/main" id="{B0335A71-01DE-4FF9-8D9F-62F2A193E638}"/>
                </a:ext>
              </a:extLst>
            </p:cNvPr>
            <p:cNvSpPr>
              <a:spLocks/>
            </p:cNvSpPr>
            <p:nvPr/>
          </p:nvSpPr>
          <p:spPr bwMode="auto">
            <a:xfrm>
              <a:off x="-1" y="4021666"/>
              <a:ext cx="448734" cy="28448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21600"/>
                  </a:lnTo>
                  <a:lnTo>
                    <a:pt x="0" y="21600"/>
                  </a:lnTo>
                  <a:close/>
                </a:path>
              </a:pathLst>
            </a:custGeom>
            <a:solidFill>
              <a:srgbClr val="90C226">
                <a:alpha val="8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214" name="大標題文字"/>
          <p:cNvSpPr txBox="1">
            <a:spLocks noGrp="1"/>
          </p:cNvSpPr>
          <p:nvPr>
            <p:ph type="title"/>
          </p:nvPr>
        </p:nvSpPr>
        <p:spPr>
          <a:xfrm>
            <a:off x="508000" y="609600"/>
            <a:ext cx="6447503" cy="1320800"/>
          </a:xfrm>
          <a:prstGeom prst="rect">
            <a:avLst/>
          </a:prstGeom>
        </p:spPr>
        <p:txBody>
          <a:bodyPr anchor="t"/>
          <a:lstStyle>
            <a:lvl1pPr defTabSz="342900">
              <a:lnSpc>
                <a:spcPct val="100000"/>
              </a:lnSpc>
              <a:defRPr sz="2700">
                <a:solidFill>
                  <a:srgbClr val="90C226"/>
                </a:solidFill>
                <a:latin typeface="Trebuchet MS"/>
                <a:ea typeface="Trebuchet MS"/>
                <a:cs typeface="Trebuchet MS"/>
                <a:sym typeface="Trebuchet MS"/>
              </a:defRPr>
            </a:lvl1pPr>
          </a:lstStyle>
          <a:p>
            <a:r>
              <a:t>大標題文字</a:t>
            </a:r>
          </a:p>
        </p:txBody>
      </p:sp>
      <p:sp>
        <p:nvSpPr>
          <p:cNvPr id="215" name="內文層級一…"/>
          <p:cNvSpPr txBox="1">
            <a:spLocks noGrp="1"/>
          </p:cNvSpPr>
          <p:nvPr>
            <p:ph type="body" sz="half" idx="1"/>
          </p:nvPr>
        </p:nvSpPr>
        <p:spPr>
          <a:xfrm>
            <a:off x="508000" y="2160590"/>
            <a:ext cx="6447503" cy="3880773"/>
          </a:xfrm>
          <a:prstGeom prst="rect">
            <a:avLst/>
          </a:prstGeom>
        </p:spPr>
        <p:txBody>
          <a:bodyPr/>
          <a:lstStyle>
            <a:lvl1pPr marL="2571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1pPr>
            <a:lvl2pPr marL="584001" indent="-241101"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2pPr>
            <a:lvl3pPr marL="906236" indent="-220436"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3pPr>
            <a:lvl4pPr marL="12858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4pPr>
            <a:lvl5pPr marL="16287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5pPr>
          </a:lstStyle>
          <a:p>
            <a:r>
              <a:t>內文層級一</a:t>
            </a:r>
          </a:p>
          <a:p>
            <a:pPr lvl="1"/>
            <a:r>
              <a:t>內文層級二</a:t>
            </a:r>
          </a:p>
          <a:p>
            <a:pPr lvl="2"/>
            <a:r>
              <a:t>內文層級三</a:t>
            </a:r>
          </a:p>
          <a:p>
            <a:pPr lvl="3"/>
            <a:r>
              <a:t>內文層級四</a:t>
            </a:r>
          </a:p>
          <a:p>
            <a:pPr lvl="4"/>
            <a:r>
              <a:t>內文層級五</a:t>
            </a:r>
          </a:p>
        </p:txBody>
      </p:sp>
      <p:sp>
        <p:nvSpPr>
          <p:cNvPr id="15" name="幻燈片編號">
            <a:extLst>
              <a:ext uri="{FF2B5EF4-FFF2-40B4-BE49-F238E27FC236}">
                <a16:creationId xmlns:a16="http://schemas.microsoft.com/office/drawing/2014/main" id="{FB8F6439-3C37-47B6-8595-52B481899E79}"/>
              </a:ext>
            </a:extLst>
          </p:cNvPr>
          <p:cNvSpPr txBox="1">
            <a:spLocks noGrp="1"/>
          </p:cNvSpPr>
          <p:nvPr>
            <p:ph type="sldNum" sz="quarter" idx="10"/>
          </p:nvPr>
        </p:nvSpPr>
        <p:spPr>
          <a:xfrm>
            <a:off x="6754813" y="6126163"/>
            <a:ext cx="200025" cy="195262"/>
          </a:xfrm>
        </p:spPr>
        <p:txBody>
          <a:bodyPr vert="horz" tIns="45720" bIns="45720" numCol="1" anchorCtr="0" compatLnSpc="1">
            <a:prstTxWarp prst="textNoShape">
              <a:avLst/>
            </a:prstTxWarp>
          </a:bodyPr>
          <a:lstStyle>
            <a:lvl1pPr>
              <a:defRPr sz="600">
                <a:solidFill>
                  <a:srgbClr val="90C226"/>
                </a:solidFill>
                <a:latin typeface="Trebuchet MS" panose="020B0603020202020204" pitchFamily="34" charset="0"/>
                <a:sym typeface="Trebuchet MS" panose="020B0603020202020204" pitchFamily="34" charset="0"/>
              </a:defRPr>
            </a:lvl1pPr>
          </a:lstStyle>
          <a:p>
            <a:pPr>
              <a:defRPr/>
            </a:pPr>
            <a:fld id="{50BD5E39-AB56-49CF-A4E5-6A87DE6AFB86}" type="slidenum">
              <a:rPr lang="zh-TW" altLang="zh-TW"/>
              <a:pPr>
                <a:defRPr/>
              </a:pPr>
              <a:t>‹#›</a:t>
            </a:fld>
            <a:endParaRPr lang="zh-TW" altLang="zh-TW"/>
          </a:p>
        </p:txBody>
      </p:sp>
    </p:spTree>
    <p:extLst>
      <p:ext uri="{BB962C8B-B14F-4D97-AF65-F5344CB8AC3E}">
        <p14:creationId xmlns:p14="http://schemas.microsoft.com/office/powerpoint/2010/main" val="337431008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7_標題及物件">
    <p:spTree>
      <p:nvGrpSpPr>
        <p:cNvPr id="1" name=""/>
        <p:cNvGrpSpPr/>
        <p:nvPr/>
      </p:nvGrpSpPr>
      <p:grpSpPr>
        <a:xfrm>
          <a:off x="0" y="0"/>
          <a:ext cx="0" cy="0"/>
          <a:chOff x="0" y="0"/>
          <a:chExt cx="0" cy="0"/>
        </a:xfrm>
      </p:grpSpPr>
      <p:sp>
        <p:nvSpPr>
          <p:cNvPr id="223" name="大標題文字"/>
          <p:cNvSpPr txBox="1">
            <a:spLocks noGrp="1"/>
          </p:cNvSpPr>
          <p:nvPr>
            <p:ph type="title"/>
          </p:nvPr>
        </p:nvSpPr>
        <p:spPr>
          <a:xfrm>
            <a:off x="628650" y="365128"/>
            <a:ext cx="7886700" cy="1325563"/>
          </a:xfrm>
          <a:prstGeom prst="rect">
            <a:avLst/>
          </a:prstGeom>
        </p:spPr>
        <p:txBody>
          <a:bodyPr/>
          <a:lstStyle/>
          <a:p>
            <a:r>
              <a:t>大標題文字</a:t>
            </a:r>
          </a:p>
        </p:txBody>
      </p:sp>
      <p:sp>
        <p:nvSpPr>
          <p:cNvPr id="224"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E92B172A-536E-4104-B630-087ECC7128DA}"/>
              </a:ext>
            </a:extLst>
          </p:cNvPr>
          <p:cNvSpPr txBox="1">
            <a:spLocks noGrp="1"/>
          </p:cNvSpPr>
          <p:nvPr>
            <p:ph type="sldNum" sz="quarter" idx="10"/>
          </p:nvPr>
        </p:nvSpPr>
        <p:spPr>
          <a:ln/>
        </p:spPr>
        <p:txBody>
          <a:bodyPr/>
          <a:lstStyle>
            <a:lvl1pPr>
              <a:defRPr/>
            </a:lvl1pPr>
          </a:lstStyle>
          <a:p>
            <a:pPr>
              <a:defRPr/>
            </a:pPr>
            <a:fld id="{BB8568C8-64E3-40AA-9EB3-699695D92C5F}" type="slidenum">
              <a:rPr/>
              <a:pPr>
                <a:defRPr/>
              </a:pPr>
              <a:t>‹#›</a:t>
            </a:fld>
            <a:endParaRPr/>
          </a:p>
        </p:txBody>
      </p:sp>
    </p:spTree>
    <p:extLst>
      <p:ext uri="{BB962C8B-B14F-4D97-AF65-F5344CB8AC3E}">
        <p14:creationId xmlns:p14="http://schemas.microsoft.com/office/powerpoint/2010/main" val="422624385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標題投影片">
    <p:bg>
      <p:bgPr>
        <a:gradFill rotWithShape="1">
          <a:gsLst>
            <a:gs pos="0">
              <a:srgbClr val="FFFFFF"/>
            </a:gs>
            <a:gs pos="100000">
              <a:srgbClr val="B7B7B7"/>
            </a:gs>
          </a:gsLst>
          <a:lin ang="5400000"/>
        </a:gradFill>
        <a:effectLst/>
      </p:bgPr>
    </p:bg>
    <p:spTree>
      <p:nvGrpSpPr>
        <p:cNvPr id="1" name=""/>
        <p:cNvGrpSpPr/>
        <p:nvPr/>
      </p:nvGrpSpPr>
      <p:grpSpPr>
        <a:xfrm>
          <a:off x="0" y="0"/>
          <a:ext cx="0" cy="0"/>
          <a:chOff x="0" y="0"/>
          <a:chExt cx="0" cy="0"/>
        </a:xfrm>
      </p:grpSpPr>
      <p:pic>
        <p:nvPicPr>
          <p:cNvPr id="4" name="Picture 2" descr="Picture 2">
            <a:extLst>
              <a:ext uri="{FF2B5EF4-FFF2-40B4-BE49-F238E27FC236}">
                <a16:creationId xmlns:a16="http://schemas.microsoft.com/office/drawing/2014/main" id="{8B5538D4-FA61-40C0-A566-B5C721058E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Picture 6" descr="Picture 6">
            <a:extLst>
              <a:ext uri="{FF2B5EF4-FFF2-40B4-BE49-F238E27FC236}">
                <a16:creationId xmlns:a16="http://schemas.microsoft.com/office/drawing/2014/main" id="{E13FC852-54FC-430B-A429-B9D3FA5A60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4" name="大標題文字"/>
          <p:cNvSpPr txBox="1">
            <a:spLocks noGrp="1"/>
          </p:cNvSpPr>
          <p:nvPr>
            <p:ph type="title"/>
          </p:nvPr>
        </p:nvSpPr>
        <p:spPr>
          <a:xfrm>
            <a:off x="1313259" y="1300786"/>
            <a:ext cx="6517483" cy="2509213"/>
          </a:xfrm>
          <a:prstGeom prst="rect">
            <a:avLst/>
          </a:prstGeom>
        </p:spPr>
        <p:txBody>
          <a:bodyPr anchor="b"/>
          <a:lstStyle>
            <a:lvl1pPr algn="ctr">
              <a:defRPr sz="3600" cap="all">
                <a:latin typeface="Tw Cen MT"/>
                <a:ea typeface="Tw Cen MT"/>
                <a:cs typeface="Tw Cen MT"/>
                <a:sym typeface="Tw Cen MT"/>
              </a:defRPr>
            </a:lvl1pPr>
          </a:lstStyle>
          <a:p>
            <a:r>
              <a:t>大標題文字</a:t>
            </a:r>
          </a:p>
        </p:txBody>
      </p:sp>
      <p:sp>
        <p:nvSpPr>
          <p:cNvPr id="235" name="內文層級一…"/>
          <p:cNvSpPr txBox="1">
            <a:spLocks noGrp="1"/>
          </p:cNvSpPr>
          <p:nvPr>
            <p:ph type="body" sz="quarter" idx="1"/>
          </p:nvPr>
        </p:nvSpPr>
        <p:spPr>
          <a:xfrm>
            <a:off x="1313259" y="3886200"/>
            <a:ext cx="6517483" cy="1371600"/>
          </a:xfrm>
          <a:prstGeom prst="rect">
            <a:avLst/>
          </a:prstGeom>
        </p:spPr>
        <p:txBody>
          <a:bodyPr/>
          <a:lstStyle>
            <a:lvl1pPr marL="0" indent="0" algn="ctr">
              <a:lnSpc>
                <a:spcPct val="120000"/>
              </a:lnSpc>
              <a:buSzTx/>
              <a:buFontTx/>
              <a:buNone/>
              <a:defRPr sz="1650" cap="all">
                <a:solidFill>
                  <a:srgbClr val="808080"/>
                </a:solidFill>
                <a:latin typeface="Tw Cen MT"/>
                <a:ea typeface="Tw Cen MT"/>
                <a:cs typeface="Tw Cen MT"/>
                <a:sym typeface="Tw Cen MT"/>
              </a:defRPr>
            </a:lvl1pPr>
            <a:lvl2pPr marL="0" indent="342900" algn="ctr">
              <a:lnSpc>
                <a:spcPct val="120000"/>
              </a:lnSpc>
              <a:buSzTx/>
              <a:buFontTx/>
              <a:buNone/>
              <a:defRPr sz="1650" cap="all">
                <a:solidFill>
                  <a:srgbClr val="808080"/>
                </a:solidFill>
                <a:latin typeface="Tw Cen MT"/>
                <a:ea typeface="Tw Cen MT"/>
                <a:cs typeface="Tw Cen MT"/>
                <a:sym typeface="Tw Cen MT"/>
              </a:defRPr>
            </a:lvl2pPr>
            <a:lvl3pPr marL="0" indent="685800" algn="ctr">
              <a:lnSpc>
                <a:spcPct val="120000"/>
              </a:lnSpc>
              <a:buSzTx/>
              <a:buFontTx/>
              <a:buNone/>
              <a:defRPr sz="1650" cap="all">
                <a:solidFill>
                  <a:srgbClr val="808080"/>
                </a:solidFill>
                <a:latin typeface="Tw Cen MT"/>
                <a:ea typeface="Tw Cen MT"/>
                <a:cs typeface="Tw Cen MT"/>
                <a:sym typeface="Tw Cen MT"/>
              </a:defRPr>
            </a:lvl3pPr>
            <a:lvl4pPr marL="0" indent="1028700" algn="ctr">
              <a:lnSpc>
                <a:spcPct val="120000"/>
              </a:lnSpc>
              <a:buSzTx/>
              <a:buFontTx/>
              <a:buNone/>
              <a:defRPr sz="1650" cap="all">
                <a:solidFill>
                  <a:srgbClr val="808080"/>
                </a:solidFill>
                <a:latin typeface="Tw Cen MT"/>
                <a:ea typeface="Tw Cen MT"/>
                <a:cs typeface="Tw Cen MT"/>
                <a:sym typeface="Tw Cen MT"/>
              </a:defRPr>
            </a:lvl4pPr>
            <a:lvl5pPr marL="0" indent="1371600" algn="ctr">
              <a:lnSpc>
                <a:spcPct val="120000"/>
              </a:lnSpc>
              <a:buSzTx/>
              <a:buFontTx/>
              <a:buNone/>
              <a:defRPr sz="1650" cap="all">
                <a:solidFill>
                  <a:srgbClr val="808080"/>
                </a:solidFill>
                <a:latin typeface="Tw Cen MT"/>
                <a:ea typeface="Tw Cen MT"/>
                <a:cs typeface="Tw Cen MT"/>
                <a:sym typeface="Tw Cen MT"/>
              </a:defRPr>
            </a:lvl5pPr>
          </a:lstStyle>
          <a:p>
            <a:r>
              <a:t>內文層級一</a:t>
            </a:r>
          </a:p>
          <a:p>
            <a:pPr lvl="1"/>
            <a:r>
              <a:t>內文層級二</a:t>
            </a:r>
          </a:p>
          <a:p>
            <a:pPr lvl="2"/>
            <a:r>
              <a:t>內文層級三</a:t>
            </a:r>
          </a:p>
          <a:p>
            <a:pPr lvl="3"/>
            <a:r>
              <a:t>內文層級四</a:t>
            </a:r>
          </a:p>
          <a:p>
            <a:pPr lvl="4"/>
            <a:r>
              <a:t>內文層級五</a:t>
            </a:r>
          </a:p>
        </p:txBody>
      </p:sp>
      <p:sp>
        <p:nvSpPr>
          <p:cNvPr id="6" name="幻燈片編號">
            <a:extLst>
              <a:ext uri="{FF2B5EF4-FFF2-40B4-BE49-F238E27FC236}">
                <a16:creationId xmlns:a16="http://schemas.microsoft.com/office/drawing/2014/main" id="{61B834E0-6E1E-4F49-8688-CD0613009B05}"/>
              </a:ext>
            </a:extLst>
          </p:cNvPr>
          <p:cNvSpPr txBox="1">
            <a:spLocks noGrp="1"/>
          </p:cNvSpPr>
          <p:nvPr>
            <p:ph type="sldNum" sz="quarter" idx="10"/>
          </p:nvPr>
        </p:nvSpPr>
        <p:spPr>
          <a:xfrm>
            <a:off x="8250238" y="5962650"/>
            <a:ext cx="207962" cy="206375"/>
          </a:xfrm>
        </p:spPr>
        <p:txBody>
          <a:bodyPr vert="horz" tIns="45720" bIns="45720" numCol="1" anchorCtr="0" compatLnSpc="1">
            <a:prstTxWarp prst="textNoShape">
              <a:avLst/>
            </a:prstTxWarp>
          </a:bodyPr>
          <a:lstStyle>
            <a:lvl1pPr>
              <a:defRPr sz="700">
                <a:solidFill>
                  <a:srgbClr val="000000"/>
                </a:solidFill>
                <a:latin typeface="Tw Cen MT" panose="020B0602020104020603" pitchFamily="34" charset="0"/>
                <a:sym typeface="Tw Cen MT" panose="020B0602020104020603" pitchFamily="34" charset="0"/>
              </a:defRPr>
            </a:lvl1pPr>
          </a:lstStyle>
          <a:p>
            <a:pPr>
              <a:defRPr/>
            </a:pPr>
            <a:fld id="{4BF56285-3A65-4F4D-99BE-521C10FD2276}" type="slidenum">
              <a:rPr lang="zh-TW" altLang="zh-TW"/>
              <a:pPr>
                <a:defRPr/>
              </a:pPr>
              <a:t>‹#›</a:t>
            </a:fld>
            <a:endParaRPr lang="zh-TW" altLang="zh-TW"/>
          </a:p>
        </p:txBody>
      </p:sp>
    </p:spTree>
    <p:extLst>
      <p:ext uri="{BB962C8B-B14F-4D97-AF65-F5344CB8AC3E}">
        <p14:creationId xmlns:p14="http://schemas.microsoft.com/office/powerpoint/2010/main" val="7722178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el und Inhalt">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2">
            <a:extLst>
              <a:ext uri="{FF2B5EF4-FFF2-40B4-BE49-F238E27FC236}">
                <a16:creationId xmlns:a16="http://schemas.microsoft.com/office/drawing/2014/main" id="{B57B3FF7-8800-4050-8151-5EC4CA624F2C}"/>
              </a:ext>
            </a:extLst>
          </p:cNvPr>
          <p:cNvGrpSpPr>
            <a:grpSpLocks/>
          </p:cNvGrpSpPr>
          <p:nvPr/>
        </p:nvGrpSpPr>
        <p:grpSpPr bwMode="auto">
          <a:xfrm>
            <a:off x="0" y="228600"/>
            <a:ext cx="2138363" cy="6638925"/>
            <a:chOff x="0" y="0"/>
            <a:chExt cx="2851516" cy="6638628"/>
          </a:xfrm>
        </p:grpSpPr>
        <p:sp>
          <p:nvSpPr>
            <p:cNvPr id="5" name="Freeform 11">
              <a:extLst>
                <a:ext uri="{FF2B5EF4-FFF2-40B4-BE49-F238E27FC236}">
                  <a16:creationId xmlns:a16="http://schemas.microsoft.com/office/drawing/2014/main" id="{DA7A9B34-09EE-4580-834B-36D528A7978B}"/>
                </a:ext>
              </a:extLst>
            </p:cNvPr>
            <p:cNvSpPr>
              <a:spLocks/>
            </p:cNvSpPr>
            <p:nvPr/>
          </p:nvSpPr>
          <p:spPr bwMode="auto">
            <a:xfrm>
              <a:off x="-1" y="2346443"/>
              <a:ext cx="100643" cy="626217"/>
            </a:xfrm>
            <a:custGeom>
              <a:avLst/>
              <a:gdLst>
                <a:gd name="T0" fmla="*/ 514915942 w 21600"/>
                <a:gd name="T1" fmla="*/ 2147483646 h 21600"/>
                <a:gd name="T2" fmla="*/ 514915942 w 21600"/>
                <a:gd name="T3" fmla="*/ 2147483646 h 21600"/>
                <a:gd name="T4" fmla="*/ 514915942 w 21600"/>
                <a:gd name="T5" fmla="*/ 2147483646 h 21600"/>
                <a:gd name="T6" fmla="*/ 514915942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6" name="Freeform 12">
              <a:extLst>
                <a:ext uri="{FF2B5EF4-FFF2-40B4-BE49-F238E27FC236}">
                  <a16:creationId xmlns:a16="http://schemas.microsoft.com/office/drawing/2014/main" id="{3B59637C-09C2-4E78-965F-06F93D9C3AB0}"/>
                </a:ext>
              </a:extLst>
            </p:cNvPr>
            <p:cNvSpPr>
              <a:spLocks/>
            </p:cNvSpPr>
            <p:nvPr/>
          </p:nvSpPr>
          <p:spPr bwMode="auto">
            <a:xfrm>
              <a:off x="128598" y="2927929"/>
              <a:ext cx="646718" cy="23222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7" name="Freeform 13">
              <a:extLst>
                <a:ext uri="{FF2B5EF4-FFF2-40B4-BE49-F238E27FC236}">
                  <a16:creationId xmlns:a16="http://schemas.microsoft.com/office/drawing/2014/main" id="{65EF421C-79E9-4E49-A7D7-4A743F67C116}"/>
                </a:ext>
              </a:extLst>
            </p:cNvPr>
            <p:cNvSpPr>
              <a:spLocks/>
            </p:cNvSpPr>
            <p:nvPr/>
          </p:nvSpPr>
          <p:spPr bwMode="auto">
            <a:xfrm>
              <a:off x="806998" y="5218460"/>
              <a:ext cx="609443" cy="14201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Freeform 14">
              <a:extLst>
                <a:ext uri="{FF2B5EF4-FFF2-40B4-BE49-F238E27FC236}">
                  <a16:creationId xmlns:a16="http://schemas.microsoft.com/office/drawing/2014/main" id="{DEA651A1-852D-4FFC-B8A5-947496DC4249}"/>
                </a:ext>
              </a:extLst>
            </p:cNvPr>
            <p:cNvSpPr>
              <a:spLocks/>
            </p:cNvSpPr>
            <p:nvPr/>
          </p:nvSpPr>
          <p:spPr bwMode="auto">
            <a:xfrm>
              <a:off x="959824" y="6275199"/>
              <a:ext cx="171465" cy="36343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Freeform 15">
              <a:extLst>
                <a:ext uri="{FF2B5EF4-FFF2-40B4-BE49-F238E27FC236}">
                  <a16:creationId xmlns:a16="http://schemas.microsoft.com/office/drawing/2014/main" id="{E1086E50-6EB7-4002-84A1-6EF7C4C4A289}"/>
                </a:ext>
              </a:extLst>
            </p:cNvPr>
            <p:cNvSpPr>
              <a:spLocks/>
            </p:cNvSpPr>
            <p:nvPr/>
          </p:nvSpPr>
          <p:spPr bwMode="auto">
            <a:xfrm>
              <a:off x="100641" y="2972659"/>
              <a:ext cx="821909" cy="33286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Freeform 16">
              <a:extLst>
                <a:ext uri="{FF2B5EF4-FFF2-40B4-BE49-F238E27FC236}">
                  <a16:creationId xmlns:a16="http://schemas.microsoft.com/office/drawing/2014/main" id="{44F3F8F5-D28D-4571-B79F-C0AE2132ADE3}"/>
                </a:ext>
              </a:extLst>
            </p:cNvPr>
            <p:cNvSpPr>
              <a:spLocks/>
            </p:cNvSpPr>
            <p:nvPr/>
          </p:nvSpPr>
          <p:spPr bwMode="auto">
            <a:xfrm>
              <a:off x="26126" y="0"/>
              <a:ext cx="102473" cy="2927930"/>
            </a:xfrm>
            <a:custGeom>
              <a:avLst/>
              <a:gdLst>
                <a:gd name="T0" fmla="*/ 725234428 w 20835"/>
                <a:gd name="T1" fmla="*/ 2147483646 h 21600"/>
                <a:gd name="T2" fmla="*/ 725234428 w 20835"/>
                <a:gd name="T3" fmla="*/ 2147483646 h 21600"/>
                <a:gd name="T4" fmla="*/ 725234428 w 20835"/>
                <a:gd name="T5" fmla="*/ 2147483646 h 21600"/>
                <a:gd name="T6" fmla="*/ 725234428 w 2083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1" name="Freeform 17">
              <a:extLst>
                <a:ext uri="{FF2B5EF4-FFF2-40B4-BE49-F238E27FC236}">
                  <a16:creationId xmlns:a16="http://schemas.microsoft.com/office/drawing/2014/main" id="{BDDA060E-1FC0-4394-9863-BE09779168DD}"/>
                </a:ext>
              </a:extLst>
            </p:cNvPr>
            <p:cNvSpPr>
              <a:spLocks/>
            </p:cNvSpPr>
            <p:nvPr/>
          </p:nvSpPr>
          <p:spPr bwMode="auto">
            <a:xfrm>
              <a:off x="78276" y="2715463"/>
              <a:ext cx="78278" cy="493892"/>
            </a:xfrm>
            <a:custGeom>
              <a:avLst/>
              <a:gdLst>
                <a:gd name="T0" fmla="*/ 88659547 w 21600"/>
                <a:gd name="T1" fmla="*/ 2147483646 h 21600"/>
                <a:gd name="T2" fmla="*/ 88659547 w 21600"/>
                <a:gd name="T3" fmla="*/ 2147483646 h 21600"/>
                <a:gd name="T4" fmla="*/ 88659547 w 21600"/>
                <a:gd name="T5" fmla="*/ 2147483646 h 21600"/>
                <a:gd name="T6" fmla="*/ 88659547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2" name="Freeform 18">
              <a:extLst>
                <a:ext uri="{FF2B5EF4-FFF2-40B4-BE49-F238E27FC236}">
                  <a16:creationId xmlns:a16="http://schemas.microsoft.com/office/drawing/2014/main" id="{8B56366D-F295-478C-9FC2-9E271917AC23}"/>
                </a:ext>
              </a:extLst>
            </p:cNvPr>
            <p:cNvSpPr>
              <a:spLocks/>
            </p:cNvSpPr>
            <p:nvPr/>
          </p:nvSpPr>
          <p:spPr bwMode="auto">
            <a:xfrm>
              <a:off x="769723" y="5250144"/>
              <a:ext cx="190102" cy="10250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3" name="Freeform 19">
              <a:extLst>
                <a:ext uri="{FF2B5EF4-FFF2-40B4-BE49-F238E27FC236}">
                  <a16:creationId xmlns:a16="http://schemas.microsoft.com/office/drawing/2014/main" id="{AEFD6E78-22A2-40CC-99FC-D5391F4FF2B7}"/>
                </a:ext>
              </a:extLst>
            </p:cNvPr>
            <p:cNvSpPr>
              <a:spLocks/>
            </p:cNvSpPr>
            <p:nvPr/>
          </p:nvSpPr>
          <p:spPr bwMode="auto">
            <a:xfrm>
              <a:off x="775314" y="1170426"/>
              <a:ext cx="2076203" cy="40480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4" name="Freeform 20">
              <a:extLst>
                <a:ext uri="{FF2B5EF4-FFF2-40B4-BE49-F238E27FC236}">
                  <a16:creationId xmlns:a16="http://schemas.microsoft.com/office/drawing/2014/main" id="{171BC100-C926-4E09-BFD3-EF421F42E752}"/>
                </a:ext>
              </a:extLst>
            </p:cNvPr>
            <p:cNvSpPr>
              <a:spLocks/>
            </p:cNvSpPr>
            <p:nvPr/>
          </p:nvSpPr>
          <p:spPr bwMode="auto">
            <a:xfrm>
              <a:off x="922549" y="6301291"/>
              <a:ext cx="162147" cy="3373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5" name="Freeform 21">
              <a:extLst>
                <a:ext uri="{FF2B5EF4-FFF2-40B4-BE49-F238E27FC236}">
                  <a16:creationId xmlns:a16="http://schemas.microsoft.com/office/drawing/2014/main" id="{AA31A750-E6E0-4706-A733-A1D343BF12B2}"/>
                </a:ext>
              </a:extLst>
            </p:cNvPr>
            <p:cNvSpPr>
              <a:spLocks/>
            </p:cNvSpPr>
            <p:nvPr/>
          </p:nvSpPr>
          <p:spPr bwMode="auto">
            <a:xfrm>
              <a:off x="769723" y="5130865"/>
              <a:ext cx="37276" cy="221786"/>
            </a:xfrm>
            <a:custGeom>
              <a:avLst/>
              <a:gdLst>
                <a:gd name="T0" fmla="*/ 492323 w 21600"/>
                <a:gd name="T1" fmla="*/ 2147483646 h 21600"/>
                <a:gd name="T2" fmla="*/ 492323 w 21600"/>
                <a:gd name="T3" fmla="*/ 2147483646 h 21600"/>
                <a:gd name="T4" fmla="*/ 492323 w 21600"/>
                <a:gd name="T5" fmla="*/ 2147483646 h 21600"/>
                <a:gd name="T6" fmla="*/ 492323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6" name="Freeform 22">
              <a:extLst>
                <a:ext uri="{FF2B5EF4-FFF2-40B4-BE49-F238E27FC236}">
                  <a16:creationId xmlns:a16="http://schemas.microsoft.com/office/drawing/2014/main" id="{C58B266D-FD48-4A32-BE34-550F22091A7F}"/>
                </a:ext>
              </a:extLst>
            </p:cNvPr>
            <p:cNvSpPr>
              <a:spLocks/>
            </p:cNvSpPr>
            <p:nvPr/>
          </p:nvSpPr>
          <p:spPr bwMode="auto">
            <a:xfrm>
              <a:off x="849863" y="6016138"/>
              <a:ext cx="238559" cy="6224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grpSp>
        <p:nvGrpSpPr>
          <p:cNvPr id="17" name="Group 9">
            <a:extLst>
              <a:ext uri="{FF2B5EF4-FFF2-40B4-BE49-F238E27FC236}">
                <a16:creationId xmlns:a16="http://schemas.microsoft.com/office/drawing/2014/main" id="{42C71979-86D2-4EFE-B451-72BFCB9B32DD}"/>
              </a:ext>
            </a:extLst>
          </p:cNvPr>
          <p:cNvGrpSpPr>
            <a:grpSpLocks/>
          </p:cNvGrpSpPr>
          <p:nvPr/>
        </p:nvGrpSpPr>
        <p:grpSpPr bwMode="auto">
          <a:xfrm>
            <a:off x="20638" y="0"/>
            <a:ext cx="1766887" cy="6853238"/>
            <a:chOff x="0" y="0"/>
            <a:chExt cx="2356673" cy="6853284"/>
          </a:xfrm>
        </p:grpSpPr>
        <p:sp>
          <p:nvSpPr>
            <p:cNvPr id="18" name="Freeform 27">
              <a:extLst>
                <a:ext uri="{FF2B5EF4-FFF2-40B4-BE49-F238E27FC236}">
                  <a16:creationId xmlns:a16="http://schemas.microsoft.com/office/drawing/2014/main" id="{B1E305D6-9FAE-4F93-ABAE-88AF5CC060A7}"/>
                </a:ext>
              </a:extLst>
            </p:cNvPr>
            <p:cNvSpPr>
              <a:spLocks/>
            </p:cNvSpPr>
            <p:nvPr/>
          </p:nvSpPr>
          <p:spPr bwMode="auto">
            <a:xfrm>
              <a:off x="0" y="0"/>
              <a:ext cx="494327" cy="44010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9" name="Freeform 28">
              <a:extLst>
                <a:ext uri="{FF2B5EF4-FFF2-40B4-BE49-F238E27FC236}">
                  <a16:creationId xmlns:a16="http://schemas.microsoft.com/office/drawing/2014/main" id="{772DBBBB-E1E9-4EF0-B1A0-753FAD44EF7B}"/>
                </a:ext>
              </a:extLst>
            </p:cNvPr>
            <p:cNvSpPr>
              <a:spLocks/>
            </p:cNvSpPr>
            <p:nvPr/>
          </p:nvSpPr>
          <p:spPr bwMode="auto">
            <a:xfrm>
              <a:off x="523067" y="4316505"/>
              <a:ext cx="423436" cy="15806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0" name="Freeform 29">
              <a:extLst>
                <a:ext uri="{FF2B5EF4-FFF2-40B4-BE49-F238E27FC236}">
                  <a16:creationId xmlns:a16="http://schemas.microsoft.com/office/drawing/2014/main" id="{17FDAB62-9C16-46A1-8FDC-984C4C14D913}"/>
                </a:ext>
              </a:extLst>
            </p:cNvPr>
            <p:cNvSpPr>
              <a:spLocks/>
            </p:cNvSpPr>
            <p:nvPr/>
          </p:nvSpPr>
          <p:spPr bwMode="auto">
            <a:xfrm>
              <a:off x="979074" y="5862714"/>
              <a:ext cx="431100" cy="9905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1" name="Freeform 30">
              <a:extLst>
                <a:ext uri="{FF2B5EF4-FFF2-40B4-BE49-F238E27FC236}">
                  <a16:creationId xmlns:a16="http://schemas.microsoft.com/office/drawing/2014/main" id="{DC1B1043-A31F-4E33-B1D5-7FE01EDCC8E3}"/>
                </a:ext>
              </a:extLst>
            </p:cNvPr>
            <p:cNvSpPr>
              <a:spLocks/>
            </p:cNvSpPr>
            <p:nvPr/>
          </p:nvSpPr>
          <p:spPr bwMode="auto">
            <a:xfrm>
              <a:off x="494326" y="4364406"/>
              <a:ext cx="551808" cy="22359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2" name="Freeform 31">
              <a:extLst>
                <a:ext uri="{FF2B5EF4-FFF2-40B4-BE49-F238E27FC236}">
                  <a16:creationId xmlns:a16="http://schemas.microsoft.com/office/drawing/2014/main" id="{2F9C8AAF-7103-4C03-A5DB-2A32A29F54EA}"/>
                </a:ext>
              </a:extLst>
            </p:cNvPr>
            <p:cNvSpPr>
              <a:spLocks/>
            </p:cNvSpPr>
            <p:nvPr/>
          </p:nvSpPr>
          <p:spPr bwMode="auto">
            <a:xfrm>
              <a:off x="444311" y="1289233"/>
              <a:ext cx="170725" cy="3027273"/>
            </a:xfrm>
            <a:custGeom>
              <a:avLst/>
              <a:gdLst>
                <a:gd name="T0" fmla="*/ 2147483646 w 21150"/>
                <a:gd name="T1" fmla="*/ 2147483646 h 21600"/>
                <a:gd name="T2" fmla="*/ 2147483646 w 21150"/>
                <a:gd name="T3" fmla="*/ 2147483646 h 21600"/>
                <a:gd name="T4" fmla="*/ 2147483646 w 21150"/>
                <a:gd name="T5" fmla="*/ 2147483646 h 21600"/>
                <a:gd name="T6" fmla="*/ 2147483646 w 2115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3" name="Freeform 32">
              <a:extLst>
                <a:ext uri="{FF2B5EF4-FFF2-40B4-BE49-F238E27FC236}">
                  <a16:creationId xmlns:a16="http://schemas.microsoft.com/office/drawing/2014/main" id="{E71599CB-A9D0-4CC7-82F9-5084F6B8AE9F}"/>
                </a:ext>
              </a:extLst>
            </p:cNvPr>
            <p:cNvSpPr>
              <a:spLocks/>
            </p:cNvSpPr>
            <p:nvPr/>
          </p:nvSpPr>
          <p:spPr bwMode="auto">
            <a:xfrm>
              <a:off x="1084453" y="6571632"/>
              <a:ext cx="134120" cy="28165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4" name="Freeform 33">
              <a:extLst>
                <a:ext uri="{FF2B5EF4-FFF2-40B4-BE49-F238E27FC236}">
                  <a16:creationId xmlns:a16="http://schemas.microsoft.com/office/drawing/2014/main" id="{000A9916-CA16-4918-BC26-B7CA6E5A0B70}"/>
                </a:ext>
              </a:extLst>
            </p:cNvPr>
            <p:cNvSpPr>
              <a:spLocks/>
            </p:cNvSpPr>
            <p:nvPr/>
          </p:nvSpPr>
          <p:spPr bwMode="auto">
            <a:xfrm>
              <a:off x="475166" y="4107663"/>
              <a:ext cx="82390" cy="511572"/>
            </a:xfrm>
            <a:custGeom>
              <a:avLst/>
              <a:gdLst>
                <a:gd name="T0" fmla="*/ 126872792 w 21600"/>
                <a:gd name="T1" fmla="*/ 2147483646 h 21600"/>
                <a:gd name="T2" fmla="*/ 126872792 w 21600"/>
                <a:gd name="T3" fmla="*/ 2147483646 h 21600"/>
                <a:gd name="T4" fmla="*/ 126872792 w 21600"/>
                <a:gd name="T5" fmla="*/ 2147483646 h 21600"/>
                <a:gd name="T6" fmla="*/ 126872792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5" name="Freeform 34">
              <a:extLst>
                <a:ext uri="{FF2B5EF4-FFF2-40B4-BE49-F238E27FC236}">
                  <a16:creationId xmlns:a16="http://schemas.microsoft.com/office/drawing/2014/main" id="{312C7FC3-14C7-4507-9482-FDD14643EB51}"/>
                </a:ext>
              </a:extLst>
            </p:cNvPr>
            <p:cNvSpPr>
              <a:spLocks/>
            </p:cNvSpPr>
            <p:nvPr/>
          </p:nvSpPr>
          <p:spPr bwMode="auto">
            <a:xfrm>
              <a:off x="946501" y="3145833"/>
              <a:ext cx="1410173" cy="27168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6" name="Freeform 35">
              <a:extLst>
                <a:ext uri="{FF2B5EF4-FFF2-40B4-BE49-F238E27FC236}">
                  <a16:creationId xmlns:a16="http://schemas.microsoft.com/office/drawing/2014/main" id="{23206B21-C8F6-4B41-A568-A21F399C3D79}"/>
                </a:ext>
              </a:extLst>
            </p:cNvPr>
            <p:cNvSpPr>
              <a:spLocks/>
            </p:cNvSpPr>
            <p:nvPr/>
          </p:nvSpPr>
          <p:spPr bwMode="auto">
            <a:xfrm>
              <a:off x="1046133" y="6600372"/>
              <a:ext cx="120709" cy="252912"/>
            </a:xfrm>
            <a:custGeom>
              <a:avLst/>
              <a:gdLst>
                <a:gd name="T0" fmla="*/ 1838354084 w 21600"/>
                <a:gd name="T1" fmla="*/ 2147483646 h 21600"/>
                <a:gd name="T2" fmla="*/ 1838354084 w 21600"/>
                <a:gd name="T3" fmla="*/ 2147483646 h 21600"/>
                <a:gd name="T4" fmla="*/ 1838354084 w 21600"/>
                <a:gd name="T5" fmla="*/ 2147483646 h 21600"/>
                <a:gd name="T6" fmla="*/ 1838354084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7" name="Freeform 36">
              <a:extLst>
                <a:ext uri="{FF2B5EF4-FFF2-40B4-BE49-F238E27FC236}">
                  <a16:creationId xmlns:a16="http://schemas.microsoft.com/office/drawing/2014/main" id="{AE493C59-EA2D-4916-93B3-B66378F46ADE}"/>
                </a:ext>
              </a:extLst>
            </p:cNvPr>
            <p:cNvSpPr>
              <a:spLocks/>
            </p:cNvSpPr>
            <p:nvPr/>
          </p:nvSpPr>
          <p:spPr bwMode="auto">
            <a:xfrm>
              <a:off x="946501" y="5897202"/>
              <a:ext cx="137953" cy="6744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8" name="Freeform 37">
              <a:extLst>
                <a:ext uri="{FF2B5EF4-FFF2-40B4-BE49-F238E27FC236}">
                  <a16:creationId xmlns:a16="http://schemas.microsoft.com/office/drawing/2014/main" id="{F85AAD5C-C6C7-4EB8-9D5B-C033C15CDE03}"/>
                </a:ext>
              </a:extLst>
            </p:cNvPr>
            <p:cNvSpPr>
              <a:spLocks/>
            </p:cNvSpPr>
            <p:nvPr/>
          </p:nvSpPr>
          <p:spPr bwMode="auto">
            <a:xfrm>
              <a:off x="946501" y="5772662"/>
              <a:ext cx="38321" cy="228005"/>
            </a:xfrm>
            <a:custGeom>
              <a:avLst/>
              <a:gdLst>
                <a:gd name="T0" fmla="*/ 597465 w 21600"/>
                <a:gd name="T1" fmla="*/ 2147483646 h 21600"/>
                <a:gd name="T2" fmla="*/ 597465 w 21600"/>
                <a:gd name="T3" fmla="*/ 2147483646 h 21600"/>
                <a:gd name="T4" fmla="*/ 597465 w 21600"/>
                <a:gd name="T5" fmla="*/ 2147483646 h 21600"/>
                <a:gd name="T6" fmla="*/ 597465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9" name="Freeform 38">
              <a:extLst>
                <a:ext uri="{FF2B5EF4-FFF2-40B4-BE49-F238E27FC236}">
                  <a16:creationId xmlns:a16="http://schemas.microsoft.com/office/drawing/2014/main" id="{8D463002-2D54-44E7-A83C-41A82EB57C6A}"/>
                </a:ext>
              </a:extLst>
            </p:cNvPr>
            <p:cNvSpPr>
              <a:spLocks/>
            </p:cNvSpPr>
            <p:nvPr/>
          </p:nvSpPr>
          <p:spPr bwMode="auto">
            <a:xfrm>
              <a:off x="979074" y="6322553"/>
              <a:ext cx="210760" cy="5307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30" name="Rectangle 6">
            <a:extLst>
              <a:ext uri="{FF2B5EF4-FFF2-40B4-BE49-F238E27FC236}">
                <a16:creationId xmlns:a16="http://schemas.microsoft.com/office/drawing/2014/main" id="{24E99E60-49CB-4D2A-BE1F-6A6AEA2E8BBB}"/>
              </a:ext>
            </a:extLst>
          </p:cNvPr>
          <p:cNvSpPr>
            <a:spLocks noChangeArrowheads="1"/>
          </p:cNvSpPr>
          <p:nvPr/>
        </p:nvSpPr>
        <p:spPr bwMode="auto">
          <a:xfrm>
            <a:off x="0" y="0"/>
            <a:ext cx="136525" cy="6858000"/>
          </a:xfrm>
          <a:prstGeom prst="rect">
            <a:avLst/>
          </a:prstGeom>
          <a:solidFill>
            <a:srgbClr val="64725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Century Gothic" panose="020B0502020202020204" pitchFamily="34" charset="0"/>
              <a:sym typeface="Century Gothic" panose="020B0502020202020204" pitchFamily="34" charset="0"/>
            </a:endParaRPr>
          </a:p>
        </p:txBody>
      </p:sp>
      <p:sp>
        <p:nvSpPr>
          <p:cNvPr id="31" name="Freeform 11">
            <a:extLst>
              <a:ext uri="{FF2B5EF4-FFF2-40B4-BE49-F238E27FC236}">
                <a16:creationId xmlns:a16="http://schemas.microsoft.com/office/drawing/2014/main" id="{35EA4B72-ECE7-41E2-BE37-326D0CE2A7B7}"/>
              </a:ext>
            </a:extLst>
          </p:cNvPr>
          <p:cNvSpPr>
            <a:spLocks/>
          </p:cNvSpPr>
          <p:nvPr/>
        </p:nvSpPr>
        <p:spPr bwMode="auto">
          <a:xfrm flipV="1">
            <a:off x="-3175" y="714375"/>
            <a:ext cx="1196975" cy="508000"/>
          </a:xfrm>
          <a:custGeom>
            <a:avLst/>
            <a:gdLst>
              <a:gd name="T0" fmla="*/ 2147483646 w 21568"/>
              <a:gd name="T1" fmla="*/ 2147483646 h 21600"/>
              <a:gd name="T2" fmla="*/ 2147483646 w 21568"/>
              <a:gd name="T3" fmla="*/ 2147483646 h 21600"/>
              <a:gd name="T4" fmla="*/ 2147483646 w 21568"/>
              <a:gd name="T5" fmla="*/ 2147483646 h 21600"/>
              <a:gd name="T6" fmla="*/ 2147483646 w 2156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E7871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lstStyle/>
          <a:p>
            <a:endParaRPr lang="zh-TW" altLang="en-US"/>
          </a:p>
        </p:txBody>
      </p:sp>
      <p:sp>
        <p:nvSpPr>
          <p:cNvPr id="270" name="大標題文字"/>
          <p:cNvSpPr txBox="1">
            <a:spLocks noGrp="1"/>
          </p:cNvSpPr>
          <p:nvPr>
            <p:ph type="title"/>
          </p:nvPr>
        </p:nvSpPr>
        <p:spPr>
          <a:xfrm>
            <a:off x="1944694" y="624111"/>
            <a:ext cx="6683766" cy="1280891"/>
          </a:xfrm>
          <a:prstGeom prst="rect">
            <a:avLst/>
          </a:prstGeom>
        </p:spPr>
        <p:txBody>
          <a:bodyPr anchor="t"/>
          <a:lstStyle>
            <a:lvl1pPr defTabSz="342900">
              <a:lnSpc>
                <a:spcPct val="100000"/>
              </a:lnSpc>
              <a:defRPr sz="2700">
                <a:solidFill>
                  <a:srgbClr val="262626"/>
                </a:solidFill>
                <a:latin typeface="Century Gothic"/>
                <a:ea typeface="Century Gothic"/>
                <a:cs typeface="Century Gothic"/>
                <a:sym typeface="Century Gothic"/>
              </a:defRPr>
            </a:lvl1pPr>
          </a:lstStyle>
          <a:p>
            <a:r>
              <a:t>大標題文字</a:t>
            </a:r>
          </a:p>
        </p:txBody>
      </p:sp>
      <p:sp>
        <p:nvSpPr>
          <p:cNvPr id="271" name="內文層級一…"/>
          <p:cNvSpPr txBox="1">
            <a:spLocks noGrp="1"/>
          </p:cNvSpPr>
          <p:nvPr>
            <p:ph type="body" idx="1"/>
          </p:nvPr>
        </p:nvSpPr>
        <p:spPr>
          <a:xfrm>
            <a:off x="1941909" y="2133601"/>
            <a:ext cx="6686551" cy="3777623"/>
          </a:xfrm>
          <a:prstGeom prst="rect">
            <a:avLst/>
          </a:prstGeom>
        </p:spPr>
        <p:txBody>
          <a:bodyPr/>
          <a:lstStyle>
            <a:lvl1pPr marL="257175" indent="-257175"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1pPr>
            <a:lvl2pPr marL="584001" indent="-241101"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2pPr>
            <a:lvl3pPr marL="906236" indent="-220436"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3pPr>
            <a:lvl4pPr marL="1285875" indent="-257175"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4pPr>
            <a:lvl5pPr marL="1628775" indent="-257175"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32" name="幻燈片編號">
            <a:extLst>
              <a:ext uri="{FF2B5EF4-FFF2-40B4-BE49-F238E27FC236}">
                <a16:creationId xmlns:a16="http://schemas.microsoft.com/office/drawing/2014/main" id="{ADA16A9A-BC73-4C6A-94BC-F77733363EA8}"/>
              </a:ext>
            </a:extLst>
          </p:cNvPr>
          <p:cNvSpPr txBox="1">
            <a:spLocks noGrp="1"/>
          </p:cNvSpPr>
          <p:nvPr>
            <p:ph type="sldNum" sz="quarter" idx="10"/>
          </p:nvPr>
        </p:nvSpPr>
        <p:spPr>
          <a:xfrm>
            <a:off x="657225" y="808038"/>
            <a:ext cx="327025" cy="323850"/>
          </a:xfrm>
        </p:spPr>
        <p:txBody>
          <a:bodyPr vert="horz" tIns="45720" bIns="45720" numCol="1" anchorCtr="0" compatLnSpc="1">
            <a:prstTxWarp prst="textNoShape">
              <a:avLst/>
            </a:prstTxWarp>
          </a:bodyPr>
          <a:lstStyle>
            <a:lvl1pPr defTabSz="342900">
              <a:defRPr sz="1500">
                <a:solidFill>
                  <a:srgbClr val="FEFFFF"/>
                </a:solidFill>
                <a:latin typeface="Century Gothic" panose="020B0502020202020204" pitchFamily="34" charset="0"/>
                <a:sym typeface="Century Gothic" panose="020B0502020202020204" pitchFamily="34" charset="0"/>
              </a:defRPr>
            </a:lvl1pPr>
          </a:lstStyle>
          <a:p>
            <a:pPr>
              <a:defRPr/>
            </a:pPr>
            <a:fld id="{5D864241-8563-4078-8C61-1A8405B8AC4F}" type="slidenum">
              <a:rPr lang="zh-TW" altLang="zh-TW"/>
              <a:pPr>
                <a:defRPr/>
              </a:pPr>
              <a:t>‹#›</a:t>
            </a:fld>
            <a:endParaRPr lang="zh-TW" altLang="zh-TW"/>
          </a:p>
        </p:txBody>
      </p:sp>
    </p:spTree>
    <p:extLst>
      <p:ext uri="{BB962C8B-B14F-4D97-AF65-F5344CB8AC3E}">
        <p14:creationId xmlns:p14="http://schemas.microsoft.com/office/powerpoint/2010/main" val="31780697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8_標題及物件">
    <p:spTree>
      <p:nvGrpSpPr>
        <p:cNvPr id="1" name=""/>
        <p:cNvGrpSpPr/>
        <p:nvPr/>
      </p:nvGrpSpPr>
      <p:grpSpPr>
        <a:xfrm>
          <a:off x="0" y="0"/>
          <a:ext cx="0" cy="0"/>
          <a:chOff x="0" y="0"/>
          <a:chExt cx="0" cy="0"/>
        </a:xfrm>
      </p:grpSpPr>
      <p:sp>
        <p:nvSpPr>
          <p:cNvPr id="4" name="直線接點 15">
            <a:extLst>
              <a:ext uri="{FF2B5EF4-FFF2-40B4-BE49-F238E27FC236}">
                <a16:creationId xmlns:a16="http://schemas.microsoft.com/office/drawing/2014/main" id="{C6527F7A-928F-46A2-B9B2-4FEF93A2C4E1}"/>
              </a:ext>
            </a:extLst>
          </p:cNvPr>
          <p:cNvSpPr>
            <a:spLocks noChangeShapeType="1"/>
          </p:cNvSpPr>
          <p:nvPr/>
        </p:nvSpPr>
        <p:spPr bwMode="auto">
          <a:xfrm flipH="1">
            <a:off x="7715250" y="0"/>
            <a:ext cx="0" cy="6858000"/>
          </a:xfrm>
          <a:prstGeom prst="line">
            <a:avLst/>
          </a:prstGeom>
          <a:noFill/>
          <a:ln w="38100">
            <a:solidFill>
              <a:srgbClr val="FEC2AC">
                <a:alpha val="92940"/>
              </a:srgbClr>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5" name="直線接點 6">
            <a:extLst>
              <a:ext uri="{FF2B5EF4-FFF2-40B4-BE49-F238E27FC236}">
                <a16:creationId xmlns:a16="http://schemas.microsoft.com/office/drawing/2014/main" id="{E1C7BA60-5715-4F5C-82AC-ECF3EBF7DBA4}"/>
              </a:ext>
            </a:extLst>
          </p:cNvPr>
          <p:cNvSpPr>
            <a:spLocks noChangeShapeType="1"/>
          </p:cNvSpPr>
          <p:nvPr/>
        </p:nvSpPr>
        <p:spPr bwMode="auto">
          <a:xfrm flipH="1">
            <a:off x="1200150" y="0"/>
            <a:ext cx="0" cy="6858000"/>
          </a:xfrm>
          <a:prstGeom prst="line">
            <a:avLst/>
          </a:prstGeom>
          <a:noFill/>
          <a:ln w="50800">
            <a:solidFill>
              <a:srgbClr val="FEC2AC"/>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6" name="直線接點 8">
            <a:extLst>
              <a:ext uri="{FF2B5EF4-FFF2-40B4-BE49-F238E27FC236}">
                <a16:creationId xmlns:a16="http://schemas.microsoft.com/office/drawing/2014/main" id="{C2735948-DE6E-404F-94AA-EFF88AA46ADF}"/>
              </a:ext>
            </a:extLst>
          </p:cNvPr>
          <p:cNvSpPr>
            <a:spLocks noChangeShapeType="1"/>
          </p:cNvSpPr>
          <p:nvPr/>
        </p:nvSpPr>
        <p:spPr bwMode="auto">
          <a:xfrm flipH="1">
            <a:off x="7886700" y="0"/>
            <a:ext cx="0" cy="6858000"/>
          </a:xfrm>
          <a:prstGeom prst="line">
            <a:avLst/>
          </a:prstGeom>
          <a:noFill/>
          <a:ln w="12700">
            <a:solidFill>
              <a:srgbClr val="FE8637"/>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7" name="矩形 9">
            <a:extLst>
              <a:ext uri="{FF2B5EF4-FFF2-40B4-BE49-F238E27FC236}">
                <a16:creationId xmlns:a16="http://schemas.microsoft.com/office/drawing/2014/main" id="{B7D0FB8D-5350-476C-A407-006ECB60DC69}"/>
              </a:ext>
            </a:extLst>
          </p:cNvPr>
          <p:cNvSpPr>
            <a:spLocks noChangeArrowheads="1"/>
          </p:cNvSpPr>
          <p:nvPr/>
        </p:nvSpPr>
        <p:spPr bwMode="auto">
          <a:xfrm>
            <a:off x="7772400" y="0"/>
            <a:ext cx="228600" cy="6858000"/>
          </a:xfrm>
          <a:prstGeom prst="rect">
            <a:avLst/>
          </a:prstGeom>
          <a:solidFill>
            <a:srgbClr val="FEC2AC">
              <a:alpha val="87057"/>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latin typeface="Century Schoolbook" panose="02040604050505020304" pitchFamily="18" charset="0"/>
              <a:sym typeface="Century Schoolbook" panose="02040604050505020304" pitchFamily="18" charset="0"/>
            </a:endParaRPr>
          </a:p>
        </p:txBody>
      </p:sp>
      <p:sp>
        <p:nvSpPr>
          <p:cNvPr id="8" name="直線接點 10">
            <a:extLst>
              <a:ext uri="{FF2B5EF4-FFF2-40B4-BE49-F238E27FC236}">
                <a16:creationId xmlns:a16="http://schemas.microsoft.com/office/drawing/2014/main" id="{2D56F87F-15AF-4F79-86F9-587742993658}"/>
              </a:ext>
            </a:extLst>
          </p:cNvPr>
          <p:cNvSpPr>
            <a:spLocks noChangeShapeType="1"/>
          </p:cNvSpPr>
          <p:nvPr/>
        </p:nvSpPr>
        <p:spPr bwMode="auto">
          <a:xfrm flipH="1">
            <a:off x="7829550" y="0"/>
            <a:ext cx="0" cy="6858000"/>
          </a:xfrm>
          <a:prstGeom prst="line">
            <a:avLst/>
          </a:prstGeom>
          <a:noFill/>
          <a:ln w="3175">
            <a:solidFill>
              <a:srgbClr val="FE8637"/>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9" name="橢圓 11">
            <a:extLst>
              <a:ext uri="{FF2B5EF4-FFF2-40B4-BE49-F238E27FC236}">
                <a16:creationId xmlns:a16="http://schemas.microsoft.com/office/drawing/2014/main" id="{D10C61E1-E92A-4637-A196-DF1F1FED3A48}"/>
              </a:ext>
            </a:extLst>
          </p:cNvPr>
          <p:cNvSpPr>
            <a:spLocks noChangeArrowheads="1"/>
          </p:cNvSpPr>
          <p:nvPr/>
        </p:nvSpPr>
        <p:spPr bwMode="auto">
          <a:xfrm>
            <a:off x="7259638" y="5715000"/>
            <a:ext cx="412750" cy="549275"/>
          </a:xfrm>
          <a:prstGeom prst="ellipse">
            <a:avLst/>
          </a:prstGeom>
          <a:solidFill>
            <a:srgbClr val="FE86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latin typeface="Century Schoolbook" panose="02040604050505020304" pitchFamily="18" charset="0"/>
              <a:sym typeface="Century Schoolbook" panose="02040604050505020304" pitchFamily="18" charset="0"/>
            </a:endParaRPr>
          </a:p>
        </p:txBody>
      </p:sp>
      <p:sp>
        <p:nvSpPr>
          <p:cNvPr id="286" name="大標題文字"/>
          <p:cNvSpPr txBox="1">
            <a:spLocks noGrp="1"/>
          </p:cNvSpPr>
          <p:nvPr>
            <p:ph type="title"/>
          </p:nvPr>
        </p:nvSpPr>
        <p:spPr>
          <a:xfrm>
            <a:off x="1485900" y="274639"/>
            <a:ext cx="5600700" cy="1143001"/>
          </a:xfrm>
          <a:prstGeom prst="rect">
            <a:avLst/>
          </a:prstGeom>
        </p:spPr>
        <p:txBody>
          <a:bodyPr anchor="b"/>
          <a:lstStyle>
            <a:lvl1pPr>
              <a:lnSpc>
                <a:spcPct val="100000"/>
              </a:lnSpc>
              <a:defRPr sz="2250" cap="small">
                <a:solidFill>
                  <a:srgbClr val="575F6D"/>
                </a:solidFill>
                <a:latin typeface="Century Schoolbook"/>
                <a:ea typeface="Century Schoolbook"/>
                <a:cs typeface="Century Schoolbook"/>
                <a:sym typeface="Century Schoolbook"/>
              </a:defRPr>
            </a:lvl1pPr>
          </a:lstStyle>
          <a:p>
            <a:r>
              <a:t>大標題文字</a:t>
            </a:r>
          </a:p>
        </p:txBody>
      </p:sp>
      <p:sp>
        <p:nvSpPr>
          <p:cNvPr id="287" name="內文層級一…"/>
          <p:cNvSpPr txBox="1">
            <a:spLocks noGrp="1"/>
          </p:cNvSpPr>
          <p:nvPr>
            <p:ph type="body" idx="1"/>
          </p:nvPr>
        </p:nvSpPr>
        <p:spPr>
          <a:xfrm>
            <a:off x="1485900" y="1600201"/>
            <a:ext cx="5600700" cy="4873753"/>
          </a:xfrm>
          <a:prstGeom prst="rect">
            <a:avLst/>
          </a:prstGeom>
        </p:spPr>
        <p:txBody>
          <a:bodyPr/>
          <a:lstStyle>
            <a:lvl1pPr marL="205740" indent="-205740">
              <a:lnSpc>
                <a:spcPct val="100000"/>
              </a:lnSpc>
              <a:spcBef>
                <a:spcPts val="450"/>
              </a:spcBef>
              <a:buClr>
                <a:srgbClr val="FE8637"/>
              </a:buClr>
              <a:buSzPct val="70000"/>
              <a:buFontTx/>
              <a:buChar char="○"/>
              <a:defRPr sz="1800">
                <a:latin typeface="Century Schoolbook"/>
                <a:ea typeface="Century Schoolbook"/>
                <a:cs typeface="Century Schoolbook"/>
                <a:sym typeface="Century Schoolbook"/>
              </a:defRPr>
            </a:lvl1pPr>
            <a:lvl2pPr marL="509451" indent="-235131">
              <a:lnSpc>
                <a:spcPct val="100000"/>
              </a:lnSpc>
              <a:spcBef>
                <a:spcPts val="450"/>
              </a:spcBef>
              <a:buClr>
                <a:srgbClr val="FE8637"/>
              </a:buClr>
              <a:buSzPct val="80000"/>
              <a:buFontTx/>
              <a:buChar char="●"/>
              <a:defRPr sz="1800">
                <a:latin typeface="Century Schoolbook"/>
                <a:ea typeface="Century Schoolbook"/>
                <a:cs typeface="Century Schoolbook"/>
                <a:sym typeface="Century Schoolbook"/>
              </a:defRPr>
            </a:lvl2pPr>
            <a:lvl3pPr marL="731520" indent="-182880">
              <a:lnSpc>
                <a:spcPct val="100000"/>
              </a:lnSpc>
              <a:spcBef>
                <a:spcPts val="450"/>
              </a:spcBef>
              <a:buClr>
                <a:srgbClr val="FE8637"/>
              </a:buClr>
              <a:buSzPct val="60000"/>
              <a:buFontTx/>
              <a:buChar char="○"/>
              <a:defRPr sz="1800">
                <a:latin typeface="Century Schoolbook"/>
                <a:ea typeface="Century Schoolbook"/>
                <a:cs typeface="Century Schoolbook"/>
                <a:sym typeface="Century Schoolbook"/>
              </a:defRPr>
            </a:lvl3pPr>
            <a:lvl4pPr marL="937259" indent="-182879">
              <a:lnSpc>
                <a:spcPct val="100000"/>
              </a:lnSpc>
              <a:spcBef>
                <a:spcPts val="450"/>
              </a:spcBef>
              <a:buClr>
                <a:srgbClr val="FE8637"/>
              </a:buClr>
              <a:buSzPct val="60000"/>
              <a:buFontTx/>
              <a:buChar char="○"/>
              <a:defRPr sz="1800">
                <a:latin typeface="Century Schoolbook"/>
                <a:ea typeface="Century Schoolbook"/>
                <a:cs typeface="Century Schoolbook"/>
                <a:sym typeface="Century Schoolbook"/>
              </a:defRPr>
            </a:lvl4pPr>
            <a:lvl5pPr marL="1165859" indent="-205739">
              <a:lnSpc>
                <a:spcPct val="100000"/>
              </a:lnSpc>
              <a:spcBef>
                <a:spcPts val="450"/>
              </a:spcBef>
              <a:buClr>
                <a:srgbClr val="FE8637"/>
              </a:buClr>
              <a:buSzPct val="68000"/>
              <a:buFontTx/>
              <a:buChar char="●"/>
              <a:defRPr sz="1800">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10" name="幻燈片編號">
            <a:extLst>
              <a:ext uri="{FF2B5EF4-FFF2-40B4-BE49-F238E27FC236}">
                <a16:creationId xmlns:a16="http://schemas.microsoft.com/office/drawing/2014/main" id="{5FF425D1-49A8-4741-A233-D560325BEEDA}"/>
              </a:ext>
            </a:extLst>
          </p:cNvPr>
          <p:cNvSpPr txBox="1">
            <a:spLocks noGrp="1"/>
          </p:cNvSpPr>
          <p:nvPr>
            <p:ph type="sldNum" sz="quarter" idx="10"/>
          </p:nvPr>
        </p:nvSpPr>
        <p:spPr>
          <a:xfrm>
            <a:off x="7339013" y="5867400"/>
            <a:ext cx="258762" cy="254000"/>
          </a:xfrm>
        </p:spPr>
        <p:txBody>
          <a:bodyPr vert="horz" tIns="45720" bIns="45720" numCol="1" anchorCtr="0" compatLnSpc="1">
            <a:prstTxWarp prst="textNoShape">
              <a:avLst/>
            </a:prstTxWarp>
          </a:bodyPr>
          <a:lstStyle>
            <a:lvl1pPr algn="ctr">
              <a:defRPr sz="1000" b="1">
                <a:solidFill>
                  <a:srgbClr val="FFFFFF"/>
                </a:solidFill>
                <a:latin typeface="Century Schoolbook" panose="02040604050505020304" pitchFamily="18" charset="0"/>
                <a:sym typeface="Century Schoolbook" panose="02040604050505020304" pitchFamily="18" charset="0"/>
              </a:defRPr>
            </a:lvl1pPr>
          </a:lstStyle>
          <a:p>
            <a:pPr>
              <a:defRPr/>
            </a:pPr>
            <a:fld id="{2B0C0AC6-2D23-40A8-BF5D-8E9CA3F0C5AA}" type="slidenum">
              <a:rPr lang="zh-TW" altLang="zh-TW"/>
              <a:pPr>
                <a:defRPr/>
              </a:pPr>
              <a:t>‹#›</a:t>
            </a:fld>
            <a:endParaRPr lang="zh-TW" altLang="zh-TW"/>
          </a:p>
        </p:txBody>
      </p:sp>
    </p:spTree>
    <p:extLst>
      <p:ext uri="{BB962C8B-B14F-4D97-AF65-F5344CB8AC3E}">
        <p14:creationId xmlns:p14="http://schemas.microsoft.com/office/powerpoint/2010/main" val="262000730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 name="Shape 19">
            <a:extLst>
              <a:ext uri="{FF2B5EF4-FFF2-40B4-BE49-F238E27FC236}">
                <a16:creationId xmlns:a16="http://schemas.microsoft.com/office/drawing/2014/main" id="{2FB1EAA0-D48D-48A8-A541-51CEE7A1E200}"/>
              </a:ext>
            </a:extLst>
          </p:cNvPr>
          <p:cNvSpPr>
            <a:spLocks noChangeArrowheads="1"/>
          </p:cNvSpPr>
          <p:nvPr/>
        </p:nvSpPr>
        <p:spPr bwMode="auto">
          <a:xfrm>
            <a:off x="0" y="6727825"/>
            <a:ext cx="9144000" cy="130175"/>
          </a:xfrm>
          <a:prstGeom prst="rect">
            <a:avLst/>
          </a:prstGeom>
          <a:solidFill>
            <a:srgbClr val="F55E6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sp>
        <p:nvSpPr>
          <p:cNvPr id="305" name="大標題文字"/>
          <p:cNvSpPr txBox="1">
            <a:spLocks noGrp="1"/>
          </p:cNvSpPr>
          <p:nvPr>
            <p:ph type="title"/>
          </p:nvPr>
        </p:nvSpPr>
        <p:spPr>
          <a:xfrm>
            <a:off x="311699" y="521800"/>
            <a:ext cx="8520602" cy="834801"/>
          </a:xfrm>
          <a:prstGeom prst="rect">
            <a:avLst/>
          </a:prstGeom>
        </p:spPr>
        <p:txBody>
          <a:bodyPr lIns="121899" tIns="121899" rIns="121899" bIns="121899" anchor="t"/>
          <a:lstStyle>
            <a:lvl1pPr defTabSz="914400">
              <a:lnSpc>
                <a:spcPct val="100000"/>
              </a:lnSpc>
              <a:defRPr sz="3150" b="1">
                <a:solidFill>
                  <a:srgbClr val="F55E61"/>
                </a:solidFill>
                <a:latin typeface="Playfair Display"/>
                <a:ea typeface="Playfair Display"/>
                <a:cs typeface="Playfair Display"/>
                <a:sym typeface="Playfair Display"/>
              </a:defRPr>
            </a:lvl1pPr>
          </a:lstStyle>
          <a:p>
            <a:r>
              <a:t>大標題文字</a:t>
            </a:r>
          </a:p>
        </p:txBody>
      </p:sp>
      <p:sp>
        <p:nvSpPr>
          <p:cNvPr id="306" name="內文層級一…"/>
          <p:cNvSpPr txBox="1">
            <a:spLocks noGrp="1"/>
          </p:cNvSpPr>
          <p:nvPr>
            <p:ph type="body" idx="1"/>
          </p:nvPr>
        </p:nvSpPr>
        <p:spPr>
          <a:xfrm>
            <a:off x="311699" y="1536634"/>
            <a:ext cx="8520602" cy="4555201"/>
          </a:xfrm>
          <a:prstGeom prst="rect">
            <a:avLst/>
          </a:prstGeom>
        </p:spPr>
        <p:txBody>
          <a:bodyPr lIns="121899" tIns="121899" rIns="121899" bIns="121899"/>
          <a:lstStyle>
            <a:lvl1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1pPr>
            <a:lvl2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2pPr>
            <a:lvl3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3pPr>
            <a:lvl4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4pPr>
            <a:lvl5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DCB6887B-C6AF-47E3-92FF-2AAB14E0B702}"/>
              </a:ext>
            </a:extLst>
          </p:cNvPr>
          <p:cNvSpPr txBox="1">
            <a:spLocks noGrp="1"/>
          </p:cNvSpPr>
          <p:nvPr>
            <p:ph type="sldNum" sz="quarter" idx="10"/>
          </p:nvPr>
        </p:nvSpPr>
        <p:spPr>
          <a:xfrm>
            <a:off x="8651875" y="6311900"/>
            <a:ext cx="387350" cy="384175"/>
          </a:xfrm>
        </p:spPr>
        <p:txBody>
          <a:bodyPr lIns="121899" tIns="121899" rIns="121899" bIns="121899"/>
          <a:lstStyle>
            <a:lvl1pPr defTabSz="914400">
              <a:defRPr>
                <a:solidFill>
                  <a:srgbClr val="5E696C"/>
                </a:solidFill>
                <a:latin typeface="Lato"/>
                <a:ea typeface="Lato"/>
                <a:cs typeface="Lato"/>
                <a:sym typeface="Lato"/>
              </a:defRPr>
            </a:lvl1pPr>
          </a:lstStyle>
          <a:p>
            <a:pPr>
              <a:defRPr/>
            </a:pPr>
            <a:fld id="{4EE242A2-16FA-4C0E-A110-7B53703ABDEE}" type="slidenum">
              <a:rPr/>
              <a:pPr>
                <a:defRPr/>
              </a:pPr>
              <a:t>‹#›</a:t>
            </a:fld>
            <a:endParaRPr/>
          </a:p>
        </p:txBody>
      </p:sp>
    </p:spTree>
    <p:extLst>
      <p:ext uri="{BB962C8B-B14F-4D97-AF65-F5344CB8AC3E}">
        <p14:creationId xmlns:p14="http://schemas.microsoft.com/office/powerpoint/2010/main" val="8899088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1F9245D-52BF-4ABC-A64D-20F978926364}"/>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030DE9D9-700E-43C0-8898-1A443AEC1CB2}" type="datetimeFigureOut">
              <a:rPr lang="zh-TW" altLang="en-US"/>
              <a:pPr>
                <a:defRPr/>
              </a:pPr>
              <a:t>2022/9/5</a:t>
            </a:fld>
            <a:endParaRPr lang="zh-TW" altLang="en-US"/>
          </a:p>
        </p:txBody>
      </p:sp>
      <p:sp>
        <p:nvSpPr>
          <p:cNvPr id="4" name="頁尾版面配置區 3">
            <a:extLst>
              <a:ext uri="{FF2B5EF4-FFF2-40B4-BE49-F238E27FC236}">
                <a16:creationId xmlns:a16="http://schemas.microsoft.com/office/drawing/2014/main" id="{E82D7123-BBDF-494F-9C60-9B427B88A454}"/>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62D8F380-694C-45E7-851E-FBD31158330D}"/>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7F5BCA79-64E4-4D71-A8C3-C9E15E70D4FC}" type="slidenum">
              <a:rPr lang="zh-TW" altLang="en-US"/>
              <a:pPr>
                <a:defRPr/>
              </a:pPr>
              <a:t>‹#›</a:t>
            </a:fld>
            <a:endParaRPr lang="zh-TW" altLang="en-US"/>
          </a:p>
        </p:txBody>
      </p:sp>
    </p:spTree>
    <p:extLst>
      <p:ext uri="{BB962C8B-B14F-4D97-AF65-F5344CB8AC3E}">
        <p14:creationId xmlns:p14="http://schemas.microsoft.com/office/powerpoint/2010/main" val="3473631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_Title and body">
    <p:bg>
      <p:bgPr>
        <a:solidFill>
          <a:srgbClr val="212121"/>
        </a:solidFill>
        <a:effectLst/>
      </p:bgPr>
    </p:bg>
    <p:spTree>
      <p:nvGrpSpPr>
        <p:cNvPr id="1" name=""/>
        <p:cNvGrpSpPr/>
        <p:nvPr/>
      </p:nvGrpSpPr>
      <p:grpSpPr>
        <a:xfrm>
          <a:off x="0" y="0"/>
          <a:ext cx="0" cy="0"/>
          <a:chOff x="0" y="0"/>
          <a:chExt cx="0" cy="0"/>
        </a:xfrm>
      </p:grpSpPr>
      <p:sp>
        <p:nvSpPr>
          <p:cNvPr id="314" name="大標題文字"/>
          <p:cNvSpPr txBox="1">
            <a:spLocks noGrp="1"/>
          </p:cNvSpPr>
          <p:nvPr>
            <p:ph type="title"/>
          </p:nvPr>
        </p:nvSpPr>
        <p:spPr>
          <a:xfrm>
            <a:off x="311699" y="593367"/>
            <a:ext cx="8520602" cy="763601"/>
          </a:xfrm>
          <a:prstGeom prst="rect">
            <a:avLst/>
          </a:prstGeom>
        </p:spPr>
        <p:txBody>
          <a:bodyPr lIns="121899" tIns="121899" rIns="121899" bIns="121899" anchor="t"/>
          <a:lstStyle>
            <a:lvl1pPr defTabSz="914400">
              <a:lnSpc>
                <a:spcPct val="100000"/>
              </a:lnSpc>
              <a:defRPr sz="2700">
                <a:solidFill>
                  <a:srgbClr val="FFFFFF"/>
                </a:solidFill>
                <a:latin typeface="Arial"/>
                <a:ea typeface="Arial"/>
                <a:cs typeface="Arial"/>
                <a:sym typeface="Arial"/>
              </a:defRPr>
            </a:lvl1pPr>
          </a:lstStyle>
          <a:p>
            <a:r>
              <a:t>大標題文字</a:t>
            </a:r>
          </a:p>
        </p:txBody>
      </p:sp>
      <p:sp>
        <p:nvSpPr>
          <p:cNvPr id="315" name="內文層級一…"/>
          <p:cNvSpPr txBox="1">
            <a:spLocks noGrp="1"/>
          </p:cNvSpPr>
          <p:nvPr>
            <p:ph type="body" idx="1"/>
          </p:nvPr>
        </p:nvSpPr>
        <p:spPr>
          <a:xfrm>
            <a:off x="311699" y="1536634"/>
            <a:ext cx="8520602" cy="4555201"/>
          </a:xfrm>
          <a:prstGeom prst="rect">
            <a:avLst/>
          </a:prstGeom>
        </p:spPr>
        <p:txBody>
          <a:bodyPr lIns="121899" tIns="121899" rIns="121899" bIns="121899"/>
          <a:lstStyle>
            <a:lvl1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1pPr>
            <a:lvl2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2pPr>
            <a:lvl3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3pPr>
            <a:lvl4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4pPr>
            <a:lvl5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CF030FCB-EC0D-4D7A-A319-D18C3D873A92}"/>
              </a:ext>
            </a:extLst>
          </p:cNvPr>
          <p:cNvSpPr txBox="1">
            <a:spLocks noGrp="1"/>
          </p:cNvSpPr>
          <p:nvPr>
            <p:ph type="sldNum" sz="quarter" idx="10"/>
          </p:nvPr>
        </p:nvSpPr>
        <p:spPr>
          <a:xfrm>
            <a:off x="8634413" y="6288088"/>
            <a:ext cx="387350" cy="384175"/>
          </a:xfrm>
        </p:spPr>
        <p:txBody>
          <a:bodyPr vert="horz" lIns="121899" tIns="121899" rIns="121899" bIns="121899" numCol="1" anchorCtr="0" compatLnSpc="1">
            <a:prstTxWarp prst="textNoShape">
              <a:avLst/>
            </a:prstTxWarp>
          </a:bodyPr>
          <a:lstStyle>
            <a:lvl1pPr>
              <a:defRPr>
                <a:solidFill>
                  <a:srgbClr val="ADADAD"/>
                </a:solidFill>
                <a:latin typeface="Arial" panose="020B0604020202020204" pitchFamily="34" charset="0"/>
                <a:cs typeface="Arial" panose="020B0604020202020204" pitchFamily="34" charset="0"/>
                <a:sym typeface="Arial" panose="020B0604020202020204" pitchFamily="34" charset="0"/>
              </a:defRPr>
            </a:lvl1pPr>
          </a:lstStyle>
          <a:p>
            <a:pPr>
              <a:defRPr/>
            </a:pPr>
            <a:fld id="{2C9E69CA-7F36-4F18-822D-7553CE04B7EC}" type="slidenum">
              <a:rPr lang="zh-TW" altLang="zh-TW"/>
              <a:pPr>
                <a:defRPr/>
              </a:pPr>
              <a:t>‹#›</a:t>
            </a:fld>
            <a:endParaRPr lang="zh-TW" altLang="zh-TW"/>
          </a:p>
        </p:txBody>
      </p:sp>
    </p:spTree>
    <p:extLst>
      <p:ext uri="{BB962C8B-B14F-4D97-AF65-F5344CB8AC3E}">
        <p14:creationId xmlns:p14="http://schemas.microsoft.com/office/powerpoint/2010/main" val="114268353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nd two columns">
    <p:spTree>
      <p:nvGrpSpPr>
        <p:cNvPr id="1" name=""/>
        <p:cNvGrpSpPr/>
        <p:nvPr/>
      </p:nvGrpSpPr>
      <p:grpSpPr>
        <a:xfrm>
          <a:off x="0" y="0"/>
          <a:ext cx="0" cy="0"/>
          <a:chOff x="0" y="0"/>
          <a:chExt cx="0" cy="0"/>
        </a:xfrm>
      </p:grpSpPr>
      <p:sp>
        <p:nvSpPr>
          <p:cNvPr id="5" name="Shape 32">
            <a:extLst>
              <a:ext uri="{FF2B5EF4-FFF2-40B4-BE49-F238E27FC236}">
                <a16:creationId xmlns:a16="http://schemas.microsoft.com/office/drawing/2014/main" id="{0FDC7D60-7EDC-41E2-899E-A5E9B94C800B}"/>
              </a:ext>
            </a:extLst>
          </p:cNvPr>
          <p:cNvSpPr>
            <a:spLocks noChangeArrowheads="1"/>
          </p:cNvSpPr>
          <p:nvPr/>
        </p:nvSpPr>
        <p:spPr bwMode="auto">
          <a:xfrm>
            <a:off x="0" y="0"/>
            <a:ext cx="9144000" cy="650875"/>
          </a:xfrm>
          <a:prstGeom prst="rect">
            <a:avLst/>
          </a:prstGeom>
          <a:solidFill>
            <a:srgbClr val="E9EDE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grpSp>
        <p:nvGrpSpPr>
          <p:cNvPr id="6" name="Shape 33">
            <a:extLst>
              <a:ext uri="{FF2B5EF4-FFF2-40B4-BE49-F238E27FC236}">
                <a16:creationId xmlns:a16="http://schemas.microsoft.com/office/drawing/2014/main" id="{ED8F42BF-C2E0-48CF-BBEA-3525667CD94F}"/>
              </a:ext>
            </a:extLst>
          </p:cNvPr>
          <p:cNvGrpSpPr>
            <a:grpSpLocks/>
          </p:cNvGrpSpPr>
          <p:nvPr/>
        </p:nvGrpSpPr>
        <p:grpSpPr bwMode="auto">
          <a:xfrm>
            <a:off x="830263" y="1589088"/>
            <a:ext cx="746125" cy="60325"/>
            <a:chOff x="0" y="0"/>
            <a:chExt cx="994350" cy="61101"/>
          </a:xfrm>
        </p:grpSpPr>
        <p:sp>
          <p:nvSpPr>
            <p:cNvPr id="7" name="Shape 34">
              <a:extLst>
                <a:ext uri="{FF2B5EF4-FFF2-40B4-BE49-F238E27FC236}">
                  <a16:creationId xmlns:a16="http://schemas.microsoft.com/office/drawing/2014/main" id="{1CC65FA6-2082-44BB-94BC-10EF1D4879F4}"/>
                </a:ext>
              </a:extLst>
            </p:cNvPr>
            <p:cNvSpPr>
              <a:spLocks noChangeArrowheads="1"/>
            </p:cNvSpPr>
            <p:nvPr/>
          </p:nvSpPr>
          <p:spPr bwMode="auto">
            <a:xfrm rot="-5400000">
              <a:off x="715212" y="-218037"/>
              <a:ext cx="61101" cy="497176"/>
            </a:xfrm>
            <a:prstGeom prst="rect">
              <a:avLst/>
            </a:prstGeom>
            <a:solidFill>
              <a:srgbClr val="EB56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sp>
          <p:nvSpPr>
            <p:cNvPr id="8" name="Shape 35">
              <a:extLst>
                <a:ext uri="{FF2B5EF4-FFF2-40B4-BE49-F238E27FC236}">
                  <a16:creationId xmlns:a16="http://schemas.microsoft.com/office/drawing/2014/main" id="{FAF7B128-5906-44BB-84D1-0F2EBED19D65}"/>
                </a:ext>
              </a:extLst>
            </p:cNvPr>
            <p:cNvSpPr>
              <a:spLocks noChangeArrowheads="1"/>
            </p:cNvSpPr>
            <p:nvPr/>
          </p:nvSpPr>
          <p:spPr bwMode="auto">
            <a:xfrm rot="-5400000">
              <a:off x="220152" y="-220152"/>
              <a:ext cx="61101" cy="501406"/>
            </a:xfrm>
            <a:prstGeom prst="rect">
              <a:avLst/>
            </a:prstGeom>
            <a:solidFill>
              <a:srgbClr val="1A998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grpSp>
      <p:sp>
        <p:nvSpPr>
          <p:cNvPr id="327" name="大標題文字"/>
          <p:cNvSpPr txBox="1">
            <a:spLocks noGrp="1"/>
          </p:cNvSpPr>
          <p:nvPr>
            <p:ph type="title"/>
          </p:nvPr>
        </p:nvSpPr>
        <p:spPr>
          <a:xfrm>
            <a:off x="729450" y="1758200"/>
            <a:ext cx="7688401" cy="713601"/>
          </a:xfrm>
          <a:prstGeom prst="rect">
            <a:avLst/>
          </a:prstGeom>
        </p:spPr>
        <p:txBody>
          <a:bodyPr lIns="121899" tIns="121899" rIns="121899" bIns="121899" anchor="t"/>
          <a:lstStyle>
            <a:lvl1pPr defTabSz="914400">
              <a:lnSpc>
                <a:spcPct val="100000"/>
              </a:lnSpc>
              <a:defRPr sz="2550" b="1">
                <a:solidFill>
                  <a:srgbClr val="1A1A1A"/>
                </a:solidFill>
                <a:latin typeface="Raleway"/>
                <a:ea typeface="Raleway"/>
                <a:cs typeface="Raleway"/>
                <a:sym typeface="Raleway"/>
              </a:defRPr>
            </a:lvl1pPr>
          </a:lstStyle>
          <a:p>
            <a:r>
              <a:t>大標題文字</a:t>
            </a:r>
          </a:p>
        </p:txBody>
      </p:sp>
      <p:sp>
        <p:nvSpPr>
          <p:cNvPr id="328" name="內文層級一…"/>
          <p:cNvSpPr txBox="1">
            <a:spLocks noGrp="1"/>
          </p:cNvSpPr>
          <p:nvPr>
            <p:ph type="body" sz="quarter" idx="1"/>
          </p:nvPr>
        </p:nvSpPr>
        <p:spPr>
          <a:xfrm>
            <a:off x="729325" y="2771834"/>
            <a:ext cx="3774301" cy="3014801"/>
          </a:xfrm>
          <a:prstGeom prst="rect">
            <a:avLst/>
          </a:prstGeom>
        </p:spPr>
        <p:txBody>
          <a:bodyPr lIns="121899" tIns="121899" rIns="121899" bIns="121899"/>
          <a:lstStyle>
            <a:lvl1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1pPr>
            <a:lvl2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2pPr>
            <a:lvl3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3pPr>
            <a:lvl4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4pPr>
            <a:lvl5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5pPr>
          </a:lstStyle>
          <a:p>
            <a:r>
              <a:t>內文層級一</a:t>
            </a:r>
          </a:p>
          <a:p>
            <a:pPr lvl="1"/>
            <a:r>
              <a:t>內文層級二</a:t>
            </a:r>
          </a:p>
          <a:p>
            <a:pPr lvl="2"/>
            <a:r>
              <a:t>內文層級三</a:t>
            </a:r>
          </a:p>
          <a:p>
            <a:pPr lvl="3"/>
            <a:r>
              <a:t>內文層級四</a:t>
            </a:r>
          </a:p>
          <a:p>
            <a:pPr lvl="4"/>
            <a:r>
              <a:t>內文層級五</a:t>
            </a:r>
          </a:p>
        </p:txBody>
      </p:sp>
      <p:sp>
        <p:nvSpPr>
          <p:cNvPr id="329" name="Shape 38"/>
          <p:cNvSpPr txBox="1">
            <a:spLocks noGrp="1"/>
          </p:cNvSpPr>
          <p:nvPr>
            <p:ph type="body" sz="quarter" idx="13"/>
          </p:nvPr>
        </p:nvSpPr>
        <p:spPr>
          <a:xfrm>
            <a:off x="4643604" y="2771834"/>
            <a:ext cx="3774300" cy="3014801"/>
          </a:xfrm>
          <a:prstGeom prst="rect">
            <a:avLst/>
          </a:prstGeom>
        </p:spPr>
        <p:txBody>
          <a:bodyPr lIns="121899" tIns="121899" rIns="121899" bIns="121899"/>
          <a:lstStyle>
            <a:lvl1pPr marL="0" indent="0" defTabSz="914400">
              <a:lnSpc>
                <a:spcPct val="115000"/>
              </a:lnSpc>
              <a:spcBef>
                <a:spcPts val="1575"/>
              </a:spcBef>
              <a:buClr>
                <a:srgbClr val="595959"/>
              </a:buClr>
              <a:buFont typeface="Helvetica"/>
              <a:buChar char="●"/>
              <a:defRPr sz="1600">
                <a:solidFill>
                  <a:srgbClr val="595959"/>
                </a:solidFill>
                <a:latin typeface="Lato"/>
                <a:sym typeface="Lato"/>
              </a:defRPr>
            </a:lvl1pPr>
          </a:lstStyle>
          <a:p>
            <a:endParaRPr/>
          </a:p>
        </p:txBody>
      </p:sp>
      <p:sp>
        <p:nvSpPr>
          <p:cNvPr id="9" name="幻燈片編號">
            <a:extLst>
              <a:ext uri="{FF2B5EF4-FFF2-40B4-BE49-F238E27FC236}">
                <a16:creationId xmlns:a16="http://schemas.microsoft.com/office/drawing/2014/main" id="{D331BED7-A42B-4BFC-AA9F-60DBC51A1BA3}"/>
              </a:ext>
            </a:extLst>
          </p:cNvPr>
          <p:cNvSpPr txBox="1">
            <a:spLocks noGrp="1"/>
          </p:cNvSpPr>
          <p:nvPr>
            <p:ph type="sldNum" sz="quarter" idx="14"/>
          </p:nvPr>
        </p:nvSpPr>
        <p:spPr>
          <a:xfrm>
            <a:off x="8697913" y="6403975"/>
            <a:ext cx="387350" cy="384175"/>
          </a:xfrm>
        </p:spPr>
        <p:txBody>
          <a:bodyPr lIns="121899" tIns="121899" rIns="121899" bIns="121899"/>
          <a:lstStyle>
            <a:lvl1pPr defTabSz="914400">
              <a:defRPr>
                <a:solidFill>
                  <a:srgbClr val="595959"/>
                </a:solidFill>
                <a:latin typeface="Lato"/>
                <a:ea typeface="Lato"/>
                <a:cs typeface="Lato"/>
                <a:sym typeface="Lato"/>
              </a:defRPr>
            </a:lvl1pPr>
          </a:lstStyle>
          <a:p>
            <a:pPr>
              <a:defRPr/>
            </a:pPr>
            <a:fld id="{2B2B47B8-487F-49EE-A664-C0AA2D45B5A8}" type="slidenum">
              <a:rPr/>
              <a:pPr>
                <a:defRPr/>
              </a:pPr>
              <a:t>‹#›</a:t>
            </a:fld>
            <a:endParaRPr/>
          </a:p>
        </p:txBody>
      </p:sp>
    </p:spTree>
    <p:extLst>
      <p:ext uri="{BB962C8B-B14F-4D97-AF65-F5344CB8AC3E}">
        <p14:creationId xmlns:p14="http://schemas.microsoft.com/office/powerpoint/2010/main" val="249214735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2F8CF90-7DB6-40B3-B946-C3B9A03ECCEE}"/>
              </a:ext>
            </a:extLst>
          </p:cNvPr>
          <p:cNvSpPr>
            <a:spLocks noGrp="1"/>
          </p:cNvSpPr>
          <p:nvPr>
            <p:ph type="dt" sz="half" idx="10"/>
          </p:nvPr>
        </p:nvSpPr>
        <p:spPr/>
        <p:txBody>
          <a:bodyPr/>
          <a:lstStyle>
            <a:lvl1pPr>
              <a:defRPr/>
            </a:lvl1pPr>
          </a:lstStyle>
          <a:p>
            <a:pPr>
              <a:defRPr/>
            </a:pPr>
            <a:fld id="{D4D2DD32-B6C6-4DDC-886D-6D8B8130B2E9}"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88BD46E3-DD0A-4DDA-AD25-C7C301BA4CE2}"/>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914AE95F-BAF4-42A6-A38B-45A14E4D6CCC}"/>
              </a:ext>
            </a:extLst>
          </p:cNvPr>
          <p:cNvSpPr>
            <a:spLocks noGrp="1"/>
          </p:cNvSpPr>
          <p:nvPr>
            <p:ph type="sldNum" sz="quarter" idx="12"/>
          </p:nvPr>
        </p:nvSpPr>
        <p:spPr/>
        <p:txBody>
          <a:bodyPr/>
          <a:lstStyle>
            <a:lvl1pPr>
              <a:defRPr/>
            </a:lvl1pPr>
          </a:lstStyle>
          <a:p>
            <a:pPr>
              <a:defRPr/>
            </a:pPr>
            <a:fld id="{D341B61D-8242-4C21-B05F-9D9F056764F5}" type="slidenum">
              <a:rPr lang="zh-TW" altLang="en-US"/>
              <a:pPr>
                <a:defRPr/>
              </a:pPr>
              <a:t>‹#›</a:t>
            </a:fld>
            <a:endParaRPr lang="zh-TW" altLang="en-US"/>
          </a:p>
        </p:txBody>
      </p:sp>
    </p:spTree>
    <p:extLst>
      <p:ext uri="{BB962C8B-B14F-4D97-AF65-F5344CB8AC3E}">
        <p14:creationId xmlns:p14="http://schemas.microsoft.com/office/powerpoint/2010/main" val="2848995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34515620-C31E-46B8-AF8F-7698380BA494}"/>
              </a:ext>
            </a:extLst>
          </p:cNvPr>
          <p:cNvSpPr>
            <a:spLocks noGrp="1"/>
          </p:cNvSpPr>
          <p:nvPr>
            <p:ph type="dt" sz="half" idx="10"/>
          </p:nvPr>
        </p:nvSpPr>
        <p:spPr/>
        <p:txBody>
          <a:bodyPr/>
          <a:lstStyle>
            <a:lvl1pPr>
              <a:defRPr/>
            </a:lvl1pPr>
          </a:lstStyle>
          <a:p>
            <a:pPr>
              <a:defRPr/>
            </a:pPr>
            <a:fld id="{B4513620-D61F-496A-803A-C0E032417909}" type="datetime1">
              <a:rPr lang="en-US" altLang="zh-TW"/>
              <a:pPr>
                <a:defRPr/>
              </a:pPr>
              <a:t>9/5/2022</a:t>
            </a:fld>
            <a:endParaRPr lang="en-US" dirty="0"/>
          </a:p>
        </p:txBody>
      </p:sp>
      <p:sp>
        <p:nvSpPr>
          <p:cNvPr id="6" name="Footer Placeholder 4">
            <a:extLst>
              <a:ext uri="{FF2B5EF4-FFF2-40B4-BE49-F238E27FC236}">
                <a16:creationId xmlns:a16="http://schemas.microsoft.com/office/drawing/2014/main" id="{43AEB8DA-53A5-431F-91DD-41E945927FDE}"/>
              </a:ext>
            </a:extLst>
          </p:cNvPr>
          <p:cNvSpPr>
            <a:spLocks noGrp="1"/>
          </p:cNvSpPr>
          <p:nvPr>
            <p:ph type="ftr" sz="quarter" idx="11"/>
          </p:nvPr>
        </p:nvSpPr>
        <p:spPr/>
        <p:txBody>
          <a:bodyPr/>
          <a:lstStyle>
            <a:lvl1pPr>
              <a:defRPr/>
            </a:lvl1pPr>
          </a:lstStyle>
          <a:p>
            <a:pPr>
              <a:defRPr/>
            </a:pPr>
            <a:r>
              <a:rPr lang="zh-TW" altLang="en-US"/>
              <a:t>生醫電資 碩二 </a:t>
            </a:r>
            <a:r>
              <a:rPr lang="en-US" altLang="zh-TW"/>
              <a:t>r06945027 </a:t>
            </a:r>
            <a:r>
              <a:rPr lang="zh-TW" altLang="en-US"/>
              <a:t>鍾明軒</a:t>
            </a:r>
            <a:endParaRPr lang="en-US" dirty="0"/>
          </a:p>
        </p:txBody>
      </p:sp>
      <p:sp>
        <p:nvSpPr>
          <p:cNvPr id="7" name="Slide Number Placeholder 5">
            <a:extLst>
              <a:ext uri="{FF2B5EF4-FFF2-40B4-BE49-F238E27FC236}">
                <a16:creationId xmlns:a16="http://schemas.microsoft.com/office/drawing/2014/main" id="{C5338D0F-6A6D-44BC-8810-B57BBF8EEA84}"/>
              </a:ext>
            </a:extLst>
          </p:cNvPr>
          <p:cNvSpPr>
            <a:spLocks noGrp="1"/>
          </p:cNvSpPr>
          <p:nvPr>
            <p:ph type="sldNum" sz="quarter" idx="12"/>
          </p:nvPr>
        </p:nvSpPr>
        <p:spPr/>
        <p:txBody>
          <a:bodyPr/>
          <a:lstStyle>
            <a:lvl1pPr>
              <a:defRPr/>
            </a:lvl1pPr>
          </a:lstStyle>
          <a:p>
            <a:pPr>
              <a:defRPr/>
            </a:pPr>
            <a:fld id="{D2844231-D4C6-4BAA-8F2F-657D9ECA7E89}" type="slidenum">
              <a:rPr lang="en-US"/>
              <a:pPr>
                <a:defRPr/>
              </a:pPr>
              <a:t>‹#›</a:t>
            </a:fld>
            <a:endParaRPr lang="en-US" dirty="0"/>
          </a:p>
        </p:txBody>
      </p:sp>
    </p:spTree>
    <p:extLst>
      <p:ext uri="{BB962C8B-B14F-4D97-AF65-F5344CB8AC3E}">
        <p14:creationId xmlns:p14="http://schemas.microsoft.com/office/powerpoint/2010/main" val="315489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B05DF311-BDBA-47C3-8267-60B3AFA81222}"/>
              </a:ext>
            </a:extLst>
          </p:cNvPr>
          <p:cNvSpPr>
            <a:spLocks noGrp="1"/>
          </p:cNvSpPr>
          <p:nvPr>
            <p:ph type="dt" sz="half" idx="10"/>
          </p:nvPr>
        </p:nvSpPr>
        <p:spPr/>
        <p:txBody>
          <a:bodyPr/>
          <a:lstStyle>
            <a:lvl1pPr>
              <a:defRPr/>
            </a:lvl1pPr>
          </a:lstStyle>
          <a:p>
            <a:pPr>
              <a:defRPr/>
            </a:pPr>
            <a:fld id="{387C1EAD-2748-4476-942B-3DE061E0FEC9}" type="datetimeFigureOut">
              <a:rPr lang="de-DE"/>
              <a:pPr>
                <a:defRPr/>
              </a:pPr>
              <a:t>05.09.2022</a:t>
            </a:fld>
            <a:endParaRPr lang="de-DE"/>
          </a:p>
        </p:txBody>
      </p:sp>
      <p:sp>
        <p:nvSpPr>
          <p:cNvPr id="6" name="Fußzeilenplatzhalter 4">
            <a:extLst>
              <a:ext uri="{FF2B5EF4-FFF2-40B4-BE49-F238E27FC236}">
                <a16:creationId xmlns:a16="http://schemas.microsoft.com/office/drawing/2014/main" id="{E4EF534B-283D-48D3-8887-3067E3D135B1}"/>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2F857862-4BAF-4483-9A15-AC725ADAEA5C}"/>
              </a:ext>
            </a:extLst>
          </p:cNvPr>
          <p:cNvSpPr>
            <a:spLocks noGrp="1"/>
          </p:cNvSpPr>
          <p:nvPr>
            <p:ph type="sldNum" sz="quarter" idx="12"/>
          </p:nvPr>
        </p:nvSpPr>
        <p:spPr/>
        <p:txBody>
          <a:bodyPr/>
          <a:lstStyle>
            <a:lvl1pPr>
              <a:defRPr/>
            </a:lvl1pPr>
          </a:lstStyle>
          <a:p>
            <a:pPr>
              <a:defRPr/>
            </a:pPr>
            <a:fld id="{B9C53AE4-BB32-4134-942C-1732221A0E13}" type="slidenum">
              <a:rPr lang="de-DE"/>
              <a:pPr>
                <a:defRPr/>
              </a:pPr>
              <a:t>‹#›</a:t>
            </a:fld>
            <a:endParaRPr lang="de-DE"/>
          </a:p>
        </p:txBody>
      </p:sp>
    </p:spTree>
    <p:extLst>
      <p:ext uri="{BB962C8B-B14F-4D97-AF65-F5344CB8AC3E}">
        <p14:creationId xmlns:p14="http://schemas.microsoft.com/office/powerpoint/2010/main" val="3068581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a-ET"/>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a-ET"/>
          </a:p>
        </p:txBody>
      </p:sp>
      <p:sp>
        <p:nvSpPr>
          <p:cNvPr id="4" name="Date Placeholder 3">
            <a:extLst>
              <a:ext uri="{FF2B5EF4-FFF2-40B4-BE49-F238E27FC236}">
                <a16:creationId xmlns:a16="http://schemas.microsoft.com/office/drawing/2014/main" id="{C774F095-B8A8-461E-9BCD-BD66396F0A05}"/>
              </a:ext>
            </a:extLst>
          </p:cNvPr>
          <p:cNvSpPr>
            <a:spLocks noGrp="1"/>
          </p:cNvSpPr>
          <p:nvPr>
            <p:ph type="dt" sz="half" idx="10"/>
          </p:nvPr>
        </p:nvSpPr>
        <p:spPr/>
        <p:txBody>
          <a:bodyPr/>
          <a:lstStyle>
            <a:lvl1pPr>
              <a:defRPr/>
            </a:lvl1pPr>
          </a:lstStyle>
          <a:p>
            <a:pPr>
              <a:defRPr/>
            </a:pPr>
            <a:fld id="{C59AC760-383D-4BFC-93B8-439FFB59C2D7}" type="datetimeFigureOut">
              <a:rPr lang="LID4096"/>
              <a:pPr>
                <a:defRPr/>
              </a:pPr>
              <a:t>09/05/2022</a:t>
            </a:fld>
            <a:endParaRPr lang="aa-ET"/>
          </a:p>
        </p:txBody>
      </p:sp>
      <p:sp>
        <p:nvSpPr>
          <p:cNvPr id="5" name="Footer Placeholder 4">
            <a:extLst>
              <a:ext uri="{FF2B5EF4-FFF2-40B4-BE49-F238E27FC236}">
                <a16:creationId xmlns:a16="http://schemas.microsoft.com/office/drawing/2014/main" id="{829AC252-50F7-4220-A5FA-583BBE3F5FA9}"/>
              </a:ext>
            </a:extLst>
          </p:cNvPr>
          <p:cNvSpPr>
            <a:spLocks noGrp="1"/>
          </p:cNvSpPr>
          <p:nvPr>
            <p:ph type="ftr" sz="quarter" idx="11"/>
          </p:nvPr>
        </p:nvSpPr>
        <p:spPr/>
        <p:txBody>
          <a:bodyPr/>
          <a:lstStyle>
            <a:lvl1pPr>
              <a:defRPr/>
            </a:lvl1pPr>
          </a:lstStyle>
          <a:p>
            <a:pPr>
              <a:defRPr/>
            </a:pPr>
            <a:endParaRPr lang="aa-ET"/>
          </a:p>
        </p:txBody>
      </p:sp>
      <p:sp>
        <p:nvSpPr>
          <p:cNvPr id="6" name="Slide Number Placeholder 5">
            <a:extLst>
              <a:ext uri="{FF2B5EF4-FFF2-40B4-BE49-F238E27FC236}">
                <a16:creationId xmlns:a16="http://schemas.microsoft.com/office/drawing/2014/main" id="{05032DFB-DE9F-42C8-87FE-F4D74850255A}"/>
              </a:ext>
            </a:extLst>
          </p:cNvPr>
          <p:cNvSpPr>
            <a:spLocks noGrp="1"/>
          </p:cNvSpPr>
          <p:nvPr>
            <p:ph type="sldNum" sz="quarter" idx="12"/>
          </p:nvPr>
        </p:nvSpPr>
        <p:spPr/>
        <p:txBody>
          <a:bodyPr/>
          <a:lstStyle>
            <a:lvl1pPr>
              <a:defRPr/>
            </a:lvl1pPr>
          </a:lstStyle>
          <a:p>
            <a:pPr>
              <a:defRPr/>
            </a:pPr>
            <a:fld id="{953207B4-94F8-4DFA-904C-9EF8CFCF14A3}" type="slidenum">
              <a:rPr lang="aa-ET"/>
              <a:pPr>
                <a:defRPr/>
              </a:pPr>
              <a:t>‹#›</a:t>
            </a:fld>
            <a:endParaRPr lang="aa-ET"/>
          </a:p>
        </p:txBody>
      </p:sp>
    </p:spTree>
    <p:extLst>
      <p:ext uri="{BB962C8B-B14F-4D97-AF65-F5344CB8AC3E}">
        <p14:creationId xmlns:p14="http://schemas.microsoft.com/office/powerpoint/2010/main" val="3649402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0" name="大標題文字"/>
          <p:cNvSpPr txBox="1">
            <a:spLocks noGrp="1"/>
          </p:cNvSpPr>
          <p:nvPr>
            <p:ph type="title"/>
          </p:nvPr>
        </p:nvSpPr>
        <p:spPr>
          <a:prstGeom prst="rect">
            <a:avLst/>
          </a:prstGeom>
        </p:spPr>
        <p:txBody>
          <a:bodyPr/>
          <a:lstStyle/>
          <a:p>
            <a:r>
              <a:t>大標題文字</a:t>
            </a:r>
          </a:p>
        </p:txBody>
      </p:sp>
      <p:sp>
        <p:nvSpPr>
          <p:cNvPr id="21"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A7013FCE-5A51-4B6B-BC60-3278CF2F48CA}"/>
              </a:ext>
            </a:extLst>
          </p:cNvPr>
          <p:cNvSpPr txBox="1">
            <a:spLocks noGrp="1"/>
          </p:cNvSpPr>
          <p:nvPr>
            <p:ph type="sldNum" sz="quarter" idx="10"/>
          </p:nvPr>
        </p:nvSpPr>
        <p:spPr>
          <a:ln/>
        </p:spPr>
        <p:txBody>
          <a:bodyPr/>
          <a:lstStyle>
            <a:lvl1pPr>
              <a:defRPr/>
            </a:lvl1pPr>
          </a:lstStyle>
          <a:p>
            <a:pPr>
              <a:defRPr/>
            </a:pPr>
            <a:fld id="{91E718EF-524A-481A-AD5C-4EEC686E21E1}" type="slidenum">
              <a:rPr/>
              <a:pPr>
                <a:defRPr/>
              </a:pPr>
              <a:t>‹#›</a:t>
            </a:fld>
            <a:endParaRPr/>
          </a:p>
        </p:txBody>
      </p:sp>
    </p:spTree>
    <p:extLst>
      <p:ext uri="{BB962C8B-B14F-4D97-AF65-F5344CB8AC3E}">
        <p14:creationId xmlns:p14="http://schemas.microsoft.com/office/powerpoint/2010/main" val="354050564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章節標題">
    <p:spTree>
      <p:nvGrpSpPr>
        <p:cNvPr id="1" name=""/>
        <p:cNvGrpSpPr/>
        <p:nvPr/>
      </p:nvGrpSpPr>
      <p:grpSpPr>
        <a:xfrm>
          <a:off x="0" y="0"/>
          <a:ext cx="0" cy="0"/>
          <a:chOff x="0" y="0"/>
          <a:chExt cx="0" cy="0"/>
        </a:xfrm>
      </p:grpSpPr>
      <p:sp>
        <p:nvSpPr>
          <p:cNvPr id="29" name="大標題文字"/>
          <p:cNvSpPr txBox="1">
            <a:spLocks noGrp="1"/>
          </p:cNvSpPr>
          <p:nvPr>
            <p:ph type="title"/>
          </p:nvPr>
        </p:nvSpPr>
        <p:spPr>
          <a:xfrm>
            <a:off x="623888" y="1709739"/>
            <a:ext cx="7886700" cy="2852737"/>
          </a:xfrm>
          <a:prstGeom prst="rect">
            <a:avLst/>
          </a:prstGeom>
        </p:spPr>
        <p:txBody>
          <a:bodyPr anchor="b"/>
          <a:lstStyle>
            <a:lvl1pPr>
              <a:defRPr sz="4500"/>
            </a:lvl1pPr>
          </a:lstStyle>
          <a:p>
            <a:r>
              <a:t>大標題文字</a:t>
            </a:r>
          </a:p>
        </p:txBody>
      </p:sp>
      <p:sp>
        <p:nvSpPr>
          <p:cNvPr id="30" name="內文層級一…"/>
          <p:cNvSpPr txBox="1">
            <a:spLocks noGrp="1"/>
          </p:cNvSpPr>
          <p:nvPr>
            <p:ph type="body" sz="quarter" idx="1"/>
          </p:nvPr>
        </p:nvSpPr>
        <p:spPr>
          <a:xfrm>
            <a:off x="623888" y="4589462"/>
            <a:ext cx="7886700" cy="1500188"/>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DA01F197-AEAE-41C4-9CD2-28BCFF7825ED}"/>
              </a:ext>
            </a:extLst>
          </p:cNvPr>
          <p:cNvSpPr txBox="1">
            <a:spLocks noGrp="1"/>
          </p:cNvSpPr>
          <p:nvPr>
            <p:ph type="sldNum" sz="quarter" idx="10"/>
          </p:nvPr>
        </p:nvSpPr>
        <p:spPr>
          <a:ln/>
        </p:spPr>
        <p:txBody>
          <a:bodyPr/>
          <a:lstStyle>
            <a:lvl1pPr>
              <a:defRPr/>
            </a:lvl1pPr>
          </a:lstStyle>
          <a:p>
            <a:pPr>
              <a:defRPr/>
            </a:pPr>
            <a:fld id="{9EB55D7A-74A2-4160-B3B5-DA543D107DE8}" type="slidenum">
              <a:rPr/>
              <a:pPr>
                <a:defRPr/>
              </a:pPr>
              <a:t>‹#›</a:t>
            </a:fld>
            <a:endParaRPr/>
          </a:p>
        </p:txBody>
      </p:sp>
    </p:spTree>
    <p:extLst>
      <p:ext uri="{BB962C8B-B14F-4D97-AF65-F5344CB8AC3E}">
        <p14:creationId xmlns:p14="http://schemas.microsoft.com/office/powerpoint/2010/main" val="166245056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兩項物件">
    <p:spTree>
      <p:nvGrpSpPr>
        <p:cNvPr id="1" name=""/>
        <p:cNvGrpSpPr/>
        <p:nvPr/>
      </p:nvGrpSpPr>
      <p:grpSpPr>
        <a:xfrm>
          <a:off x="0" y="0"/>
          <a:ext cx="0" cy="0"/>
          <a:chOff x="0" y="0"/>
          <a:chExt cx="0" cy="0"/>
        </a:xfrm>
      </p:grpSpPr>
      <p:sp>
        <p:nvSpPr>
          <p:cNvPr id="38" name="大標題文字"/>
          <p:cNvSpPr txBox="1">
            <a:spLocks noGrp="1"/>
          </p:cNvSpPr>
          <p:nvPr>
            <p:ph type="title"/>
          </p:nvPr>
        </p:nvSpPr>
        <p:spPr>
          <a:prstGeom prst="rect">
            <a:avLst/>
          </a:prstGeom>
        </p:spPr>
        <p:txBody>
          <a:bodyPr/>
          <a:lstStyle/>
          <a:p>
            <a:r>
              <a:t>大標題文字</a:t>
            </a:r>
          </a:p>
        </p:txBody>
      </p:sp>
      <p:sp>
        <p:nvSpPr>
          <p:cNvPr id="39" name="內文層級一…"/>
          <p:cNvSpPr txBox="1">
            <a:spLocks noGrp="1"/>
          </p:cNvSpPr>
          <p:nvPr>
            <p:ph type="body" sz="half" idx="1"/>
          </p:nvPr>
        </p:nvSpPr>
        <p:spPr>
          <a:xfrm>
            <a:off x="628650" y="1825625"/>
            <a:ext cx="3886200" cy="4351338"/>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132D4DBD-3561-49C4-A19D-A95B8E1B2391}"/>
              </a:ext>
            </a:extLst>
          </p:cNvPr>
          <p:cNvSpPr txBox="1">
            <a:spLocks noGrp="1"/>
          </p:cNvSpPr>
          <p:nvPr>
            <p:ph type="sldNum" sz="quarter" idx="10"/>
          </p:nvPr>
        </p:nvSpPr>
        <p:spPr>
          <a:ln/>
        </p:spPr>
        <p:txBody>
          <a:bodyPr/>
          <a:lstStyle>
            <a:lvl1pPr>
              <a:defRPr/>
            </a:lvl1pPr>
          </a:lstStyle>
          <a:p>
            <a:pPr>
              <a:defRPr/>
            </a:pPr>
            <a:fld id="{AE6699DB-04C4-4F3B-8762-D02039BB9129}" type="slidenum">
              <a:rPr/>
              <a:pPr>
                <a:defRPr/>
              </a:pPr>
              <a:t>‹#›</a:t>
            </a:fld>
            <a:endParaRPr/>
          </a:p>
        </p:txBody>
      </p:sp>
    </p:spTree>
    <p:extLst>
      <p:ext uri="{BB962C8B-B14F-4D97-AF65-F5344CB8AC3E}">
        <p14:creationId xmlns:p14="http://schemas.microsoft.com/office/powerpoint/2010/main" val="3837964204"/>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比對">
    <p:spTree>
      <p:nvGrpSpPr>
        <p:cNvPr id="1" name=""/>
        <p:cNvGrpSpPr/>
        <p:nvPr/>
      </p:nvGrpSpPr>
      <p:grpSpPr>
        <a:xfrm>
          <a:off x="0" y="0"/>
          <a:ext cx="0" cy="0"/>
          <a:chOff x="0" y="0"/>
          <a:chExt cx="0" cy="0"/>
        </a:xfrm>
      </p:grpSpPr>
      <p:sp>
        <p:nvSpPr>
          <p:cNvPr id="47" name="大標題文字"/>
          <p:cNvSpPr txBox="1">
            <a:spLocks noGrp="1"/>
          </p:cNvSpPr>
          <p:nvPr>
            <p:ph type="title"/>
          </p:nvPr>
        </p:nvSpPr>
        <p:spPr>
          <a:xfrm>
            <a:off x="629841" y="365126"/>
            <a:ext cx="7886701" cy="1325563"/>
          </a:xfrm>
          <a:prstGeom prst="rect">
            <a:avLst/>
          </a:prstGeom>
        </p:spPr>
        <p:txBody>
          <a:bodyPr/>
          <a:lstStyle/>
          <a:p>
            <a:r>
              <a:t>大標題文字</a:t>
            </a:r>
          </a:p>
        </p:txBody>
      </p:sp>
      <p:sp>
        <p:nvSpPr>
          <p:cNvPr id="48" name="內文層級一…"/>
          <p:cNvSpPr txBox="1">
            <a:spLocks noGrp="1"/>
          </p:cNvSpPr>
          <p:nvPr>
            <p:ph type="body" sz="quarter" idx="1"/>
          </p:nvPr>
        </p:nvSpPr>
        <p:spPr>
          <a:xfrm>
            <a:off x="629841" y="1681164"/>
            <a:ext cx="3868342"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內文層級一</a:t>
            </a:r>
          </a:p>
          <a:p>
            <a:pPr lvl="1"/>
            <a:r>
              <a:t>內文層級二</a:t>
            </a:r>
          </a:p>
          <a:p>
            <a:pPr lvl="2"/>
            <a:r>
              <a:t>內文層級三</a:t>
            </a:r>
          </a:p>
          <a:p>
            <a:pPr lvl="3"/>
            <a:r>
              <a:t>內文層級四</a:t>
            </a:r>
          </a:p>
          <a:p>
            <a:pPr lvl="4"/>
            <a:r>
              <a:t>內文層級五</a:t>
            </a:r>
          </a:p>
        </p:txBody>
      </p:sp>
      <p:sp>
        <p:nvSpPr>
          <p:cNvPr id="49" name="文字版面配置區 4"/>
          <p:cNvSpPr>
            <a:spLocks noGrp="1"/>
          </p:cNvSpPr>
          <p:nvPr>
            <p:ph type="body" sz="quarter" idx="13"/>
          </p:nvPr>
        </p:nvSpPr>
        <p:spPr>
          <a:xfrm>
            <a:off x="4629150" y="1681164"/>
            <a:ext cx="3887391" cy="823913"/>
          </a:xfrm>
          <a:prstGeom prst="rect">
            <a:avLst/>
          </a:prstGeom>
        </p:spPr>
        <p:txBody>
          <a:bodyPr anchor="b"/>
          <a:lstStyle>
            <a:lvl1pPr marL="0" indent="0">
              <a:buSzTx/>
              <a:buFontTx/>
              <a:buNone/>
              <a:defRPr sz="2400" b="1"/>
            </a:lvl1pPr>
          </a:lstStyle>
          <a:p>
            <a:endParaRPr/>
          </a:p>
        </p:txBody>
      </p:sp>
      <p:sp>
        <p:nvSpPr>
          <p:cNvPr id="5" name="幻燈片編號">
            <a:extLst>
              <a:ext uri="{FF2B5EF4-FFF2-40B4-BE49-F238E27FC236}">
                <a16:creationId xmlns:a16="http://schemas.microsoft.com/office/drawing/2014/main" id="{5D356B8F-00A6-407A-93B1-7751899219D8}"/>
              </a:ext>
            </a:extLst>
          </p:cNvPr>
          <p:cNvSpPr txBox="1">
            <a:spLocks noGrp="1"/>
          </p:cNvSpPr>
          <p:nvPr>
            <p:ph type="sldNum" sz="quarter" idx="14"/>
          </p:nvPr>
        </p:nvSpPr>
        <p:spPr>
          <a:ln/>
        </p:spPr>
        <p:txBody>
          <a:bodyPr/>
          <a:lstStyle>
            <a:lvl1pPr>
              <a:defRPr/>
            </a:lvl1pPr>
          </a:lstStyle>
          <a:p>
            <a:pPr>
              <a:defRPr/>
            </a:pPr>
            <a:fld id="{063F2E9F-356D-4D16-9864-500E371F3473}" type="slidenum">
              <a:rPr/>
              <a:pPr>
                <a:defRPr/>
              </a:pPr>
              <a:t>‹#›</a:t>
            </a:fld>
            <a:endParaRPr/>
          </a:p>
        </p:txBody>
      </p:sp>
    </p:spTree>
    <p:extLst>
      <p:ext uri="{BB962C8B-B14F-4D97-AF65-F5344CB8AC3E}">
        <p14:creationId xmlns:p14="http://schemas.microsoft.com/office/powerpoint/2010/main" val="21676851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72B56C5-C224-4081-85DF-8208662F7B10}"/>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0F8435DE-33B1-4EA5-AE9C-4809133E8E7D}" type="datetimeFigureOut">
              <a:rPr lang="zh-TW" altLang="en-US"/>
              <a:pPr>
                <a:defRPr/>
              </a:pPr>
              <a:t>2022/9/5</a:t>
            </a:fld>
            <a:endParaRPr lang="zh-TW" altLang="en-US"/>
          </a:p>
        </p:txBody>
      </p:sp>
      <p:sp>
        <p:nvSpPr>
          <p:cNvPr id="3" name="頁尾版面配置區 2">
            <a:extLst>
              <a:ext uri="{FF2B5EF4-FFF2-40B4-BE49-F238E27FC236}">
                <a16:creationId xmlns:a16="http://schemas.microsoft.com/office/drawing/2014/main" id="{A27A2D46-DD23-48CD-8D9D-48E6818293E4}"/>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4" name="投影片編號版面配置區 3">
            <a:extLst>
              <a:ext uri="{FF2B5EF4-FFF2-40B4-BE49-F238E27FC236}">
                <a16:creationId xmlns:a16="http://schemas.microsoft.com/office/drawing/2014/main" id="{75778C0A-F285-4E7E-B839-EB196E1032EC}"/>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200F7E13-4741-4ADD-AD96-A88C2CC0EE48}" type="slidenum">
              <a:rPr lang="zh-TW" altLang="en-US"/>
              <a:pPr>
                <a:defRPr/>
              </a:pPr>
              <a:t>‹#›</a:t>
            </a:fld>
            <a:endParaRPr lang="zh-TW" altLang="en-US"/>
          </a:p>
        </p:txBody>
      </p:sp>
    </p:spTree>
    <p:extLst>
      <p:ext uri="{BB962C8B-B14F-4D97-AF65-F5344CB8AC3E}">
        <p14:creationId xmlns:p14="http://schemas.microsoft.com/office/powerpoint/2010/main" val="3114411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57" name="大標題文字"/>
          <p:cNvSpPr txBox="1">
            <a:spLocks noGrp="1"/>
          </p:cNvSpPr>
          <p:nvPr>
            <p:ph type="title"/>
          </p:nvPr>
        </p:nvSpPr>
        <p:spPr>
          <a:prstGeom prst="rect">
            <a:avLst/>
          </a:prstGeom>
        </p:spPr>
        <p:txBody>
          <a:bodyPr/>
          <a:lstStyle/>
          <a:p>
            <a:r>
              <a:t>大標題文字</a:t>
            </a:r>
          </a:p>
        </p:txBody>
      </p:sp>
      <p:sp>
        <p:nvSpPr>
          <p:cNvPr id="3" name="幻燈片編號">
            <a:extLst>
              <a:ext uri="{FF2B5EF4-FFF2-40B4-BE49-F238E27FC236}">
                <a16:creationId xmlns:a16="http://schemas.microsoft.com/office/drawing/2014/main" id="{BD7DF612-B69D-469F-876D-80740CA0CDF2}"/>
              </a:ext>
            </a:extLst>
          </p:cNvPr>
          <p:cNvSpPr txBox="1">
            <a:spLocks noGrp="1"/>
          </p:cNvSpPr>
          <p:nvPr>
            <p:ph type="sldNum" sz="quarter" idx="10"/>
          </p:nvPr>
        </p:nvSpPr>
        <p:spPr>
          <a:ln/>
        </p:spPr>
        <p:txBody>
          <a:bodyPr/>
          <a:lstStyle>
            <a:lvl1pPr>
              <a:defRPr/>
            </a:lvl1pPr>
          </a:lstStyle>
          <a:p>
            <a:pPr>
              <a:defRPr/>
            </a:pPr>
            <a:fld id="{189198A1-3F6F-4C27-9E7E-58178FDD88E0}" type="slidenum">
              <a:rPr/>
              <a:pPr>
                <a:defRPr/>
              </a:pPr>
              <a:t>‹#›</a:t>
            </a:fld>
            <a:endParaRPr/>
          </a:p>
        </p:txBody>
      </p:sp>
    </p:spTree>
    <p:extLst>
      <p:ext uri="{BB962C8B-B14F-4D97-AF65-F5344CB8AC3E}">
        <p14:creationId xmlns:p14="http://schemas.microsoft.com/office/powerpoint/2010/main" val="4010978212"/>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 name="幻燈片編號">
            <a:extLst>
              <a:ext uri="{FF2B5EF4-FFF2-40B4-BE49-F238E27FC236}">
                <a16:creationId xmlns:a16="http://schemas.microsoft.com/office/drawing/2014/main" id="{A506D5F8-9E1E-4891-BF77-33340EABFED0}"/>
              </a:ext>
            </a:extLst>
          </p:cNvPr>
          <p:cNvSpPr txBox="1">
            <a:spLocks noGrp="1"/>
          </p:cNvSpPr>
          <p:nvPr>
            <p:ph type="sldNum" sz="quarter" idx="10"/>
          </p:nvPr>
        </p:nvSpPr>
        <p:spPr>
          <a:ln/>
        </p:spPr>
        <p:txBody>
          <a:bodyPr/>
          <a:lstStyle>
            <a:lvl1pPr>
              <a:defRPr/>
            </a:lvl1pPr>
          </a:lstStyle>
          <a:p>
            <a:pPr>
              <a:defRPr/>
            </a:pPr>
            <a:fld id="{A10E98AA-EA52-4DF2-ADF8-58A7CCADCD2F}" type="slidenum">
              <a:rPr/>
              <a:pPr>
                <a:defRPr/>
              </a:pPr>
              <a:t>‹#›</a:t>
            </a:fld>
            <a:endParaRPr/>
          </a:p>
        </p:txBody>
      </p:sp>
    </p:spTree>
    <p:extLst>
      <p:ext uri="{BB962C8B-B14F-4D97-AF65-F5344CB8AC3E}">
        <p14:creationId xmlns:p14="http://schemas.microsoft.com/office/powerpoint/2010/main" val="282318175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含標題的內容">
    <p:spTree>
      <p:nvGrpSpPr>
        <p:cNvPr id="1" name=""/>
        <p:cNvGrpSpPr/>
        <p:nvPr/>
      </p:nvGrpSpPr>
      <p:grpSpPr>
        <a:xfrm>
          <a:off x="0" y="0"/>
          <a:ext cx="0" cy="0"/>
          <a:chOff x="0" y="0"/>
          <a:chExt cx="0" cy="0"/>
        </a:xfrm>
      </p:grpSpPr>
      <p:sp>
        <p:nvSpPr>
          <p:cNvPr id="72" name="大標題文字"/>
          <p:cNvSpPr txBox="1">
            <a:spLocks noGrp="1"/>
          </p:cNvSpPr>
          <p:nvPr>
            <p:ph type="title"/>
          </p:nvPr>
        </p:nvSpPr>
        <p:spPr>
          <a:xfrm>
            <a:off x="629841" y="457200"/>
            <a:ext cx="2949179" cy="1600200"/>
          </a:xfrm>
          <a:prstGeom prst="rect">
            <a:avLst/>
          </a:prstGeom>
        </p:spPr>
        <p:txBody>
          <a:bodyPr anchor="b"/>
          <a:lstStyle>
            <a:lvl1pPr>
              <a:defRPr sz="2400"/>
            </a:lvl1pPr>
          </a:lstStyle>
          <a:p>
            <a:r>
              <a:t>大標題文字</a:t>
            </a:r>
          </a:p>
        </p:txBody>
      </p:sp>
      <p:sp>
        <p:nvSpPr>
          <p:cNvPr id="73" name="內文層級一…"/>
          <p:cNvSpPr txBox="1">
            <a:spLocks noGrp="1"/>
          </p:cNvSpPr>
          <p:nvPr>
            <p:ph type="body" sz="half" idx="1"/>
          </p:nvPr>
        </p:nvSpPr>
        <p:spPr>
          <a:xfrm>
            <a:off x="3887390" y="987426"/>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內文層級一</a:t>
            </a:r>
          </a:p>
          <a:p>
            <a:pPr lvl="1"/>
            <a:r>
              <a:t>內文層級二</a:t>
            </a:r>
          </a:p>
          <a:p>
            <a:pPr lvl="2"/>
            <a:r>
              <a:t>內文層級三</a:t>
            </a:r>
          </a:p>
          <a:p>
            <a:pPr lvl="3"/>
            <a:r>
              <a:t>內文層級四</a:t>
            </a:r>
          </a:p>
          <a:p>
            <a:pPr lvl="4"/>
            <a:r>
              <a:t>內文層級五</a:t>
            </a:r>
          </a:p>
        </p:txBody>
      </p:sp>
      <p:sp>
        <p:nvSpPr>
          <p:cNvPr id="74" name="文字版面配置區 3"/>
          <p:cNvSpPr>
            <a:spLocks noGrp="1"/>
          </p:cNvSpPr>
          <p:nvPr>
            <p:ph type="body" sz="quarter" idx="13"/>
          </p:nvPr>
        </p:nvSpPr>
        <p:spPr>
          <a:xfrm>
            <a:off x="629840" y="2057400"/>
            <a:ext cx="2949179" cy="3811588"/>
          </a:xfrm>
          <a:prstGeom prst="rect">
            <a:avLst/>
          </a:prstGeom>
        </p:spPr>
        <p:txBody>
          <a:bodyPr/>
          <a:lstStyle>
            <a:lvl1pPr marL="0" indent="0">
              <a:buSzTx/>
              <a:buFontTx/>
              <a:buNone/>
              <a:defRPr sz="1600"/>
            </a:lvl1pPr>
          </a:lstStyle>
          <a:p>
            <a:endParaRPr/>
          </a:p>
        </p:txBody>
      </p:sp>
      <p:sp>
        <p:nvSpPr>
          <p:cNvPr id="5" name="幻燈片編號">
            <a:extLst>
              <a:ext uri="{FF2B5EF4-FFF2-40B4-BE49-F238E27FC236}">
                <a16:creationId xmlns:a16="http://schemas.microsoft.com/office/drawing/2014/main" id="{69C61BE6-B1D5-47FA-950A-00601F285120}"/>
              </a:ext>
            </a:extLst>
          </p:cNvPr>
          <p:cNvSpPr txBox="1">
            <a:spLocks noGrp="1"/>
          </p:cNvSpPr>
          <p:nvPr>
            <p:ph type="sldNum" sz="quarter" idx="14"/>
          </p:nvPr>
        </p:nvSpPr>
        <p:spPr>
          <a:ln/>
        </p:spPr>
        <p:txBody>
          <a:bodyPr/>
          <a:lstStyle>
            <a:lvl1pPr>
              <a:defRPr/>
            </a:lvl1pPr>
          </a:lstStyle>
          <a:p>
            <a:pPr>
              <a:defRPr/>
            </a:pPr>
            <a:fld id="{BBB70DD7-F1B4-41FF-9E10-BC2F8DB4B5B9}" type="slidenum">
              <a:rPr/>
              <a:pPr>
                <a:defRPr/>
              </a:pPr>
              <a:t>‹#›</a:t>
            </a:fld>
            <a:endParaRPr/>
          </a:p>
        </p:txBody>
      </p:sp>
    </p:spTree>
    <p:extLst>
      <p:ext uri="{BB962C8B-B14F-4D97-AF65-F5344CB8AC3E}">
        <p14:creationId xmlns:p14="http://schemas.microsoft.com/office/powerpoint/2010/main" val="240053308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含標題的圖片">
    <p:spTree>
      <p:nvGrpSpPr>
        <p:cNvPr id="1" name=""/>
        <p:cNvGrpSpPr/>
        <p:nvPr/>
      </p:nvGrpSpPr>
      <p:grpSpPr>
        <a:xfrm>
          <a:off x="0" y="0"/>
          <a:ext cx="0" cy="0"/>
          <a:chOff x="0" y="0"/>
          <a:chExt cx="0" cy="0"/>
        </a:xfrm>
      </p:grpSpPr>
      <p:sp>
        <p:nvSpPr>
          <p:cNvPr id="82" name="大標題文字"/>
          <p:cNvSpPr txBox="1">
            <a:spLocks noGrp="1"/>
          </p:cNvSpPr>
          <p:nvPr>
            <p:ph type="title"/>
          </p:nvPr>
        </p:nvSpPr>
        <p:spPr>
          <a:xfrm>
            <a:off x="629841" y="457200"/>
            <a:ext cx="2949179" cy="1600200"/>
          </a:xfrm>
          <a:prstGeom prst="rect">
            <a:avLst/>
          </a:prstGeom>
        </p:spPr>
        <p:txBody>
          <a:bodyPr anchor="b"/>
          <a:lstStyle>
            <a:lvl1pPr>
              <a:defRPr sz="2400"/>
            </a:lvl1pPr>
          </a:lstStyle>
          <a:p>
            <a:r>
              <a:t>大標題文字</a:t>
            </a:r>
          </a:p>
        </p:txBody>
      </p:sp>
      <p:sp>
        <p:nvSpPr>
          <p:cNvPr id="83" name="圖片版面配置區 2"/>
          <p:cNvSpPr>
            <a:spLocks noGrp="1"/>
          </p:cNvSpPr>
          <p:nvPr>
            <p:ph type="pic" sz="half" idx="13"/>
          </p:nvPr>
        </p:nvSpPr>
        <p:spPr>
          <a:xfrm>
            <a:off x="3887390" y="987426"/>
            <a:ext cx="4629151" cy="4873625"/>
          </a:xfrm>
          <a:prstGeom prst="rect">
            <a:avLst/>
          </a:prstGeom>
        </p:spPr>
        <p:txBody>
          <a:bodyPr lIns="91439" rIns="91439">
            <a:noAutofit/>
          </a:bodyPr>
          <a:lstStyle/>
          <a:p>
            <a:pPr lvl="0"/>
            <a:endParaRPr noProof="0">
              <a:sym typeface="Calibri"/>
            </a:endParaRPr>
          </a:p>
        </p:txBody>
      </p:sp>
      <p:sp>
        <p:nvSpPr>
          <p:cNvPr id="84" name="內文層級一…"/>
          <p:cNvSpPr txBox="1">
            <a:spLocks noGrp="1"/>
          </p:cNvSpPr>
          <p:nvPr>
            <p:ph type="body" sz="quarter" idx="1"/>
          </p:nvPr>
        </p:nvSpPr>
        <p:spPr>
          <a:xfrm>
            <a:off x="629841" y="2057400"/>
            <a:ext cx="2949179"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1DE28798-5195-462E-B408-C0D22D0F48AE}"/>
              </a:ext>
            </a:extLst>
          </p:cNvPr>
          <p:cNvSpPr txBox="1">
            <a:spLocks noGrp="1"/>
          </p:cNvSpPr>
          <p:nvPr>
            <p:ph type="sldNum" sz="quarter" idx="14"/>
          </p:nvPr>
        </p:nvSpPr>
        <p:spPr>
          <a:ln/>
        </p:spPr>
        <p:txBody>
          <a:bodyPr/>
          <a:lstStyle>
            <a:lvl1pPr>
              <a:defRPr/>
            </a:lvl1pPr>
          </a:lstStyle>
          <a:p>
            <a:pPr>
              <a:defRPr/>
            </a:pPr>
            <a:fld id="{98764C2E-E188-42BA-9FB6-A94B02FCBC1D}" type="slidenum">
              <a:rPr/>
              <a:pPr>
                <a:defRPr/>
              </a:pPr>
              <a:t>‹#›</a:t>
            </a:fld>
            <a:endParaRPr/>
          </a:p>
        </p:txBody>
      </p:sp>
    </p:spTree>
    <p:extLst>
      <p:ext uri="{BB962C8B-B14F-4D97-AF65-F5344CB8AC3E}">
        <p14:creationId xmlns:p14="http://schemas.microsoft.com/office/powerpoint/2010/main" val="228936484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標題及直排文字">
    <p:spTree>
      <p:nvGrpSpPr>
        <p:cNvPr id="1" name=""/>
        <p:cNvGrpSpPr/>
        <p:nvPr/>
      </p:nvGrpSpPr>
      <p:grpSpPr>
        <a:xfrm>
          <a:off x="0" y="0"/>
          <a:ext cx="0" cy="0"/>
          <a:chOff x="0" y="0"/>
          <a:chExt cx="0" cy="0"/>
        </a:xfrm>
      </p:grpSpPr>
      <p:sp>
        <p:nvSpPr>
          <p:cNvPr id="92" name="大標題文字"/>
          <p:cNvSpPr txBox="1">
            <a:spLocks noGrp="1"/>
          </p:cNvSpPr>
          <p:nvPr>
            <p:ph type="title"/>
          </p:nvPr>
        </p:nvSpPr>
        <p:spPr>
          <a:prstGeom prst="rect">
            <a:avLst/>
          </a:prstGeom>
        </p:spPr>
        <p:txBody>
          <a:bodyPr/>
          <a:lstStyle/>
          <a:p>
            <a:r>
              <a:t>大標題文字</a:t>
            </a:r>
          </a:p>
        </p:txBody>
      </p:sp>
      <p:sp>
        <p:nvSpPr>
          <p:cNvPr id="93"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70B440ED-89B5-4BD4-81F1-03FE8CDE5E3E}"/>
              </a:ext>
            </a:extLst>
          </p:cNvPr>
          <p:cNvSpPr txBox="1">
            <a:spLocks noGrp="1"/>
          </p:cNvSpPr>
          <p:nvPr>
            <p:ph type="sldNum" sz="quarter" idx="10"/>
          </p:nvPr>
        </p:nvSpPr>
        <p:spPr>
          <a:ln/>
        </p:spPr>
        <p:txBody>
          <a:bodyPr/>
          <a:lstStyle>
            <a:lvl1pPr>
              <a:defRPr/>
            </a:lvl1pPr>
          </a:lstStyle>
          <a:p>
            <a:pPr>
              <a:defRPr/>
            </a:pPr>
            <a:fld id="{51DE0E47-EF04-4FEC-888D-956F1E841584}" type="slidenum">
              <a:rPr/>
              <a:pPr>
                <a:defRPr/>
              </a:pPr>
              <a:t>‹#›</a:t>
            </a:fld>
            <a:endParaRPr/>
          </a:p>
        </p:txBody>
      </p:sp>
    </p:spTree>
    <p:extLst>
      <p:ext uri="{BB962C8B-B14F-4D97-AF65-F5344CB8AC3E}">
        <p14:creationId xmlns:p14="http://schemas.microsoft.com/office/powerpoint/2010/main" val="148396444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直排標題及文字">
    <p:spTree>
      <p:nvGrpSpPr>
        <p:cNvPr id="1" name=""/>
        <p:cNvGrpSpPr/>
        <p:nvPr/>
      </p:nvGrpSpPr>
      <p:grpSpPr>
        <a:xfrm>
          <a:off x="0" y="0"/>
          <a:ext cx="0" cy="0"/>
          <a:chOff x="0" y="0"/>
          <a:chExt cx="0" cy="0"/>
        </a:xfrm>
      </p:grpSpPr>
      <p:sp>
        <p:nvSpPr>
          <p:cNvPr id="101" name="大標題文字"/>
          <p:cNvSpPr txBox="1">
            <a:spLocks noGrp="1"/>
          </p:cNvSpPr>
          <p:nvPr>
            <p:ph type="title"/>
          </p:nvPr>
        </p:nvSpPr>
        <p:spPr>
          <a:xfrm>
            <a:off x="6543675" y="365125"/>
            <a:ext cx="1971675" cy="5811838"/>
          </a:xfrm>
          <a:prstGeom prst="rect">
            <a:avLst/>
          </a:prstGeom>
        </p:spPr>
        <p:txBody>
          <a:bodyPr/>
          <a:lstStyle/>
          <a:p>
            <a:r>
              <a:t>大標題文字</a:t>
            </a:r>
          </a:p>
        </p:txBody>
      </p:sp>
      <p:sp>
        <p:nvSpPr>
          <p:cNvPr id="102" name="內文層級一…"/>
          <p:cNvSpPr txBox="1">
            <a:spLocks noGrp="1"/>
          </p:cNvSpPr>
          <p:nvPr>
            <p:ph type="body" idx="1"/>
          </p:nvPr>
        </p:nvSpPr>
        <p:spPr>
          <a:xfrm>
            <a:off x="628650" y="365125"/>
            <a:ext cx="5800725" cy="5811838"/>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A2AE92E4-A8D9-4598-9166-392F61EB2000}"/>
              </a:ext>
            </a:extLst>
          </p:cNvPr>
          <p:cNvSpPr txBox="1">
            <a:spLocks noGrp="1"/>
          </p:cNvSpPr>
          <p:nvPr>
            <p:ph type="sldNum" sz="quarter" idx="10"/>
          </p:nvPr>
        </p:nvSpPr>
        <p:spPr>
          <a:ln/>
        </p:spPr>
        <p:txBody>
          <a:bodyPr/>
          <a:lstStyle>
            <a:lvl1pPr>
              <a:defRPr/>
            </a:lvl1pPr>
          </a:lstStyle>
          <a:p>
            <a:pPr>
              <a:defRPr/>
            </a:pPr>
            <a:fld id="{AA0E71BF-3035-4DCD-A96F-4D50312744EA}" type="slidenum">
              <a:rPr/>
              <a:pPr>
                <a:defRPr/>
              </a:pPr>
              <a:t>‹#›</a:t>
            </a:fld>
            <a:endParaRPr/>
          </a:p>
        </p:txBody>
      </p:sp>
    </p:spTree>
    <p:extLst>
      <p:ext uri="{BB962C8B-B14F-4D97-AF65-F5344CB8AC3E}">
        <p14:creationId xmlns:p14="http://schemas.microsoft.com/office/powerpoint/2010/main" val="369186358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1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2206718-9C7B-4979-829F-D989063C406C}"/>
              </a:ext>
            </a:extLst>
          </p:cNvPr>
          <p:cNvSpPr>
            <a:spLocks noChangeArrowheads="1"/>
          </p:cNvSpPr>
          <p:nvPr/>
        </p:nvSpPr>
        <p:spPr bwMode="auto">
          <a:xfrm>
            <a:off x="8458200" y="0"/>
            <a:ext cx="685800" cy="6858000"/>
          </a:xfrm>
          <a:prstGeom prst="rect">
            <a:avLst/>
          </a:prstGeom>
          <a:solidFill>
            <a:srgbClr val="675E4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defTabSz="342900">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342900">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342900">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342900">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342900">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endParaRPr>
          </a:p>
        </p:txBody>
      </p:sp>
      <p:sp>
        <p:nvSpPr>
          <p:cNvPr id="5" name="Rectangle 7">
            <a:extLst>
              <a:ext uri="{FF2B5EF4-FFF2-40B4-BE49-F238E27FC236}">
                <a16:creationId xmlns:a16="http://schemas.microsoft.com/office/drawing/2014/main" id="{88696DBA-3B5B-434A-AE9D-D0FE2A17F883}"/>
              </a:ext>
            </a:extLst>
          </p:cNvPr>
          <p:cNvSpPr>
            <a:spLocks noChangeArrowheads="1"/>
          </p:cNvSpPr>
          <p:nvPr/>
        </p:nvSpPr>
        <p:spPr bwMode="auto">
          <a:xfrm>
            <a:off x="8458200" y="5486400"/>
            <a:ext cx="685800" cy="685800"/>
          </a:xfrm>
          <a:prstGeom prst="rect">
            <a:avLst/>
          </a:prstGeom>
          <a:solidFill>
            <a:srgbClr val="A9A57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defTabSz="342900">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342900">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342900">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342900">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342900">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3429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endParaRPr>
          </a:p>
        </p:txBody>
      </p:sp>
      <p:sp>
        <p:nvSpPr>
          <p:cNvPr id="112" name="大標題文字"/>
          <p:cNvSpPr txBox="1">
            <a:spLocks noGrp="1"/>
          </p:cNvSpPr>
          <p:nvPr>
            <p:ph type="title"/>
          </p:nvPr>
        </p:nvSpPr>
        <p:spPr>
          <a:xfrm>
            <a:off x="457200" y="274639"/>
            <a:ext cx="7620000" cy="1143001"/>
          </a:xfrm>
          <a:prstGeom prst="rect">
            <a:avLst/>
          </a:prstGeom>
        </p:spPr>
        <p:txBody>
          <a:bodyPr/>
          <a:lstStyle>
            <a:lvl1pPr>
              <a:lnSpc>
                <a:spcPct val="100000"/>
              </a:lnSpc>
              <a:defRPr sz="3450" spc="-75">
                <a:solidFill>
                  <a:srgbClr val="675E47"/>
                </a:solidFill>
                <a:latin typeface="Cambria"/>
                <a:ea typeface="Cambria"/>
                <a:cs typeface="Cambria"/>
                <a:sym typeface="Cambria"/>
              </a:defRPr>
            </a:lvl1pPr>
          </a:lstStyle>
          <a:p>
            <a:r>
              <a:t>大標題文字</a:t>
            </a:r>
          </a:p>
        </p:txBody>
      </p:sp>
      <p:sp>
        <p:nvSpPr>
          <p:cNvPr id="113" name="內文層級一…"/>
          <p:cNvSpPr txBox="1">
            <a:spLocks noGrp="1"/>
          </p:cNvSpPr>
          <p:nvPr>
            <p:ph type="body" idx="1"/>
          </p:nvPr>
        </p:nvSpPr>
        <p:spPr>
          <a:xfrm>
            <a:off x="457200" y="1600200"/>
            <a:ext cx="7620000" cy="4800600"/>
          </a:xfrm>
          <a:prstGeom prst="rect">
            <a:avLst/>
          </a:prstGeom>
        </p:spPr>
        <p:txBody>
          <a:bodyPr/>
          <a:lstStyle>
            <a:lvl1pPr marL="257175">
              <a:lnSpc>
                <a:spcPct val="100000"/>
              </a:lnSpc>
              <a:spcBef>
                <a:spcPts val="375"/>
              </a:spcBef>
              <a:buClr>
                <a:srgbClr val="A9A57C"/>
              </a:buClr>
              <a:defRPr sz="1650">
                <a:solidFill>
                  <a:srgbClr val="2F2B20"/>
                </a:solidFill>
              </a:defRPr>
            </a:lvl1pPr>
            <a:lvl2pPr marL="497205" indent="-188594">
              <a:lnSpc>
                <a:spcPct val="100000"/>
              </a:lnSpc>
              <a:spcBef>
                <a:spcPts val="375"/>
              </a:spcBef>
              <a:buClr>
                <a:srgbClr val="A9A57C"/>
              </a:buClr>
              <a:defRPr sz="1650">
                <a:solidFill>
                  <a:srgbClr val="2F2B20"/>
                </a:solidFill>
              </a:defRPr>
            </a:lvl2pPr>
            <a:lvl3pPr marL="792479" indent="-209550">
              <a:lnSpc>
                <a:spcPct val="100000"/>
              </a:lnSpc>
              <a:spcBef>
                <a:spcPts val="375"/>
              </a:spcBef>
              <a:buClr>
                <a:srgbClr val="A9A57C"/>
              </a:buClr>
              <a:defRPr sz="1650">
                <a:solidFill>
                  <a:srgbClr val="2F2B20"/>
                </a:solidFill>
              </a:defRPr>
            </a:lvl3pPr>
            <a:lvl4pPr marL="1024414" indent="-235744">
              <a:lnSpc>
                <a:spcPct val="100000"/>
              </a:lnSpc>
              <a:spcBef>
                <a:spcPts val="375"/>
              </a:spcBef>
              <a:buClr>
                <a:srgbClr val="A9A57C"/>
              </a:buClr>
              <a:defRPr sz="1650">
                <a:solidFill>
                  <a:srgbClr val="2F2B20"/>
                </a:solidFill>
              </a:defRPr>
            </a:lvl4pPr>
            <a:lvl5pPr marL="1263831" indent="-269421">
              <a:lnSpc>
                <a:spcPct val="100000"/>
              </a:lnSpc>
              <a:spcBef>
                <a:spcPts val="375"/>
              </a:spcBef>
              <a:buClr>
                <a:srgbClr val="A9A57C"/>
              </a:buClr>
              <a:defRPr sz="1650">
                <a:solidFill>
                  <a:srgbClr val="2F2B20"/>
                </a:solidFill>
              </a:defRPr>
            </a:lvl5pPr>
          </a:lstStyle>
          <a:p>
            <a:r>
              <a:t>內文層級一</a:t>
            </a:r>
          </a:p>
          <a:p>
            <a:pPr lvl="1"/>
            <a:r>
              <a:t>內文層級二</a:t>
            </a:r>
          </a:p>
          <a:p>
            <a:pPr lvl="2"/>
            <a:r>
              <a:t>內文層級三</a:t>
            </a:r>
          </a:p>
          <a:p>
            <a:pPr lvl="3"/>
            <a:r>
              <a:t>內文層級四</a:t>
            </a:r>
          </a:p>
          <a:p>
            <a:pPr lvl="4"/>
            <a:r>
              <a:t>內文層級五</a:t>
            </a:r>
          </a:p>
        </p:txBody>
      </p:sp>
      <p:sp>
        <p:nvSpPr>
          <p:cNvPr id="6" name="幻燈片編號">
            <a:extLst>
              <a:ext uri="{FF2B5EF4-FFF2-40B4-BE49-F238E27FC236}">
                <a16:creationId xmlns:a16="http://schemas.microsoft.com/office/drawing/2014/main" id="{C5EA0E53-D743-473E-959C-4A788AB582F7}"/>
              </a:ext>
            </a:extLst>
          </p:cNvPr>
          <p:cNvSpPr txBox="1">
            <a:spLocks noGrp="1"/>
          </p:cNvSpPr>
          <p:nvPr>
            <p:ph type="sldNum" sz="quarter" idx="10"/>
          </p:nvPr>
        </p:nvSpPr>
        <p:spPr>
          <a:xfrm>
            <a:off x="8531225" y="5743575"/>
            <a:ext cx="549275" cy="207963"/>
          </a:xfrm>
          <a:ln w="19050">
            <a:solidFill>
              <a:srgbClr val="FFFFFF"/>
            </a:solidFill>
            <a:round/>
          </a:ln>
        </p:spPr>
        <p:txBody>
          <a:bodyPr wrap="square" lIns="0" tIns="0" rIns="0" bIns="0"/>
          <a:lstStyle>
            <a:lvl1pPr algn="ctr" defTabSz="342900">
              <a:defRPr sz="1350">
                <a:solidFill>
                  <a:srgbClr val="FFFFFF"/>
                </a:solidFill>
              </a:defRPr>
            </a:lvl1pPr>
          </a:lstStyle>
          <a:p>
            <a:pPr>
              <a:defRPr/>
            </a:pPr>
            <a:fld id="{356F421A-36E9-4C53-B774-B5DFC5CD7A63}" type="slidenum">
              <a:rPr/>
              <a:pPr>
                <a:defRPr/>
              </a:pPr>
              <a:t>‹#›</a:t>
            </a:fld>
            <a:endParaRPr/>
          </a:p>
        </p:txBody>
      </p:sp>
    </p:spTree>
    <p:extLst>
      <p:ext uri="{BB962C8B-B14F-4D97-AF65-F5344CB8AC3E}">
        <p14:creationId xmlns:p14="http://schemas.microsoft.com/office/powerpoint/2010/main" val="1641137319"/>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21" name="大標題文字"/>
          <p:cNvSpPr txBox="1">
            <a:spLocks noGrp="1"/>
          </p:cNvSpPr>
          <p:nvPr>
            <p:ph type="title"/>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stStyle>
          <a:p>
            <a:r>
              <a:t>大標題文字</a:t>
            </a:r>
          </a:p>
        </p:txBody>
      </p:sp>
      <p:sp>
        <p:nvSpPr>
          <p:cNvPr id="122" name="內文層級一…"/>
          <p:cNvSpPr txBox="1">
            <a:spLocks noGrp="1"/>
          </p:cNvSpPr>
          <p:nvPr>
            <p:ph type="body" idx="1"/>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vl2pPr>
              <a:defRPr>
                <a:latin typeface="游ゴシック体 ミディアム"/>
                <a:ea typeface="游ゴシック体 ミディアム"/>
                <a:cs typeface="游ゴシック体 ミディアム"/>
                <a:sym typeface="游ゴシック体 ミディアム"/>
              </a:defRPr>
            </a:lvl2pPr>
            <a:lvl3pPr>
              <a:defRPr>
                <a:latin typeface="游ゴシック体 ミディアム"/>
                <a:ea typeface="游ゴシック体 ミディアム"/>
                <a:cs typeface="游ゴシック体 ミディアム"/>
                <a:sym typeface="游ゴシック体 ミディアム"/>
              </a:defRPr>
            </a:lvl3pPr>
            <a:lvl4pPr>
              <a:defRPr>
                <a:latin typeface="游ゴシック体 ミディアム"/>
                <a:ea typeface="游ゴシック体 ミディアム"/>
                <a:cs typeface="游ゴシック体 ミディアム"/>
                <a:sym typeface="游ゴシック体 ミディアム"/>
              </a:defRPr>
            </a:lvl4pPr>
            <a:lvl5pPr>
              <a:defRPr>
                <a:latin typeface="游ゴシック体 ミディアム"/>
                <a:ea typeface="游ゴシック体 ミディアム"/>
                <a:cs typeface="游ゴシック体 ミディアム"/>
                <a:sym typeface="游ゴシック体 ミディアム"/>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AED3CB93-B997-4979-B8C2-8B76C44BF4D5}"/>
              </a:ext>
            </a:extLst>
          </p:cNvPr>
          <p:cNvSpPr txBox="1">
            <a:spLocks noGrp="1"/>
          </p:cNvSpPr>
          <p:nvPr>
            <p:ph type="sldNum" sz="quarter" idx="10"/>
          </p:nvPr>
        </p:nvSpPr>
        <p:spPr>
          <a:xfrm>
            <a:off x="8281988" y="6423025"/>
            <a:ext cx="233362" cy="231775"/>
          </a:xfrm>
        </p:spPr>
        <p:txBody>
          <a:bodyPr/>
          <a:lstStyle>
            <a:lvl1pPr>
              <a:defRPr>
                <a:latin typeface="游ゴシック体 ミディアム"/>
                <a:ea typeface="游ゴシック体 ミディアム"/>
                <a:cs typeface="游ゴシック体 ミディアム"/>
                <a:sym typeface="游ゴシック体 ミディアム"/>
              </a:defRPr>
            </a:lvl1pPr>
          </a:lstStyle>
          <a:p>
            <a:pPr>
              <a:defRPr/>
            </a:pPr>
            <a:fld id="{83FA58B1-4F79-48CA-919C-C4DA00FE1083}" type="slidenum">
              <a:rPr/>
              <a:pPr>
                <a:defRPr/>
              </a:pPr>
              <a:t>‹#›</a:t>
            </a:fld>
            <a:endParaRPr/>
          </a:p>
        </p:txBody>
      </p:sp>
    </p:spTree>
    <p:extLst>
      <p:ext uri="{BB962C8B-B14F-4D97-AF65-F5344CB8AC3E}">
        <p14:creationId xmlns:p14="http://schemas.microsoft.com/office/powerpoint/2010/main" val="205152218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2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319849C5-7DED-4BAD-95D0-92FF5E5C0C28}"/>
              </a:ext>
            </a:extLst>
          </p:cNvPr>
          <p:cNvGrpSpPr>
            <a:grpSpLocks/>
          </p:cNvGrpSpPr>
          <p:nvPr/>
        </p:nvGrpSpPr>
        <p:grpSpPr bwMode="auto">
          <a:xfrm>
            <a:off x="0" y="0"/>
            <a:ext cx="2132013" cy="6858000"/>
            <a:chOff x="0" y="1"/>
            <a:chExt cx="2842684" cy="6858000"/>
          </a:xfrm>
        </p:grpSpPr>
        <p:sp>
          <p:nvSpPr>
            <p:cNvPr id="5" name="Freeform 6">
              <a:extLst>
                <a:ext uri="{FF2B5EF4-FFF2-40B4-BE49-F238E27FC236}">
                  <a16:creationId xmlns:a16="http://schemas.microsoft.com/office/drawing/2014/main" id="{E76825E9-25AA-4E29-B9FB-7958EF99A0F6}"/>
                </a:ext>
              </a:extLst>
            </p:cNvPr>
            <p:cNvSpPr>
              <a:spLocks/>
            </p:cNvSpPr>
            <p:nvPr/>
          </p:nvSpPr>
          <p:spPr bwMode="auto">
            <a:xfrm>
              <a:off x="0" y="1"/>
              <a:ext cx="1430868" cy="52911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0297"/>
                  </a:moveTo>
                  <a:lnTo>
                    <a:pt x="0" y="21464"/>
                  </a:lnTo>
                  <a:lnTo>
                    <a:pt x="4026" y="21600"/>
                  </a:lnTo>
                  <a:lnTo>
                    <a:pt x="21600" y="0"/>
                  </a:lnTo>
                  <a:lnTo>
                    <a:pt x="16424" y="0"/>
                  </a:lnTo>
                  <a:lnTo>
                    <a:pt x="0" y="20297"/>
                  </a:lnTo>
                  <a:close/>
                </a:path>
              </a:pathLst>
            </a:custGeom>
            <a:solidFill>
              <a:srgbClr val="30ACEC"/>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6" name="Freeform 7">
              <a:extLst>
                <a:ext uri="{FF2B5EF4-FFF2-40B4-BE49-F238E27FC236}">
                  <a16:creationId xmlns:a16="http://schemas.microsoft.com/office/drawing/2014/main" id="{6F519A36-C257-495C-832C-3837280AE584}"/>
                </a:ext>
              </a:extLst>
            </p:cNvPr>
            <p:cNvSpPr>
              <a:spLocks/>
            </p:cNvSpPr>
            <p:nvPr/>
          </p:nvSpPr>
          <p:spPr bwMode="auto">
            <a:xfrm>
              <a:off x="0" y="1"/>
              <a:ext cx="1011768" cy="4624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14370" y="0"/>
                  </a:lnTo>
                  <a:lnTo>
                    <a:pt x="0" y="14370"/>
                  </a:lnTo>
                  <a:lnTo>
                    <a:pt x="0" y="21600"/>
                  </a:lnTo>
                  <a:lnTo>
                    <a:pt x="21600" y="0"/>
                  </a:lnTo>
                  <a:close/>
                </a:path>
              </a:pathLst>
            </a:custGeom>
            <a:solidFill>
              <a:srgbClr val="595959"/>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7" name="Freeform 8">
              <a:extLst>
                <a:ext uri="{FF2B5EF4-FFF2-40B4-BE49-F238E27FC236}">
                  <a16:creationId xmlns:a16="http://schemas.microsoft.com/office/drawing/2014/main" id="{ED31FA40-C559-457B-8FC4-7DEAAF62E6E0}"/>
                </a:ext>
              </a:extLst>
            </p:cNvPr>
            <p:cNvSpPr>
              <a:spLocks/>
            </p:cNvSpPr>
            <p:nvPr/>
          </p:nvSpPr>
          <p:spPr bwMode="auto">
            <a:xfrm>
              <a:off x="0" y="5662613"/>
              <a:ext cx="1208619" cy="11953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344"/>
                  </a:lnTo>
                  <a:lnTo>
                    <a:pt x="20352" y="21600"/>
                  </a:lnTo>
                  <a:lnTo>
                    <a:pt x="21600" y="21600"/>
                  </a:lnTo>
                  <a:lnTo>
                    <a:pt x="0" y="0"/>
                  </a:lnTo>
                  <a:close/>
                </a:path>
              </a:pathLst>
            </a:custGeom>
            <a:solidFill>
              <a:srgbClr val="262626"/>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Freeform 9">
              <a:extLst>
                <a:ext uri="{FF2B5EF4-FFF2-40B4-BE49-F238E27FC236}">
                  <a16:creationId xmlns:a16="http://schemas.microsoft.com/office/drawing/2014/main" id="{43EC436D-6D3B-45E1-8656-534CAB52284A}"/>
                </a:ext>
              </a:extLst>
            </p:cNvPr>
            <p:cNvSpPr>
              <a:spLocks/>
            </p:cNvSpPr>
            <p:nvPr/>
          </p:nvSpPr>
          <p:spPr bwMode="auto">
            <a:xfrm>
              <a:off x="1" y="5295900"/>
              <a:ext cx="1983318" cy="15621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66"/>
                  </a:lnTo>
                  <a:lnTo>
                    <a:pt x="20770" y="21600"/>
                  </a:lnTo>
                  <a:lnTo>
                    <a:pt x="21600" y="21600"/>
                  </a:lnTo>
                  <a:lnTo>
                    <a:pt x="0" y="0"/>
                  </a:lnTo>
                  <a:close/>
                </a:path>
              </a:pathLst>
            </a:custGeom>
            <a:solidFill>
              <a:srgbClr val="0C5A8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Freeform 10">
              <a:extLst>
                <a:ext uri="{FF2B5EF4-FFF2-40B4-BE49-F238E27FC236}">
                  <a16:creationId xmlns:a16="http://schemas.microsoft.com/office/drawing/2014/main" id="{457C6970-DADA-476A-A78C-68EA5AE9F188}"/>
                </a:ext>
              </a:extLst>
            </p:cNvPr>
            <p:cNvSpPr>
              <a:spLocks/>
            </p:cNvSpPr>
            <p:nvPr/>
          </p:nvSpPr>
          <p:spPr bwMode="auto">
            <a:xfrm>
              <a:off x="1" y="5257800"/>
              <a:ext cx="2842685" cy="16002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514"/>
                  </a:moveTo>
                  <a:lnTo>
                    <a:pt x="15070" y="21600"/>
                  </a:lnTo>
                  <a:lnTo>
                    <a:pt x="21600" y="21600"/>
                  </a:lnTo>
                  <a:lnTo>
                    <a:pt x="2027" y="450"/>
                  </a:lnTo>
                  <a:lnTo>
                    <a:pt x="0" y="0"/>
                  </a:lnTo>
                  <a:lnTo>
                    <a:pt x="0" y="514"/>
                  </a:lnTo>
                  <a:close/>
                </a:path>
              </a:pathLst>
            </a:custGeom>
            <a:solidFill>
              <a:srgbClr val="1287C3"/>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Freeform 11">
              <a:extLst>
                <a:ext uri="{FF2B5EF4-FFF2-40B4-BE49-F238E27FC236}">
                  <a16:creationId xmlns:a16="http://schemas.microsoft.com/office/drawing/2014/main" id="{A4D4267C-5509-43DD-A56C-E33F103C601E}"/>
                </a:ext>
              </a:extLst>
            </p:cNvPr>
            <p:cNvSpPr>
              <a:spLocks/>
            </p:cNvSpPr>
            <p:nvPr/>
          </p:nvSpPr>
          <p:spPr bwMode="auto">
            <a:xfrm>
              <a:off x="0" y="5357813"/>
              <a:ext cx="1837268" cy="15001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4389"/>
                  </a:moveTo>
                  <a:lnTo>
                    <a:pt x="14209" y="21600"/>
                  </a:lnTo>
                  <a:lnTo>
                    <a:pt x="21600" y="21600"/>
                  </a:lnTo>
                  <a:lnTo>
                    <a:pt x="0" y="0"/>
                  </a:lnTo>
                  <a:lnTo>
                    <a:pt x="0" y="4389"/>
                  </a:lnTo>
                  <a:close/>
                </a:path>
              </a:pathLst>
            </a:custGeom>
            <a:solidFill>
              <a:srgbClr val="40404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137" name="大標題文字"/>
          <p:cNvSpPr txBox="1">
            <a:spLocks noGrp="1"/>
          </p:cNvSpPr>
          <p:nvPr>
            <p:ph type="title"/>
          </p:nvPr>
        </p:nvSpPr>
        <p:spPr>
          <a:xfrm>
            <a:off x="982134" y="457202"/>
            <a:ext cx="7704668" cy="1981201"/>
          </a:xfrm>
          <a:prstGeom prst="rect">
            <a:avLst/>
          </a:prstGeom>
        </p:spPr>
        <p:txBody>
          <a:bodyPr/>
          <a:lstStyle>
            <a:lvl1pPr algn="ctr" defTabSz="342900">
              <a:lnSpc>
                <a:spcPct val="100000"/>
              </a:lnSpc>
              <a:defRPr sz="3000">
                <a:latin typeface="Corbel"/>
                <a:ea typeface="Corbel"/>
                <a:cs typeface="Corbel"/>
                <a:sym typeface="Corbel"/>
              </a:defRPr>
            </a:lvl1pPr>
          </a:lstStyle>
          <a:p>
            <a:r>
              <a:t>大標題文字</a:t>
            </a:r>
          </a:p>
        </p:txBody>
      </p:sp>
      <p:sp>
        <p:nvSpPr>
          <p:cNvPr id="138" name="內文層級一…"/>
          <p:cNvSpPr txBox="1">
            <a:spLocks noGrp="1"/>
          </p:cNvSpPr>
          <p:nvPr>
            <p:ph type="body" idx="1"/>
          </p:nvPr>
        </p:nvSpPr>
        <p:spPr>
          <a:xfrm>
            <a:off x="982134" y="2667000"/>
            <a:ext cx="7704668" cy="3332816"/>
          </a:xfrm>
          <a:prstGeom prst="rect">
            <a:avLst/>
          </a:prstGeom>
        </p:spPr>
        <p:txBody>
          <a:bodyPr anchor="ctr"/>
          <a:lstStyle>
            <a:lvl1pPr marL="214313" indent="-214313" defTabSz="342900">
              <a:lnSpc>
                <a:spcPct val="100000"/>
              </a:lnSpc>
              <a:spcBef>
                <a:spcPts val="450"/>
              </a:spcBef>
              <a:buClr>
                <a:srgbClr val="1287C3"/>
              </a:buClr>
              <a:buSzPct val="145000"/>
              <a:defRPr sz="1800">
                <a:latin typeface="Corbel"/>
                <a:ea typeface="Corbel"/>
                <a:cs typeface="Corbel"/>
                <a:sym typeface="Corbel"/>
              </a:defRPr>
            </a:lvl1pPr>
            <a:lvl2pPr marL="600075" indent="-257175" defTabSz="342900">
              <a:lnSpc>
                <a:spcPct val="100000"/>
              </a:lnSpc>
              <a:spcBef>
                <a:spcPts val="450"/>
              </a:spcBef>
              <a:buClr>
                <a:srgbClr val="1287C3"/>
              </a:buClr>
              <a:buSzPct val="145000"/>
              <a:defRPr sz="1800">
                <a:latin typeface="Corbel"/>
                <a:ea typeface="Corbel"/>
                <a:cs typeface="Corbel"/>
                <a:sym typeface="Corbel"/>
              </a:defRPr>
            </a:lvl2pPr>
            <a:lvl3pPr marL="971550" indent="-285750" defTabSz="342900">
              <a:lnSpc>
                <a:spcPct val="100000"/>
              </a:lnSpc>
              <a:spcBef>
                <a:spcPts val="450"/>
              </a:spcBef>
              <a:buClr>
                <a:srgbClr val="1287C3"/>
              </a:buClr>
              <a:buSzPct val="145000"/>
              <a:defRPr sz="1800">
                <a:latin typeface="Corbel"/>
                <a:ea typeface="Corbel"/>
                <a:cs typeface="Corbel"/>
                <a:sym typeface="Corbel"/>
              </a:defRPr>
            </a:lvl3pPr>
            <a:lvl4pPr marL="1221581" indent="-192881" defTabSz="342900">
              <a:lnSpc>
                <a:spcPct val="100000"/>
              </a:lnSpc>
              <a:spcBef>
                <a:spcPts val="450"/>
              </a:spcBef>
              <a:buClr>
                <a:srgbClr val="1287C3"/>
              </a:buClr>
              <a:buSzPct val="145000"/>
              <a:defRPr sz="1800">
                <a:latin typeface="Corbel"/>
                <a:ea typeface="Corbel"/>
                <a:cs typeface="Corbel"/>
                <a:sym typeface="Corbel"/>
              </a:defRPr>
            </a:lvl4pPr>
            <a:lvl5pPr marL="1592036" indent="-220436" defTabSz="342900">
              <a:lnSpc>
                <a:spcPct val="100000"/>
              </a:lnSpc>
              <a:spcBef>
                <a:spcPts val="450"/>
              </a:spcBef>
              <a:buClr>
                <a:srgbClr val="1287C3"/>
              </a:buClr>
              <a:buSzPct val="145000"/>
              <a:defRPr sz="1800">
                <a:latin typeface="Corbel"/>
                <a:ea typeface="Corbel"/>
                <a:cs typeface="Corbel"/>
                <a:sym typeface="Corbel"/>
              </a:defRPr>
            </a:lvl5pPr>
          </a:lstStyle>
          <a:p>
            <a:r>
              <a:t>內文層級一</a:t>
            </a:r>
          </a:p>
          <a:p>
            <a:pPr lvl="1"/>
            <a:r>
              <a:t>內文層級二</a:t>
            </a:r>
          </a:p>
          <a:p>
            <a:pPr lvl="2"/>
            <a:r>
              <a:t>內文層級三</a:t>
            </a:r>
          </a:p>
          <a:p>
            <a:pPr lvl="3"/>
            <a:r>
              <a:t>內文層級四</a:t>
            </a:r>
          </a:p>
          <a:p>
            <a:pPr lvl="4"/>
            <a:r>
              <a:t>內文層級五</a:t>
            </a:r>
          </a:p>
        </p:txBody>
      </p:sp>
      <p:sp>
        <p:nvSpPr>
          <p:cNvPr id="11" name="幻燈片編號">
            <a:extLst>
              <a:ext uri="{FF2B5EF4-FFF2-40B4-BE49-F238E27FC236}">
                <a16:creationId xmlns:a16="http://schemas.microsoft.com/office/drawing/2014/main" id="{21D321A9-96B0-4E63-8A35-F381EC93E7BB}"/>
              </a:ext>
            </a:extLst>
          </p:cNvPr>
          <p:cNvSpPr txBox="1">
            <a:spLocks noGrp="1"/>
          </p:cNvSpPr>
          <p:nvPr>
            <p:ph type="sldNum" sz="quarter" idx="10"/>
          </p:nvPr>
        </p:nvSpPr>
        <p:spPr>
          <a:xfrm>
            <a:off x="8474075" y="6186488"/>
            <a:ext cx="212725" cy="207962"/>
          </a:xfrm>
        </p:spPr>
        <p:txBody>
          <a:bodyPr vert="horz" tIns="45720" bIns="45720" numCol="1" anchorCtr="0" compatLnSpc="1">
            <a:prstTxWarp prst="textNoShape">
              <a:avLst/>
            </a:prstTxWarp>
          </a:bodyPr>
          <a:lstStyle>
            <a:lvl1pPr>
              <a:defRPr sz="700">
                <a:solidFill>
                  <a:srgbClr val="000000"/>
                </a:solidFill>
                <a:latin typeface="Corbel" panose="020B0503020204020204" pitchFamily="34" charset="0"/>
                <a:sym typeface="Corbel" panose="020B0503020204020204" pitchFamily="34" charset="0"/>
              </a:defRPr>
            </a:lvl1pPr>
          </a:lstStyle>
          <a:p>
            <a:pPr>
              <a:defRPr/>
            </a:pPr>
            <a:fld id="{3278C4B9-8A4E-4B86-A4E5-5676C8C4AC9D}" type="slidenum">
              <a:rPr lang="zh-TW" altLang="zh-TW"/>
              <a:pPr>
                <a:defRPr/>
              </a:pPr>
              <a:t>‹#›</a:t>
            </a:fld>
            <a:endParaRPr lang="zh-TW" altLang="zh-TW"/>
          </a:p>
        </p:txBody>
      </p:sp>
    </p:spTree>
    <p:extLst>
      <p:ext uri="{BB962C8B-B14F-4D97-AF65-F5344CB8AC3E}">
        <p14:creationId xmlns:p14="http://schemas.microsoft.com/office/powerpoint/2010/main" val="173406954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3_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6" name="大標題文字"/>
          <p:cNvSpPr txBox="1">
            <a:spLocks noGrp="1"/>
          </p:cNvSpPr>
          <p:nvPr>
            <p:ph type="title"/>
          </p:nvPr>
        </p:nvSpPr>
        <p:spPr>
          <a:prstGeom prst="rect">
            <a:avLst/>
          </a:prstGeom>
        </p:spPr>
        <p:txBody>
          <a:bodyPr/>
          <a:lstStyle>
            <a:lvl1pPr>
              <a:defRPr sz="4050">
                <a:solidFill>
                  <a:srgbClr val="F6F6F6"/>
                </a:solidFill>
                <a:latin typeface="Corbel"/>
                <a:ea typeface="Corbel"/>
                <a:cs typeface="Corbel"/>
                <a:sym typeface="Corbel"/>
              </a:defRPr>
            </a:lvl1pPr>
          </a:lstStyle>
          <a:p>
            <a:r>
              <a:t>大標題文字</a:t>
            </a:r>
          </a:p>
        </p:txBody>
      </p:sp>
      <p:sp>
        <p:nvSpPr>
          <p:cNvPr id="147" name="內文層級一…"/>
          <p:cNvSpPr txBox="1">
            <a:spLocks noGrp="1"/>
          </p:cNvSpPr>
          <p:nvPr>
            <p:ph type="body" idx="1"/>
          </p:nvPr>
        </p:nvSpPr>
        <p:spPr>
          <a:xfrm>
            <a:off x="840000" y="1825625"/>
            <a:ext cx="7675351" cy="4351338"/>
          </a:xfrm>
          <a:prstGeom prst="rect">
            <a:avLst/>
          </a:prstGeom>
        </p:spPr>
        <p:txBody>
          <a:bodyPr/>
          <a:lstStyle>
            <a:lvl1pPr>
              <a:defRPr>
                <a:solidFill>
                  <a:srgbClr val="F6F6F6"/>
                </a:solidFill>
                <a:latin typeface="Corbel"/>
                <a:ea typeface="Corbel"/>
                <a:cs typeface="Corbel"/>
                <a:sym typeface="Corbel"/>
              </a:defRPr>
            </a:lvl1pPr>
            <a:lvl2pPr>
              <a:defRPr>
                <a:solidFill>
                  <a:srgbClr val="F6F6F6"/>
                </a:solidFill>
                <a:latin typeface="Corbel"/>
                <a:ea typeface="Corbel"/>
                <a:cs typeface="Corbel"/>
                <a:sym typeface="Corbel"/>
              </a:defRPr>
            </a:lvl2pPr>
            <a:lvl3pPr>
              <a:defRPr>
                <a:solidFill>
                  <a:srgbClr val="F6F6F6"/>
                </a:solidFill>
                <a:latin typeface="Corbel"/>
                <a:ea typeface="Corbel"/>
                <a:cs typeface="Corbel"/>
                <a:sym typeface="Corbel"/>
              </a:defRPr>
            </a:lvl3pPr>
            <a:lvl4pPr>
              <a:defRPr>
                <a:solidFill>
                  <a:srgbClr val="F6F6F6"/>
                </a:solidFill>
                <a:latin typeface="Corbel"/>
                <a:ea typeface="Corbel"/>
                <a:cs typeface="Corbel"/>
                <a:sym typeface="Corbel"/>
              </a:defRPr>
            </a:lvl4pPr>
            <a:lvl5pPr>
              <a:defRPr>
                <a:solidFill>
                  <a:srgbClr val="F6F6F6"/>
                </a:solidFill>
                <a:latin typeface="Corbel"/>
                <a:ea typeface="Corbel"/>
                <a:cs typeface="Corbel"/>
                <a:sym typeface="Corbe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70A6634A-F842-4A8E-9AE8-A8A40DD5D95E}"/>
              </a:ext>
            </a:extLst>
          </p:cNvPr>
          <p:cNvSpPr txBox="1">
            <a:spLocks noGrp="1"/>
          </p:cNvSpPr>
          <p:nvPr>
            <p:ph type="sldNum" sz="quarter" idx="10"/>
          </p:nvPr>
        </p:nvSpPr>
        <p:spPr>
          <a:xfrm>
            <a:off x="8280400" y="6423025"/>
            <a:ext cx="234950" cy="231775"/>
          </a:xfrm>
        </p:spPr>
        <p:txBody>
          <a:bodyPr vert="horz" tIns="45720" bIns="45720" numCol="1" anchorCtr="0" compatLnSpc="1">
            <a:prstTxWarp prst="textNoShape">
              <a:avLst/>
            </a:prstTxWarp>
          </a:bodyPr>
          <a:lstStyle>
            <a:lvl1pPr defTabSz="342900">
              <a:defRPr>
                <a:solidFill>
                  <a:srgbClr val="F6F6F6"/>
                </a:solidFill>
                <a:latin typeface="Corbel" panose="020B0503020204020204" pitchFamily="34" charset="0"/>
                <a:sym typeface="Corbel" panose="020B0503020204020204" pitchFamily="34" charset="0"/>
              </a:defRPr>
            </a:lvl1pPr>
          </a:lstStyle>
          <a:p>
            <a:pPr>
              <a:defRPr/>
            </a:pPr>
            <a:fld id="{44D6AEB5-9795-4E2E-B8C1-E17A020E396D}" type="slidenum">
              <a:rPr lang="zh-TW" altLang="zh-TW"/>
              <a:pPr>
                <a:defRPr/>
              </a:pPr>
              <a:t>‹#›</a:t>
            </a:fld>
            <a:endParaRPr lang="zh-TW" altLang="zh-TW"/>
          </a:p>
        </p:txBody>
      </p:sp>
    </p:spTree>
    <p:extLst>
      <p:ext uri="{BB962C8B-B14F-4D97-AF65-F5344CB8AC3E}">
        <p14:creationId xmlns:p14="http://schemas.microsoft.com/office/powerpoint/2010/main" val="49611930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2317B7B-D381-43E7-BFC6-DB94898412EB}"/>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B37AAFD2-9582-47F7-B906-093C29B7EC43}" type="datetimeFigureOut">
              <a:rPr lang="zh-TW" altLang="en-US"/>
              <a:pPr>
                <a:defRPr/>
              </a:pPr>
              <a:t>2022/9/5</a:t>
            </a:fld>
            <a:endParaRPr lang="zh-TW" altLang="en-US"/>
          </a:p>
        </p:txBody>
      </p:sp>
      <p:sp>
        <p:nvSpPr>
          <p:cNvPr id="6" name="頁尾版面配置區 5">
            <a:extLst>
              <a:ext uri="{FF2B5EF4-FFF2-40B4-BE49-F238E27FC236}">
                <a16:creationId xmlns:a16="http://schemas.microsoft.com/office/drawing/2014/main" id="{0FEB49D1-1016-4D79-BB97-C669DD5BE12C}"/>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E64353A9-373F-4251-9ABE-62EC029F40E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C366D2E8-E9E3-42FB-8348-C677DFDA15EF}" type="slidenum">
              <a:rPr lang="zh-TW" altLang="en-US"/>
              <a:pPr>
                <a:defRPr/>
              </a:pPr>
              <a:t>‹#›</a:t>
            </a:fld>
            <a:endParaRPr lang="zh-TW" altLang="en-US"/>
          </a:p>
        </p:txBody>
      </p:sp>
    </p:spTree>
    <p:extLst>
      <p:ext uri="{BB962C8B-B14F-4D97-AF65-F5344CB8AC3E}">
        <p14:creationId xmlns:p14="http://schemas.microsoft.com/office/powerpoint/2010/main" val="9940032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5" name="大標題文字"/>
          <p:cNvSpPr txBox="1">
            <a:spLocks noGrp="1"/>
          </p:cNvSpPr>
          <p:nvPr>
            <p:ph type="title"/>
          </p:nvPr>
        </p:nvSpPr>
        <p:spPr>
          <a:xfrm>
            <a:off x="1143000" y="1122363"/>
            <a:ext cx="6858000" cy="2387601"/>
          </a:xfrm>
          <a:prstGeom prst="rect">
            <a:avLst/>
          </a:prstGeom>
        </p:spPr>
        <p:txBody>
          <a:bodyPr anchor="b"/>
          <a:lstStyle>
            <a:lvl1pPr algn="ctr">
              <a:defRPr sz="4500"/>
            </a:lvl1pPr>
          </a:lstStyle>
          <a:p>
            <a:r>
              <a:t>大標題文字</a:t>
            </a:r>
          </a:p>
        </p:txBody>
      </p:sp>
      <p:sp>
        <p:nvSpPr>
          <p:cNvPr id="156" name="內文層級一…"/>
          <p:cNvSpPr txBox="1">
            <a:spLocks noGrp="1"/>
          </p:cNvSpPr>
          <p:nvPr>
            <p:ph type="body" sz="quarter" idx="1"/>
          </p:nvPr>
        </p:nvSpPr>
        <p:spPr>
          <a:xfrm>
            <a:off x="1143000" y="3602038"/>
            <a:ext cx="6858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9BE2943C-8BC6-4B3C-9424-45CC7FF32B87}"/>
              </a:ext>
            </a:extLst>
          </p:cNvPr>
          <p:cNvSpPr txBox="1">
            <a:spLocks noGrp="1"/>
          </p:cNvSpPr>
          <p:nvPr>
            <p:ph type="sldNum" sz="quarter" idx="10"/>
          </p:nvPr>
        </p:nvSpPr>
        <p:spPr>
          <a:ln/>
        </p:spPr>
        <p:txBody>
          <a:bodyPr/>
          <a:lstStyle>
            <a:lvl1pPr>
              <a:defRPr/>
            </a:lvl1pPr>
          </a:lstStyle>
          <a:p>
            <a:pPr>
              <a:defRPr/>
            </a:pPr>
            <a:fld id="{EBBBD77C-C813-4A9E-9636-7C6AE2B31B68}" type="slidenum">
              <a:rPr/>
              <a:pPr>
                <a:defRPr/>
              </a:pPr>
              <a:t>‹#›</a:t>
            </a:fld>
            <a:endParaRPr/>
          </a:p>
        </p:txBody>
      </p:sp>
    </p:spTree>
    <p:extLst>
      <p:ext uri="{BB962C8B-B14F-4D97-AF65-F5344CB8AC3E}">
        <p14:creationId xmlns:p14="http://schemas.microsoft.com/office/powerpoint/2010/main" val="314353793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1_含標題的內容">
    <p:spTree>
      <p:nvGrpSpPr>
        <p:cNvPr id="1" name=""/>
        <p:cNvGrpSpPr/>
        <p:nvPr/>
      </p:nvGrpSpPr>
      <p:grpSpPr>
        <a:xfrm>
          <a:off x="0" y="0"/>
          <a:ext cx="0" cy="0"/>
          <a:chOff x="0" y="0"/>
          <a:chExt cx="0" cy="0"/>
        </a:xfrm>
      </p:grpSpPr>
      <p:sp>
        <p:nvSpPr>
          <p:cNvPr id="164" name="大標題文字"/>
          <p:cNvSpPr txBox="1">
            <a:spLocks noGrp="1"/>
          </p:cNvSpPr>
          <p:nvPr>
            <p:ph type="title"/>
          </p:nvPr>
        </p:nvSpPr>
        <p:spPr>
          <a:xfrm>
            <a:off x="629841" y="457200"/>
            <a:ext cx="2949179" cy="1600200"/>
          </a:xfrm>
          <a:prstGeom prst="rect">
            <a:avLst/>
          </a:prstGeom>
        </p:spPr>
        <p:txBody>
          <a:bodyPr anchor="b"/>
          <a:lstStyle>
            <a:lvl1pPr>
              <a:defRPr sz="2400"/>
            </a:lvl1pPr>
          </a:lstStyle>
          <a:p>
            <a:r>
              <a:t>大標題文字</a:t>
            </a:r>
          </a:p>
        </p:txBody>
      </p:sp>
      <p:sp>
        <p:nvSpPr>
          <p:cNvPr id="165" name="內文層級一…"/>
          <p:cNvSpPr txBox="1">
            <a:spLocks noGrp="1"/>
          </p:cNvSpPr>
          <p:nvPr>
            <p:ph type="body" sz="half" idx="1"/>
          </p:nvPr>
        </p:nvSpPr>
        <p:spPr>
          <a:xfrm>
            <a:off x="3887390" y="987426"/>
            <a:ext cx="462915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內文層級一</a:t>
            </a:r>
          </a:p>
          <a:p>
            <a:pPr lvl="1"/>
            <a:r>
              <a:t>內文層級二</a:t>
            </a:r>
          </a:p>
          <a:p>
            <a:pPr lvl="2"/>
            <a:r>
              <a:t>內文層級三</a:t>
            </a:r>
          </a:p>
          <a:p>
            <a:pPr lvl="3"/>
            <a:r>
              <a:t>內文層級四</a:t>
            </a:r>
          </a:p>
          <a:p>
            <a:pPr lvl="4"/>
            <a:r>
              <a:t>內文層級五</a:t>
            </a:r>
          </a:p>
        </p:txBody>
      </p:sp>
      <p:sp>
        <p:nvSpPr>
          <p:cNvPr id="166" name="文字版面配置區 3"/>
          <p:cNvSpPr>
            <a:spLocks noGrp="1"/>
          </p:cNvSpPr>
          <p:nvPr>
            <p:ph type="body" sz="quarter" idx="13"/>
          </p:nvPr>
        </p:nvSpPr>
        <p:spPr>
          <a:xfrm>
            <a:off x="629840" y="2057400"/>
            <a:ext cx="2949179" cy="3811588"/>
          </a:xfrm>
          <a:prstGeom prst="rect">
            <a:avLst/>
          </a:prstGeom>
        </p:spPr>
        <p:txBody>
          <a:bodyPr/>
          <a:lstStyle>
            <a:lvl1pPr marL="0" indent="0">
              <a:buSzTx/>
              <a:buFontTx/>
              <a:buNone/>
              <a:defRPr sz="1600"/>
            </a:lvl1pPr>
          </a:lstStyle>
          <a:p>
            <a:endParaRPr/>
          </a:p>
        </p:txBody>
      </p:sp>
      <p:sp>
        <p:nvSpPr>
          <p:cNvPr id="5" name="幻燈片編號">
            <a:extLst>
              <a:ext uri="{FF2B5EF4-FFF2-40B4-BE49-F238E27FC236}">
                <a16:creationId xmlns:a16="http://schemas.microsoft.com/office/drawing/2014/main" id="{C19D0B04-5D13-4A31-ACCC-35510008D1C8}"/>
              </a:ext>
            </a:extLst>
          </p:cNvPr>
          <p:cNvSpPr txBox="1">
            <a:spLocks noGrp="1"/>
          </p:cNvSpPr>
          <p:nvPr>
            <p:ph type="sldNum" sz="quarter" idx="14"/>
          </p:nvPr>
        </p:nvSpPr>
        <p:spPr>
          <a:ln/>
        </p:spPr>
        <p:txBody>
          <a:bodyPr/>
          <a:lstStyle>
            <a:lvl1pPr>
              <a:defRPr/>
            </a:lvl1pPr>
          </a:lstStyle>
          <a:p>
            <a:pPr>
              <a:defRPr/>
            </a:pPr>
            <a:fld id="{0AD79ABB-75F8-40B6-8399-8EBA4881774A}" type="slidenum">
              <a:rPr/>
              <a:pPr>
                <a:defRPr/>
              </a:pPr>
              <a:t>‹#›</a:t>
            </a:fld>
            <a:endParaRPr/>
          </a:p>
        </p:txBody>
      </p:sp>
    </p:spTree>
    <p:extLst>
      <p:ext uri="{BB962C8B-B14F-4D97-AF65-F5344CB8AC3E}">
        <p14:creationId xmlns:p14="http://schemas.microsoft.com/office/powerpoint/2010/main" val="413996162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4_標題及物件">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431FF640-594F-4F19-9C0F-23F474EC5D54}"/>
              </a:ext>
            </a:extLst>
          </p:cNvPr>
          <p:cNvGrpSpPr>
            <a:grpSpLocks/>
          </p:cNvGrpSpPr>
          <p:nvPr/>
        </p:nvGrpSpPr>
        <p:grpSpPr bwMode="auto">
          <a:xfrm>
            <a:off x="0" y="-7938"/>
            <a:ext cx="9144000" cy="6865938"/>
            <a:chOff x="0" y="0"/>
            <a:chExt cx="12192000" cy="6866467"/>
          </a:xfrm>
        </p:grpSpPr>
        <p:sp>
          <p:nvSpPr>
            <p:cNvPr id="5" name="Straight Connector 19">
              <a:extLst>
                <a:ext uri="{FF2B5EF4-FFF2-40B4-BE49-F238E27FC236}">
                  <a16:creationId xmlns:a16="http://schemas.microsoft.com/office/drawing/2014/main" id="{8BBFDD1E-B8FD-4AB8-822A-CB60049A14C4}"/>
                </a:ext>
              </a:extLst>
            </p:cNvPr>
            <p:cNvSpPr>
              <a:spLocks noChangeShapeType="1"/>
            </p:cNvSpPr>
            <p:nvPr/>
          </p:nvSpPr>
          <p:spPr bwMode="auto">
            <a:xfrm>
              <a:off x="9371012" y="8466"/>
              <a:ext cx="1219201" cy="6858002"/>
            </a:xfrm>
            <a:prstGeom prst="line">
              <a:avLst/>
            </a:prstGeom>
            <a:noFill/>
            <a:ln w="9525" cap="rnd">
              <a:solidFill>
                <a:srgbClr val="BFBFBF"/>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6" name="Straight Connector 20">
              <a:extLst>
                <a:ext uri="{FF2B5EF4-FFF2-40B4-BE49-F238E27FC236}">
                  <a16:creationId xmlns:a16="http://schemas.microsoft.com/office/drawing/2014/main" id="{E3565E24-01D0-4799-A8EB-55133F11C43E}"/>
                </a:ext>
              </a:extLst>
            </p:cNvPr>
            <p:cNvSpPr>
              <a:spLocks noChangeShapeType="1"/>
            </p:cNvSpPr>
            <p:nvPr/>
          </p:nvSpPr>
          <p:spPr bwMode="auto">
            <a:xfrm flipH="1">
              <a:off x="7425266" y="3689880"/>
              <a:ext cx="4763559" cy="3176587"/>
            </a:xfrm>
            <a:prstGeom prst="line">
              <a:avLst/>
            </a:prstGeom>
            <a:noFill/>
            <a:ln w="9525" cap="rnd">
              <a:solidFill>
                <a:srgbClr val="D9D9D9"/>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7" name="Rectangle 23">
              <a:extLst>
                <a:ext uri="{FF2B5EF4-FFF2-40B4-BE49-F238E27FC236}">
                  <a16:creationId xmlns:a16="http://schemas.microsoft.com/office/drawing/2014/main" id="{3BE5DC66-3C3A-4587-B67F-99212B92333D}"/>
                </a:ext>
              </a:extLst>
            </p:cNvPr>
            <p:cNvSpPr>
              <a:spLocks/>
            </p:cNvSpPr>
            <p:nvPr/>
          </p:nvSpPr>
          <p:spPr bwMode="auto">
            <a:xfrm>
              <a:off x="9181476" y="0"/>
              <a:ext cx="300734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19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Rectangle 25">
              <a:extLst>
                <a:ext uri="{FF2B5EF4-FFF2-40B4-BE49-F238E27FC236}">
                  <a16:creationId xmlns:a16="http://schemas.microsoft.com/office/drawing/2014/main" id="{5E05C8B5-8717-4588-9DBB-35B4F7A9F6FD}"/>
                </a:ext>
              </a:extLst>
            </p:cNvPr>
            <p:cNvSpPr>
              <a:spLocks/>
            </p:cNvSpPr>
            <p:nvPr/>
          </p:nvSpPr>
          <p:spPr bwMode="auto">
            <a:xfrm>
              <a:off x="9603441" y="0"/>
              <a:ext cx="258855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Isosceles Triangle 23">
              <a:extLst>
                <a:ext uri="{FF2B5EF4-FFF2-40B4-BE49-F238E27FC236}">
                  <a16:creationId xmlns:a16="http://schemas.microsoft.com/office/drawing/2014/main" id="{E4997E5C-0FC8-4260-A97F-1171593F8365}"/>
                </a:ext>
              </a:extLst>
            </p:cNvPr>
            <p:cNvSpPr>
              <a:spLocks/>
            </p:cNvSpPr>
            <p:nvPr/>
          </p:nvSpPr>
          <p:spPr bwMode="auto">
            <a:xfrm>
              <a:off x="8932333" y="3056466"/>
              <a:ext cx="3259667" cy="38100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54A021">
                <a:alpha val="7215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Rectangle 27">
              <a:extLst>
                <a:ext uri="{FF2B5EF4-FFF2-40B4-BE49-F238E27FC236}">
                  <a16:creationId xmlns:a16="http://schemas.microsoft.com/office/drawing/2014/main" id="{91635CA4-5EF6-495B-B1CB-82216BF8A07C}"/>
                </a:ext>
              </a:extLst>
            </p:cNvPr>
            <p:cNvSpPr>
              <a:spLocks/>
            </p:cNvSpPr>
            <p:nvPr/>
          </p:nvSpPr>
          <p:spPr bwMode="auto">
            <a:xfrm>
              <a:off x="9334500" y="0"/>
              <a:ext cx="2854326"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1" name="Rectangle 28">
              <a:extLst>
                <a:ext uri="{FF2B5EF4-FFF2-40B4-BE49-F238E27FC236}">
                  <a16:creationId xmlns:a16="http://schemas.microsoft.com/office/drawing/2014/main" id="{9B371E32-4B25-4369-8611-903F96B31FB3}"/>
                </a:ext>
              </a:extLst>
            </p:cNvPr>
            <p:cNvSpPr>
              <a:spLocks/>
            </p:cNvSpPr>
            <p:nvPr/>
          </p:nvSpPr>
          <p:spPr bwMode="auto">
            <a:xfrm>
              <a:off x="10898730" y="0"/>
              <a:ext cx="1290095"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2" name="Rectangle 29">
              <a:extLst>
                <a:ext uri="{FF2B5EF4-FFF2-40B4-BE49-F238E27FC236}">
                  <a16:creationId xmlns:a16="http://schemas.microsoft.com/office/drawing/2014/main" id="{F0E2D292-94EF-47DE-A338-2E5EDBE1590D}"/>
                </a:ext>
              </a:extLst>
            </p:cNvPr>
            <p:cNvSpPr>
              <a:spLocks/>
            </p:cNvSpPr>
            <p:nvPr/>
          </p:nvSpPr>
          <p:spPr bwMode="auto">
            <a:xfrm>
              <a:off x="10938998" y="0"/>
              <a:ext cx="1249826"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3" name="Isosceles Triangle 27">
              <a:extLst>
                <a:ext uri="{FF2B5EF4-FFF2-40B4-BE49-F238E27FC236}">
                  <a16:creationId xmlns:a16="http://schemas.microsoft.com/office/drawing/2014/main" id="{01D52F61-B1A1-4318-B408-CE9EB26394D1}"/>
                </a:ext>
              </a:extLst>
            </p:cNvPr>
            <p:cNvSpPr>
              <a:spLocks/>
            </p:cNvSpPr>
            <p:nvPr/>
          </p:nvSpPr>
          <p:spPr bwMode="auto">
            <a:xfrm>
              <a:off x="10371666" y="3598333"/>
              <a:ext cx="1817160" cy="3268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90C226">
                <a:alpha val="79999"/>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4" name="Isosceles Triangle 28">
              <a:extLst>
                <a:ext uri="{FF2B5EF4-FFF2-40B4-BE49-F238E27FC236}">
                  <a16:creationId xmlns:a16="http://schemas.microsoft.com/office/drawing/2014/main" id="{1947B68C-A7DF-4693-A165-CE96583FD8DB}"/>
                </a:ext>
              </a:extLst>
            </p:cNvPr>
            <p:cNvSpPr>
              <a:spLocks/>
            </p:cNvSpPr>
            <p:nvPr/>
          </p:nvSpPr>
          <p:spPr bwMode="auto">
            <a:xfrm>
              <a:off x="-1" y="4021666"/>
              <a:ext cx="448734" cy="28448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21600"/>
                  </a:lnTo>
                  <a:lnTo>
                    <a:pt x="0" y="21600"/>
                  </a:lnTo>
                  <a:close/>
                </a:path>
              </a:pathLst>
            </a:custGeom>
            <a:solidFill>
              <a:srgbClr val="90C226">
                <a:alpha val="8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185" name="大標題文字"/>
          <p:cNvSpPr txBox="1">
            <a:spLocks noGrp="1"/>
          </p:cNvSpPr>
          <p:nvPr>
            <p:ph type="title"/>
          </p:nvPr>
        </p:nvSpPr>
        <p:spPr>
          <a:xfrm>
            <a:off x="508000" y="609600"/>
            <a:ext cx="6447503" cy="1320800"/>
          </a:xfrm>
          <a:prstGeom prst="rect">
            <a:avLst/>
          </a:prstGeom>
        </p:spPr>
        <p:txBody>
          <a:bodyPr anchor="t"/>
          <a:lstStyle>
            <a:lvl1pPr defTabSz="342900">
              <a:lnSpc>
                <a:spcPct val="100000"/>
              </a:lnSpc>
              <a:defRPr sz="2700">
                <a:solidFill>
                  <a:srgbClr val="90C226"/>
                </a:solidFill>
                <a:latin typeface="Trebuchet MS"/>
                <a:ea typeface="Trebuchet MS"/>
                <a:cs typeface="Trebuchet MS"/>
                <a:sym typeface="Trebuchet MS"/>
              </a:defRPr>
            </a:lvl1pPr>
          </a:lstStyle>
          <a:p>
            <a:r>
              <a:t>大標題文字</a:t>
            </a:r>
          </a:p>
        </p:txBody>
      </p:sp>
      <p:sp>
        <p:nvSpPr>
          <p:cNvPr id="186" name="內文層級一…"/>
          <p:cNvSpPr txBox="1">
            <a:spLocks noGrp="1"/>
          </p:cNvSpPr>
          <p:nvPr>
            <p:ph type="body" sz="half" idx="1"/>
          </p:nvPr>
        </p:nvSpPr>
        <p:spPr>
          <a:xfrm>
            <a:off x="508000" y="2160590"/>
            <a:ext cx="6447503" cy="3880773"/>
          </a:xfrm>
          <a:prstGeom prst="rect">
            <a:avLst/>
          </a:prstGeom>
        </p:spPr>
        <p:txBody>
          <a:bodyPr/>
          <a:lstStyle>
            <a:lvl1pPr marL="2571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1pPr>
            <a:lvl2pPr marL="584001" indent="-241101"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2pPr>
            <a:lvl3pPr marL="906236" indent="-220436"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3pPr>
            <a:lvl4pPr marL="12858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4pPr>
            <a:lvl5pPr marL="16287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5pPr>
          </a:lstStyle>
          <a:p>
            <a:r>
              <a:t>內文層級一</a:t>
            </a:r>
          </a:p>
          <a:p>
            <a:pPr lvl="1"/>
            <a:r>
              <a:t>內文層級二</a:t>
            </a:r>
          </a:p>
          <a:p>
            <a:pPr lvl="2"/>
            <a:r>
              <a:t>內文層級三</a:t>
            </a:r>
          </a:p>
          <a:p>
            <a:pPr lvl="3"/>
            <a:r>
              <a:t>內文層級四</a:t>
            </a:r>
          </a:p>
          <a:p>
            <a:pPr lvl="4"/>
            <a:r>
              <a:t>內文層級五</a:t>
            </a:r>
          </a:p>
        </p:txBody>
      </p:sp>
      <p:sp>
        <p:nvSpPr>
          <p:cNvPr id="15" name="幻燈片編號">
            <a:extLst>
              <a:ext uri="{FF2B5EF4-FFF2-40B4-BE49-F238E27FC236}">
                <a16:creationId xmlns:a16="http://schemas.microsoft.com/office/drawing/2014/main" id="{91A8B6F9-403E-4087-987F-C214D6D39116}"/>
              </a:ext>
            </a:extLst>
          </p:cNvPr>
          <p:cNvSpPr txBox="1">
            <a:spLocks noGrp="1"/>
          </p:cNvSpPr>
          <p:nvPr>
            <p:ph type="sldNum" sz="quarter" idx="10"/>
          </p:nvPr>
        </p:nvSpPr>
        <p:spPr>
          <a:xfrm>
            <a:off x="6754813" y="6126163"/>
            <a:ext cx="200025" cy="195262"/>
          </a:xfrm>
        </p:spPr>
        <p:txBody>
          <a:bodyPr vert="horz" tIns="45720" bIns="45720" numCol="1" anchorCtr="0" compatLnSpc="1">
            <a:prstTxWarp prst="textNoShape">
              <a:avLst/>
            </a:prstTxWarp>
          </a:bodyPr>
          <a:lstStyle>
            <a:lvl1pPr>
              <a:defRPr sz="600">
                <a:solidFill>
                  <a:srgbClr val="90C226"/>
                </a:solidFill>
                <a:latin typeface="Trebuchet MS" panose="020B0603020202020204" pitchFamily="34" charset="0"/>
                <a:sym typeface="Trebuchet MS" panose="020B0603020202020204" pitchFamily="34" charset="0"/>
              </a:defRPr>
            </a:lvl1pPr>
          </a:lstStyle>
          <a:p>
            <a:pPr>
              <a:defRPr/>
            </a:pPr>
            <a:fld id="{ABA8988D-D939-45AE-B3BA-0D8C52280C4A}" type="slidenum">
              <a:rPr lang="zh-TW" altLang="zh-TW"/>
              <a:pPr>
                <a:defRPr/>
              </a:pPr>
              <a:t>‹#›</a:t>
            </a:fld>
            <a:endParaRPr lang="zh-TW" altLang="zh-TW"/>
          </a:p>
        </p:txBody>
      </p:sp>
    </p:spTree>
    <p:extLst>
      <p:ext uri="{BB962C8B-B14F-4D97-AF65-F5344CB8AC3E}">
        <p14:creationId xmlns:p14="http://schemas.microsoft.com/office/powerpoint/2010/main" val="87139998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5_標題及物件">
    <p:spTree>
      <p:nvGrpSpPr>
        <p:cNvPr id="1" name=""/>
        <p:cNvGrpSpPr/>
        <p:nvPr/>
      </p:nvGrpSpPr>
      <p:grpSpPr>
        <a:xfrm>
          <a:off x="0" y="0"/>
          <a:ext cx="0" cy="0"/>
          <a:chOff x="0" y="0"/>
          <a:chExt cx="0" cy="0"/>
        </a:xfrm>
      </p:grpSpPr>
      <p:sp>
        <p:nvSpPr>
          <p:cNvPr id="194" name="大標題文字"/>
          <p:cNvSpPr txBox="1">
            <a:spLocks noGrp="1"/>
          </p:cNvSpPr>
          <p:nvPr>
            <p:ph type="title"/>
          </p:nvPr>
        </p:nvSpPr>
        <p:spPr>
          <a:prstGeom prst="rect">
            <a:avLst/>
          </a:prstGeom>
        </p:spPr>
        <p:txBody>
          <a:bodyPr/>
          <a:lstStyle/>
          <a:p>
            <a:r>
              <a:t>大標題文字</a:t>
            </a:r>
          </a:p>
        </p:txBody>
      </p:sp>
      <p:sp>
        <p:nvSpPr>
          <p:cNvPr id="195"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56DD82A4-961F-417A-9E90-1031E252E1A8}"/>
              </a:ext>
            </a:extLst>
          </p:cNvPr>
          <p:cNvSpPr txBox="1">
            <a:spLocks noGrp="1"/>
          </p:cNvSpPr>
          <p:nvPr>
            <p:ph type="sldNum" sz="quarter" idx="10"/>
          </p:nvPr>
        </p:nvSpPr>
        <p:spPr>
          <a:ln/>
        </p:spPr>
        <p:txBody>
          <a:bodyPr/>
          <a:lstStyle>
            <a:lvl1pPr>
              <a:defRPr/>
            </a:lvl1pPr>
          </a:lstStyle>
          <a:p>
            <a:pPr>
              <a:defRPr/>
            </a:pPr>
            <a:fld id="{2BF46CF7-9CF1-4599-AE07-BFDDFDBE9D4B}" type="slidenum">
              <a:rPr/>
              <a:pPr>
                <a:defRPr/>
              </a:pPr>
              <a:t>‹#›</a:t>
            </a:fld>
            <a:endParaRPr/>
          </a:p>
        </p:txBody>
      </p:sp>
    </p:spTree>
    <p:extLst>
      <p:ext uri="{BB962C8B-B14F-4D97-AF65-F5344CB8AC3E}">
        <p14:creationId xmlns:p14="http://schemas.microsoft.com/office/powerpoint/2010/main" val="339889098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6_標題及物件">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A0F54936-E1A6-49DE-A431-948CC35CA9C0}"/>
              </a:ext>
            </a:extLst>
          </p:cNvPr>
          <p:cNvGrpSpPr>
            <a:grpSpLocks/>
          </p:cNvGrpSpPr>
          <p:nvPr/>
        </p:nvGrpSpPr>
        <p:grpSpPr bwMode="auto">
          <a:xfrm>
            <a:off x="0" y="-7938"/>
            <a:ext cx="9144000" cy="6865938"/>
            <a:chOff x="0" y="0"/>
            <a:chExt cx="12192000" cy="6866467"/>
          </a:xfrm>
        </p:grpSpPr>
        <p:sp>
          <p:nvSpPr>
            <p:cNvPr id="5" name="Straight Connector 19">
              <a:extLst>
                <a:ext uri="{FF2B5EF4-FFF2-40B4-BE49-F238E27FC236}">
                  <a16:creationId xmlns:a16="http://schemas.microsoft.com/office/drawing/2014/main" id="{C8DB6B57-A7EE-4209-8A02-5DBBC867440D}"/>
                </a:ext>
              </a:extLst>
            </p:cNvPr>
            <p:cNvSpPr>
              <a:spLocks noChangeShapeType="1"/>
            </p:cNvSpPr>
            <p:nvPr/>
          </p:nvSpPr>
          <p:spPr bwMode="auto">
            <a:xfrm>
              <a:off x="9371012" y="8466"/>
              <a:ext cx="1219201" cy="6858002"/>
            </a:xfrm>
            <a:prstGeom prst="line">
              <a:avLst/>
            </a:prstGeom>
            <a:noFill/>
            <a:ln w="9525" cap="rnd">
              <a:solidFill>
                <a:srgbClr val="BFBFBF"/>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6" name="Straight Connector 20">
              <a:extLst>
                <a:ext uri="{FF2B5EF4-FFF2-40B4-BE49-F238E27FC236}">
                  <a16:creationId xmlns:a16="http://schemas.microsoft.com/office/drawing/2014/main" id="{A26B3D65-2C17-4ED6-B115-C7CDD19B8C1C}"/>
                </a:ext>
              </a:extLst>
            </p:cNvPr>
            <p:cNvSpPr>
              <a:spLocks noChangeShapeType="1"/>
            </p:cNvSpPr>
            <p:nvPr/>
          </p:nvSpPr>
          <p:spPr bwMode="auto">
            <a:xfrm flipH="1">
              <a:off x="7425266" y="3689880"/>
              <a:ext cx="4763559" cy="3176587"/>
            </a:xfrm>
            <a:prstGeom prst="line">
              <a:avLst/>
            </a:prstGeom>
            <a:noFill/>
            <a:ln w="9525" cap="rnd">
              <a:solidFill>
                <a:srgbClr val="D9D9D9"/>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zh-TW" altLang="en-US"/>
            </a:p>
          </p:txBody>
        </p:sp>
        <p:sp>
          <p:nvSpPr>
            <p:cNvPr id="7" name="Rectangle 23">
              <a:extLst>
                <a:ext uri="{FF2B5EF4-FFF2-40B4-BE49-F238E27FC236}">
                  <a16:creationId xmlns:a16="http://schemas.microsoft.com/office/drawing/2014/main" id="{5CE8B421-010B-4CEA-AB2B-70659FDED442}"/>
                </a:ext>
              </a:extLst>
            </p:cNvPr>
            <p:cNvSpPr>
              <a:spLocks/>
            </p:cNvSpPr>
            <p:nvPr/>
          </p:nvSpPr>
          <p:spPr bwMode="auto">
            <a:xfrm>
              <a:off x="9181476" y="0"/>
              <a:ext cx="300734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19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Rectangle 25">
              <a:extLst>
                <a:ext uri="{FF2B5EF4-FFF2-40B4-BE49-F238E27FC236}">
                  <a16:creationId xmlns:a16="http://schemas.microsoft.com/office/drawing/2014/main" id="{AFB662A1-2EC8-414D-8118-D4B5EADA818A}"/>
                </a:ext>
              </a:extLst>
            </p:cNvPr>
            <p:cNvSpPr>
              <a:spLocks/>
            </p:cNvSpPr>
            <p:nvPr/>
          </p:nvSpPr>
          <p:spPr bwMode="auto">
            <a:xfrm>
              <a:off x="9603441" y="0"/>
              <a:ext cx="2588559"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Isosceles Triangle 23">
              <a:extLst>
                <a:ext uri="{FF2B5EF4-FFF2-40B4-BE49-F238E27FC236}">
                  <a16:creationId xmlns:a16="http://schemas.microsoft.com/office/drawing/2014/main" id="{B9445653-1366-41C7-A737-73B49E4DE303}"/>
                </a:ext>
              </a:extLst>
            </p:cNvPr>
            <p:cNvSpPr>
              <a:spLocks/>
            </p:cNvSpPr>
            <p:nvPr/>
          </p:nvSpPr>
          <p:spPr bwMode="auto">
            <a:xfrm>
              <a:off x="8932333" y="3056466"/>
              <a:ext cx="3259667" cy="38100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54A021">
                <a:alpha val="72156"/>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Rectangle 27">
              <a:extLst>
                <a:ext uri="{FF2B5EF4-FFF2-40B4-BE49-F238E27FC236}">
                  <a16:creationId xmlns:a16="http://schemas.microsoft.com/office/drawing/2014/main" id="{E8C732B7-ABDF-4433-AF71-C24903C62C03}"/>
                </a:ext>
              </a:extLst>
            </p:cNvPr>
            <p:cNvSpPr>
              <a:spLocks/>
            </p:cNvSpPr>
            <p:nvPr/>
          </p:nvSpPr>
          <p:spPr bwMode="auto">
            <a:xfrm>
              <a:off x="9334500" y="0"/>
              <a:ext cx="2854326" cy="68664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1" name="Rectangle 28">
              <a:extLst>
                <a:ext uri="{FF2B5EF4-FFF2-40B4-BE49-F238E27FC236}">
                  <a16:creationId xmlns:a16="http://schemas.microsoft.com/office/drawing/2014/main" id="{50130597-43A3-44F3-8D84-6B2777C2A6E6}"/>
                </a:ext>
              </a:extLst>
            </p:cNvPr>
            <p:cNvSpPr>
              <a:spLocks/>
            </p:cNvSpPr>
            <p:nvPr/>
          </p:nvSpPr>
          <p:spPr bwMode="auto">
            <a:xfrm>
              <a:off x="10898730" y="0"/>
              <a:ext cx="1290095"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195"/>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2" name="Rectangle 29">
              <a:extLst>
                <a:ext uri="{FF2B5EF4-FFF2-40B4-BE49-F238E27FC236}">
                  <a16:creationId xmlns:a16="http://schemas.microsoft.com/office/drawing/2014/main" id="{E13C9243-362A-4B78-96B8-30A7A4999DEE}"/>
                </a:ext>
              </a:extLst>
            </p:cNvPr>
            <p:cNvSpPr>
              <a:spLocks/>
            </p:cNvSpPr>
            <p:nvPr/>
          </p:nvSpPr>
          <p:spPr bwMode="auto">
            <a:xfrm>
              <a:off x="10938998" y="0"/>
              <a:ext cx="1249826" cy="68664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3" name="Isosceles Triangle 27">
              <a:extLst>
                <a:ext uri="{FF2B5EF4-FFF2-40B4-BE49-F238E27FC236}">
                  <a16:creationId xmlns:a16="http://schemas.microsoft.com/office/drawing/2014/main" id="{D5618436-A7E5-4977-BA6C-A9BDB97A0665}"/>
                </a:ext>
              </a:extLst>
            </p:cNvPr>
            <p:cNvSpPr>
              <a:spLocks/>
            </p:cNvSpPr>
            <p:nvPr/>
          </p:nvSpPr>
          <p:spPr bwMode="auto">
            <a:xfrm>
              <a:off x="10371666" y="3598333"/>
              <a:ext cx="1817160" cy="3268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0"/>
                  </a:lnTo>
                  <a:lnTo>
                    <a:pt x="21600" y="21600"/>
                  </a:lnTo>
                  <a:lnTo>
                    <a:pt x="0" y="21600"/>
                  </a:lnTo>
                  <a:close/>
                </a:path>
              </a:pathLst>
            </a:custGeom>
            <a:solidFill>
              <a:srgbClr val="90C226">
                <a:alpha val="79999"/>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4" name="Isosceles Triangle 28">
              <a:extLst>
                <a:ext uri="{FF2B5EF4-FFF2-40B4-BE49-F238E27FC236}">
                  <a16:creationId xmlns:a16="http://schemas.microsoft.com/office/drawing/2014/main" id="{D8E1464D-5C12-41CD-9A6A-CF6914BB433A}"/>
                </a:ext>
              </a:extLst>
            </p:cNvPr>
            <p:cNvSpPr>
              <a:spLocks/>
            </p:cNvSpPr>
            <p:nvPr/>
          </p:nvSpPr>
          <p:spPr bwMode="auto">
            <a:xfrm>
              <a:off x="-1" y="4021666"/>
              <a:ext cx="448734" cy="28448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21600"/>
                  </a:lnTo>
                  <a:lnTo>
                    <a:pt x="0" y="21600"/>
                  </a:lnTo>
                  <a:close/>
                </a:path>
              </a:pathLst>
            </a:custGeom>
            <a:solidFill>
              <a:srgbClr val="90C226">
                <a:alpha val="85097"/>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214" name="大標題文字"/>
          <p:cNvSpPr txBox="1">
            <a:spLocks noGrp="1"/>
          </p:cNvSpPr>
          <p:nvPr>
            <p:ph type="title"/>
          </p:nvPr>
        </p:nvSpPr>
        <p:spPr>
          <a:xfrm>
            <a:off x="508000" y="609600"/>
            <a:ext cx="6447503" cy="1320800"/>
          </a:xfrm>
          <a:prstGeom prst="rect">
            <a:avLst/>
          </a:prstGeom>
        </p:spPr>
        <p:txBody>
          <a:bodyPr anchor="t"/>
          <a:lstStyle>
            <a:lvl1pPr defTabSz="342900">
              <a:lnSpc>
                <a:spcPct val="100000"/>
              </a:lnSpc>
              <a:defRPr sz="2700">
                <a:solidFill>
                  <a:srgbClr val="90C226"/>
                </a:solidFill>
                <a:latin typeface="Trebuchet MS"/>
                <a:ea typeface="Trebuchet MS"/>
                <a:cs typeface="Trebuchet MS"/>
                <a:sym typeface="Trebuchet MS"/>
              </a:defRPr>
            </a:lvl1pPr>
          </a:lstStyle>
          <a:p>
            <a:r>
              <a:t>大標題文字</a:t>
            </a:r>
          </a:p>
        </p:txBody>
      </p:sp>
      <p:sp>
        <p:nvSpPr>
          <p:cNvPr id="215" name="內文層級一…"/>
          <p:cNvSpPr txBox="1">
            <a:spLocks noGrp="1"/>
          </p:cNvSpPr>
          <p:nvPr>
            <p:ph type="body" sz="half" idx="1"/>
          </p:nvPr>
        </p:nvSpPr>
        <p:spPr>
          <a:xfrm>
            <a:off x="508000" y="2160590"/>
            <a:ext cx="6447503" cy="3880773"/>
          </a:xfrm>
          <a:prstGeom prst="rect">
            <a:avLst/>
          </a:prstGeom>
        </p:spPr>
        <p:txBody>
          <a:bodyPr/>
          <a:lstStyle>
            <a:lvl1pPr marL="2571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1pPr>
            <a:lvl2pPr marL="584001" indent="-241101"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2pPr>
            <a:lvl3pPr marL="906236" indent="-220436"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3pPr>
            <a:lvl4pPr marL="12858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4pPr>
            <a:lvl5pPr marL="1628775" indent="-257175" defTabSz="342900">
              <a:lnSpc>
                <a:spcPct val="100000"/>
              </a:lnSpc>
              <a:buClr>
                <a:srgbClr val="90C226"/>
              </a:buClr>
              <a:buSzPct val="80000"/>
              <a:buFontTx/>
              <a:buChar char=""/>
              <a:defRPr sz="1350">
                <a:solidFill>
                  <a:srgbClr val="404040"/>
                </a:solidFill>
                <a:latin typeface="Trebuchet MS"/>
                <a:ea typeface="Trebuchet MS"/>
                <a:cs typeface="Trebuchet MS"/>
                <a:sym typeface="Trebuchet MS"/>
              </a:defRPr>
            </a:lvl5pPr>
          </a:lstStyle>
          <a:p>
            <a:r>
              <a:t>內文層級一</a:t>
            </a:r>
          </a:p>
          <a:p>
            <a:pPr lvl="1"/>
            <a:r>
              <a:t>內文層級二</a:t>
            </a:r>
          </a:p>
          <a:p>
            <a:pPr lvl="2"/>
            <a:r>
              <a:t>內文層級三</a:t>
            </a:r>
          </a:p>
          <a:p>
            <a:pPr lvl="3"/>
            <a:r>
              <a:t>內文層級四</a:t>
            </a:r>
          </a:p>
          <a:p>
            <a:pPr lvl="4"/>
            <a:r>
              <a:t>內文層級五</a:t>
            </a:r>
          </a:p>
        </p:txBody>
      </p:sp>
      <p:sp>
        <p:nvSpPr>
          <p:cNvPr id="15" name="幻燈片編號">
            <a:extLst>
              <a:ext uri="{FF2B5EF4-FFF2-40B4-BE49-F238E27FC236}">
                <a16:creationId xmlns:a16="http://schemas.microsoft.com/office/drawing/2014/main" id="{928E7F9C-E20E-40EE-95F7-0996A00A1FDF}"/>
              </a:ext>
            </a:extLst>
          </p:cNvPr>
          <p:cNvSpPr txBox="1">
            <a:spLocks noGrp="1"/>
          </p:cNvSpPr>
          <p:nvPr>
            <p:ph type="sldNum" sz="quarter" idx="10"/>
          </p:nvPr>
        </p:nvSpPr>
        <p:spPr>
          <a:xfrm>
            <a:off x="6754813" y="6126163"/>
            <a:ext cx="200025" cy="195262"/>
          </a:xfrm>
        </p:spPr>
        <p:txBody>
          <a:bodyPr vert="horz" tIns="45720" bIns="45720" numCol="1" anchorCtr="0" compatLnSpc="1">
            <a:prstTxWarp prst="textNoShape">
              <a:avLst/>
            </a:prstTxWarp>
          </a:bodyPr>
          <a:lstStyle>
            <a:lvl1pPr>
              <a:defRPr sz="600">
                <a:solidFill>
                  <a:srgbClr val="90C226"/>
                </a:solidFill>
                <a:latin typeface="Trebuchet MS" panose="020B0603020202020204" pitchFamily="34" charset="0"/>
                <a:sym typeface="Trebuchet MS" panose="020B0603020202020204" pitchFamily="34" charset="0"/>
              </a:defRPr>
            </a:lvl1pPr>
          </a:lstStyle>
          <a:p>
            <a:pPr>
              <a:defRPr/>
            </a:pPr>
            <a:fld id="{7C774481-7362-47EB-8045-27029A13F683}" type="slidenum">
              <a:rPr lang="zh-TW" altLang="zh-TW"/>
              <a:pPr>
                <a:defRPr/>
              </a:pPr>
              <a:t>‹#›</a:t>
            </a:fld>
            <a:endParaRPr lang="zh-TW" altLang="zh-TW"/>
          </a:p>
        </p:txBody>
      </p:sp>
    </p:spTree>
    <p:extLst>
      <p:ext uri="{BB962C8B-B14F-4D97-AF65-F5344CB8AC3E}">
        <p14:creationId xmlns:p14="http://schemas.microsoft.com/office/powerpoint/2010/main" val="163279593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7_標題及物件">
    <p:spTree>
      <p:nvGrpSpPr>
        <p:cNvPr id="1" name=""/>
        <p:cNvGrpSpPr/>
        <p:nvPr/>
      </p:nvGrpSpPr>
      <p:grpSpPr>
        <a:xfrm>
          <a:off x="0" y="0"/>
          <a:ext cx="0" cy="0"/>
          <a:chOff x="0" y="0"/>
          <a:chExt cx="0" cy="0"/>
        </a:xfrm>
      </p:grpSpPr>
      <p:sp>
        <p:nvSpPr>
          <p:cNvPr id="223" name="大標題文字"/>
          <p:cNvSpPr txBox="1">
            <a:spLocks noGrp="1"/>
          </p:cNvSpPr>
          <p:nvPr>
            <p:ph type="title"/>
          </p:nvPr>
        </p:nvSpPr>
        <p:spPr>
          <a:xfrm>
            <a:off x="628650" y="365128"/>
            <a:ext cx="7886700" cy="1325563"/>
          </a:xfrm>
          <a:prstGeom prst="rect">
            <a:avLst/>
          </a:prstGeom>
        </p:spPr>
        <p:txBody>
          <a:bodyPr/>
          <a:lstStyle/>
          <a:p>
            <a:r>
              <a:t>大標題文字</a:t>
            </a:r>
          </a:p>
        </p:txBody>
      </p:sp>
      <p:sp>
        <p:nvSpPr>
          <p:cNvPr id="224"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EE041C84-F405-4BFE-8CB0-40A9910677C4}"/>
              </a:ext>
            </a:extLst>
          </p:cNvPr>
          <p:cNvSpPr txBox="1">
            <a:spLocks noGrp="1"/>
          </p:cNvSpPr>
          <p:nvPr>
            <p:ph type="sldNum" sz="quarter" idx="10"/>
          </p:nvPr>
        </p:nvSpPr>
        <p:spPr>
          <a:ln/>
        </p:spPr>
        <p:txBody>
          <a:bodyPr/>
          <a:lstStyle>
            <a:lvl1pPr>
              <a:defRPr/>
            </a:lvl1pPr>
          </a:lstStyle>
          <a:p>
            <a:pPr>
              <a:defRPr/>
            </a:pPr>
            <a:fld id="{A41AF158-26D1-4423-88A2-0591F872BBA4}" type="slidenum">
              <a:rPr/>
              <a:pPr>
                <a:defRPr/>
              </a:pPr>
              <a:t>‹#›</a:t>
            </a:fld>
            <a:endParaRPr/>
          </a:p>
        </p:txBody>
      </p:sp>
    </p:spTree>
    <p:extLst>
      <p:ext uri="{BB962C8B-B14F-4D97-AF65-F5344CB8AC3E}">
        <p14:creationId xmlns:p14="http://schemas.microsoft.com/office/powerpoint/2010/main" val="349902522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標題投影片">
    <p:bg>
      <p:bgPr>
        <a:gradFill rotWithShape="1">
          <a:gsLst>
            <a:gs pos="0">
              <a:srgbClr val="FFFFFF"/>
            </a:gs>
            <a:gs pos="100000">
              <a:srgbClr val="B7B7B7"/>
            </a:gs>
          </a:gsLst>
          <a:lin ang="5400000"/>
        </a:gradFill>
        <a:effectLst/>
      </p:bgPr>
    </p:bg>
    <p:spTree>
      <p:nvGrpSpPr>
        <p:cNvPr id="1" name=""/>
        <p:cNvGrpSpPr/>
        <p:nvPr/>
      </p:nvGrpSpPr>
      <p:grpSpPr>
        <a:xfrm>
          <a:off x="0" y="0"/>
          <a:ext cx="0" cy="0"/>
          <a:chOff x="0" y="0"/>
          <a:chExt cx="0" cy="0"/>
        </a:xfrm>
      </p:grpSpPr>
      <p:pic>
        <p:nvPicPr>
          <p:cNvPr id="4" name="Picture 2" descr="Picture 2">
            <a:extLst>
              <a:ext uri="{FF2B5EF4-FFF2-40B4-BE49-F238E27FC236}">
                <a16:creationId xmlns:a16="http://schemas.microsoft.com/office/drawing/2014/main" id="{61AC7261-E274-40FE-A90B-0B028C832C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Picture 6" descr="Picture 6">
            <a:extLst>
              <a:ext uri="{FF2B5EF4-FFF2-40B4-BE49-F238E27FC236}">
                <a16:creationId xmlns:a16="http://schemas.microsoft.com/office/drawing/2014/main" id="{CDF77478-B096-4D45-AF4E-02AFF9AA80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4" name="大標題文字"/>
          <p:cNvSpPr txBox="1">
            <a:spLocks noGrp="1"/>
          </p:cNvSpPr>
          <p:nvPr>
            <p:ph type="title"/>
          </p:nvPr>
        </p:nvSpPr>
        <p:spPr>
          <a:xfrm>
            <a:off x="1313259" y="1300786"/>
            <a:ext cx="6517483" cy="2509213"/>
          </a:xfrm>
          <a:prstGeom prst="rect">
            <a:avLst/>
          </a:prstGeom>
        </p:spPr>
        <p:txBody>
          <a:bodyPr anchor="b"/>
          <a:lstStyle>
            <a:lvl1pPr algn="ctr">
              <a:defRPr sz="3600" cap="all">
                <a:latin typeface="Tw Cen MT"/>
                <a:ea typeface="Tw Cen MT"/>
                <a:cs typeface="Tw Cen MT"/>
                <a:sym typeface="Tw Cen MT"/>
              </a:defRPr>
            </a:lvl1pPr>
          </a:lstStyle>
          <a:p>
            <a:r>
              <a:t>大標題文字</a:t>
            </a:r>
          </a:p>
        </p:txBody>
      </p:sp>
      <p:sp>
        <p:nvSpPr>
          <p:cNvPr id="235" name="內文層級一…"/>
          <p:cNvSpPr txBox="1">
            <a:spLocks noGrp="1"/>
          </p:cNvSpPr>
          <p:nvPr>
            <p:ph type="body" sz="quarter" idx="1"/>
          </p:nvPr>
        </p:nvSpPr>
        <p:spPr>
          <a:xfrm>
            <a:off x="1313259" y="3886200"/>
            <a:ext cx="6517483" cy="1371600"/>
          </a:xfrm>
          <a:prstGeom prst="rect">
            <a:avLst/>
          </a:prstGeom>
        </p:spPr>
        <p:txBody>
          <a:bodyPr/>
          <a:lstStyle>
            <a:lvl1pPr marL="0" indent="0" algn="ctr">
              <a:lnSpc>
                <a:spcPct val="120000"/>
              </a:lnSpc>
              <a:buSzTx/>
              <a:buFontTx/>
              <a:buNone/>
              <a:defRPr sz="1650" cap="all">
                <a:solidFill>
                  <a:srgbClr val="808080"/>
                </a:solidFill>
                <a:latin typeface="Tw Cen MT"/>
                <a:ea typeface="Tw Cen MT"/>
                <a:cs typeface="Tw Cen MT"/>
                <a:sym typeface="Tw Cen MT"/>
              </a:defRPr>
            </a:lvl1pPr>
            <a:lvl2pPr marL="0" indent="342900" algn="ctr">
              <a:lnSpc>
                <a:spcPct val="120000"/>
              </a:lnSpc>
              <a:buSzTx/>
              <a:buFontTx/>
              <a:buNone/>
              <a:defRPr sz="1650" cap="all">
                <a:solidFill>
                  <a:srgbClr val="808080"/>
                </a:solidFill>
                <a:latin typeface="Tw Cen MT"/>
                <a:ea typeface="Tw Cen MT"/>
                <a:cs typeface="Tw Cen MT"/>
                <a:sym typeface="Tw Cen MT"/>
              </a:defRPr>
            </a:lvl2pPr>
            <a:lvl3pPr marL="0" indent="685800" algn="ctr">
              <a:lnSpc>
                <a:spcPct val="120000"/>
              </a:lnSpc>
              <a:buSzTx/>
              <a:buFontTx/>
              <a:buNone/>
              <a:defRPr sz="1650" cap="all">
                <a:solidFill>
                  <a:srgbClr val="808080"/>
                </a:solidFill>
                <a:latin typeface="Tw Cen MT"/>
                <a:ea typeface="Tw Cen MT"/>
                <a:cs typeface="Tw Cen MT"/>
                <a:sym typeface="Tw Cen MT"/>
              </a:defRPr>
            </a:lvl3pPr>
            <a:lvl4pPr marL="0" indent="1028700" algn="ctr">
              <a:lnSpc>
                <a:spcPct val="120000"/>
              </a:lnSpc>
              <a:buSzTx/>
              <a:buFontTx/>
              <a:buNone/>
              <a:defRPr sz="1650" cap="all">
                <a:solidFill>
                  <a:srgbClr val="808080"/>
                </a:solidFill>
                <a:latin typeface="Tw Cen MT"/>
                <a:ea typeface="Tw Cen MT"/>
                <a:cs typeface="Tw Cen MT"/>
                <a:sym typeface="Tw Cen MT"/>
              </a:defRPr>
            </a:lvl4pPr>
            <a:lvl5pPr marL="0" indent="1371600" algn="ctr">
              <a:lnSpc>
                <a:spcPct val="120000"/>
              </a:lnSpc>
              <a:buSzTx/>
              <a:buFontTx/>
              <a:buNone/>
              <a:defRPr sz="1650" cap="all">
                <a:solidFill>
                  <a:srgbClr val="808080"/>
                </a:solidFill>
                <a:latin typeface="Tw Cen MT"/>
                <a:ea typeface="Tw Cen MT"/>
                <a:cs typeface="Tw Cen MT"/>
                <a:sym typeface="Tw Cen MT"/>
              </a:defRPr>
            </a:lvl5pPr>
          </a:lstStyle>
          <a:p>
            <a:r>
              <a:t>內文層級一</a:t>
            </a:r>
          </a:p>
          <a:p>
            <a:pPr lvl="1"/>
            <a:r>
              <a:t>內文層級二</a:t>
            </a:r>
          </a:p>
          <a:p>
            <a:pPr lvl="2"/>
            <a:r>
              <a:t>內文層級三</a:t>
            </a:r>
          </a:p>
          <a:p>
            <a:pPr lvl="3"/>
            <a:r>
              <a:t>內文層級四</a:t>
            </a:r>
          </a:p>
          <a:p>
            <a:pPr lvl="4"/>
            <a:r>
              <a:t>內文層級五</a:t>
            </a:r>
          </a:p>
        </p:txBody>
      </p:sp>
      <p:sp>
        <p:nvSpPr>
          <p:cNvPr id="6" name="幻燈片編號">
            <a:extLst>
              <a:ext uri="{FF2B5EF4-FFF2-40B4-BE49-F238E27FC236}">
                <a16:creationId xmlns:a16="http://schemas.microsoft.com/office/drawing/2014/main" id="{03184046-6159-4E66-9D15-F52BC09846F6}"/>
              </a:ext>
            </a:extLst>
          </p:cNvPr>
          <p:cNvSpPr txBox="1">
            <a:spLocks noGrp="1"/>
          </p:cNvSpPr>
          <p:nvPr>
            <p:ph type="sldNum" sz="quarter" idx="10"/>
          </p:nvPr>
        </p:nvSpPr>
        <p:spPr>
          <a:xfrm>
            <a:off x="8250238" y="5962650"/>
            <a:ext cx="207962" cy="206375"/>
          </a:xfrm>
        </p:spPr>
        <p:txBody>
          <a:bodyPr vert="horz" tIns="45720" bIns="45720" numCol="1" anchorCtr="0" compatLnSpc="1">
            <a:prstTxWarp prst="textNoShape">
              <a:avLst/>
            </a:prstTxWarp>
          </a:bodyPr>
          <a:lstStyle>
            <a:lvl1pPr>
              <a:defRPr sz="700">
                <a:solidFill>
                  <a:srgbClr val="000000"/>
                </a:solidFill>
                <a:latin typeface="Tw Cen MT" panose="020B0602020104020603" pitchFamily="34" charset="0"/>
                <a:sym typeface="Tw Cen MT" panose="020B0602020104020603" pitchFamily="34" charset="0"/>
              </a:defRPr>
            </a:lvl1pPr>
          </a:lstStyle>
          <a:p>
            <a:pPr>
              <a:defRPr/>
            </a:pPr>
            <a:fld id="{66DA5F59-E1C7-4D3B-9201-DD9D71B8A9C9}" type="slidenum">
              <a:rPr lang="zh-TW" altLang="zh-TW"/>
              <a:pPr>
                <a:defRPr/>
              </a:pPr>
              <a:t>‹#›</a:t>
            </a:fld>
            <a:endParaRPr lang="zh-TW" altLang="zh-TW"/>
          </a:p>
        </p:txBody>
      </p:sp>
    </p:spTree>
    <p:extLst>
      <p:ext uri="{BB962C8B-B14F-4D97-AF65-F5344CB8AC3E}">
        <p14:creationId xmlns:p14="http://schemas.microsoft.com/office/powerpoint/2010/main" val="1205709965"/>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itel und Inhalt">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2">
            <a:extLst>
              <a:ext uri="{FF2B5EF4-FFF2-40B4-BE49-F238E27FC236}">
                <a16:creationId xmlns:a16="http://schemas.microsoft.com/office/drawing/2014/main" id="{C61BC2B7-F21F-41D8-AC30-3A4B31380F54}"/>
              </a:ext>
            </a:extLst>
          </p:cNvPr>
          <p:cNvGrpSpPr>
            <a:grpSpLocks/>
          </p:cNvGrpSpPr>
          <p:nvPr/>
        </p:nvGrpSpPr>
        <p:grpSpPr bwMode="auto">
          <a:xfrm>
            <a:off x="0" y="228600"/>
            <a:ext cx="2138363" cy="6638925"/>
            <a:chOff x="0" y="0"/>
            <a:chExt cx="2851516" cy="6638628"/>
          </a:xfrm>
        </p:grpSpPr>
        <p:sp>
          <p:nvSpPr>
            <p:cNvPr id="5" name="Freeform 11">
              <a:extLst>
                <a:ext uri="{FF2B5EF4-FFF2-40B4-BE49-F238E27FC236}">
                  <a16:creationId xmlns:a16="http://schemas.microsoft.com/office/drawing/2014/main" id="{2367DB29-2888-4DB1-B856-E12C038217F7}"/>
                </a:ext>
              </a:extLst>
            </p:cNvPr>
            <p:cNvSpPr>
              <a:spLocks/>
            </p:cNvSpPr>
            <p:nvPr/>
          </p:nvSpPr>
          <p:spPr bwMode="auto">
            <a:xfrm>
              <a:off x="-1" y="2346443"/>
              <a:ext cx="100643" cy="626217"/>
            </a:xfrm>
            <a:custGeom>
              <a:avLst/>
              <a:gdLst>
                <a:gd name="T0" fmla="*/ 514915942 w 21600"/>
                <a:gd name="T1" fmla="*/ 2147483646 h 21600"/>
                <a:gd name="T2" fmla="*/ 514915942 w 21600"/>
                <a:gd name="T3" fmla="*/ 2147483646 h 21600"/>
                <a:gd name="T4" fmla="*/ 514915942 w 21600"/>
                <a:gd name="T5" fmla="*/ 2147483646 h 21600"/>
                <a:gd name="T6" fmla="*/ 514915942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6" name="Freeform 12">
              <a:extLst>
                <a:ext uri="{FF2B5EF4-FFF2-40B4-BE49-F238E27FC236}">
                  <a16:creationId xmlns:a16="http://schemas.microsoft.com/office/drawing/2014/main" id="{85DFE6F9-41AC-44F0-ACEE-1197B7A3B160}"/>
                </a:ext>
              </a:extLst>
            </p:cNvPr>
            <p:cNvSpPr>
              <a:spLocks/>
            </p:cNvSpPr>
            <p:nvPr/>
          </p:nvSpPr>
          <p:spPr bwMode="auto">
            <a:xfrm>
              <a:off x="128598" y="2927929"/>
              <a:ext cx="646718" cy="23222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7" name="Freeform 13">
              <a:extLst>
                <a:ext uri="{FF2B5EF4-FFF2-40B4-BE49-F238E27FC236}">
                  <a16:creationId xmlns:a16="http://schemas.microsoft.com/office/drawing/2014/main" id="{3BC40592-EB7B-4CD5-89B2-F96C40A7A31B}"/>
                </a:ext>
              </a:extLst>
            </p:cNvPr>
            <p:cNvSpPr>
              <a:spLocks/>
            </p:cNvSpPr>
            <p:nvPr/>
          </p:nvSpPr>
          <p:spPr bwMode="auto">
            <a:xfrm>
              <a:off x="806998" y="5218460"/>
              <a:ext cx="609443" cy="14201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8" name="Freeform 14">
              <a:extLst>
                <a:ext uri="{FF2B5EF4-FFF2-40B4-BE49-F238E27FC236}">
                  <a16:creationId xmlns:a16="http://schemas.microsoft.com/office/drawing/2014/main" id="{9447FDFE-1471-40B0-ACAB-DE21658A600A}"/>
                </a:ext>
              </a:extLst>
            </p:cNvPr>
            <p:cNvSpPr>
              <a:spLocks/>
            </p:cNvSpPr>
            <p:nvPr/>
          </p:nvSpPr>
          <p:spPr bwMode="auto">
            <a:xfrm>
              <a:off x="959824" y="6275199"/>
              <a:ext cx="171465" cy="36343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9" name="Freeform 15">
              <a:extLst>
                <a:ext uri="{FF2B5EF4-FFF2-40B4-BE49-F238E27FC236}">
                  <a16:creationId xmlns:a16="http://schemas.microsoft.com/office/drawing/2014/main" id="{A7C0698C-3652-4288-AF68-5C055CDFF3BF}"/>
                </a:ext>
              </a:extLst>
            </p:cNvPr>
            <p:cNvSpPr>
              <a:spLocks/>
            </p:cNvSpPr>
            <p:nvPr/>
          </p:nvSpPr>
          <p:spPr bwMode="auto">
            <a:xfrm>
              <a:off x="100641" y="2972659"/>
              <a:ext cx="821909" cy="33286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0" name="Freeform 16">
              <a:extLst>
                <a:ext uri="{FF2B5EF4-FFF2-40B4-BE49-F238E27FC236}">
                  <a16:creationId xmlns:a16="http://schemas.microsoft.com/office/drawing/2014/main" id="{454338CB-41BB-40EA-B8C2-8AF9408BBCF7}"/>
                </a:ext>
              </a:extLst>
            </p:cNvPr>
            <p:cNvSpPr>
              <a:spLocks/>
            </p:cNvSpPr>
            <p:nvPr/>
          </p:nvSpPr>
          <p:spPr bwMode="auto">
            <a:xfrm>
              <a:off x="26126" y="0"/>
              <a:ext cx="102473" cy="2927930"/>
            </a:xfrm>
            <a:custGeom>
              <a:avLst/>
              <a:gdLst>
                <a:gd name="T0" fmla="*/ 725234428 w 20835"/>
                <a:gd name="T1" fmla="*/ 2147483646 h 21600"/>
                <a:gd name="T2" fmla="*/ 725234428 w 20835"/>
                <a:gd name="T3" fmla="*/ 2147483646 h 21600"/>
                <a:gd name="T4" fmla="*/ 725234428 w 20835"/>
                <a:gd name="T5" fmla="*/ 2147483646 h 21600"/>
                <a:gd name="T6" fmla="*/ 725234428 w 2083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1" name="Freeform 17">
              <a:extLst>
                <a:ext uri="{FF2B5EF4-FFF2-40B4-BE49-F238E27FC236}">
                  <a16:creationId xmlns:a16="http://schemas.microsoft.com/office/drawing/2014/main" id="{EFDA626C-5EE4-4169-902E-CA9A6F1A4C8D}"/>
                </a:ext>
              </a:extLst>
            </p:cNvPr>
            <p:cNvSpPr>
              <a:spLocks/>
            </p:cNvSpPr>
            <p:nvPr/>
          </p:nvSpPr>
          <p:spPr bwMode="auto">
            <a:xfrm>
              <a:off x="78276" y="2715463"/>
              <a:ext cx="78278" cy="493892"/>
            </a:xfrm>
            <a:custGeom>
              <a:avLst/>
              <a:gdLst>
                <a:gd name="T0" fmla="*/ 88659547 w 21600"/>
                <a:gd name="T1" fmla="*/ 2147483646 h 21600"/>
                <a:gd name="T2" fmla="*/ 88659547 w 21600"/>
                <a:gd name="T3" fmla="*/ 2147483646 h 21600"/>
                <a:gd name="T4" fmla="*/ 88659547 w 21600"/>
                <a:gd name="T5" fmla="*/ 2147483646 h 21600"/>
                <a:gd name="T6" fmla="*/ 88659547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2" name="Freeform 18">
              <a:extLst>
                <a:ext uri="{FF2B5EF4-FFF2-40B4-BE49-F238E27FC236}">
                  <a16:creationId xmlns:a16="http://schemas.microsoft.com/office/drawing/2014/main" id="{E8E57DB9-F3AC-4401-BB17-D5638020F6FA}"/>
                </a:ext>
              </a:extLst>
            </p:cNvPr>
            <p:cNvSpPr>
              <a:spLocks/>
            </p:cNvSpPr>
            <p:nvPr/>
          </p:nvSpPr>
          <p:spPr bwMode="auto">
            <a:xfrm>
              <a:off x="769723" y="5250144"/>
              <a:ext cx="190102" cy="10250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3" name="Freeform 19">
              <a:extLst>
                <a:ext uri="{FF2B5EF4-FFF2-40B4-BE49-F238E27FC236}">
                  <a16:creationId xmlns:a16="http://schemas.microsoft.com/office/drawing/2014/main" id="{D0716FD1-F6BB-498A-8F36-CAEE062404DB}"/>
                </a:ext>
              </a:extLst>
            </p:cNvPr>
            <p:cNvSpPr>
              <a:spLocks/>
            </p:cNvSpPr>
            <p:nvPr/>
          </p:nvSpPr>
          <p:spPr bwMode="auto">
            <a:xfrm>
              <a:off x="775314" y="1170426"/>
              <a:ext cx="2076203" cy="40480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4" name="Freeform 20">
              <a:extLst>
                <a:ext uri="{FF2B5EF4-FFF2-40B4-BE49-F238E27FC236}">
                  <a16:creationId xmlns:a16="http://schemas.microsoft.com/office/drawing/2014/main" id="{83E60550-444E-46BF-BFA9-686CB0C6ADE8}"/>
                </a:ext>
              </a:extLst>
            </p:cNvPr>
            <p:cNvSpPr>
              <a:spLocks/>
            </p:cNvSpPr>
            <p:nvPr/>
          </p:nvSpPr>
          <p:spPr bwMode="auto">
            <a:xfrm>
              <a:off x="922549" y="6301291"/>
              <a:ext cx="162147" cy="3373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5" name="Freeform 21">
              <a:extLst>
                <a:ext uri="{FF2B5EF4-FFF2-40B4-BE49-F238E27FC236}">
                  <a16:creationId xmlns:a16="http://schemas.microsoft.com/office/drawing/2014/main" id="{5B2CD9AB-A35C-48D1-A5F3-15A6E207DFE7}"/>
                </a:ext>
              </a:extLst>
            </p:cNvPr>
            <p:cNvSpPr>
              <a:spLocks/>
            </p:cNvSpPr>
            <p:nvPr/>
          </p:nvSpPr>
          <p:spPr bwMode="auto">
            <a:xfrm>
              <a:off x="769723" y="5130865"/>
              <a:ext cx="37276" cy="221786"/>
            </a:xfrm>
            <a:custGeom>
              <a:avLst/>
              <a:gdLst>
                <a:gd name="T0" fmla="*/ 492323 w 21600"/>
                <a:gd name="T1" fmla="*/ 2147483646 h 21600"/>
                <a:gd name="T2" fmla="*/ 492323 w 21600"/>
                <a:gd name="T3" fmla="*/ 2147483646 h 21600"/>
                <a:gd name="T4" fmla="*/ 492323 w 21600"/>
                <a:gd name="T5" fmla="*/ 2147483646 h 21600"/>
                <a:gd name="T6" fmla="*/ 492323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6" name="Freeform 22">
              <a:extLst>
                <a:ext uri="{FF2B5EF4-FFF2-40B4-BE49-F238E27FC236}">
                  <a16:creationId xmlns:a16="http://schemas.microsoft.com/office/drawing/2014/main" id="{7AD3B1D5-798D-4DAA-9B01-7A0906A5D39C}"/>
                </a:ext>
              </a:extLst>
            </p:cNvPr>
            <p:cNvSpPr>
              <a:spLocks/>
            </p:cNvSpPr>
            <p:nvPr/>
          </p:nvSpPr>
          <p:spPr bwMode="auto">
            <a:xfrm>
              <a:off x="849863" y="6016138"/>
              <a:ext cx="238559" cy="6224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grpSp>
        <p:nvGrpSpPr>
          <p:cNvPr id="17" name="Group 9">
            <a:extLst>
              <a:ext uri="{FF2B5EF4-FFF2-40B4-BE49-F238E27FC236}">
                <a16:creationId xmlns:a16="http://schemas.microsoft.com/office/drawing/2014/main" id="{2E72E446-A13A-4765-8840-F4A4F5FA4BF3}"/>
              </a:ext>
            </a:extLst>
          </p:cNvPr>
          <p:cNvGrpSpPr>
            <a:grpSpLocks/>
          </p:cNvGrpSpPr>
          <p:nvPr/>
        </p:nvGrpSpPr>
        <p:grpSpPr bwMode="auto">
          <a:xfrm>
            <a:off x="20638" y="0"/>
            <a:ext cx="1766887" cy="6853238"/>
            <a:chOff x="0" y="0"/>
            <a:chExt cx="2356673" cy="6853284"/>
          </a:xfrm>
        </p:grpSpPr>
        <p:sp>
          <p:nvSpPr>
            <p:cNvPr id="18" name="Freeform 27">
              <a:extLst>
                <a:ext uri="{FF2B5EF4-FFF2-40B4-BE49-F238E27FC236}">
                  <a16:creationId xmlns:a16="http://schemas.microsoft.com/office/drawing/2014/main" id="{5B7C41AB-13C1-4D39-BE1A-EFCBF149299B}"/>
                </a:ext>
              </a:extLst>
            </p:cNvPr>
            <p:cNvSpPr>
              <a:spLocks/>
            </p:cNvSpPr>
            <p:nvPr/>
          </p:nvSpPr>
          <p:spPr bwMode="auto">
            <a:xfrm>
              <a:off x="0" y="0"/>
              <a:ext cx="494327" cy="44010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19" name="Freeform 28">
              <a:extLst>
                <a:ext uri="{FF2B5EF4-FFF2-40B4-BE49-F238E27FC236}">
                  <a16:creationId xmlns:a16="http://schemas.microsoft.com/office/drawing/2014/main" id="{24757435-28F2-4AA4-B71D-7480A586850E}"/>
                </a:ext>
              </a:extLst>
            </p:cNvPr>
            <p:cNvSpPr>
              <a:spLocks/>
            </p:cNvSpPr>
            <p:nvPr/>
          </p:nvSpPr>
          <p:spPr bwMode="auto">
            <a:xfrm>
              <a:off x="523067" y="4316505"/>
              <a:ext cx="423436" cy="15806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0" name="Freeform 29">
              <a:extLst>
                <a:ext uri="{FF2B5EF4-FFF2-40B4-BE49-F238E27FC236}">
                  <a16:creationId xmlns:a16="http://schemas.microsoft.com/office/drawing/2014/main" id="{7B4779B3-0F99-4E59-8503-C250AACC66AB}"/>
                </a:ext>
              </a:extLst>
            </p:cNvPr>
            <p:cNvSpPr>
              <a:spLocks/>
            </p:cNvSpPr>
            <p:nvPr/>
          </p:nvSpPr>
          <p:spPr bwMode="auto">
            <a:xfrm>
              <a:off x="979074" y="5862714"/>
              <a:ext cx="431100" cy="9905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1" name="Freeform 30">
              <a:extLst>
                <a:ext uri="{FF2B5EF4-FFF2-40B4-BE49-F238E27FC236}">
                  <a16:creationId xmlns:a16="http://schemas.microsoft.com/office/drawing/2014/main" id="{04E9E0D2-1C27-40FF-8326-722E53387E78}"/>
                </a:ext>
              </a:extLst>
            </p:cNvPr>
            <p:cNvSpPr>
              <a:spLocks/>
            </p:cNvSpPr>
            <p:nvPr/>
          </p:nvSpPr>
          <p:spPr bwMode="auto">
            <a:xfrm>
              <a:off x="494326" y="4364406"/>
              <a:ext cx="551808" cy="22359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2" name="Freeform 31">
              <a:extLst>
                <a:ext uri="{FF2B5EF4-FFF2-40B4-BE49-F238E27FC236}">
                  <a16:creationId xmlns:a16="http://schemas.microsoft.com/office/drawing/2014/main" id="{8CA5E51E-08CB-4E4C-B0A9-FEB9E0BDC746}"/>
                </a:ext>
              </a:extLst>
            </p:cNvPr>
            <p:cNvSpPr>
              <a:spLocks/>
            </p:cNvSpPr>
            <p:nvPr/>
          </p:nvSpPr>
          <p:spPr bwMode="auto">
            <a:xfrm>
              <a:off x="444311" y="1289233"/>
              <a:ext cx="170725" cy="3027273"/>
            </a:xfrm>
            <a:custGeom>
              <a:avLst/>
              <a:gdLst>
                <a:gd name="T0" fmla="*/ 2147483646 w 21150"/>
                <a:gd name="T1" fmla="*/ 2147483646 h 21600"/>
                <a:gd name="T2" fmla="*/ 2147483646 w 21150"/>
                <a:gd name="T3" fmla="*/ 2147483646 h 21600"/>
                <a:gd name="T4" fmla="*/ 2147483646 w 21150"/>
                <a:gd name="T5" fmla="*/ 2147483646 h 21600"/>
                <a:gd name="T6" fmla="*/ 2147483646 w 2115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3" name="Freeform 32">
              <a:extLst>
                <a:ext uri="{FF2B5EF4-FFF2-40B4-BE49-F238E27FC236}">
                  <a16:creationId xmlns:a16="http://schemas.microsoft.com/office/drawing/2014/main" id="{3E8CDB7D-18F0-4F00-8D27-E594B3970B52}"/>
                </a:ext>
              </a:extLst>
            </p:cNvPr>
            <p:cNvSpPr>
              <a:spLocks/>
            </p:cNvSpPr>
            <p:nvPr/>
          </p:nvSpPr>
          <p:spPr bwMode="auto">
            <a:xfrm>
              <a:off x="1084453" y="6571632"/>
              <a:ext cx="134120" cy="28165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4" name="Freeform 33">
              <a:extLst>
                <a:ext uri="{FF2B5EF4-FFF2-40B4-BE49-F238E27FC236}">
                  <a16:creationId xmlns:a16="http://schemas.microsoft.com/office/drawing/2014/main" id="{B0E9E5E9-C627-4B85-96F0-F0E716455E40}"/>
                </a:ext>
              </a:extLst>
            </p:cNvPr>
            <p:cNvSpPr>
              <a:spLocks/>
            </p:cNvSpPr>
            <p:nvPr/>
          </p:nvSpPr>
          <p:spPr bwMode="auto">
            <a:xfrm>
              <a:off x="475166" y="4107663"/>
              <a:ext cx="82390" cy="511572"/>
            </a:xfrm>
            <a:custGeom>
              <a:avLst/>
              <a:gdLst>
                <a:gd name="T0" fmla="*/ 126872792 w 21600"/>
                <a:gd name="T1" fmla="*/ 2147483646 h 21600"/>
                <a:gd name="T2" fmla="*/ 126872792 w 21600"/>
                <a:gd name="T3" fmla="*/ 2147483646 h 21600"/>
                <a:gd name="T4" fmla="*/ 126872792 w 21600"/>
                <a:gd name="T5" fmla="*/ 2147483646 h 21600"/>
                <a:gd name="T6" fmla="*/ 126872792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5" name="Freeform 34">
              <a:extLst>
                <a:ext uri="{FF2B5EF4-FFF2-40B4-BE49-F238E27FC236}">
                  <a16:creationId xmlns:a16="http://schemas.microsoft.com/office/drawing/2014/main" id="{82F040F3-2D8D-4232-9A1D-820CE2A024F4}"/>
                </a:ext>
              </a:extLst>
            </p:cNvPr>
            <p:cNvSpPr>
              <a:spLocks/>
            </p:cNvSpPr>
            <p:nvPr/>
          </p:nvSpPr>
          <p:spPr bwMode="auto">
            <a:xfrm>
              <a:off x="946501" y="3145833"/>
              <a:ext cx="1410173" cy="27168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6" name="Freeform 35">
              <a:extLst>
                <a:ext uri="{FF2B5EF4-FFF2-40B4-BE49-F238E27FC236}">
                  <a16:creationId xmlns:a16="http://schemas.microsoft.com/office/drawing/2014/main" id="{BB8D128C-D5F4-40BA-B9B2-4C0DA71EC890}"/>
                </a:ext>
              </a:extLst>
            </p:cNvPr>
            <p:cNvSpPr>
              <a:spLocks/>
            </p:cNvSpPr>
            <p:nvPr/>
          </p:nvSpPr>
          <p:spPr bwMode="auto">
            <a:xfrm>
              <a:off x="1046133" y="6600372"/>
              <a:ext cx="120709" cy="252912"/>
            </a:xfrm>
            <a:custGeom>
              <a:avLst/>
              <a:gdLst>
                <a:gd name="T0" fmla="*/ 1838354084 w 21600"/>
                <a:gd name="T1" fmla="*/ 2147483646 h 21600"/>
                <a:gd name="T2" fmla="*/ 1838354084 w 21600"/>
                <a:gd name="T3" fmla="*/ 2147483646 h 21600"/>
                <a:gd name="T4" fmla="*/ 1838354084 w 21600"/>
                <a:gd name="T5" fmla="*/ 2147483646 h 21600"/>
                <a:gd name="T6" fmla="*/ 1838354084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7" name="Freeform 36">
              <a:extLst>
                <a:ext uri="{FF2B5EF4-FFF2-40B4-BE49-F238E27FC236}">
                  <a16:creationId xmlns:a16="http://schemas.microsoft.com/office/drawing/2014/main" id="{5AE24E9A-2347-4BD9-81C4-C8699963928D}"/>
                </a:ext>
              </a:extLst>
            </p:cNvPr>
            <p:cNvSpPr>
              <a:spLocks/>
            </p:cNvSpPr>
            <p:nvPr/>
          </p:nvSpPr>
          <p:spPr bwMode="auto">
            <a:xfrm>
              <a:off x="946501" y="5897202"/>
              <a:ext cx="137953" cy="6744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8" name="Freeform 37">
              <a:extLst>
                <a:ext uri="{FF2B5EF4-FFF2-40B4-BE49-F238E27FC236}">
                  <a16:creationId xmlns:a16="http://schemas.microsoft.com/office/drawing/2014/main" id="{19275C65-C891-425C-A8BE-0C9B470DCA8A}"/>
                </a:ext>
              </a:extLst>
            </p:cNvPr>
            <p:cNvSpPr>
              <a:spLocks/>
            </p:cNvSpPr>
            <p:nvPr/>
          </p:nvSpPr>
          <p:spPr bwMode="auto">
            <a:xfrm>
              <a:off x="946501" y="5772662"/>
              <a:ext cx="38321" cy="228005"/>
            </a:xfrm>
            <a:custGeom>
              <a:avLst/>
              <a:gdLst>
                <a:gd name="T0" fmla="*/ 597465 w 21600"/>
                <a:gd name="T1" fmla="*/ 2147483646 h 21600"/>
                <a:gd name="T2" fmla="*/ 597465 w 21600"/>
                <a:gd name="T3" fmla="*/ 2147483646 h 21600"/>
                <a:gd name="T4" fmla="*/ 597465 w 21600"/>
                <a:gd name="T5" fmla="*/ 2147483646 h 21600"/>
                <a:gd name="T6" fmla="*/ 597465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sp>
          <p:nvSpPr>
            <p:cNvPr id="29" name="Freeform 38">
              <a:extLst>
                <a:ext uri="{FF2B5EF4-FFF2-40B4-BE49-F238E27FC236}">
                  <a16:creationId xmlns:a16="http://schemas.microsoft.com/office/drawing/2014/main" id="{9C6C482D-DD02-4637-AF6A-A1CA72241132}"/>
                </a:ext>
              </a:extLst>
            </p:cNvPr>
            <p:cNvSpPr>
              <a:spLocks/>
            </p:cNvSpPr>
            <p:nvPr/>
          </p:nvSpPr>
          <p:spPr bwMode="auto">
            <a:xfrm>
              <a:off x="979074" y="6322553"/>
              <a:ext cx="210760" cy="5307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9" tIns="45719" rIns="45719" bIns="45719"/>
            <a:lstStyle/>
            <a:p>
              <a:endParaRPr lang="zh-TW" altLang="en-US"/>
            </a:p>
          </p:txBody>
        </p:sp>
      </p:grpSp>
      <p:sp>
        <p:nvSpPr>
          <p:cNvPr id="30" name="Rectangle 6">
            <a:extLst>
              <a:ext uri="{FF2B5EF4-FFF2-40B4-BE49-F238E27FC236}">
                <a16:creationId xmlns:a16="http://schemas.microsoft.com/office/drawing/2014/main" id="{82B28678-5351-499B-B22D-76DECCF5E7C5}"/>
              </a:ext>
            </a:extLst>
          </p:cNvPr>
          <p:cNvSpPr>
            <a:spLocks noChangeArrowheads="1"/>
          </p:cNvSpPr>
          <p:nvPr/>
        </p:nvSpPr>
        <p:spPr bwMode="auto">
          <a:xfrm>
            <a:off x="0" y="0"/>
            <a:ext cx="136525" cy="6858000"/>
          </a:xfrm>
          <a:prstGeom prst="rect">
            <a:avLst/>
          </a:prstGeom>
          <a:solidFill>
            <a:srgbClr val="64725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Century Gothic" panose="020B0502020202020204" pitchFamily="34" charset="0"/>
              <a:sym typeface="Century Gothic" panose="020B0502020202020204" pitchFamily="34" charset="0"/>
            </a:endParaRPr>
          </a:p>
        </p:txBody>
      </p:sp>
      <p:sp>
        <p:nvSpPr>
          <p:cNvPr id="31" name="Freeform 11">
            <a:extLst>
              <a:ext uri="{FF2B5EF4-FFF2-40B4-BE49-F238E27FC236}">
                <a16:creationId xmlns:a16="http://schemas.microsoft.com/office/drawing/2014/main" id="{B667A343-94CC-418A-8860-C5F8AE82CD03}"/>
              </a:ext>
            </a:extLst>
          </p:cNvPr>
          <p:cNvSpPr>
            <a:spLocks/>
          </p:cNvSpPr>
          <p:nvPr/>
        </p:nvSpPr>
        <p:spPr bwMode="auto">
          <a:xfrm flipV="1">
            <a:off x="-3175" y="714375"/>
            <a:ext cx="1196975" cy="508000"/>
          </a:xfrm>
          <a:custGeom>
            <a:avLst/>
            <a:gdLst>
              <a:gd name="T0" fmla="*/ 2147483646 w 21568"/>
              <a:gd name="T1" fmla="*/ 2147483646 h 21600"/>
              <a:gd name="T2" fmla="*/ 2147483646 w 21568"/>
              <a:gd name="T3" fmla="*/ 2147483646 h 21600"/>
              <a:gd name="T4" fmla="*/ 2147483646 w 21568"/>
              <a:gd name="T5" fmla="*/ 2147483646 h 21600"/>
              <a:gd name="T6" fmla="*/ 2147483646 w 2156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E7871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lstStyle/>
          <a:p>
            <a:endParaRPr lang="zh-TW" altLang="en-US"/>
          </a:p>
        </p:txBody>
      </p:sp>
      <p:sp>
        <p:nvSpPr>
          <p:cNvPr id="270" name="大標題文字"/>
          <p:cNvSpPr txBox="1">
            <a:spLocks noGrp="1"/>
          </p:cNvSpPr>
          <p:nvPr>
            <p:ph type="title"/>
          </p:nvPr>
        </p:nvSpPr>
        <p:spPr>
          <a:xfrm>
            <a:off x="1944694" y="624111"/>
            <a:ext cx="6683766" cy="1280891"/>
          </a:xfrm>
          <a:prstGeom prst="rect">
            <a:avLst/>
          </a:prstGeom>
        </p:spPr>
        <p:txBody>
          <a:bodyPr anchor="t"/>
          <a:lstStyle>
            <a:lvl1pPr defTabSz="342900">
              <a:lnSpc>
                <a:spcPct val="100000"/>
              </a:lnSpc>
              <a:defRPr sz="2700">
                <a:solidFill>
                  <a:srgbClr val="262626"/>
                </a:solidFill>
                <a:latin typeface="Century Gothic"/>
                <a:ea typeface="Century Gothic"/>
                <a:cs typeface="Century Gothic"/>
                <a:sym typeface="Century Gothic"/>
              </a:defRPr>
            </a:lvl1pPr>
          </a:lstStyle>
          <a:p>
            <a:r>
              <a:t>大標題文字</a:t>
            </a:r>
          </a:p>
        </p:txBody>
      </p:sp>
      <p:sp>
        <p:nvSpPr>
          <p:cNvPr id="271" name="內文層級一…"/>
          <p:cNvSpPr txBox="1">
            <a:spLocks noGrp="1"/>
          </p:cNvSpPr>
          <p:nvPr>
            <p:ph type="body" idx="1"/>
          </p:nvPr>
        </p:nvSpPr>
        <p:spPr>
          <a:xfrm>
            <a:off x="1941909" y="2133601"/>
            <a:ext cx="6686551" cy="3777623"/>
          </a:xfrm>
          <a:prstGeom prst="rect">
            <a:avLst/>
          </a:prstGeom>
        </p:spPr>
        <p:txBody>
          <a:bodyPr/>
          <a:lstStyle>
            <a:lvl1pPr marL="257175" indent="-257175"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1pPr>
            <a:lvl2pPr marL="584001" indent="-241101"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2pPr>
            <a:lvl3pPr marL="906236" indent="-220436"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3pPr>
            <a:lvl4pPr marL="1285875" indent="-257175"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4pPr>
            <a:lvl5pPr marL="1628775" indent="-257175" defTabSz="342900">
              <a:lnSpc>
                <a:spcPct val="100000"/>
              </a:lnSpc>
              <a:buClr>
                <a:srgbClr val="E78712"/>
              </a:buClr>
              <a:buFontTx/>
              <a:buChar char=""/>
              <a:defRPr sz="1350">
                <a:solidFill>
                  <a:srgbClr val="40404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32" name="幻燈片編號">
            <a:extLst>
              <a:ext uri="{FF2B5EF4-FFF2-40B4-BE49-F238E27FC236}">
                <a16:creationId xmlns:a16="http://schemas.microsoft.com/office/drawing/2014/main" id="{9C395D54-EAA6-4152-AAF0-59EF84DE525A}"/>
              </a:ext>
            </a:extLst>
          </p:cNvPr>
          <p:cNvSpPr txBox="1">
            <a:spLocks noGrp="1"/>
          </p:cNvSpPr>
          <p:nvPr>
            <p:ph type="sldNum" sz="quarter" idx="10"/>
          </p:nvPr>
        </p:nvSpPr>
        <p:spPr>
          <a:xfrm>
            <a:off x="657225" y="808038"/>
            <a:ext cx="327025" cy="323850"/>
          </a:xfrm>
        </p:spPr>
        <p:txBody>
          <a:bodyPr vert="horz" tIns="45720" bIns="45720" numCol="1" anchorCtr="0" compatLnSpc="1">
            <a:prstTxWarp prst="textNoShape">
              <a:avLst/>
            </a:prstTxWarp>
          </a:bodyPr>
          <a:lstStyle>
            <a:lvl1pPr defTabSz="342900">
              <a:defRPr sz="1500">
                <a:solidFill>
                  <a:srgbClr val="FEFFFF"/>
                </a:solidFill>
                <a:latin typeface="Century Gothic" panose="020B0502020202020204" pitchFamily="34" charset="0"/>
                <a:sym typeface="Century Gothic" panose="020B0502020202020204" pitchFamily="34" charset="0"/>
              </a:defRPr>
            </a:lvl1pPr>
          </a:lstStyle>
          <a:p>
            <a:pPr>
              <a:defRPr/>
            </a:pPr>
            <a:fld id="{EE4EC1CA-0152-4829-8774-D9F0D0F8FD78}" type="slidenum">
              <a:rPr lang="zh-TW" altLang="zh-TW"/>
              <a:pPr>
                <a:defRPr/>
              </a:pPr>
              <a:t>‹#›</a:t>
            </a:fld>
            <a:endParaRPr lang="zh-TW" altLang="zh-TW"/>
          </a:p>
        </p:txBody>
      </p:sp>
    </p:spTree>
    <p:extLst>
      <p:ext uri="{BB962C8B-B14F-4D97-AF65-F5344CB8AC3E}">
        <p14:creationId xmlns:p14="http://schemas.microsoft.com/office/powerpoint/2010/main" val="319892050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8_標題及物件">
    <p:spTree>
      <p:nvGrpSpPr>
        <p:cNvPr id="1" name=""/>
        <p:cNvGrpSpPr/>
        <p:nvPr/>
      </p:nvGrpSpPr>
      <p:grpSpPr>
        <a:xfrm>
          <a:off x="0" y="0"/>
          <a:ext cx="0" cy="0"/>
          <a:chOff x="0" y="0"/>
          <a:chExt cx="0" cy="0"/>
        </a:xfrm>
      </p:grpSpPr>
      <p:sp>
        <p:nvSpPr>
          <p:cNvPr id="4" name="直線接點 15">
            <a:extLst>
              <a:ext uri="{FF2B5EF4-FFF2-40B4-BE49-F238E27FC236}">
                <a16:creationId xmlns:a16="http://schemas.microsoft.com/office/drawing/2014/main" id="{CAE44686-8B17-4CFA-B12D-43901E4CA1FD}"/>
              </a:ext>
            </a:extLst>
          </p:cNvPr>
          <p:cNvSpPr>
            <a:spLocks noChangeShapeType="1"/>
          </p:cNvSpPr>
          <p:nvPr/>
        </p:nvSpPr>
        <p:spPr bwMode="auto">
          <a:xfrm flipH="1">
            <a:off x="7715250" y="0"/>
            <a:ext cx="0" cy="6858000"/>
          </a:xfrm>
          <a:prstGeom prst="line">
            <a:avLst/>
          </a:prstGeom>
          <a:noFill/>
          <a:ln w="38100">
            <a:solidFill>
              <a:srgbClr val="FEC2AC">
                <a:alpha val="92940"/>
              </a:srgbClr>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5" name="直線接點 6">
            <a:extLst>
              <a:ext uri="{FF2B5EF4-FFF2-40B4-BE49-F238E27FC236}">
                <a16:creationId xmlns:a16="http://schemas.microsoft.com/office/drawing/2014/main" id="{F0B716F7-5D53-44E6-9BF2-7B807628D97A}"/>
              </a:ext>
            </a:extLst>
          </p:cNvPr>
          <p:cNvSpPr>
            <a:spLocks noChangeShapeType="1"/>
          </p:cNvSpPr>
          <p:nvPr/>
        </p:nvSpPr>
        <p:spPr bwMode="auto">
          <a:xfrm flipH="1">
            <a:off x="1200150" y="0"/>
            <a:ext cx="0" cy="6858000"/>
          </a:xfrm>
          <a:prstGeom prst="line">
            <a:avLst/>
          </a:prstGeom>
          <a:noFill/>
          <a:ln w="50800">
            <a:solidFill>
              <a:srgbClr val="FEC2AC"/>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6" name="直線接點 8">
            <a:extLst>
              <a:ext uri="{FF2B5EF4-FFF2-40B4-BE49-F238E27FC236}">
                <a16:creationId xmlns:a16="http://schemas.microsoft.com/office/drawing/2014/main" id="{77837A36-9FCF-471F-9CC1-582F2CD2BCB8}"/>
              </a:ext>
            </a:extLst>
          </p:cNvPr>
          <p:cNvSpPr>
            <a:spLocks noChangeShapeType="1"/>
          </p:cNvSpPr>
          <p:nvPr/>
        </p:nvSpPr>
        <p:spPr bwMode="auto">
          <a:xfrm flipH="1">
            <a:off x="7886700" y="0"/>
            <a:ext cx="0" cy="6858000"/>
          </a:xfrm>
          <a:prstGeom prst="line">
            <a:avLst/>
          </a:prstGeom>
          <a:noFill/>
          <a:ln w="12700">
            <a:solidFill>
              <a:srgbClr val="FE8637"/>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7" name="矩形 9">
            <a:extLst>
              <a:ext uri="{FF2B5EF4-FFF2-40B4-BE49-F238E27FC236}">
                <a16:creationId xmlns:a16="http://schemas.microsoft.com/office/drawing/2014/main" id="{DE15DAD5-4ED3-41C2-8CFD-4992EBBC6093}"/>
              </a:ext>
            </a:extLst>
          </p:cNvPr>
          <p:cNvSpPr>
            <a:spLocks noChangeArrowheads="1"/>
          </p:cNvSpPr>
          <p:nvPr/>
        </p:nvSpPr>
        <p:spPr bwMode="auto">
          <a:xfrm>
            <a:off x="7772400" y="0"/>
            <a:ext cx="228600" cy="6858000"/>
          </a:xfrm>
          <a:prstGeom prst="rect">
            <a:avLst/>
          </a:prstGeom>
          <a:solidFill>
            <a:srgbClr val="FEC2AC">
              <a:alpha val="87057"/>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latin typeface="Century Schoolbook" panose="02040604050505020304" pitchFamily="18" charset="0"/>
              <a:sym typeface="Century Schoolbook" panose="02040604050505020304" pitchFamily="18" charset="0"/>
            </a:endParaRPr>
          </a:p>
        </p:txBody>
      </p:sp>
      <p:sp>
        <p:nvSpPr>
          <p:cNvPr id="8" name="直線接點 10">
            <a:extLst>
              <a:ext uri="{FF2B5EF4-FFF2-40B4-BE49-F238E27FC236}">
                <a16:creationId xmlns:a16="http://schemas.microsoft.com/office/drawing/2014/main" id="{B86A285A-D032-4946-9841-2A185EF06326}"/>
              </a:ext>
            </a:extLst>
          </p:cNvPr>
          <p:cNvSpPr>
            <a:spLocks noChangeShapeType="1"/>
          </p:cNvSpPr>
          <p:nvPr/>
        </p:nvSpPr>
        <p:spPr bwMode="auto">
          <a:xfrm flipH="1">
            <a:off x="7829550" y="0"/>
            <a:ext cx="0" cy="6858000"/>
          </a:xfrm>
          <a:prstGeom prst="line">
            <a:avLst/>
          </a:prstGeom>
          <a:noFill/>
          <a:ln w="3175">
            <a:solidFill>
              <a:srgbClr val="FE8637"/>
            </a:solidFill>
            <a:round/>
            <a:headEnd/>
            <a:tailEnd/>
          </a:ln>
          <a:extLst>
            <a:ext uri="{909E8E84-426E-40DD-AFC4-6F175D3DCCD1}">
              <a14:hiddenFill xmlns:a14="http://schemas.microsoft.com/office/drawing/2010/main">
                <a:noFill/>
              </a14:hiddenFill>
            </a:ext>
          </a:extLst>
        </p:spPr>
        <p:txBody>
          <a:bodyPr lIns="34289" rIns="34289"/>
          <a:lstStyle/>
          <a:p>
            <a:endParaRPr lang="zh-TW" altLang="en-US"/>
          </a:p>
        </p:txBody>
      </p:sp>
      <p:sp>
        <p:nvSpPr>
          <p:cNvPr id="9" name="橢圓 11">
            <a:extLst>
              <a:ext uri="{FF2B5EF4-FFF2-40B4-BE49-F238E27FC236}">
                <a16:creationId xmlns:a16="http://schemas.microsoft.com/office/drawing/2014/main" id="{007B9DBD-99DA-4F51-8C3E-36EE8D2546D5}"/>
              </a:ext>
            </a:extLst>
          </p:cNvPr>
          <p:cNvSpPr>
            <a:spLocks noChangeArrowheads="1"/>
          </p:cNvSpPr>
          <p:nvPr/>
        </p:nvSpPr>
        <p:spPr bwMode="auto">
          <a:xfrm>
            <a:off x="7259638" y="5715000"/>
            <a:ext cx="412750" cy="549275"/>
          </a:xfrm>
          <a:prstGeom prst="ellipse">
            <a:avLst/>
          </a:prstGeom>
          <a:solidFill>
            <a:srgbClr val="FE86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defRPr/>
            </a:pPr>
            <a:endParaRPr lang="zh-TW" altLang="zh-TW" sz="1500">
              <a:solidFill>
                <a:srgbClr val="FFFFFF"/>
              </a:solidFill>
              <a:latin typeface="Century Schoolbook" panose="02040604050505020304" pitchFamily="18" charset="0"/>
              <a:sym typeface="Century Schoolbook" panose="02040604050505020304" pitchFamily="18" charset="0"/>
            </a:endParaRPr>
          </a:p>
        </p:txBody>
      </p:sp>
      <p:sp>
        <p:nvSpPr>
          <p:cNvPr id="286" name="大標題文字"/>
          <p:cNvSpPr txBox="1">
            <a:spLocks noGrp="1"/>
          </p:cNvSpPr>
          <p:nvPr>
            <p:ph type="title"/>
          </p:nvPr>
        </p:nvSpPr>
        <p:spPr>
          <a:xfrm>
            <a:off x="1485900" y="274639"/>
            <a:ext cx="5600700" cy="1143001"/>
          </a:xfrm>
          <a:prstGeom prst="rect">
            <a:avLst/>
          </a:prstGeom>
        </p:spPr>
        <p:txBody>
          <a:bodyPr anchor="b"/>
          <a:lstStyle>
            <a:lvl1pPr>
              <a:lnSpc>
                <a:spcPct val="100000"/>
              </a:lnSpc>
              <a:defRPr sz="2250" cap="small">
                <a:solidFill>
                  <a:srgbClr val="575F6D"/>
                </a:solidFill>
                <a:latin typeface="Century Schoolbook"/>
                <a:ea typeface="Century Schoolbook"/>
                <a:cs typeface="Century Schoolbook"/>
                <a:sym typeface="Century Schoolbook"/>
              </a:defRPr>
            </a:lvl1pPr>
          </a:lstStyle>
          <a:p>
            <a:r>
              <a:t>大標題文字</a:t>
            </a:r>
          </a:p>
        </p:txBody>
      </p:sp>
      <p:sp>
        <p:nvSpPr>
          <p:cNvPr id="287" name="內文層級一…"/>
          <p:cNvSpPr txBox="1">
            <a:spLocks noGrp="1"/>
          </p:cNvSpPr>
          <p:nvPr>
            <p:ph type="body" idx="1"/>
          </p:nvPr>
        </p:nvSpPr>
        <p:spPr>
          <a:xfrm>
            <a:off x="1485900" y="1600201"/>
            <a:ext cx="5600700" cy="4873753"/>
          </a:xfrm>
          <a:prstGeom prst="rect">
            <a:avLst/>
          </a:prstGeom>
        </p:spPr>
        <p:txBody>
          <a:bodyPr/>
          <a:lstStyle>
            <a:lvl1pPr marL="205740" indent="-205740">
              <a:lnSpc>
                <a:spcPct val="100000"/>
              </a:lnSpc>
              <a:spcBef>
                <a:spcPts val="450"/>
              </a:spcBef>
              <a:buClr>
                <a:srgbClr val="FE8637"/>
              </a:buClr>
              <a:buSzPct val="70000"/>
              <a:buFontTx/>
              <a:buChar char="○"/>
              <a:defRPr sz="1800">
                <a:latin typeface="Century Schoolbook"/>
                <a:ea typeface="Century Schoolbook"/>
                <a:cs typeface="Century Schoolbook"/>
                <a:sym typeface="Century Schoolbook"/>
              </a:defRPr>
            </a:lvl1pPr>
            <a:lvl2pPr marL="509451" indent="-235131">
              <a:lnSpc>
                <a:spcPct val="100000"/>
              </a:lnSpc>
              <a:spcBef>
                <a:spcPts val="450"/>
              </a:spcBef>
              <a:buClr>
                <a:srgbClr val="FE8637"/>
              </a:buClr>
              <a:buSzPct val="80000"/>
              <a:buFontTx/>
              <a:buChar char="●"/>
              <a:defRPr sz="1800">
                <a:latin typeface="Century Schoolbook"/>
                <a:ea typeface="Century Schoolbook"/>
                <a:cs typeface="Century Schoolbook"/>
                <a:sym typeface="Century Schoolbook"/>
              </a:defRPr>
            </a:lvl2pPr>
            <a:lvl3pPr marL="731520" indent="-182880">
              <a:lnSpc>
                <a:spcPct val="100000"/>
              </a:lnSpc>
              <a:spcBef>
                <a:spcPts val="450"/>
              </a:spcBef>
              <a:buClr>
                <a:srgbClr val="FE8637"/>
              </a:buClr>
              <a:buSzPct val="60000"/>
              <a:buFontTx/>
              <a:buChar char="○"/>
              <a:defRPr sz="1800">
                <a:latin typeface="Century Schoolbook"/>
                <a:ea typeface="Century Schoolbook"/>
                <a:cs typeface="Century Schoolbook"/>
                <a:sym typeface="Century Schoolbook"/>
              </a:defRPr>
            </a:lvl3pPr>
            <a:lvl4pPr marL="937259" indent="-182879">
              <a:lnSpc>
                <a:spcPct val="100000"/>
              </a:lnSpc>
              <a:spcBef>
                <a:spcPts val="450"/>
              </a:spcBef>
              <a:buClr>
                <a:srgbClr val="FE8637"/>
              </a:buClr>
              <a:buSzPct val="60000"/>
              <a:buFontTx/>
              <a:buChar char="○"/>
              <a:defRPr sz="1800">
                <a:latin typeface="Century Schoolbook"/>
                <a:ea typeface="Century Schoolbook"/>
                <a:cs typeface="Century Schoolbook"/>
                <a:sym typeface="Century Schoolbook"/>
              </a:defRPr>
            </a:lvl4pPr>
            <a:lvl5pPr marL="1165859" indent="-205739">
              <a:lnSpc>
                <a:spcPct val="100000"/>
              </a:lnSpc>
              <a:spcBef>
                <a:spcPts val="450"/>
              </a:spcBef>
              <a:buClr>
                <a:srgbClr val="FE8637"/>
              </a:buClr>
              <a:buSzPct val="68000"/>
              <a:buFontTx/>
              <a:buChar char="●"/>
              <a:defRPr sz="1800">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10" name="幻燈片編號">
            <a:extLst>
              <a:ext uri="{FF2B5EF4-FFF2-40B4-BE49-F238E27FC236}">
                <a16:creationId xmlns:a16="http://schemas.microsoft.com/office/drawing/2014/main" id="{4DF38446-B869-48C8-8960-7CF0D23F7530}"/>
              </a:ext>
            </a:extLst>
          </p:cNvPr>
          <p:cNvSpPr txBox="1">
            <a:spLocks noGrp="1"/>
          </p:cNvSpPr>
          <p:nvPr>
            <p:ph type="sldNum" sz="quarter" idx="10"/>
          </p:nvPr>
        </p:nvSpPr>
        <p:spPr>
          <a:xfrm>
            <a:off x="7339013" y="5867400"/>
            <a:ext cx="258762" cy="254000"/>
          </a:xfrm>
        </p:spPr>
        <p:txBody>
          <a:bodyPr vert="horz" tIns="45720" bIns="45720" numCol="1" anchorCtr="0" compatLnSpc="1">
            <a:prstTxWarp prst="textNoShape">
              <a:avLst/>
            </a:prstTxWarp>
          </a:bodyPr>
          <a:lstStyle>
            <a:lvl1pPr algn="ctr">
              <a:defRPr sz="1000" b="1">
                <a:solidFill>
                  <a:srgbClr val="FFFFFF"/>
                </a:solidFill>
                <a:latin typeface="Century Schoolbook" panose="02040604050505020304" pitchFamily="18" charset="0"/>
                <a:sym typeface="Century Schoolbook" panose="02040604050505020304" pitchFamily="18" charset="0"/>
              </a:defRPr>
            </a:lvl1pPr>
          </a:lstStyle>
          <a:p>
            <a:pPr>
              <a:defRPr/>
            </a:pPr>
            <a:fld id="{88324D25-C9F7-4444-9E1B-44ED6B4DC02D}" type="slidenum">
              <a:rPr lang="zh-TW" altLang="zh-TW"/>
              <a:pPr>
                <a:defRPr/>
              </a:pPr>
              <a:t>‹#›</a:t>
            </a:fld>
            <a:endParaRPr lang="zh-TW" altLang="zh-TW"/>
          </a:p>
        </p:txBody>
      </p:sp>
    </p:spTree>
    <p:extLst>
      <p:ext uri="{BB962C8B-B14F-4D97-AF65-F5344CB8AC3E}">
        <p14:creationId xmlns:p14="http://schemas.microsoft.com/office/powerpoint/2010/main" val="268556288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95" name="大標題文字"/>
          <p:cNvSpPr txBox="1">
            <a:spLocks noGrp="1"/>
          </p:cNvSpPr>
          <p:nvPr>
            <p:ph type="title"/>
          </p:nvPr>
        </p:nvSpPr>
        <p:spPr>
          <a:xfrm>
            <a:off x="508000" y="609600"/>
            <a:ext cx="6447503" cy="1320800"/>
          </a:xfrm>
          <a:prstGeom prst="rect">
            <a:avLst/>
          </a:prstGeom>
        </p:spPr>
        <p:txBody>
          <a:bodyPr anchor="t"/>
          <a:lstStyle>
            <a:lvl1pPr defTabSz="342900">
              <a:lnSpc>
                <a:spcPct val="100000"/>
              </a:lnSpc>
              <a:defRPr sz="2700">
                <a:solidFill>
                  <a:srgbClr val="E32D91"/>
                </a:solidFill>
              </a:defRPr>
            </a:lvl1pPr>
          </a:lstStyle>
          <a:p>
            <a:r>
              <a:t>大標題文字</a:t>
            </a:r>
          </a:p>
        </p:txBody>
      </p:sp>
      <p:sp>
        <p:nvSpPr>
          <p:cNvPr id="296" name="內文層級一…"/>
          <p:cNvSpPr txBox="1">
            <a:spLocks noGrp="1"/>
          </p:cNvSpPr>
          <p:nvPr>
            <p:ph type="body" sz="half" idx="1"/>
          </p:nvPr>
        </p:nvSpPr>
        <p:spPr>
          <a:xfrm>
            <a:off x="508000" y="2160590"/>
            <a:ext cx="6447503" cy="3880773"/>
          </a:xfrm>
          <a:prstGeom prst="rect">
            <a:avLst/>
          </a:prstGeom>
        </p:spPr>
        <p:txBody>
          <a:bodyPr/>
          <a:lstStyle>
            <a:lvl1pPr marL="257175" indent="-257175" defTabSz="342900">
              <a:lnSpc>
                <a:spcPct val="100000"/>
              </a:lnSpc>
              <a:buClr>
                <a:srgbClr val="E32D91"/>
              </a:buClr>
              <a:buSzPct val="80000"/>
              <a:buFontTx/>
              <a:buChar char=""/>
              <a:defRPr sz="1350">
                <a:solidFill>
                  <a:srgbClr val="404040"/>
                </a:solidFill>
              </a:defRPr>
            </a:lvl1pPr>
            <a:lvl2pPr marL="584001" indent="-241101" defTabSz="342900">
              <a:lnSpc>
                <a:spcPct val="100000"/>
              </a:lnSpc>
              <a:buClr>
                <a:srgbClr val="E32D91"/>
              </a:buClr>
              <a:buSzPct val="80000"/>
              <a:buFontTx/>
              <a:buChar char=""/>
              <a:defRPr sz="1350">
                <a:solidFill>
                  <a:srgbClr val="404040"/>
                </a:solidFill>
              </a:defRPr>
            </a:lvl2pPr>
            <a:lvl3pPr marL="906236" indent="-220436" defTabSz="342900">
              <a:lnSpc>
                <a:spcPct val="100000"/>
              </a:lnSpc>
              <a:buClr>
                <a:srgbClr val="E32D91"/>
              </a:buClr>
              <a:buSzPct val="80000"/>
              <a:buFontTx/>
              <a:buChar char=""/>
              <a:defRPr sz="1350">
                <a:solidFill>
                  <a:srgbClr val="404040"/>
                </a:solidFill>
              </a:defRPr>
            </a:lvl3pPr>
            <a:lvl4pPr marL="1285875" indent="-257175" defTabSz="342900">
              <a:lnSpc>
                <a:spcPct val="100000"/>
              </a:lnSpc>
              <a:buClr>
                <a:srgbClr val="E32D91"/>
              </a:buClr>
              <a:buSzPct val="80000"/>
              <a:buFontTx/>
              <a:buChar char=""/>
              <a:defRPr sz="1350">
                <a:solidFill>
                  <a:srgbClr val="404040"/>
                </a:solidFill>
              </a:defRPr>
            </a:lvl4pPr>
            <a:lvl5pPr marL="1628775" indent="-257175" defTabSz="342900">
              <a:lnSpc>
                <a:spcPct val="100000"/>
              </a:lnSpc>
              <a:buClr>
                <a:srgbClr val="E32D91"/>
              </a:buClr>
              <a:buSzPct val="80000"/>
              <a:buFontTx/>
              <a:buChar char=""/>
              <a:defRPr sz="1350">
                <a:solidFill>
                  <a:srgbClr val="404040"/>
                </a:solidFil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E241380B-1DB9-4438-A87A-BB294692E9DF}"/>
              </a:ext>
            </a:extLst>
          </p:cNvPr>
          <p:cNvSpPr txBox="1">
            <a:spLocks noGrp="1"/>
          </p:cNvSpPr>
          <p:nvPr>
            <p:ph type="sldNum" sz="quarter" idx="10"/>
          </p:nvPr>
        </p:nvSpPr>
        <p:spPr>
          <a:xfrm>
            <a:off x="6762750" y="6126163"/>
            <a:ext cx="192088" cy="195262"/>
          </a:xfrm>
        </p:spPr>
        <p:txBody>
          <a:bodyPr/>
          <a:lstStyle>
            <a:lvl1pPr>
              <a:defRPr sz="675">
                <a:solidFill>
                  <a:srgbClr val="E32D91"/>
                </a:solidFill>
              </a:defRPr>
            </a:lvl1pPr>
          </a:lstStyle>
          <a:p>
            <a:pPr>
              <a:defRPr/>
            </a:pPr>
            <a:fld id="{5C807A8B-04F2-4EC4-A393-D23C4056988F}" type="slidenum">
              <a:rPr/>
              <a:pPr>
                <a:defRPr/>
              </a:pPr>
              <a:t>‹#›</a:t>
            </a:fld>
            <a:endParaRPr/>
          </a:p>
        </p:txBody>
      </p:sp>
    </p:spTree>
    <p:extLst>
      <p:ext uri="{BB962C8B-B14F-4D97-AF65-F5344CB8AC3E}">
        <p14:creationId xmlns:p14="http://schemas.microsoft.com/office/powerpoint/2010/main" val="11273816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8FEF46D-7F48-43ED-9ADE-856FC557C0AD}"/>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5A8ADD45-167B-4ACB-AC3B-1B00FE7CE346}" type="datetimeFigureOut">
              <a:rPr lang="zh-TW" altLang="en-US"/>
              <a:pPr>
                <a:defRPr/>
              </a:pPr>
              <a:t>2022/9/5</a:t>
            </a:fld>
            <a:endParaRPr lang="zh-TW" altLang="en-US"/>
          </a:p>
        </p:txBody>
      </p:sp>
      <p:sp>
        <p:nvSpPr>
          <p:cNvPr id="6" name="頁尾版面配置區 5">
            <a:extLst>
              <a:ext uri="{FF2B5EF4-FFF2-40B4-BE49-F238E27FC236}">
                <a16:creationId xmlns:a16="http://schemas.microsoft.com/office/drawing/2014/main" id="{D75140B1-63A2-4844-979A-57EAA9FEEA24}"/>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1A592C7C-E0E1-4801-824D-4A54E5ECA23A}"/>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defRPr>
            </a:lvl1pPr>
          </a:lstStyle>
          <a:p>
            <a:pPr>
              <a:defRPr/>
            </a:pPr>
            <a:fld id="{3CB272D1-9395-463E-99CA-FDC981D7C793}" type="slidenum">
              <a:rPr lang="zh-TW" altLang="en-US"/>
              <a:pPr>
                <a:defRPr/>
              </a:pPr>
              <a:t>‹#›</a:t>
            </a:fld>
            <a:endParaRPr lang="zh-TW" altLang="en-US"/>
          </a:p>
        </p:txBody>
      </p:sp>
    </p:spTree>
    <p:extLst>
      <p:ext uri="{BB962C8B-B14F-4D97-AF65-F5344CB8AC3E}">
        <p14:creationId xmlns:p14="http://schemas.microsoft.com/office/powerpoint/2010/main" val="643261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 name="Shape 19">
            <a:extLst>
              <a:ext uri="{FF2B5EF4-FFF2-40B4-BE49-F238E27FC236}">
                <a16:creationId xmlns:a16="http://schemas.microsoft.com/office/drawing/2014/main" id="{D2B0125A-EB74-4001-9FDB-446E1F2714F5}"/>
              </a:ext>
            </a:extLst>
          </p:cNvPr>
          <p:cNvSpPr>
            <a:spLocks noChangeArrowheads="1"/>
          </p:cNvSpPr>
          <p:nvPr/>
        </p:nvSpPr>
        <p:spPr bwMode="auto">
          <a:xfrm>
            <a:off x="0" y="6727825"/>
            <a:ext cx="9144000" cy="130175"/>
          </a:xfrm>
          <a:prstGeom prst="rect">
            <a:avLst/>
          </a:prstGeom>
          <a:solidFill>
            <a:srgbClr val="F55E6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sp>
        <p:nvSpPr>
          <p:cNvPr id="305" name="大標題文字"/>
          <p:cNvSpPr txBox="1">
            <a:spLocks noGrp="1"/>
          </p:cNvSpPr>
          <p:nvPr>
            <p:ph type="title"/>
          </p:nvPr>
        </p:nvSpPr>
        <p:spPr>
          <a:xfrm>
            <a:off x="311699" y="521800"/>
            <a:ext cx="8520602" cy="834801"/>
          </a:xfrm>
          <a:prstGeom prst="rect">
            <a:avLst/>
          </a:prstGeom>
        </p:spPr>
        <p:txBody>
          <a:bodyPr lIns="121899" tIns="121899" rIns="121899" bIns="121899" anchor="t"/>
          <a:lstStyle>
            <a:lvl1pPr defTabSz="914400">
              <a:lnSpc>
                <a:spcPct val="100000"/>
              </a:lnSpc>
              <a:defRPr sz="3150" b="1">
                <a:solidFill>
                  <a:srgbClr val="F55E61"/>
                </a:solidFill>
                <a:latin typeface="Playfair Display"/>
                <a:ea typeface="Playfair Display"/>
                <a:cs typeface="Playfair Display"/>
                <a:sym typeface="Playfair Display"/>
              </a:defRPr>
            </a:lvl1pPr>
          </a:lstStyle>
          <a:p>
            <a:r>
              <a:t>大標題文字</a:t>
            </a:r>
          </a:p>
        </p:txBody>
      </p:sp>
      <p:sp>
        <p:nvSpPr>
          <p:cNvPr id="306" name="內文層級一…"/>
          <p:cNvSpPr txBox="1">
            <a:spLocks noGrp="1"/>
          </p:cNvSpPr>
          <p:nvPr>
            <p:ph type="body" idx="1"/>
          </p:nvPr>
        </p:nvSpPr>
        <p:spPr>
          <a:xfrm>
            <a:off x="311699" y="1536634"/>
            <a:ext cx="8520602" cy="4555201"/>
          </a:xfrm>
          <a:prstGeom prst="rect">
            <a:avLst/>
          </a:prstGeom>
        </p:spPr>
        <p:txBody>
          <a:bodyPr lIns="121899" tIns="121899" rIns="121899" bIns="121899"/>
          <a:lstStyle>
            <a:lvl1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1pPr>
            <a:lvl2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2pPr>
            <a:lvl3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3pPr>
            <a:lvl4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4pPr>
            <a:lvl5pPr marL="0" indent="0" defTabSz="914400">
              <a:lnSpc>
                <a:spcPct val="115000"/>
              </a:lnSpc>
              <a:spcBef>
                <a:spcPts val="1575"/>
              </a:spcBef>
              <a:buClr>
                <a:srgbClr val="5E696C"/>
              </a:buClr>
              <a:buFont typeface="Helvetica"/>
              <a:buChar char="○"/>
              <a:defRPr sz="1800">
                <a:solidFill>
                  <a:srgbClr val="5E696C"/>
                </a:solidFill>
                <a:latin typeface="Lato"/>
                <a:ea typeface="Lato"/>
                <a:cs typeface="Lato"/>
                <a:sym typeface="Lato"/>
              </a:defRPr>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4E21AA2A-B9FD-4A92-8DD6-8B4A1403ADCA}"/>
              </a:ext>
            </a:extLst>
          </p:cNvPr>
          <p:cNvSpPr txBox="1">
            <a:spLocks noGrp="1"/>
          </p:cNvSpPr>
          <p:nvPr>
            <p:ph type="sldNum" sz="quarter" idx="10"/>
          </p:nvPr>
        </p:nvSpPr>
        <p:spPr>
          <a:xfrm>
            <a:off x="8651875" y="6311900"/>
            <a:ext cx="387350" cy="384175"/>
          </a:xfrm>
        </p:spPr>
        <p:txBody>
          <a:bodyPr lIns="121899" tIns="121899" rIns="121899" bIns="121899"/>
          <a:lstStyle>
            <a:lvl1pPr defTabSz="914400">
              <a:defRPr>
                <a:solidFill>
                  <a:srgbClr val="5E696C"/>
                </a:solidFill>
                <a:latin typeface="Lato"/>
                <a:ea typeface="Lato"/>
                <a:cs typeface="Lato"/>
                <a:sym typeface="Lato"/>
              </a:defRPr>
            </a:lvl1pPr>
          </a:lstStyle>
          <a:p>
            <a:pPr>
              <a:defRPr/>
            </a:pPr>
            <a:fld id="{26B4FE56-10C6-4DB8-AE14-948966488CC4}" type="slidenum">
              <a:rPr/>
              <a:pPr>
                <a:defRPr/>
              </a:pPr>
              <a:t>‹#›</a:t>
            </a:fld>
            <a:endParaRPr/>
          </a:p>
        </p:txBody>
      </p:sp>
    </p:spTree>
    <p:extLst>
      <p:ext uri="{BB962C8B-B14F-4D97-AF65-F5344CB8AC3E}">
        <p14:creationId xmlns:p14="http://schemas.microsoft.com/office/powerpoint/2010/main" val="401121034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_Title and body">
    <p:bg>
      <p:bgPr>
        <a:solidFill>
          <a:srgbClr val="212121"/>
        </a:solidFill>
        <a:effectLst/>
      </p:bgPr>
    </p:bg>
    <p:spTree>
      <p:nvGrpSpPr>
        <p:cNvPr id="1" name=""/>
        <p:cNvGrpSpPr/>
        <p:nvPr/>
      </p:nvGrpSpPr>
      <p:grpSpPr>
        <a:xfrm>
          <a:off x="0" y="0"/>
          <a:ext cx="0" cy="0"/>
          <a:chOff x="0" y="0"/>
          <a:chExt cx="0" cy="0"/>
        </a:xfrm>
      </p:grpSpPr>
      <p:sp>
        <p:nvSpPr>
          <p:cNvPr id="314" name="大標題文字"/>
          <p:cNvSpPr txBox="1">
            <a:spLocks noGrp="1"/>
          </p:cNvSpPr>
          <p:nvPr>
            <p:ph type="title"/>
          </p:nvPr>
        </p:nvSpPr>
        <p:spPr>
          <a:xfrm>
            <a:off x="311699" y="593367"/>
            <a:ext cx="8520602" cy="763601"/>
          </a:xfrm>
          <a:prstGeom prst="rect">
            <a:avLst/>
          </a:prstGeom>
        </p:spPr>
        <p:txBody>
          <a:bodyPr lIns="121899" tIns="121899" rIns="121899" bIns="121899" anchor="t"/>
          <a:lstStyle>
            <a:lvl1pPr defTabSz="914400">
              <a:lnSpc>
                <a:spcPct val="100000"/>
              </a:lnSpc>
              <a:defRPr sz="2700">
                <a:solidFill>
                  <a:srgbClr val="FFFFFF"/>
                </a:solidFill>
                <a:latin typeface="Arial"/>
                <a:ea typeface="Arial"/>
                <a:cs typeface="Arial"/>
                <a:sym typeface="Arial"/>
              </a:defRPr>
            </a:lvl1pPr>
          </a:lstStyle>
          <a:p>
            <a:r>
              <a:t>大標題文字</a:t>
            </a:r>
          </a:p>
        </p:txBody>
      </p:sp>
      <p:sp>
        <p:nvSpPr>
          <p:cNvPr id="315" name="內文層級一…"/>
          <p:cNvSpPr txBox="1">
            <a:spLocks noGrp="1"/>
          </p:cNvSpPr>
          <p:nvPr>
            <p:ph type="body" idx="1"/>
          </p:nvPr>
        </p:nvSpPr>
        <p:spPr>
          <a:xfrm>
            <a:off x="311699" y="1536634"/>
            <a:ext cx="8520602" cy="4555201"/>
          </a:xfrm>
          <a:prstGeom prst="rect">
            <a:avLst/>
          </a:prstGeom>
        </p:spPr>
        <p:txBody>
          <a:bodyPr lIns="121899" tIns="121899" rIns="121899" bIns="121899"/>
          <a:lstStyle>
            <a:lvl1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1pPr>
            <a:lvl2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2pPr>
            <a:lvl3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3pPr>
            <a:lvl4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4pPr>
            <a:lvl5pPr marL="0" indent="0" defTabSz="914400">
              <a:lnSpc>
                <a:spcPct val="115000"/>
              </a:lnSpc>
              <a:spcBef>
                <a:spcPts val="1575"/>
              </a:spcBef>
              <a:buClr>
                <a:srgbClr val="ADADAD"/>
              </a:buClr>
              <a:buFontTx/>
              <a:buChar char="○"/>
              <a:defRPr sz="1800">
                <a:solidFill>
                  <a:srgbClr val="ADADAD"/>
                </a:solidFill>
                <a:latin typeface="Arial"/>
                <a:ea typeface="Arial"/>
                <a:cs typeface="Arial"/>
                <a:sym typeface="Arial"/>
              </a:defRPr>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1A93962D-8735-4360-930E-30DD866967FE}"/>
              </a:ext>
            </a:extLst>
          </p:cNvPr>
          <p:cNvSpPr txBox="1">
            <a:spLocks noGrp="1"/>
          </p:cNvSpPr>
          <p:nvPr>
            <p:ph type="sldNum" sz="quarter" idx="10"/>
          </p:nvPr>
        </p:nvSpPr>
        <p:spPr>
          <a:xfrm>
            <a:off x="8634413" y="6288088"/>
            <a:ext cx="387350" cy="384175"/>
          </a:xfrm>
        </p:spPr>
        <p:txBody>
          <a:bodyPr vert="horz" lIns="121899" tIns="121899" rIns="121899" bIns="121899" numCol="1" anchorCtr="0" compatLnSpc="1">
            <a:prstTxWarp prst="textNoShape">
              <a:avLst/>
            </a:prstTxWarp>
          </a:bodyPr>
          <a:lstStyle>
            <a:lvl1pPr>
              <a:defRPr>
                <a:solidFill>
                  <a:srgbClr val="ADADAD"/>
                </a:solidFill>
                <a:latin typeface="Arial" panose="020B0604020202020204" pitchFamily="34" charset="0"/>
                <a:cs typeface="Arial" panose="020B0604020202020204" pitchFamily="34" charset="0"/>
                <a:sym typeface="Arial" panose="020B0604020202020204" pitchFamily="34" charset="0"/>
              </a:defRPr>
            </a:lvl1pPr>
          </a:lstStyle>
          <a:p>
            <a:pPr>
              <a:defRPr/>
            </a:pPr>
            <a:fld id="{30AE10ED-48F8-4475-B05D-0FF5C2EDA4D0}" type="slidenum">
              <a:rPr lang="zh-TW" altLang="zh-TW"/>
              <a:pPr>
                <a:defRPr/>
              </a:pPr>
              <a:t>‹#›</a:t>
            </a:fld>
            <a:endParaRPr lang="zh-TW" altLang="zh-TW"/>
          </a:p>
        </p:txBody>
      </p:sp>
    </p:spTree>
    <p:extLst>
      <p:ext uri="{BB962C8B-B14F-4D97-AF65-F5344CB8AC3E}">
        <p14:creationId xmlns:p14="http://schemas.microsoft.com/office/powerpoint/2010/main" val="3657316494"/>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Title and two columns">
    <p:spTree>
      <p:nvGrpSpPr>
        <p:cNvPr id="1" name=""/>
        <p:cNvGrpSpPr/>
        <p:nvPr/>
      </p:nvGrpSpPr>
      <p:grpSpPr>
        <a:xfrm>
          <a:off x="0" y="0"/>
          <a:ext cx="0" cy="0"/>
          <a:chOff x="0" y="0"/>
          <a:chExt cx="0" cy="0"/>
        </a:xfrm>
      </p:grpSpPr>
      <p:sp>
        <p:nvSpPr>
          <p:cNvPr id="5" name="Shape 32">
            <a:extLst>
              <a:ext uri="{FF2B5EF4-FFF2-40B4-BE49-F238E27FC236}">
                <a16:creationId xmlns:a16="http://schemas.microsoft.com/office/drawing/2014/main" id="{ED2E328C-C2C6-478A-BDB9-62CEC03E3980}"/>
              </a:ext>
            </a:extLst>
          </p:cNvPr>
          <p:cNvSpPr>
            <a:spLocks noChangeArrowheads="1"/>
          </p:cNvSpPr>
          <p:nvPr/>
        </p:nvSpPr>
        <p:spPr bwMode="auto">
          <a:xfrm>
            <a:off x="0" y="0"/>
            <a:ext cx="9144000" cy="650875"/>
          </a:xfrm>
          <a:prstGeom prst="rect">
            <a:avLst/>
          </a:prstGeom>
          <a:solidFill>
            <a:srgbClr val="E9EDE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grpSp>
        <p:nvGrpSpPr>
          <p:cNvPr id="6" name="Shape 33">
            <a:extLst>
              <a:ext uri="{FF2B5EF4-FFF2-40B4-BE49-F238E27FC236}">
                <a16:creationId xmlns:a16="http://schemas.microsoft.com/office/drawing/2014/main" id="{E5BC8C67-E99F-4212-852B-039E98A9942F}"/>
              </a:ext>
            </a:extLst>
          </p:cNvPr>
          <p:cNvGrpSpPr>
            <a:grpSpLocks/>
          </p:cNvGrpSpPr>
          <p:nvPr/>
        </p:nvGrpSpPr>
        <p:grpSpPr bwMode="auto">
          <a:xfrm>
            <a:off x="830263" y="1589088"/>
            <a:ext cx="746125" cy="60325"/>
            <a:chOff x="0" y="0"/>
            <a:chExt cx="994350" cy="61101"/>
          </a:xfrm>
        </p:grpSpPr>
        <p:sp>
          <p:nvSpPr>
            <p:cNvPr id="7" name="Shape 34">
              <a:extLst>
                <a:ext uri="{FF2B5EF4-FFF2-40B4-BE49-F238E27FC236}">
                  <a16:creationId xmlns:a16="http://schemas.microsoft.com/office/drawing/2014/main" id="{47D0F9A6-1C25-4B49-BCAF-D816883EECFB}"/>
                </a:ext>
              </a:extLst>
            </p:cNvPr>
            <p:cNvSpPr>
              <a:spLocks noChangeArrowheads="1"/>
            </p:cNvSpPr>
            <p:nvPr/>
          </p:nvSpPr>
          <p:spPr bwMode="auto">
            <a:xfrm rot="-5400000">
              <a:off x="715212" y="-218037"/>
              <a:ext cx="61101" cy="497176"/>
            </a:xfrm>
            <a:prstGeom prst="rect">
              <a:avLst/>
            </a:prstGeom>
            <a:solidFill>
              <a:srgbClr val="EB56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sp>
          <p:nvSpPr>
            <p:cNvPr id="8" name="Shape 35">
              <a:extLst>
                <a:ext uri="{FF2B5EF4-FFF2-40B4-BE49-F238E27FC236}">
                  <a16:creationId xmlns:a16="http://schemas.microsoft.com/office/drawing/2014/main" id="{C21C4F79-8676-4C4C-AF99-D0A84BD55E25}"/>
                </a:ext>
              </a:extLst>
            </p:cNvPr>
            <p:cNvSpPr>
              <a:spLocks noChangeArrowheads="1"/>
            </p:cNvSpPr>
            <p:nvPr/>
          </p:nvSpPr>
          <p:spPr bwMode="auto">
            <a:xfrm rot="-5400000">
              <a:off x="220152" y="-220152"/>
              <a:ext cx="61101" cy="501406"/>
            </a:xfrm>
            <a:prstGeom prst="rect">
              <a:avLst/>
            </a:prstGeom>
            <a:solidFill>
              <a:srgbClr val="1A998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endParaRPr lang="zh-TW" altLang="zh-TW" sz="1500">
                <a:latin typeface="Arial" panose="020B0604020202020204" pitchFamily="34" charset="0"/>
                <a:cs typeface="Arial" panose="020B0604020202020204" pitchFamily="34" charset="0"/>
                <a:sym typeface="Arial" panose="020B0604020202020204" pitchFamily="34" charset="0"/>
              </a:endParaRPr>
            </a:p>
          </p:txBody>
        </p:sp>
      </p:grpSp>
      <p:sp>
        <p:nvSpPr>
          <p:cNvPr id="327" name="大標題文字"/>
          <p:cNvSpPr txBox="1">
            <a:spLocks noGrp="1"/>
          </p:cNvSpPr>
          <p:nvPr>
            <p:ph type="title"/>
          </p:nvPr>
        </p:nvSpPr>
        <p:spPr>
          <a:xfrm>
            <a:off x="729450" y="1758200"/>
            <a:ext cx="7688401" cy="713601"/>
          </a:xfrm>
          <a:prstGeom prst="rect">
            <a:avLst/>
          </a:prstGeom>
        </p:spPr>
        <p:txBody>
          <a:bodyPr lIns="121899" tIns="121899" rIns="121899" bIns="121899" anchor="t"/>
          <a:lstStyle>
            <a:lvl1pPr defTabSz="914400">
              <a:lnSpc>
                <a:spcPct val="100000"/>
              </a:lnSpc>
              <a:defRPr sz="2550" b="1">
                <a:solidFill>
                  <a:srgbClr val="1A1A1A"/>
                </a:solidFill>
                <a:latin typeface="Raleway"/>
                <a:ea typeface="Raleway"/>
                <a:cs typeface="Raleway"/>
                <a:sym typeface="Raleway"/>
              </a:defRPr>
            </a:lvl1pPr>
          </a:lstStyle>
          <a:p>
            <a:r>
              <a:t>大標題文字</a:t>
            </a:r>
          </a:p>
        </p:txBody>
      </p:sp>
      <p:sp>
        <p:nvSpPr>
          <p:cNvPr id="328" name="內文層級一…"/>
          <p:cNvSpPr txBox="1">
            <a:spLocks noGrp="1"/>
          </p:cNvSpPr>
          <p:nvPr>
            <p:ph type="body" sz="quarter" idx="1"/>
          </p:nvPr>
        </p:nvSpPr>
        <p:spPr>
          <a:xfrm>
            <a:off x="729325" y="2771834"/>
            <a:ext cx="3774301" cy="3014801"/>
          </a:xfrm>
          <a:prstGeom prst="rect">
            <a:avLst/>
          </a:prstGeom>
        </p:spPr>
        <p:txBody>
          <a:bodyPr lIns="121899" tIns="121899" rIns="121899" bIns="121899"/>
          <a:lstStyle>
            <a:lvl1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1pPr>
            <a:lvl2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2pPr>
            <a:lvl3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3pPr>
            <a:lvl4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4pPr>
            <a:lvl5pPr marL="0" indent="0" defTabSz="914400">
              <a:lnSpc>
                <a:spcPct val="115000"/>
              </a:lnSpc>
              <a:spcBef>
                <a:spcPts val="1575"/>
              </a:spcBef>
              <a:buClr>
                <a:srgbClr val="595959"/>
              </a:buClr>
              <a:buFont typeface="Helvetica"/>
              <a:buChar char="○"/>
              <a:defRPr sz="1200">
                <a:solidFill>
                  <a:srgbClr val="595959"/>
                </a:solidFill>
                <a:latin typeface="Lato"/>
                <a:ea typeface="Lato"/>
                <a:cs typeface="Lato"/>
                <a:sym typeface="Lato"/>
              </a:defRPr>
            </a:lvl5pPr>
          </a:lstStyle>
          <a:p>
            <a:r>
              <a:t>內文層級一</a:t>
            </a:r>
          </a:p>
          <a:p>
            <a:pPr lvl="1"/>
            <a:r>
              <a:t>內文層級二</a:t>
            </a:r>
          </a:p>
          <a:p>
            <a:pPr lvl="2"/>
            <a:r>
              <a:t>內文層級三</a:t>
            </a:r>
          </a:p>
          <a:p>
            <a:pPr lvl="3"/>
            <a:r>
              <a:t>內文層級四</a:t>
            </a:r>
          </a:p>
          <a:p>
            <a:pPr lvl="4"/>
            <a:r>
              <a:t>內文層級五</a:t>
            </a:r>
          </a:p>
        </p:txBody>
      </p:sp>
      <p:sp>
        <p:nvSpPr>
          <p:cNvPr id="329" name="Shape 38"/>
          <p:cNvSpPr txBox="1">
            <a:spLocks noGrp="1"/>
          </p:cNvSpPr>
          <p:nvPr>
            <p:ph type="body" sz="quarter" idx="13"/>
          </p:nvPr>
        </p:nvSpPr>
        <p:spPr>
          <a:xfrm>
            <a:off x="4643604" y="2771834"/>
            <a:ext cx="3774300" cy="3014801"/>
          </a:xfrm>
          <a:prstGeom prst="rect">
            <a:avLst/>
          </a:prstGeom>
        </p:spPr>
        <p:txBody>
          <a:bodyPr lIns="121899" tIns="121899" rIns="121899" bIns="121899"/>
          <a:lstStyle>
            <a:lvl1pPr marL="0" indent="0" defTabSz="914400">
              <a:lnSpc>
                <a:spcPct val="115000"/>
              </a:lnSpc>
              <a:spcBef>
                <a:spcPts val="1575"/>
              </a:spcBef>
              <a:buClr>
                <a:srgbClr val="595959"/>
              </a:buClr>
              <a:buFont typeface="Helvetica"/>
              <a:buChar char="●"/>
              <a:defRPr sz="1600">
                <a:solidFill>
                  <a:srgbClr val="595959"/>
                </a:solidFill>
                <a:latin typeface="Lato"/>
                <a:sym typeface="Lato"/>
              </a:defRPr>
            </a:lvl1pPr>
          </a:lstStyle>
          <a:p>
            <a:endParaRPr/>
          </a:p>
        </p:txBody>
      </p:sp>
      <p:sp>
        <p:nvSpPr>
          <p:cNvPr id="9" name="幻燈片編號">
            <a:extLst>
              <a:ext uri="{FF2B5EF4-FFF2-40B4-BE49-F238E27FC236}">
                <a16:creationId xmlns:a16="http://schemas.microsoft.com/office/drawing/2014/main" id="{E55EA6E2-0192-441A-9FC7-B280ADC36B80}"/>
              </a:ext>
            </a:extLst>
          </p:cNvPr>
          <p:cNvSpPr txBox="1">
            <a:spLocks noGrp="1"/>
          </p:cNvSpPr>
          <p:nvPr>
            <p:ph type="sldNum" sz="quarter" idx="14"/>
          </p:nvPr>
        </p:nvSpPr>
        <p:spPr>
          <a:xfrm>
            <a:off x="8697913" y="6403975"/>
            <a:ext cx="387350" cy="384175"/>
          </a:xfrm>
        </p:spPr>
        <p:txBody>
          <a:bodyPr lIns="121899" tIns="121899" rIns="121899" bIns="121899"/>
          <a:lstStyle>
            <a:lvl1pPr defTabSz="914400">
              <a:defRPr>
                <a:solidFill>
                  <a:srgbClr val="595959"/>
                </a:solidFill>
                <a:latin typeface="Lato"/>
                <a:ea typeface="Lato"/>
                <a:cs typeface="Lato"/>
                <a:sym typeface="Lato"/>
              </a:defRPr>
            </a:lvl1pPr>
          </a:lstStyle>
          <a:p>
            <a:pPr>
              <a:defRPr/>
            </a:pPr>
            <a:fld id="{09039383-84CF-44A9-9A09-F9772A881111}" type="slidenum">
              <a:rPr/>
              <a:pPr>
                <a:defRPr/>
              </a:pPr>
              <a:t>‹#›</a:t>
            </a:fld>
            <a:endParaRPr/>
          </a:p>
        </p:txBody>
      </p:sp>
    </p:spTree>
    <p:extLst>
      <p:ext uri="{BB962C8B-B14F-4D97-AF65-F5344CB8AC3E}">
        <p14:creationId xmlns:p14="http://schemas.microsoft.com/office/powerpoint/2010/main" val="228360866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
        <p:nvSpPr>
          <p:cNvPr id="4" name="Date Placeholder 3">
            <a:extLst>
              <a:ext uri="{FF2B5EF4-FFF2-40B4-BE49-F238E27FC236}">
                <a16:creationId xmlns:a16="http://schemas.microsoft.com/office/drawing/2014/main" id="{66D95A47-2059-41B6-A5D5-3FC669629C20}"/>
              </a:ext>
            </a:extLst>
          </p:cNvPr>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A1B1353-913A-4EE2-B419-64BCC03AD3BC}"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5E2797EE-8706-4D5A-9315-58CFE25E88A3}"/>
              </a:ext>
            </a:extLst>
          </p:cNvPr>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zh-TW" altLang="en-US"/>
          </a:p>
        </p:txBody>
      </p:sp>
      <p:sp>
        <p:nvSpPr>
          <p:cNvPr id="6" name="Slide Number Placeholder 5">
            <a:extLst>
              <a:ext uri="{FF2B5EF4-FFF2-40B4-BE49-F238E27FC236}">
                <a16:creationId xmlns:a16="http://schemas.microsoft.com/office/drawing/2014/main" id="{B6990E81-26F8-410B-B5C6-F18E1DD5EBDB}"/>
              </a:ext>
            </a:extLst>
          </p:cNvPr>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1C46D82-536F-494D-B94B-9D63056C676B}" type="slidenum">
              <a:rPr lang="zh-TW" altLang="en-US"/>
              <a:pPr>
                <a:defRPr/>
              </a:pPr>
              <a:t>‹#›</a:t>
            </a:fld>
            <a:endParaRPr lang="zh-TW" altLang="en-US"/>
          </a:p>
        </p:txBody>
      </p:sp>
    </p:spTree>
    <p:extLst>
      <p:ext uri="{BB962C8B-B14F-4D97-AF65-F5344CB8AC3E}">
        <p14:creationId xmlns:p14="http://schemas.microsoft.com/office/powerpoint/2010/main" val="957503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大標題與副標題">
    <p:spTree>
      <p:nvGrpSpPr>
        <p:cNvPr id="1" name=""/>
        <p:cNvGrpSpPr/>
        <p:nvPr/>
      </p:nvGrpSpPr>
      <p:grpSpPr>
        <a:xfrm>
          <a:off x="0" y="0"/>
          <a:ext cx="0" cy="0"/>
          <a:chOff x="0" y="0"/>
          <a:chExt cx="0" cy="0"/>
        </a:xfrm>
      </p:grpSpPr>
      <p:sp>
        <p:nvSpPr>
          <p:cNvPr id="11" name="大標題文字"/>
          <p:cNvSpPr txBox="1">
            <a:spLocks noGrp="1"/>
          </p:cNvSpPr>
          <p:nvPr>
            <p:ph type="title"/>
          </p:nvPr>
        </p:nvSpPr>
        <p:spPr>
          <a:xfrm>
            <a:off x="892969" y="1151930"/>
            <a:ext cx="7358063" cy="2321719"/>
          </a:xfrm>
          <a:prstGeom prst="rect">
            <a:avLst/>
          </a:prstGeom>
        </p:spPr>
        <p:txBody>
          <a:bodyPr anchor="b"/>
          <a:lstStyle/>
          <a:p>
            <a:r>
              <a:t>大標題文字</a:t>
            </a:r>
          </a:p>
        </p:txBody>
      </p:sp>
      <p:sp>
        <p:nvSpPr>
          <p:cNvPr id="12" name="內文層級一…"/>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71CB03FD-2E83-48D7-A429-EFA10203B10D}"/>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latin typeface="Helvetica Neue Thin"/>
                <a:ea typeface="Helvetica Neue Thin"/>
                <a:cs typeface="Helvetica Neue Thin"/>
                <a:sym typeface="Helvetica Neue Thin"/>
              </a:defRPr>
            </a:lvl1pPr>
          </a:lstStyle>
          <a:p>
            <a:pPr>
              <a:defRPr/>
            </a:pPr>
            <a:fld id="{122D638A-C726-4FC0-8B70-9D776F8FD1FD}" type="slidenum">
              <a:rPr/>
              <a:pPr>
                <a:defRPr/>
              </a:pPr>
              <a:t>‹#›</a:t>
            </a:fld>
            <a:endParaRPr/>
          </a:p>
        </p:txBody>
      </p:sp>
    </p:spTree>
    <p:extLst>
      <p:ext uri="{BB962C8B-B14F-4D97-AF65-F5344CB8AC3E}">
        <p14:creationId xmlns:p14="http://schemas.microsoft.com/office/powerpoint/2010/main" val="256724797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影像"/>
          <p:cNvSpPr>
            <a:spLocks noGrp="1"/>
          </p:cNvSpPr>
          <p:nvPr>
            <p:ph type="pic" idx="13"/>
          </p:nvPr>
        </p:nvSpPr>
        <p:spPr>
          <a:xfrm>
            <a:off x="1140531" y="203273"/>
            <a:ext cx="6858002" cy="4574383"/>
          </a:xfrm>
          <a:prstGeom prst="rect">
            <a:avLst/>
          </a:prstGeom>
        </p:spPr>
        <p:txBody>
          <a:bodyPr lIns="91439" tIns="45719" rIns="91439" bIns="45719" anchor="t">
            <a:noAutofit/>
          </a:bodyPr>
          <a:lstStyle/>
          <a:p>
            <a:pPr lvl="0"/>
            <a:endParaRPr noProof="0">
              <a:sym typeface="Helvetica Neue"/>
            </a:endParaRPr>
          </a:p>
        </p:txBody>
      </p:sp>
      <p:sp>
        <p:nvSpPr>
          <p:cNvPr id="21" name="大標題文字"/>
          <p:cNvSpPr txBox="1">
            <a:spLocks noGrp="1"/>
          </p:cNvSpPr>
          <p:nvPr>
            <p:ph type="title"/>
          </p:nvPr>
        </p:nvSpPr>
        <p:spPr>
          <a:xfrm>
            <a:off x="892969" y="4723805"/>
            <a:ext cx="7358063" cy="1000125"/>
          </a:xfrm>
          <a:prstGeom prst="rect">
            <a:avLst/>
          </a:prstGeom>
        </p:spPr>
        <p:txBody>
          <a:bodyPr anchor="b"/>
          <a:lstStyle/>
          <a:p>
            <a:r>
              <a:t>大標題文字</a:t>
            </a:r>
          </a:p>
        </p:txBody>
      </p:sp>
      <p:sp>
        <p:nvSpPr>
          <p:cNvPr id="22" name="內文層級一…"/>
          <p:cNvSpPr txBox="1">
            <a:spLocks noGrp="1"/>
          </p:cNvSpPr>
          <p:nvPr>
            <p:ph type="body" sz="quarter" idx="1"/>
          </p:nvPr>
        </p:nvSpPr>
        <p:spPr>
          <a:xfrm>
            <a:off x="892969" y="5732859"/>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58CC789C-9A08-4197-B06C-B51D37BD31B0}"/>
              </a:ext>
            </a:extLst>
          </p:cNvPr>
          <p:cNvSpPr txBox="1">
            <a:spLocks noGrp="1"/>
          </p:cNvSpPr>
          <p:nvPr>
            <p:ph type="sldNum" sz="quarter" idx="14"/>
          </p:nvPr>
        </p:nvSpPr>
        <p:spPr/>
        <p:txBody>
          <a:bodyPr/>
          <a:lstStyle>
            <a:lvl1pPr algn="l" defTabSz="914400" eaLnBrk="0" fontAlgn="base">
              <a:spcBef>
                <a:spcPct val="0"/>
              </a:spcBef>
              <a:spcAft>
                <a:spcPct val="0"/>
              </a:spcAft>
              <a:defRPr kumimoji="1" kern="1200">
                <a:solidFill>
                  <a:schemeClr val="tx1"/>
                </a:solidFill>
              </a:defRPr>
            </a:lvl1pPr>
          </a:lstStyle>
          <a:p>
            <a:pPr>
              <a:defRPr/>
            </a:pPr>
            <a:fld id="{4A6EC005-5EE6-448B-B448-4F42A1CA7787}" type="slidenum">
              <a:rPr/>
              <a:pPr>
                <a:defRPr/>
              </a:pPr>
              <a:t>‹#›</a:t>
            </a:fld>
            <a:endParaRPr/>
          </a:p>
        </p:txBody>
      </p:sp>
    </p:spTree>
    <p:extLst>
      <p:ext uri="{BB962C8B-B14F-4D97-AF65-F5344CB8AC3E}">
        <p14:creationId xmlns:p14="http://schemas.microsoft.com/office/powerpoint/2010/main" val="3297495380"/>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大標題 - 中央">
    <p:spTree>
      <p:nvGrpSpPr>
        <p:cNvPr id="1" name=""/>
        <p:cNvGrpSpPr/>
        <p:nvPr/>
      </p:nvGrpSpPr>
      <p:grpSpPr>
        <a:xfrm>
          <a:off x="0" y="0"/>
          <a:ext cx="0" cy="0"/>
          <a:chOff x="0" y="0"/>
          <a:chExt cx="0" cy="0"/>
        </a:xfrm>
      </p:grpSpPr>
      <p:sp>
        <p:nvSpPr>
          <p:cNvPr id="30" name="大標題文字"/>
          <p:cNvSpPr txBox="1">
            <a:spLocks noGrp="1"/>
          </p:cNvSpPr>
          <p:nvPr>
            <p:ph type="title"/>
          </p:nvPr>
        </p:nvSpPr>
        <p:spPr>
          <a:xfrm>
            <a:off x="892969" y="2268141"/>
            <a:ext cx="7358063" cy="2321719"/>
          </a:xfrm>
          <a:prstGeom prst="rect">
            <a:avLst/>
          </a:prstGeom>
        </p:spPr>
        <p:txBody>
          <a:bodyPr/>
          <a:lstStyle/>
          <a:p>
            <a:r>
              <a:t>大標題文字</a:t>
            </a:r>
          </a:p>
        </p:txBody>
      </p:sp>
      <p:sp>
        <p:nvSpPr>
          <p:cNvPr id="3" name="幻燈片編號">
            <a:extLst>
              <a:ext uri="{FF2B5EF4-FFF2-40B4-BE49-F238E27FC236}">
                <a16:creationId xmlns:a16="http://schemas.microsoft.com/office/drawing/2014/main" id="{D513178E-B5AD-4045-9247-AB3A1350AC7A}"/>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F16FB580-2A98-441D-AC3D-2B772EC836C2}" type="slidenum">
              <a:rPr/>
              <a:pPr>
                <a:defRPr/>
              </a:pPr>
              <a:t>‹#›</a:t>
            </a:fld>
            <a:endParaRPr/>
          </a:p>
        </p:txBody>
      </p:sp>
    </p:spTree>
    <p:extLst>
      <p:ext uri="{BB962C8B-B14F-4D97-AF65-F5344CB8AC3E}">
        <p14:creationId xmlns:p14="http://schemas.microsoft.com/office/powerpoint/2010/main" val="97392470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照片 - 直式">
    <p:spTree>
      <p:nvGrpSpPr>
        <p:cNvPr id="1" name=""/>
        <p:cNvGrpSpPr/>
        <p:nvPr/>
      </p:nvGrpSpPr>
      <p:grpSpPr>
        <a:xfrm>
          <a:off x="0" y="0"/>
          <a:ext cx="0" cy="0"/>
          <a:chOff x="0" y="0"/>
          <a:chExt cx="0" cy="0"/>
        </a:xfrm>
      </p:grpSpPr>
      <p:sp>
        <p:nvSpPr>
          <p:cNvPr id="38" name="影像"/>
          <p:cNvSpPr>
            <a:spLocks noGrp="1"/>
          </p:cNvSpPr>
          <p:nvPr>
            <p:ph type="pic" idx="13"/>
          </p:nvPr>
        </p:nvSpPr>
        <p:spPr>
          <a:xfrm>
            <a:off x="1591717" y="431602"/>
            <a:ext cx="8719840" cy="5813227"/>
          </a:xfrm>
          <a:prstGeom prst="rect">
            <a:avLst/>
          </a:prstGeom>
        </p:spPr>
        <p:txBody>
          <a:bodyPr lIns="91439" tIns="45719" rIns="91439" bIns="45719" anchor="t">
            <a:noAutofit/>
          </a:bodyPr>
          <a:lstStyle/>
          <a:p>
            <a:pPr lvl="0"/>
            <a:endParaRPr noProof="0">
              <a:sym typeface="Helvetica Neue"/>
            </a:endParaRPr>
          </a:p>
        </p:txBody>
      </p:sp>
      <p:sp>
        <p:nvSpPr>
          <p:cNvPr id="39" name="大標題文字"/>
          <p:cNvSpPr txBox="1">
            <a:spLocks noGrp="1"/>
          </p:cNvSpPr>
          <p:nvPr>
            <p:ph type="title"/>
          </p:nvPr>
        </p:nvSpPr>
        <p:spPr>
          <a:xfrm>
            <a:off x="669726" y="446484"/>
            <a:ext cx="3750469" cy="2803922"/>
          </a:xfrm>
          <a:prstGeom prst="rect">
            <a:avLst/>
          </a:prstGeom>
        </p:spPr>
        <p:txBody>
          <a:bodyPr anchor="b"/>
          <a:lstStyle>
            <a:lvl1pPr>
              <a:defRPr sz="4219"/>
            </a:lvl1pPr>
          </a:lstStyle>
          <a:p>
            <a:r>
              <a:t>大標題文字</a:t>
            </a:r>
          </a:p>
        </p:txBody>
      </p:sp>
      <p:sp>
        <p:nvSpPr>
          <p:cNvPr id="40" name="內文層級一…"/>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內文層級一</a:t>
            </a:r>
          </a:p>
          <a:p>
            <a:pPr lvl="1"/>
            <a:r>
              <a:t>內文層級二</a:t>
            </a:r>
          </a:p>
          <a:p>
            <a:pPr lvl="2"/>
            <a:r>
              <a:t>內文層級三</a:t>
            </a:r>
          </a:p>
          <a:p>
            <a:pPr lvl="3"/>
            <a:r>
              <a:t>內文層級四</a:t>
            </a:r>
          </a:p>
          <a:p>
            <a:pPr lvl="4"/>
            <a:r>
              <a:t>內文層級五</a:t>
            </a:r>
          </a:p>
        </p:txBody>
      </p:sp>
      <p:sp>
        <p:nvSpPr>
          <p:cNvPr id="5" name="幻燈片編號">
            <a:extLst>
              <a:ext uri="{FF2B5EF4-FFF2-40B4-BE49-F238E27FC236}">
                <a16:creationId xmlns:a16="http://schemas.microsoft.com/office/drawing/2014/main" id="{293D80AF-3A66-4810-8BEE-655F01E5D6CF}"/>
              </a:ext>
            </a:extLst>
          </p:cNvPr>
          <p:cNvSpPr txBox="1">
            <a:spLocks noGrp="1"/>
          </p:cNvSpPr>
          <p:nvPr>
            <p:ph type="sldNum" sz="quarter" idx="14"/>
          </p:nvPr>
        </p:nvSpPr>
        <p:spPr/>
        <p:txBody>
          <a:bodyPr/>
          <a:lstStyle>
            <a:lvl1pPr algn="l" defTabSz="914400" eaLnBrk="0" fontAlgn="base">
              <a:spcBef>
                <a:spcPct val="0"/>
              </a:spcBef>
              <a:spcAft>
                <a:spcPct val="0"/>
              </a:spcAft>
              <a:defRPr kumimoji="1" kern="1200">
                <a:solidFill>
                  <a:schemeClr val="tx1"/>
                </a:solidFill>
              </a:defRPr>
            </a:lvl1pPr>
          </a:lstStyle>
          <a:p>
            <a:pPr>
              <a:defRPr/>
            </a:pPr>
            <a:fld id="{42344B71-920E-477D-AF1E-83DA130E3CAF}" type="slidenum">
              <a:rPr/>
              <a:pPr>
                <a:defRPr/>
              </a:pPr>
              <a:t>‹#›</a:t>
            </a:fld>
            <a:endParaRPr/>
          </a:p>
        </p:txBody>
      </p:sp>
    </p:spTree>
    <p:extLst>
      <p:ext uri="{BB962C8B-B14F-4D97-AF65-F5344CB8AC3E}">
        <p14:creationId xmlns:p14="http://schemas.microsoft.com/office/powerpoint/2010/main" val="4069757559"/>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3" name="幻燈片編號">
            <a:extLst>
              <a:ext uri="{FF2B5EF4-FFF2-40B4-BE49-F238E27FC236}">
                <a16:creationId xmlns:a16="http://schemas.microsoft.com/office/drawing/2014/main" id="{5C05055A-C7B6-44D6-BFE6-40A202DD39E2}"/>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9328BCFF-4563-415A-A982-A256B73DAB00}" type="slidenum">
              <a:rPr/>
              <a:pPr>
                <a:defRPr/>
              </a:pPr>
              <a:t>‹#›</a:t>
            </a:fld>
            <a:endParaRPr/>
          </a:p>
        </p:txBody>
      </p:sp>
    </p:spTree>
    <p:extLst>
      <p:ext uri="{BB962C8B-B14F-4D97-AF65-F5344CB8AC3E}">
        <p14:creationId xmlns:p14="http://schemas.microsoft.com/office/powerpoint/2010/main" val="282454070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56" name="大標題文字"/>
          <p:cNvSpPr txBox="1">
            <a:spLocks noGrp="1"/>
          </p:cNvSpPr>
          <p:nvPr>
            <p:ph type="title"/>
          </p:nvPr>
        </p:nvSpPr>
        <p:spPr>
          <a:prstGeom prst="rect">
            <a:avLst/>
          </a:prstGeom>
        </p:spPr>
        <p:txBody>
          <a:bodyPr/>
          <a:lstStyle/>
          <a:p>
            <a:r>
              <a:t>大標題文字</a:t>
            </a:r>
          </a:p>
        </p:txBody>
      </p:sp>
      <p:sp>
        <p:nvSpPr>
          <p:cNvPr id="57"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 name="幻燈片編號">
            <a:extLst>
              <a:ext uri="{FF2B5EF4-FFF2-40B4-BE49-F238E27FC236}">
                <a16:creationId xmlns:a16="http://schemas.microsoft.com/office/drawing/2014/main" id="{603DF03D-B100-449B-A797-A2752FA1C6ED}"/>
              </a:ext>
            </a:extLst>
          </p:cNvPr>
          <p:cNvSpPr txBox="1">
            <a:spLocks noGrp="1"/>
          </p:cNvSpPr>
          <p:nvPr>
            <p:ph type="sldNum" sz="quarter" idx="10"/>
          </p:nvPr>
        </p:nvSpPr>
        <p:spPr/>
        <p:txBody>
          <a:bodyPr/>
          <a:lstStyle>
            <a:lvl1pPr algn="l" defTabSz="914400" eaLnBrk="0" fontAlgn="base">
              <a:spcBef>
                <a:spcPct val="0"/>
              </a:spcBef>
              <a:spcAft>
                <a:spcPct val="0"/>
              </a:spcAft>
              <a:defRPr kumimoji="1" kern="1200">
                <a:solidFill>
                  <a:schemeClr val="tx1"/>
                </a:solidFill>
              </a:defRPr>
            </a:lvl1pPr>
          </a:lstStyle>
          <a:p>
            <a:pPr>
              <a:defRPr/>
            </a:pPr>
            <a:fld id="{2F06833E-6871-4F01-91C4-A87A3F4B6A85}" type="slidenum">
              <a:rPr/>
              <a:pPr>
                <a:defRPr/>
              </a:pPr>
              <a:t>‹#›</a:t>
            </a:fld>
            <a:endParaRPr/>
          </a:p>
        </p:txBody>
      </p:sp>
    </p:spTree>
    <p:extLst>
      <p:ext uri="{BB962C8B-B14F-4D97-AF65-F5344CB8AC3E}">
        <p14:creationId xmlns:p14="http://schemas.microsoft.com/office/powerpoint/2010/main" val="18971736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theme" Target="../theme/theme1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theme" Target="../theme/theme1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theme" Target="../theme/theme1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a:extLst>
              <a:ext uri="{FF2B5EF4-FFF2-40B4-BE49-F238E27FC236}">
                <a16:creationId xmlns:a16="http://schemas.microsoft.com/office/drawing/2014/main" id="{2F666908-C589-4378-9FBB-2CC7448B4E9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a:extLst>
              <a:ext uri="{FF2B5EF4-FFF2-40B4-BE49-F238E27FC236}">
                <a16:creationId xmlns:a16="http://schemas.microsoft.com/office/drawing/2014/main" id="{5BCF8E1A-A048-42CF-9CD1-F19C22C1C1B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E1AE80A-8DF5-4BC9-B02B-067E50FF51A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fld id="{DE9B63D6-5E83-4899-9863-4CE8F43B8707}"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BC3C593E-93BB-4ABB-95D8-F50FBFB076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endParaRPr lang="zh-TW" altLang="en-US"/>
          </a:p>
        </p:txBody>
      </p:sp>
      <p:sp>
        <p:nvSpPr>
          <p:cNvPr id="6" name="投影片編號版面配置區 5">
            <a:extLst>
              <a:ext uri="{FF2B5EF4-FFF2-40B4-BE49-F238E27FC236}">
                <a16:creationId xmlns:a16="http://schemas.microsoft.com/office/drawing/2014/main" id="{C94993FF-5C33-443B-BBE8-61CA63A0F0C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fld id="{45996F81-305F-4E63-AADD-C714761D5C5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 id="2147486450" r:id="rId10"/>
    <p:sldLayoutId id="2147486451" r:id="rId11"/>
    <p:sldLayoutId id="214748645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大標題文字">
            <a:extLst>
              <a:ext uri="{FF2B5EF4-FFF2-40B4-BE49-F238E27FC236}">
                <a16:creationId xmlns:a16="http://schemas.microsoft.com/office/drawing/2014/main" id="{CA0BD08C-1185-4436-A310-C7E3A85D3D30}"/>
              </a:ext>
            </a:extLst>
          </p:cNvPr>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zh-TW" altLang="zh-TW">
                <a:sym typeface="Calibri Light" panose="020F0302020204030204" pitchFamily="34" charset="0"/>
              </a:rPr>
              <a:t>大標題文字</a:t>
            </a:r>
          </a:p>
        </p:txBody>
      </p:sp>
      <p:sp>
        <p:nvSpPr>
          <p:cNvPr id="12291" name="內文層級一…">
            <a:extLst>
              <a:ext uri="{FF2B5EF4-FFF2-40B4-BE49-F238E27FC236}">
                <a16:creationId xmlns:a16="http://schemas.microsoft.com/office/drawing/2014/main" id="{43CA8BE0-5575-4901-92B4-DCDEA6395857}"/>
              </a:ext>
            </a:extLst>
          </p:cNvPr>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zh-TW" altLang="zh-TW">
                <a:sym typeface="Calibri" panose="020F0502020204030204" pitchFamily="34" charset="0"/>
              </a:rPr>
              <a:t>內文層級一</a:t>
            </a:r>
          </a:p>
          <a:p>
            <a:pPr lvl="1"/>
            <a:r>
              <a:rPr lang="zh-TW" altLang="zh-TW">
                <a:sym typeface="Calibri" panose="020F0502020204030204" pitchFamily="34" charset="0"/>
              </a:rPr>
              <a:t>內文層級二</a:t>
            </a:r>
          </a:p>
          <a:p>
            <a:pPr lvl="2"/>
            <a:r>
              <a:rPr lang="zh-TW" altLang="zh-TW">
                <a:sym typeface="Calibri" panose="020F0502020204030204" pitchFamily="34" charset="0"/>
              </a:rPr>
              <a:t>內文層級三</a:t>
            </a:r>
          </a:p>
          <a:p>
            <a:pPr lvl="3"/>
            <a:r>
              <a:rPr lang="zh-TW" altLang="zh-TW">
                <a:sym typeface="Calibri" panose="020F0502020204030204" pitchFamily="34" charset="0"/>
              </a:rPr>
              <a:t>內文層級四</a:t>
            </a:r>
          </a:p>
          <a:p>
            <a:pPr lvl="4"/>
            <a:r>
              <a:rPr lang="zh-TW" altLang="zh-TW">
                <a:sym typeface="Calibri" panose="020F0502020204030204" pitchFamily="34" charset="0"/>
              </a:rPr>
              <a:t>內文層級五</a:t>
            </a:r>
          </a:p>
        </p:txBody>
      </p:sp>
      <p:sp>
        <p:nvSpPr>
          <p:cNvPr id="4" name="幻燈片編號">
            <a:extLst>
              <a:ext uri="{FF2B5EF4-FFF2-40B4-BE49-F238E27FC236}">
                <a16:creationId xmlns:a16="http://schemas.microsoft.com/office/drawing/2014/main" id="{22C68AA3-6C35-41B6-AF5D-647433492864}"/>
              </a:ext>
            </a:extLst>
          </p:cNvPr>
          <p:cNvSpPr txBox="1">
            <a:spLocks noGrp="1"/>
          </p:cNvSpPr>
          <p:nvPr>
            <p:ph type="sldNum" sz="quarter" idx="2"/>
          </p:nvPr>
        </p:nvSpPr>
        <p:spPr>
          <a:xfrm>
            <a:off x="8288338" y="6423025"/>
            <a:ext cx="227012" cy="231775"/>
          </a:xfrm>
          <a:prstGeom prst="rect">
            <a:avLst/>
          </a:prstGeom>
          <a:ln w="12700">
            <a:miter lim="400000"/>
          </a:ln>
        </p:spPr>
        <p:txBody>
          <a:bodyPr wrap="none" lIns="45719" rIns="45719" anchor="ctr">
            <a:spAutoFit/>
          </a:bodyPr>
          <a:lstStyle>
            <a:lvl1pPr algn="r">
              <a:defRPr sz="900">
                <a:solidFill>
                  <a:srgbClr val="888888"/>
                </a:solidFill>
              </a:defRPr>
            </a:lvl1pPr>
          </a:lstStyle>
          <a:p>
            <a:pPr>
              <a:defRPr/>
            </a:pPr>
            <a:fld id="{A7A65A24-3598-4586-BEDD-613E0CCE093A}"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12" r:id="rId1"/>
    <p:sldLayoutId id="2147486413" r:id="rId2"/>
    <p:sldLayoutId id="2147486414" r:id="rId3"/>
    <p:sldLayoutId id="2147486415" r:id="rId4"/>
    <p:sldLayoutId id="2147486416" r:id="rId5"/>
    <p:sldLayoutId id="2147486417" r:id="rId6"/>
    <p:sldLayoutId id="2147486418" r:id="rId7"/>
    <p:sldLayoutId id="2147486419" r:id="rId8"/>
    <p:sldLayoutId id="2147486420" r:id="rId9"/>
    <p:sldLayoutId id="2147486421" r:id="rId10"/>
    <p:sldLayoutId id="2147486492" r:id="rId11"/>
    <p:sldLayoutId id="2147486493" r:id="rId12"/>
    <p:sldLayoutId id="2147486494" r:id="rId13"/>
    <p:sldLayoutId id="2147486495" r:id="rId14"/>
    <p:sldLayoutId id="2147486422" r:id="rId15"/>
    <p:sldLayoutId id="2147486423" r:id="rId16"/>
    <p:sldLayoutId id="2147486496" r:id="rId17"/>
    <p:sldLayoutId id="2147486424" r:id="rId18"/>
    <p:sldLayoutId id="2147486497" r:id="rId19"/>
    <p:sldLayoutId id="2147486425" r:id="rId20"/>
    <p:sldLayoutId id="2147486498" r:id="rId21"/>
    <p:sldLayoutId id="2147486499" r:id="rId22"/>
    <p:sldLayoutId id="2147486500" r:id="rId23"/>
    <p:sldLayoutId id="2147486501" r:id="rId24"/>
    <p:sldLayoutId id="2147486502" r:id="rId25"/>
    <p:sldLayoutId id="2147486503" r:id="rId26"/>
    <p:sldLayoutId id="2147486504" r:id="rId27"/>
  </p:sldLayoutIdLst>
  <p:transition spd="med"/>
  <p:txStyles>
    <p:titleStyle>
      <a:lvl1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1pPr>
      <a:lvl2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171450" indent="-171450"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1pPr>
      <a:lvl2pPr marL="542925" indent="-200025"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2pPr>
      <a:lvl3pPr marL="925513" indent="-239713"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3pPr>
      <a:lvl4pPr marL="1295400" indent="-266700"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4pPr>
      <a:lvl5pPr marL="1638300" indent="-266700"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9CD816BC-D18D-4E2A-A44F-4D2D4345419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3315" name="Text Placeholder 2">
            <a:extLst>
              <a:ext uri="{FF2B5EF4-FFF2-40B4-BE49-F238E27FC236}">
                <a16:creationId xmlns:a16="http://schemas.microsoft.com/office/drawing/2014/main" id="{079BF198-1081-4BE7-BFE4-D1C967E80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021C739-CCC4-4F11-9F90-A817C652028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2DACC752-9F8C-4F97-B57C-DC38BA8DA6A4}"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5F2B8FEF-49EE-46AA-946D-937D1F7D333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zh-TW" altLang="en-US"/>
          </a:p>
        </p:txBody>
      </p:sp>
      <p:sp>
        <p:nvSpPr>
          <p:cNvPr id="6" name="Slide Number Placeholder 5">
            <a:extLst>
              <a:ext uri="{FF2B5EF4-FFF2-40B4-BE49-F238E27FC236}">
                <a16:creationId xmlns:a16="http://schemas.microsoft.com/office/drawing/2014/main" id="{CEFED1FB-2D1A-44D4-9E99-AFE98D0A943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defRPr>
            </a:lvl1pPr>
          </a:lstStyle>
          <a:p>
            <a:pPr>
              <a:defRPr/>
            </a:pPr>
            <a:fld id="{D845EDCA-C9B3-4EEF-A344-780DDD35EEC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650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大標題文字">
            <a:extLst>
              <a:ext uri="{FF2B5EF4-FFF2-40B4-BE49-F238E27FC236}">
                <a16:creationId xmlns:a16="http://schemas.microsoft.com/office/drawing/2014/main" id="{0077042E-9A0C-489A-AEC9-656941BA754F}"/>
              </a:ext>
            </a:extLst>
          </p:cNvPr>
          <p:cNvSpPr txBox="1">
            <a:spLocks noGrp="1" noChangeArrowheads="1"/>
          </p:cNvSpPr>
          <p:nvPr>
            <p:ph type="title"/>
          </p:nvPr>
        </p:nvSpPr>
        <p:spPr bwMode="auto">
          <a:xfrm>
            <a:off x="669925" y="179388"/>
            <a:ext cx="78041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zh-TW" altLang="zh-TW">
                <a:sym typeface="Helvetica Neue Medium"/>
              </a:rPr>
              <a:t>大標題文字</a:t>
            </a:r>
          </a:p>
        </p:txBody>
      </p:sp>
      <p:sp>
        <p:nvSpPr>
          <p:cNvPr id="16387" name="內文層級一…">
            <a:extLst>
              <a:ext uri="{FF2B5EF4-FFF2-40B4-BE49-F238E27FC236}">
                <a16:creationId xmlns:a16="http://schemas.microsoft.com/office/drawing/2014/main" id="{DF096BA7-611D-4AEF-B821-E7776717596C}"/>
              </a:ext>
            </a:extLst>
          </p:cNvPr>
          <p:cNvSpPr txBox="1">
            <a:spLocks noGrp="1" noChangeArrowheads="1"/>
          </p:cNvSpPr>
          <p:nvPr>
            <p:ph type="body" idx="1"/>
          </p:nvPr>
        </p:nvSpPr>
        <p:spPr bwMode="auto">
          <a:xfrm>
            <a:off x="669925" y="1820863"/>
            <a:ext cx="780415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zh-TW" altLang="zh-TW">
                <a:sym typeface="Helvetica Neue"/>
              </a:rPr>
              <a:t>內文層級一</a:t>
            </a:r>
          </a:p>
          <a:p>
            <a:pPr lvl="1"/>
            <a:r>
              <a:rPr lang="zh-TW" altLang="zh-TW">
                <a:sym typeface="Helvetica Neue"/>
              </a:rPr>
              <a:t>內文層級二</a:t>
            </a:r>
          </a:p>
          <a:p>
            <a:pPr lvl="2"/>
            <a:r>
              <a:rPr lang="zh-TW" altLang="zh-TW">
                <a:sym typeface="Helvetica Neue"/>
              </a:rPr>
              <a:t>內文層級三</a:t>
            </a:r>
          </a:p>
          <a:p>
            <a:pPr lvl="3"/>
            <a:r>
              <a:rPr lang="zh-TW" altLang="zh-TW">
                <a:sym typeface="Helvetica Neue"/>
              </a:rPr>
              <a:t>內文層級四</a:t>
            </a:r>
          </a:p>
          <a:p>
            <a:pPr lvl="4"/>
            <a:r>
              <a:rPr lang="zh-TW" altLang="zh-TW">
                <a:sym typeface="Helvetica Neue"/>
              </a:rPr>
              <a:t>內文層級五</a:t>
            </a:r>
          </a:p>
        </p:txBody>
      </p:sp>
      <p:sp>
        <p:nvSpPr>
          <p:cNvPr id="4" name="幻燈片編號">
            <a:extLst>
              <a:ext uri="{FF2B5EF4-FFF2-40B4-BE49-F238E27FC236}">
                <a16:creationId xmlns:a16="http://schemas.microsoft.com/office/drawing/2014/main" id="{AF3FD6CB-44CB-4B2B-9E39-AF4B8B120C85}"/>
              </a:ext>
            </a:extLst>
          </p:cNvPr>
          <p:cNvSpPr txBox="1">
            <a:spLocks noGrp="1"/>
          </p:cNvSpPr>
          <p:nvPr>
            <p:ph type="sldNum" sz="quarter" idx="2"/>
          </p:nvPr>
        </p:nvSpPr>
        <p:spPr>
          <a:xfrm>
            <a:off x="4430713" y="6535738"/>
            <a:ext cx="277812" cy="276225"/>
          </a:xfrm>
          <a:prstGeom prst="rect">
            <a:avLst/>
          </a:prstGeom>
          <a:ln w="12700">
            <a:miter lim="400000"/>
          </a:ln>
        </p:spPr>
        <p:txBody>
          <a:bodyPr wrap="none" lIns="50800" tIns="50800" rIns="50800" bIns="50800">
            <a:spAutoFit/>
          </a:bodyPr>
          <a:lstStyle>
            <a:lvl1pPr algn="ctr" defTabSz="410751" eaLnBrk="1" fontAlgn="auto">
              <a:spcBef>
                <a:spcPts val="0"/>
              </a:spcBef>
              <a:spcAft>
                <a:spcPts val="0"/>
              </a:spcAft>
              <a:defRPr kumimoji="0" sz="1125" b="0" kern="0">
                <a:solidFill>
                  <a:srgbClr val="000000"/>
                </a:solidFill>
                <a:latin typeface="Helvetica Neue Light"/>
                <a:ea typeface="Helvetica Neue Light"/>
                <a:cs typeface="Helvetica Neue Light"/>
                <a:sym typeface="Helvetica Neue Light"/>
              </a:defRPr>
            </a:lvl1pPr>
          </a:lstStyle>
          <a:p>
            <a:pPr>
              <a:defRPr/>
            </a:pPr>
            <a:fld id="{FC8767FC-EE6A-4D44-A0F8-BD284629B6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547" r:id="rId1"/>
    <p:sldLayoutId id="2147486548" r:id="rId2"/>
    <p:sldLayoutId id="2147486549" r:id="rId3"/>
    <p:sldLayoutId id="2147486550" r:id="rId4"/>
    <p:sldLayoutId id="2147486551" r:id="rId5"/>
    <p:sldLayoutId id="2147486552" r:id="rId6"/>
    <p:sldLayoutId id="2147486553" r:id="rId7"/>
    <p:sldLayoutId id="2147486554" r:id="rId8"/>
    <p:sldLayoutId id="2147486555" r:id="rId9"/>
    <p:sldLayoutId id="2147486556" r:id="rId10"/>
    <p:sldLayoutId id="2147486557" r:id="rId11"/>
    <p:sldLayoutId id="2147486558" r:id="rId12"/>
    <p:sldLayoutId id="2147486559" r:id="rId13"/>
    <p:sldLayoutId id="2147486560" r:id="rId14"/>
    <p:sldLayoutId id="2147486561" r:id="rId15"/>
    <p:sldLayoutId id="2147486562" r:id="rId16"/>
    <p:sldLayoutId id="2147486563" r:id="rId17"/>
    <p:sldLayoutId id="2147486564" r:id="rId18"/>
    <p:sldLayoutId id="2147486565" r:id="rId19"/>
    <p:sldLayoutId id="2147486566" r:id="rId20"/>
    <p:sldLayoutId id="2147486567" r:id="rId21"/>
    <p:sldLayoutId id="2147486568" r:id="rId22"/>
    <p:sldLayoutId id="2147486569" r:id="rId23"/>
    <p:sldLayoutId id="2147486570" r:id="rId24"/>
    <p:sldLayoutId id="2147486571" r:id="rId25"/>
    <p:sldLayoutId id="2147486572" r:id="rId26"/>
    <p:sldLayoutId id="2147486573" r:id="rId27"/>
    <p:sldLayoutId id="2147486574" r:id="rId28"/>
  </p:sldLayoutIdLst>
  <p:transition spd="med"/>
  <p:txStyles>
    <p:titleStyle>
      <a:lvl1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1pPr>
      <a:lvl2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2pPr>
      <a:lvl3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3pPr>
      <a:lvl4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4pPr>
      <a:lvl5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9pPr>
    </p:titleStyle>
    <p:bodyStyle>
      <a:lvl1pPr marL="311150"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1pPr>
      <a:lvl2pPr marL="623888"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2pPr>
      <a:lvl3pPr marL="936625"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3pPr>
      <a:lvl4pPr marL="1249363"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4pPr>
      <a:lvl5pPr marL="1562100"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大標題文字">
            <a:extLst>
              <a:ext uri="{FF2B5EF4-FFF2-40B4-BE49-F238E27FC236}">
                <a16:creationId xmlns:a16="http://schemas.microsoft.com/office/drawing/2014/main" id="{E74401DB-43F9-46D0-98FB-619C6A872754}"/>
              </a:ext>
            </a:extLst>
          </p:cNvPr>
          <p:cNvSpPr txBox="1">
            <a:spLocks noGrp="1" noChangeArrowheads="1"/>
          </p:cNvSpPr>
          <p:nvPr>
            <p:ph type="title"/>
          </p:nvPr>
        </p:nvSpPr>
        <p:spPr bwMode="auto">
          <a:xfrm>
            <a:off x="669925" y="179388"/>
            <a:ext cx="78041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zh-TW" altLang="zh-TW">
                <a:sym typeface="Helvetica Neue Medium"/>
              </a:rPr>
              <a:t>大標題文字</a:t>
            </a:r>
          </a:p>
        </p:txBody>
      </p:sp>
      <p:sp>
        <p:nvSpPr>
          <p:cNvPr id="17411" name="內文層級一…">
            <a:extLst>
              <a:ext uri="{FF2B5EF4-FFF2-40B4-BE49-F238E27FC236}">
                <a16:creationId xmlns:a16="http://schemas.microsoft.com/office/drawing/2014/main" id="{07D28093-93A5-461B-9CF2-BA59138074BE}"/>
              </a:ext>
            </a:extLst>
          </p:cNvPr>
          <p:cNvSpPr txBox="1">
            <a:spLocks noGrp="1" noChangeArrowheads="1"/>
          </p:cNvSpPr>
          <p:nvPr>
            <p:ph type="body" idx="1"/>
          </p:nvPr>
        </p:nvSpPr>
        <p:spPr bwMode="auto">
          <a:xfrm>
            <a:off x="669925" y="1820863"/>
            <a:ext cx="780415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zh-TW" altLang="zh-TW">
                <a:sym typeface="Helvetica Neue"/>
              </a:rPr>
              <a:t>內文層級一</a:t>
            </a:r>
          </a:p>
          <a:p>
            <a:pPr lvl="1"/>
            <a:r>
              <a:rPr lang="zh-TW" altLang="zh-TW">
                <a:sym typeface="Helvetica Neue"/>
              </a:rPr>
              <a:t>內文層級二</a:t>
            </a:r>
          </a:p>
          <a:p>
            <a:pPr lvl="2"/>
            <a:r>
              <a:rPr lang="zh-TW" altLang="zh-TW">
                <a:sym typeface="Helvetica Neue"/>
              </a:rPr>
              <a:t>內文層級三</a:t>
            </a:r>
          </a:p>
          <a:p>
            <a:pPr lvl="3"/>
            <a:r>
              <a:rPr lang="zh-TW" altLang="zh-TW">
                <a:sym typeface="Helvetica Neue"/>
              </a:rPr>
              <a:t>內文層級四</a:t>
            </a:r>
          </a:p>
          <a:p>
            <a:pPr lvl="4"/>
            <a:r>
              <a:rPr lang="zh-TW" altLang="zh-TW">
                <a:sym typeface="Helvetica Neue"/>
              </a:rPr>
              <a:t>內文層級五</a:t>
            </a:r>
          </a:p>
        </p:txBody>
      </p:sp>
      <p:sp>
        <p:nvSpPr>
          <p:cNvPr id="4" name="幻燈片編號">
            <a:extLst>
              <a:ext uri="{FF2B5EF4-FFF2-40B4-BE49-F238E27FC236}">
                <a16:creationId xmlns:a16="http://schemas.microsoft.com/office/drawing/2014/main" id="{07B98664-DCF5-460B-B263-9FB0541A1934}"/>
              </a:ext>
            </a:extLst>
          </p:cNvPr>
          <p:cNvSpPr txBox="1">
            <a:spLocks noGrp="1"/>
          </p:cNvSpPr>
          <p:nvPr>
            <p:ph type="sldNum" sz="quarter" idx="2"/>
          </p:nvPr>
        </p:nvSpPr>
        <p:spPr>
          <a:xfrm>
            <a:off x="4430713" y="6535738"/>
            <a:ext cx="277812" cy="276225"/>
          </a:xfrm>
          <a:prstGeom prst="rect">
            <a:avLst/>
          </a:prstGeom>
          <a:ln w="12700">
            <a:miter lim="400000"/>
          </a:ln>
        </p:spPr>
        <p:txBody>
          <a:bodyPr wrap="none" lIns="50800" tIns="50800" rIns="50800" bIns="50800">
            <a:spAutoFit/>
          </a:bodyPr>
          <a:lstStyle>
            <a:lvl1pPr algn="ctr" defTabSz="410751" eaLnBrk="1" fontAlgn="auto">
              <a:spcBef>
                <a:spcPts val="0"/>
              </a:spcBef>
              <a:spcAft>
                <a:spcPts val="0"/>
              </a:spcAft>
              <a:defRPr kumimoji="0" sz="1125" b="0" kern="0">
                <a:solidFill>
                  <a:srgbClr val="000000"/>
                </a:solidFill>
                <a:latin typeface="Helvetica Neue Light"/>
                <a:ea typeface="Helvetica Neue Light"/>
                <a:cs typeface="Helvetica Neue Light"/>
                <a:sym typeface="Helvetica Neue Light"/>
              </a:defRPr>
            </a:lvl1pPr>
          </a:lstStyle>
          <a:p>
            <a:pPr>
              <a:defRPr/>
            </a:pPr>
            <a:fld id="{AF2C31DF-DFD7-43A5-ADF3-4F664A53EAE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575" r:id="rId1"/>
    <p:sldLayoutId id="2147486576" r:id="rId2"/>
    <p:sldLayoutId id="2147486577" r:id="rId3"/>
    <p:sldLayoutId id="2147486578" r:id="rId4"/>
    <p:sldLayoutId id="2147486579" r:id="rId5"/>
    <p:sldLayoutId id="2147486580" r:id="rId6"/>
    <p:sldLayoutId id="2147486581" r:id="rId7"/>
    <p:sldLayoutId id="2147486582" r:id="rId8"/>
    <p:sldLayoutId id="2147486583" r:id="rId9"/>
    <p:sldLayoutId id="2147486584" r:id="rId10"/>
    <p:sldLayoutId id="2147486585" r:id="rId11"/>
    <p:sldLayoutId id="2147486586" r:id="rId12"/>
    <p:sldLayoutId id="2147486587" r:id="rId13"/>
    <p:sldLayoutId id="2147486588" r:id="rId14"/>
    <p:sldLayoutId id="2147486589" r:id="rId15"/>
    <p:sldLayoutId id="2147486590" r:id="rId16"/>
    <p:sldLayoutId id="2147486591" r:id="rId17"/>
    <p:sldLayoutId id="2147486592" r:id="rId18"/>
    <p:sldLayoutId id="2147486593" r:id="rId19"/>
    <p:sldLayoutId id="2147486594" r:id="rId20"/>
    <p:sldLayoutId id="2147486595" r:id="rId21"/>
    <p:sldLayoutId id="2147486596" r:id="rId22"/>
    <p:sldLayoutId id="2147486597" r:id="rId23"/>
    <p:sldLayoutId id="2147486598" r:id="rId24"/>
    <p:sldLayoutId id="2147486599" r:id="rId25"/>
    <p:sldLayoutId id="2147486600" r:id="rId26"/>
    <p:sldLayoutId id="2147486601" r:id="rId27"/>
    <p:sldLayoutId id="2147486602" r:id="rId28"/>
  </p:sldLayoutIdLst>
  <p:transition spd="med"/>
  <p:txStyles>
    <p:titleStyle>
      <a:lvl1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1pPr>
      <a:lvl2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2pPr>
      <a:lvl3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3pPr>
      <a:lvl4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4pPr>
      <a:lvl5pPr algn="ctr" defTabSz="409575" rtl="0" eaLnBrk="0" fontAlgn="base" hangingPunct="0">
        <a:spcBef>
          <a:spcPct val="0"/>
        </a:spcBef>
        <a:spcAft>
          <a:spcPct val="0"/>
        </a:spcAft>
        <a:defRPr sz="5600">
          <a:solidFill>
            <a:srgbClr val="000000"/>
          </a:solidFill>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9pPr>
    </p:titleStyle>
    <p:bodyStyle>
      <a:lvl1pPr marL="311150"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1pPr>
      <a:lvl2pPr marL="623888"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2pPr>
      <a:lvl3pPr marL="936625"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3pPr>
      <a:lvl4pPr marL="1249363"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4pPr>
      <a:lvl5pPr marL="1562100" indent="-311150" algn="l" defTabSz="409575" rtl="0" eaLnBrk="0" fontAlgn="base" hangingPunct="0">
        <a:spcBef>
          <a:spcPts val="2950"/>
        </a:spcBef>
        <a:spcAft>
          <a:spcPct val="0"/>
        </a:spcAft>
        <a:buSzPct val="145000"/>
        <a:buChar char="•"/>
        <a:defRPr sz="2200">
          <a:solidFill>
            <a:srgbClr val="000000"/>
          </a:solidFill>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標題版面配置區 1">
            <a:extLst>
              <a:ext uri="{FF2B5EF4-FFF2-40B4-BE49-F238E27FC236}">
                <a16:creationId xmlns:a16="http://schemas.microsoft.com/office/drawing/2014/main" id="{0FE2936E-668C-4317-BC47-B432E7F8486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文字版面配置區 2">
            <a:extLst>
              <a:ext uri="{FF2B5EF4-FFF2-40B4-BE49-F238E27FC236}">
                <a16:creationId xmlns:a16="http://schemas.microsoft.com/office/drawing/2014/main" id="{896A3A50-01AD-4266-8060-C06D352DCD3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9E85750-8D02-45C8-A4B6-B06909B1D13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fld id="{44EF89BA-04E6-40EA-A2E6-C464CF96ED0A}"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D26608A5-8970-4C93-BFB0-68B49D5A19E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endParaRPr lang="zh-TW" altLang="en-US"/>
          </a:p>
        </p:txBody>
      </p:sp>
      <p:sp>
        <p:nvSpPr>
          <p:cNvPr id="6" name="投影片編號版面配置區 5">
            <a:extLst>
              <a:ext uri="{FF2B5EF4-FFF2-40B4-BE49-F238E27FC236}">
                <a16:creationId xmlns:a16="http://schemas.microsoft.com/office/drawing/2014/main" id="{8DFA0DCD-75F1-4C4F-8AC2-B42F7FA47C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fld id="{58AAA9F2-51AB-4C4B-9684-E01573E6B05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6453" r:id="rId1"/>
    <p:sldLayoutId id="2147486454" r:id="rId2"/>
    <p:sldLayoutId id="2147486455" r:id="rId3"/>
    <p:sldLayoutId id="2147486456" r:id="rId4"/>
    <p:sldLayoutId id="2147486457" r:id="rId5"/>
    <p:sldLayoutId id="2147486458" r:id="rId6"/>
    <p:sldLayoutId id="2147486459" r:id="rId7"/>
    <p:sldLayoutId id="2147486460" r:id="rId8"/>
    <p:sldLayoutId id="2147486461" r:id="rId9"/>
    <p:sldLayoutId id="2147486462" r:id="rId10"/>
    <p:sldLayoutId id="214748646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EB90F21-9A2D-4CF9-9169-4F7574FD401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3075" name="Text Placeholder 2">
            <a:extLst>
              <a:ext uri="{FF2B5EF4-FFF2-40B4-BE49-F238E27FC236}">
                <a16:creationId xmlns:a16="http://schemas.microsoft.com/office/drawing/2014/main" id="{79DF23E8-72CE-414D-AB87-7086C069C73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1140058F-6134-4D4B-86DE-09F52E2AD9F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fld id="{53B8A87E-339C-4DA8-8CC9-3A34156DACFA}" type="datetimeFigureOut">
              <a:rPr lang="zh-TW" altLang="en-US"/>
              <a:pPr>
                <a:defRPr/>
              </a:pPr>
              <a:t>2022/9/5</a:t>
            </a:fld>
            <a:endParaRPr lang="zh-TW" altLang="en-US"/>
          </a:p>
        </p:txBody>
      </p:sp>
      <p:sp>
        <p:nvSpPr>
          <p:cNvPr id="5" name="Footer Placeholder 4">
            <a:extLst>
              <a:ext uri="{FF2B5EF4-FFF2-40B4-BE49-F238E27FC236}">
                <a16:creationId xmlns:a16="http://schemas.microsoft.com/office/drawing/2014/main" id="{4779FBF6-CE09-4A4C-B077-BABA812D599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endParaRPr lang="zh-TW" altLang="en-US"/>
          </a:p>
        </p:txBody>
      </p:sp>
      <p:sp>
        <p:nvSpPr>
          <p:cNvPr id="6" name="Slide Number Placeholder 5">
            <a:extLst>
              <a:ext uri="{FF2B5EF4-FFF2-40B4-BE49-F238E27FC236}">
                <a16:creationId xmlns:a16="http://schemas.microsoft.com/office/drawing/2014/main" id="{25B1CA52-039F-494D-A6FE-35C1C4E80B1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prstClr val="black">
                    <a:tint val="75000"/>
                  </a:prstClr>
                </a:solidFill>
                <a:latin typeface="Calibri" panose="020F0502020204030204"/>
              </a:defRPr>
            </a:lvl1pPr>
          </a:lstStyle>
          <a:p>
            <a:pPr>
              <a:defRPr/>
            </a:pPr>
            <a:fld id="{98B31222-6D8B-424E-A9F0-F8F44ADF0B1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6464" r:id="rId1"/>
    <p:sldLayoutId id="2147486465" r:id="rId2"/>
    <p:sldLayoutId id="2147486466" r:id="rId3"/>
    <p:sldLayoutId id="2147486467" r:id="rId4"/>
    <p:sldLayoutId id="2147486468" r:id="rId5"/>
    <p:sldLayoutId id="2147486469" r:id="rId6"/>
    <p:sldLayoutId id="2147486470" r:id="rId7"/>
    <p:sldLayoutId id="2147486471" r:id="rId8"/>
    <p:sldLayoutId id="2147486472" r:id="rId9"/>
    <p:sldLayoutId id="2147486473" r:id="rId10"/>
    <p:sldLayoutId id="214748647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3F7057D1-4E8C-4893-82B4-52DA812BAEFA}"/>
              </a:ext>
            </a:extLst>
          </p:cNvPr>
          <p:cNvSpPr/>
          <p:nvPr/>
        </p:nvSpPr>
        <p:spPr>
          <a:xfrm>
            <a:off x="0" y="6400800"/>
            <a:ext cx="9144000" cy="457200"/>
          </a:xfrm>
          <a:custGeom>
            <a:avLst/>
            <a:gdLst/>
            <a:ahLst/>
            <a:cxnLst/>
            <a:rect l="l" t="t" r="r" b="b"/>
            <a:pathLst>
              <a:path w="12192000" h="457200">
                <a:moveTo>
                  <a:pt x="0" y="457199"/>
                </a:moveTo>
                <a:lnTo>
                  <a:pt x="12192000" y="457199"/>
                </a:lnTo>
                <a:lnTo>
                  <a:pt x="12192000" y="0"/>
                </a:lnTo>
                <a:lnTo>
                  <a:pt x="0" y="0"/>
                </a:lnTo>
                <a:lnTo>
                  <a:pt x="0" y="457199"/>
                </a:lnTo>
                <a:close/>
              </a:path>
            </a:pathLst>
          </a:custGeom>
          <a:solidFill>
            <a:srgbClr val="BC572C"/>
          </a:solidFill>
        </p:spPr>
        <p:txBody>
          <a:bodyPr lIns="0" tIns="0" rIns="0" bIns="0"/>
          <a:lstStyle/>
          <a:p>
            <a:pPr eaLnBrk="1" fontAlgn="auto" hangingPunct="1">
              <a:spcBef>
                <a:spcPts val="0"/>
              </a:spcBef>
              <a:spcAft>
                <a:spcPts val="0"/>
              </a:spcAft>
              <a:defRPr/>
            </a:pPr>
            <a:endParaRPr kumimoji="0" sz="1350">
              <a:solidFill>
                <a:prstClr val="black"/>
              </a:solidFill>
              <a:latin typeface="Calibri"/>
              <a:ea typeface="+mn-ea"/>
            </a:endParaRPr>
          </a:p>
        </p:txBody>
      </p:sp>
      <p:sp>
        <p:nvSpPr>
          <p:cNvPr id="17" name="bk object 17">
            <a:extLst>
              <a:ext uri="{FF2B5EF4-FFF2-40B4-BE49-F238E27FC236}">
                <a16:creationId xmlns:a16="http://schemas.microsoft.com/office/drawing/2014/main" id="{E49BAFE7-30F2-40A6-8BA4-5D1E175E81E3}"/>
              </a:ext>
            </a:extLst>
          </p:cNvPr>
          <p:cNvSpPr/>
          <p:nvPr/>
        </p:nvSpPr>
        <p:spPr>
          <a:xfrm>
            <a:off x="0" y="6334125"/>
            <a:ext cx="9144000" cy="66675"/>
          </a:xfrm>
          <a:custGeom>
            <a:avLst/>
            <a:gdLst/>
            <a:ahLst/>
            <a:cxnLst/>
            <a:rect l="l" t="t" r="r" b="b"/>
            <a:pathLst>
              <a:path w="12192000" h="67310">
                <a:moveTo>
                  <a:pt x="0" y="67055"/>
                </a:moveTo>
                <a:lnTo>
                  <a:pt x="12192000" y="67055"/>
                </a:lnTo>
                <a:lnTo>
                  <a:pt x="12192000" y="0"/>
                </a:lnTo>
                <a:lnTo>
                  <a:pt x="0" y="0"/>
                </a:lnTo>
                <a:lnTo>
                  <a:pt x="0" y="67055"/>
                </a:lnTo>
                <a:close/>
              </a:path>
            </a:pathLst>
          </a:custGeom>
          <a:solidFill>
            <a:srgbClr val="E38312"/>
          </a:solidFill>
        </p:spPr>
        <p:txBody>
          <a:bodyPr lIns="0" tIns="0" rIns="0" bIns="0"/>
          <a:lstStyle/>
          <a:p>
            <a:pPr eaLnBrk="1" fontAlgn="auto" hangingPunct="1">
              <a:spcBef>
                <a:spcPts val="0"/>
              </a:spcBef>
              <a:spcAft>
                <a:spcPts val="0"/>
              </a:spcAft>
              <a:defRPr/>
            </a:pPr>
            <a:endParaRPr kumimoji="0" sz="1350">
              <a:solidFill>
                <a:prstClr val="black"/>
              </a:solidFill>
              <a:latin typeface="Calibri"/>
              <a:ea typeface="+mn-ea"/>
            </a:endParaRPr>
          </a:p>
        </p:txBody>
      </p:sp>
      <p:sp>
        <p:nvSpPr>
          <p:cNvPr id="18" name="bk object 18">
            <a:extLst>
              <a:ext uri="{FF2B5EF4-FFF2-40B4-BE49-F238E27FC236}">
                <a16:creationId xmlns:a16="http://schemas.microsoft.com/office/drawing/2014/main" id="{7926448D-5854-4CA7-9572-6784F49CE66F}"/>
              </a:ext>
            </a:extLst>
          </p:cNvPr>
          <p:cNvSpPr/>
          <p:nvPr/>
        </p:nvSpPr>
        <p:spPr>
          <a:xfrm>
            <a:off x="895350" y="1736725"/>
            <a:ext cx="7475538" cy="0"/>
          </a:xfrm>
          <a:custGeom>
            <a:avLst/>
            <a:gdLst/>
            <a:ahLst/>
            <a:cxnLst/>
            <a:rect l="l" t="t" r="r" b="b"/>
            <a:pathLst>
              <a:path w="9966960">
                <a:moveTo>
                  <a:pt x="0" y="0"/>
                </a:moveTo>
                <a:lnTo>
                  <a:pt x="9966960" y="0"/>
                </a:lnTo>
              </a:path>
            </a:pathLst>
          </a:custGeom>
          <a:ln w="6096">
            <a:solidFill>
              <a:srgbClr val="7E7E7E"/>
            </a:solidFill>
          </a:ln>
        </p:spPr>
        <p:txBody>
          <a:bodyPr lIns="0" tIns="0" rIns="0" bIns="0"/>
          <a:lstStyle/>
          <a:p>
            <a:pPr eaLnBrk="1" fontAlgn="auto" hangingPunct="1">
              <a:spcBef>
                <a:spcPts val="0"/>
              </a:spcBef>
              <a:spcAft>
                <a:spcPts val="0"/>
              </a:spcAft>
              <a:defRPr/>
            </a:pPr>
            <a:endParaRPr kumimoji="0" sz="1350">
              <a:solidFill>
                <a:prstClr val="black"/>
              </a:solidFill>
              <a:latin typeface="Calibri"/>
              <a:ea typeface="+mn-ea"/>
            </a:endParaRPr>
          </a:p>
        </p:txBody>
      </p:sp>
      <p:sp>
        <p:nvSpPr>
          <p:cNvPr id="4101" name="Holder 2">
            <a:extLst>
              <a:ext uri="{FF2B5EF4-FFF2-40B4-BE49-F238E27FC236}">
                <a16:creationId xmlns:a16="http://schemas.microsoft.com/office/drawing/2014/main" id="{51B0F623-295F-4ECF-BE33-2C5CF2092333}"/>
              </a:ext>
            </a:extLst>
          </p:cNvPr>
          <p:cNvSpPr>
            <a:spLocks noGrp="1"/>
          </p:cNvSpPr>
          <p:nvPr>
            <p:ph type="title"/>
          </p:nvPr>
        </p:nvSpPr>
        <p:spPr bwMode="auto">
          <a:xfrm>
            <a:off x="882650" y="920750"/>
            <a:ext cx="73787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zh-TW" altLang="zh-TW"/>
          </a:p>
        </p:txBody>
      </p:sp>
      <p:sp>
        <p:nvSpPr>
          <p:cNvPr id="4102" name="Holder 3">
            <a:extLst>
              <a:ext uri="{FF2B5EF4-FFF2-40B4-BE49-F238E27FC236}">
                <a16:creationId xmlns:a16="http://schemas.microsoft.com/office/drawing/2014/main" id="{A7C05828-D63E-4C8F-BA4F-FE90DE89B8E9}"/>
              </a:ext>
            </a:extLst>
          </p:cNvPr>
          <p:cNvSpPr>
            <a:spLocks noGrp="1"/>
          </p:cNvSpPr>
          <p:nvPr>
            <p:ph type="body" idx="1"/>
          </p:nvPr>
        </p:nvSpPr>
        <p:spPr bwMode="auto">
          <a:xfrm>
            <a:off x="457200" y="1577975"/>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zh-TW" altLang="zh-TW"/>
          </a:p>
        </p:txBody>
      </p:sp>
      <p:sp>
        <p:nvSpPr>
          <p:cNvPr id="4" name="Holder 4">
            <a:extLst>
              <a:ext uri="{FF2B5EF4-FFF2-40B4-BE49-F238E27FC236}">
                <a16:creationId xmlns:a16="http://schemas.microsoft.com/office/drawing/2014/main" id="{BBE6D2C7-C204-4EAC-8689-33E755EAA416}"/>
              </a:ext>
            </a:extLst>
          </p:cNvPr>
          <p:cNvSpPr>
            <a:spLocks noGrp="1"/>
          </p:cNvSpPr>
          <p:nvPr>
            <p:ph type="ftr" sz="quarter" idx="5"/>
          </p:nvPr>
        </p:nvSpPr>
        <p:spPr>
          <a:xfrm>
            <a:off x="3108325" y="6378575"/>
            <a:ext cx="2927350" cy="206375"/>
          </a:xfrm>
          <a:prstGeom prst="rect">
            <a:avLst/>
          </a:prstGeom>
        </p:spPr>
        <p:txBody>
          <a:bodyPr wrap="square" lIns="0" tIns="0" rIns="0" bIns="0">
            <a:spAutoFit/>
          </a:bodyPr>
          <a:lstStyle>
            <a:lvl1pPr algn="ctr" eaLnBrk="1" fontAlgn="auto" hangingPunct="1">
              <a:spcBef>
                <a:spcPts val="0"/>
              </a:spcBef>
              <a:spcAft>
                <a:spcPts val="0"/>
              </a:spcAft>
              <a:defRPr kumimoji="0" sz="1350">
                <a:solidFill>
                  <a:prstClr val="black">
                    <a:tint val="75000"/>
                  </a:prstClr>
                </a:solidFill>
                <a:latin typeface="Calibri"/>
                <a:ea typeface="+mn-ea"/>
              </a:defRPr>
            </a:lvl1pPr>
          </a:lstStyle>
          <a:p>
            <a:pPr>
              <a:defRPr/>
            </a:pPr>
            <a:endParaRPr lang="zh-TW" altLang="en-US"/>
          </a:p>
        </p:txBody>
      </p:sp>
      <p:sp>
        <p:nvSpPr>
          <p:cNvPr id="5" name="Holder 5">
            <a:extLst>
              <a:ext uri="{FF2B5EF4-FFF2-40B4-BE49-F238E27FC236}">
                <a16:creationId xmlns:a16="http://schemas.microsoft.com/office/drawing/2014/main" id="{438A47F7-5F4B-4C38-82D4-F6E3E1031FC9}"/>
              </a:ext>
            </a:extLst>
          </p:cNvPr>
          <p:cNvSpPr>
            <a:spLocks noGrp="1"/>
          </p:cNvSpPr>
          <p:nvPr>
            <p:ph type="dt" sz="half" idx="6"/>
          </p:nvPr>
        </p:nvSpPr>
        <p:spPr>
          <a:xfrm>
            <a:off x="457200" y="6378575"/>
            <a:ext cx="2103438" cy="206375"/>
          </a:xfrm>
          <a:prstGeom prst="rect">
            <a:avLst/>
          </a:prstGeom>
        </p:spPr>
        <p:txBody>
          <a:bodyPr wrap="square" lIns="0" tIns="0" rIns="0" bIns="0">
            <a:spAutoFit/>
          </a:bodyPr>
          <a:lstStyle>
            <a:lvl1pPr algn="l" eaLnBrk="1" fontAlgn="auto" hangingPunct="1">
              <a:spcBef>
                <a:spcPts val="0"/>
              </a:spcBef>
              <a:spcAft>
                <a:spcPts val="0"/>
              </a:spcAft>
              <a:defRPr kumimoji="0" sz="1350">
                <a:solidFill>
                  <a:prstClr val="black">
                    <a:tint val="75000"/>
                  </a:prstClr>
                </a:solidFill>
                <a:latin typeface="Calibri"/>
                <a:ea typeface="+mn-ea"/>
              </a:defRPr>
            </a:lvl1pPr>
          </a:lstStyle>
          <a:p>
            <a:pPr>
              <a:defRPr/>
            </a:pPr>
            <a:fld id="{A24024FB-5EA6-485E-8032-3F25ED4A5D5F}" type="datetimeFigureOut">
              <a:rPr lang="en-US"/>
              <a:pPr>
                <a:defRPr/>
              </a:pPr>
              <a:t>9/5/2022</a:t>
            </a:fld>
            <a:endParaRPr lang="en-US"/>
          </a:p>
        </p:txBody>
      </p:sp>
      <p:sp>
        <p:nvSpPr>
          <p:cNvPr id="6" name="Holder 6">
            <a:extLst>
              <a:ext uri="{FF2B5EF4-FFF2-40B4-BE49-F238E27FC236}">
                <a16:creationId xmlns:a16="http://schemas.microsoft.com/office/drawing/2014/main" id="{CA7048D3-FC98-47A0-BF4A-59F1A200AFE5}"/>
              </a:ext>
            </a:extLst>
          </p:cNvPr>
          <p:cNvSpPr>
            <a:spLocks noGrp="1"/>
          </p:cNvSpPr>
          <p:nvPr>
            <p:ph type="sldNum" sz="quarter" idx="7"/>
          </p:nvPr>
        </p:nvSpPr>
        <p:spPr>
          <a:xfrm>
            <a:off x="6583363" y="6378575"/>
            <a:ext cx="2103437" cy="206375"/>
          </a:xfrm>
          <a:prstGeom prst="rect">
            <a:avLst/>
          </a:prstGeom>
        </p:spPr>
        <p:txBody>
          <a:bodyPr wrap="square" lIns="0" tIns="0" rIns="0" bIns="0">
            <a:spAutoFit/>
          </a:bodyPr>
          <a:lstStyle>
            <a:lvl1pPr algn="r" eaLnBrk="1" fontAlgn="auto" hangingPunct="1">
              <a:spcBef>
                <a:spcPts val="0"/>
              </a:spcBef>
              <a:spcAft>
                <a:spcPts val="0"/>
              </a:spcAft>
              <a:defRPr kumimoji="0" sz="1350">
                <a:solidFill>
                  <a:prstClr val="black">
                    <a:tint val="75000"/>
                  </a:prstClr>
                </a:solidFill>
                <a:latin typeface="Calibri"/>
                <a:ea typeface="+mn-ea"/>
              </a:defRPr>
            </a:lvl1pPr>
          </a:lstStyle>
          <a:p>
            <a:pPr>
              <a:defRPr/>
            </a:pPr>
            <a:fld id="{96A25998-1ECD-432F-826C-AF6678FE026D}" type="slidenum">
              <a:rPr lang="en-US" altLang="zh-TW"/>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6475"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5pPr>
      <a:lvl6pPr marL="457200"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6pPr>
      <a:lvl7pPr marL="914400"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7pPr>
      <a:lvl8pPr marL="1371600"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8pPr>
      <a:lvl9pPr marL="1828800" algn="ctr" rtl="0" eaLnBrk="0" fontAlgn="base" hangingPunct="0">
        <a:spcBef>
          <a:spcPct val="0"/>
        </a:spcBef>
        <a:spcAft>
          <a:spcPct val="0"/>
        </a:spcAft>
        <a:defRPr>
          <a:solidFill>
            <a:schemeClr val="tx2"/>
          </a:solidFill>
          <a:latin typeface="Calibri" panose="020F0502020204030204" pitchFamily="34" charset="0"/>
          <a:ea typeface="新細明體" panose="02020500000000000000" pitchFamily="18" charset="-12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342900" algn="l" rtl="0" eaLnBrk="0" fontAlgn="base" hangingPunct="0">
        <a:spcBef>
          <a:spcPct val="20000"/>
        </a:spcBef>
        <a:spcAft>
          <a:spcPct val="0"/>
        </a:spcAft>
        <a:defRPr>
          <a:solidFill>
            <a:schemeClr val="tx1"/>
          </a:solidFill>
          <a:latin typeface="+mn-lt"/>
          <a:ea typeface="+mn-ea"/>
          <a:cs typeface="+mn-cs"/>
        </a:defRPr>
      </a:lvl2pPr>
      <a:lvl3pPr marL="685800" algn="l" rtl="0" eaLnBrk="0" fontAlgn="base" hangingPunct="0">
        <a:spcBef>
          <a:spcPct val="20000"/>
        </a:spcBef>
        <a:spcAft>
          <a:spcPct val="0"/>
        </a:spcAft>
        <a:defRPr>
          <a:solidFill>
            <a:schemeClr val="tx1"/>
          </a:solidFill>
          <a:latin typeface="+mn-lt"/>
          <a:ea typeface="+mn-ea"/>
          <a:cs typeface="+mn-cs"/>
        </a:defRPr>
      </a:lvl3pPr>
      <a:lvl4pPr marL="1028700" algn="l" rtl="0" eaLnBrk="0" fontAlgn="base" hangingPunct="0">
        <a:spcBef>
          <a:spcPct val="20000"/>
        </a:spcBef>
        <a:spcAft>
          <a:spcPct val="0"/>
        </a:spcAft>
        <a:defRPr>
          <a:solidFill>
            <a:schemeClr val="tx1"/>
          </a:solidFill>
          <a:latin typeface="+mn-lt"/>
          <a:ea typeface="+mn-ea"/>
          <a:cs typeface="+mn-cs"/>
        </a:defRPr>
      </a:lvl4pPr>
      <a:lvl5pPr marL="1371600" algn="l" rtl="0" eaLnBrk="0" fontAlgn="base" hangingPunct="0">
        <a:spcBef>
          <a:spcPct val="20000"/>
        </a:spcBef>
        <a:spcAft>
          <a:spcPct val="0"/>
        </a:spcAft>
        <a:defRPr>
          <a:solidFill>
            <a:schemeClr val="tx1"/>
          </a:solidFill>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大標題文字">
            <a:extLst>
              <a:ext uri="{FF2B5EF4-FFF2-40B4-BE49-F238E27FC236}">
                <a16:creationId xmlns:a16="http://schemas.microsoft.com/office/drawing/2014/main" id="{870BE0CD-C8D9-4A00-BD5B-1110482FC62F}"/>
              </a:ext>
            </a:extLst>
          </p:cNvPr>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zh-TW" altLang="zh-TW">
                <a:sym typeface="Calibri Light" panose="020F0302020204030204" pitchFamily="34" charset="0"/>
              </a:rPr>
              <a:t>大標題文字</a:t>
            </a:r>
          </a:p>
        </p:txBody>
      </p:sp>
      <p:sp>
        <p:nvSpPr>
          <p:cNvPr id="6147" name="內文層級一…">
            <a:extLst>
              <a:ext uri="{FF2B5EF4-FFF2-40B4-BE49-F238E27FC236}">
                <a16:creationId xmlns:a16="http://schemas.microsoft.com/office/drawing/2014/main" id="{1F498859-6916-4472-8464-1458DC198FC9}"/>
              </a:ext>
            </a:extLst>
          </p:cNvPr>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zh-TW" altLang="zh-TW">
                <a:sym typeface="Calibri" panose="020F0502020204030204" pitchFamily="34" charset="0"/>
              </a:rPr>
              <a:t>內文層級一</a:t>
            </a:r>
          </a:p>
          <a:p>
            <a:pPr lvl="1"/>
            <a:r>
              <a:rPr lang="zh-TW" altLang="zh-TW">
                <a:sym typeface="Calibri" panose="020F0502020204030204" pitchFamily="34" charset="0"/>
              </a:rPr>
              <a:t>內文層級二</a:t>
            </a:r>
          </a:p>
          <a:p>
            <a:pPr lvl="2"/>
            <a:r>
              <a:rPr lang="zh-TW" altLang="zh-TW">
                <a:sym typeface="Calibri" panose="020F0502020204030204" pitchFamily="34" charset="0"/>
              </a:rPr>
              <a:t>內文層級三</a:t>
            </a:r>
          </a:p>
          <a:p>
            <a:pPr lvl="3"/>
            <a:r>
              <a:rPr lang="zh-TW" altLang="zh-TW">
                <a:sym typeface="Calibri" panose="020F0502020204030204" pitchFamily="34" charset="0"/>
              </a:rPr>
              <a:t>內文層級四</a:t>
            </a:r>
          </a:p>
          <a:p>
            <a:pPr lvl="4"/>
            <a:r>
              <a:rPr lang="zh-TW" altLang="zh-TW">
                <a:sym typeface="Calibri" panose="020F0502020204030204" pitchFamily="34" charset="0"/>
              </a:rPr>
              <a:t>內文層級五</a:t>
            </a:r>
          </a:p>
        </p:txBody>
      </p:sp>
      <p:sp>
        <p:nvSpPr>
          <p:cNvPr id="4" name="幻燈片編號">
            <a:extLst>
              <a:ext uri="{FF2B5EF4-FFF2-40B4-BE49-F238E27FC236}">
                <a16:creationId xmlns:a16="http://schemas.microsoft.com/office/drawing/2014/main" id="{C247DBCB-C64C-41FA-9113-7C82F5889B1A}"/>
              </a:ext>
            </a:extLst>
          </p:cNvPr>
          <p:cNvSpPr txBox="1">
            <a:spLocks noGrp="1"/>
          </p:cNvSpPr>
          <p:nvPr>
            <p:ph type="sldNum" sz="quarter" idx="2"/>
          </p:nvPr>
        </p:nvSpPr>
        <p:spPr>
          <a:xfrm>
            <a:off x="8288338" y="6423025"/>
            <a:ext cx="227012" cy="231775"/>
          </a:xfrm>
          <a:prstGeom prst="rect">
            <a:avLst/>
          </a:prstGeom>
          <a:ln w="12700">
            <a:miter lim="400000"/>
          </a:ln>
        </p:spPr>
        <p:txBody>
          <a:bodyPr wrap="none" lIns="45719" rIns="45719" anchor="ctr">
            <a:spAutoFit/>
          </a:bodyPr>
          <a:lstStyle>
            <a:lvl1pPr algn="r">
              <a:defRPr sz="900">
                <a:solidFill>
                  <a:srgbClr val="888888"/>
                </a:solidFill>
              </a:defRPr>
            </a:lvl1pPr>
          </a:lstStyle>
          <a:p>
            <a:pPr>
              <a:defRPr/>
            </a:pPr>
            <a:fld id="{5A98A8CC-C5CF-48D9-8813-BD2311BA23C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394" r:id="rId1"/>
    <p:sldLayoutId id="2147486395" r:id="rId2"/>
    <p:sldLayoutId id="2147486396" r:id="rId3"/>
    <p:sldLayoutId id="2147486397" r:id="rId4"/>
    <p:sldLayoutId id="2147486398" r:id="rId5"/>
    <p:sldLayoutId id="2147486399" r:id="rId6"/>
    <p:sldLayoutId id="2147486400" r:id="rId7"/>
    <p:sldLayoutId id="2147486401" r:id="rId8"/>
    <p:sldLayoutId id="2147486402" r:id="rId9"/>
    <p:sldLayoutId id="2147486403" r:id="rId10"/>
    <p:sldLayoutId id="2147486479" r:id="rId11"/>
    <p:sldLayoutId id="2147486480" r:id="rId12"/>
    <p:sldLayoutId id="2147486481" r:id="rId13"/>
    <p:sldLayoutId id="2147486482" r:id="rId14"/>
    <p:sldLayoutId id="2147486404" r:id="rId15"/>
    <p:sldLayoutId id="2147486405" r:id="rId16"/>
    <p:sldLayoutId id="2147486483" r:id="rId17"/>
    <p:sldLayoutId id="2147486406" r:id="rId18"/>
    <p:sldLayoutId id="2147486484" r:id="rId19"/>
    <p:sldLayoutId id="2147486407" r:id="rId20"/>
    <p:sldLayoutId id="2147486485" r:id="rId21"/>
    <p:sldLayoutId id="2147486486" r:id="rId22"/>
    <p:sldLayoutId id="2147486487" r:id="rId23"/>
    <p:sldLayoutId id="2147486488" r:id="rId24"/>
    <p:sldLayoutId id="2147486489" r:id="rId25"/>
    <p:sldLayoutId id="2147486490" r:id="rId26"/>
  </p:sldLayoutIdLst>
  <p:transition spd="med"/>
  <p:txStyles>
    <p:titleStyle>
      <a:lvl1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1pPr>
      <a:lvl2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000000"/>
          </a:solidFill>
          <a:latin typeface="Calibri Light"/>
          <a:ea typeface="Calibri Light"/>
          <a:cs typeface="Calibri Light"/>
          <a:sym typeface="Calibri Light" panose="020F0302020204030204" pitchFamily="34" charset="0"/>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171450" indent="-171450"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1pPr>
      <a:lvl2pPr marL="542925" indent="-200025"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2pPr>
      <a:lvl3pPr marL="925513" indent="-239713"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3pPr>
      <a:lvl4pPr marL="1295400" indent="-266700"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4pPr>
      <a:lvl5pPr marL="1638300" indent="-266700" algn="l" defTabSz="685800" rtl="0" eaLnBrk="0" fontAlgn="base" hangingPunct="0">
        <a:lnSpc>
          <a:spcPct val="90000"/>
        </a:lnSpc>
        <a:spcBef>
          <a:spcPts val="750"/>
        </a:spcBef>
        <a:spcAft>
          <a:spcPct val="0"/>
        </a:spcAft>
        <a:buSzPct val="100000"/>
        <a:buFont typeface="Arial" panose="020B0604020202020204" pitchFamily="34" charset="0"/>
        <a:buChar char="•"/>
        <a:defRPr sz="2100">
          <a:solidFill>
            <a:srgbClr val="000000"/>
          </a:solidFill>
          <a:latin typeface="+mj-lt"/>
          <a:ea typeface="+mj-ea"/>
          <a:cs typeface="+mj-cs"/>
          <a:sym typeface="Calibri" panose="020F0502020204030204" pitchFamily="34" charset="0"/>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標題版面配置區 1">
            <a:extLst>
              <a:ext uri="{FF2B5EF4-FFF2-40B4-BE49-F238E27FC236}">
                <a16:creationId xmlns:a16="http://schemas.microsoft.com/office/drawing/2014/main" id="{EA2C4F69-6263-43A3-B668-8B1131D1E42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7171" name="文字版面配置區 2">
            <a:extLst>
              <a:ext uri="{FF2B5EF4-FFF2-40B4-BE49-F238E27FC236}">
                <a16:creationId xmlns:a16="http://schemas.microsoft.com/office/drawing/2014/main" id="{58402F3C-B76B-4E7C-99B9-2F665592EB5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CA1EA98-FD11-4A03-8040-E5608D615F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a:defRPr sz="900">
                <a:solidFill>
                  <a:prstClr val="black">
                    <a:tint val="75000"/>
                  </a:prstClr>
                </a:solidFill>
              </a:defRPr>
            </a:lvl1pPr>
          </a:lstStyle>
          <a:p>
            <a:pPr>
              <a:defRPr/>
            </a:pPr>
            <a:fld id="{1A472663-B052-4CA2-9780-1F3D9F066C36}" type="datetimeFigureOut">
              <a:rPr lang="zh-TW" altLang="en-US"/>
              <a:pPr>
                <a:defRPr/>
              </a:pPr>
              <a:t>2022/9/5</a:t>
            </a:fld>
            <a:endParaRPr lang="zh-TW" altLang="en-US"/>
          </a:p>
        </p:txBody>
      </p:sp>
      <p:sp>
        <p:nvSpPr>
          <p:cNvPr id="5" name="頁尾版面配置區 4">
            <a:extLst>
              <a:ext uri="{FF2B5EF4-FFF2-40B4-BE49-F238E27FC236}">
                <a16:creationId xmlns:a16="http://schemas.microsoft.com/office/drawing/2014/main" id="{3D3C8D4F-0985-4ECB-8C23-F0CEA1AC0F7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a:defRPr sz="900">
                <a:solidFill>
                  <a:prstClr val="black">
                    <a:tint val="75000"/>
                  </a:prstClr>
                </a:solidFill>
              </a:defRPr>
            </a:lvl1pPr>
          </a:lstStyle>
          <a:p>
            <a:pPr>
              <a:defRPr/>
            </a:pPr>
            <a:endParaRPr lang="zh-TW" altLang="en-US"/>
          </a:p>
        </p:txBody>
      </p:sp>
      <p:sp>
        <p:nvSpPr>
          <p:cNvPr id="6" name="投影片編號版面配置區 5">
            <a:extLst>
              <a:ext uri="{FF2B5EF4-FFF2-40B4-BE49-F238E27FC236}">
                <a16:creationId xmlns:a16="http://schemas.microsoft.com/office/drawing/2014/main" id="{602D61E0-072B-433A-90D9-736394EAA71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a:defRPr sz="900">
                <a:solidFill>
                  <a:prstClr val="black">
                    <a:tint val="75000"/>
                  </a:prstClr>
                </a:solidFill>
              </a:defRPr>
            </a:lvl1pPr>
          </a:lstStyle>
          <a:p>
            <a:pPr>
              <a:defRPr/>
            </a:pPr>
            <a:fld id="{3E5B9083-AE67-422A-8A14-85D9E954161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6408"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7" descr="C2-HD-TOP.png">
            <a:extLst>
              <a:ext uri="{FF2B5EF4-FFF2-40B4-BE49-F238E27FC236}">
                <a16:creationId xmlns:a16="http://schemas.microsoft.com/office/drawing/2014/main" id="{10DC15A5-7D5E-4CAF-AA39-A4FCEFD2D6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F9C2906F-17A4-4693-9FA4-D8A6186B7E9E}"/>
              </a:ext>
            </a:extLst>
          </p:cNvPr>
          <p:cNvSpPr>
            <a:spLocks noGrp="1"/>
          </p:cNvSpPr>
          <p:nvPr>
            <p:ph type="title"/>
          </p:nvPr>
        </p:nvSpPr>
        <p:spPr>
          <a:xfrm>
            <a:off x="2171700" y="763588"/>
            <a:ext cx="6457950" cy="129381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9220" name="Text Placeholder 2">
            <a:extLst>
              <a:ext uri="{FF2B5EF4-FFF2-40B4-BE49-F238E27FC236}">
                <a16:creationId xmlns:a16="http://schemas.microsoft.com/office/drawing/2014/main" id="{A880A69D-0506-4D60-A981-DDE3E08D21DC}"/>
              </a:ext>
            </a:extLst>
          </p:cNvPr>
          <p:cNvSpPr>
            <a:spLocks noGrp="1"/>
          </p:cNvSpPr>
          <p:nvPr>
            <p:ph type="body" idx="1"/>
          </p:nvPr>
        </p:nvSpPr>
        <p:spPr bwMode="auto">
          <a:xfrm>
            <a:off x="514350" y="2193925"/>
            <a:ext cx="81153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33C69CB7-49EC-4CB1-B9C1-E51C4E45278B}"/>
              </a:ext>
            </a:extLst>
          </p:cNvPr>
          <p:cNvSpPr>
            <a:spLocks noGrp="1"/>
          </p:cNvSpPr>
          <p:nvPr>
            <p:ph type="dt" sz="half" idx="2"/>
          </p:nvPr>
        </p:nvSpPr>
        <p:spPr>
          <a:xfrm>
            <a:off x="6446838" y="6356350"/>
            <a:ext cx="2182812" cy="365125"/>
          </a:xfrm>
          <a:prstGeom prst="rect">
            <a:avLst/>
          </a:prstGeom>
        </p:spPr>
        <p:txBody>
          <a:bodyPr vert="horz" lIns="91440" tIns="45720" rIns="91440" bIns="45720" rtlCol="0" anchor="ctr"/>
          <a:lstStyle>
            <a:lvl1pPr algn="r" defTabSz="342900">
              <a:defRPr sz="788">
                <a:solidFill>
                  <a:prstClr val="black">
                    <a:tint val="75000"/>
                  </a:prstClr>
                </a:solidFill>
              </a:defRPr>
            </a:lvl1pPr>
          </a:lstStyle>
          <a:p>
            <a:pPr>
              <a:defRPr/>
            </a:pPr>
            <a:fld id="{B4513620-D61F-496A-803A-C0E032417909}" type="datetime1">
              <a:rPr lang="en-US" altLang="zh-TW"/>
              <a:pPr>
                <a:defRPr/>
              </a:pPr>
              <a:t>9/5/2022</a:t>
            </a:fld>
            <a:endParaRPr lang="en-US" dirty="0"/>
          </a:p>
        </p:txBody>
      </p:sp>
      <p:sp>
        <p:nvSpPr>
          <p:cNvPr id="5" name="Footer Placeholder 4">
            <a:extLst>
              <a:ext uri="{FF2B5EF4-FFF2-40B4-BE49-F238E27FC236}">
                <a16:creationId xmlns:a16="http://schemas.microsoft.com/office/drawing/2014/main" id="{B7AA6FD8-A172-431C-B4DE-740EF2B91435}"/>
              </a:ext>
            </a:extLst>
          </p:cNvPr>
          <p:cNvSpPr>
            <a:spLocks noGrp="1"/>
          </p:cNvSpPr>
          <p:nvPr>
            <p:ph type="ftr" sz="quarter" idx="3"/>
          </p:nvPr>
        </p:nvSpPr>
        <p:spPr>
          <a:xfrm>
            <a:off x="514350" y="6356350"/>
            <a:ext cx="5829300" cy="365125"/>
          </a:xfrm>
          <a:prstGeom prst="rect">
            <a:avLst/>
          </a:prstGeom>
        </p:spPr>
        <p:txBody>
          <a:bodyPr vert="horz" lIns="91440" tIns="45720" rIns="91440" bIns="45720" rtlCol="0" anchor="ctr"/>
          <a:lstStyle>
            <a:lvl1pPr algn="l" defTabSz="342900">
              <a:defRPr sz="788">
                <a:solidFill>
                  <a:prstClr val="black">
                    <a:tint val="75000"/>
                  </a:prstClr>
                </a:solidFill>
              </a:defRPr>
            </a:lvl1pPr>
          </a:lstStyle>
          <a:p>
            <a:pPr>
              <a:defRPr/>
            </a:pPr>
            <a:r>
              <a:rPr lang="zh-TW" altLang="en-US"/>
              <a:t>生醫電資 碩二 </a:t>
            </a:r>
            <a:r>
              <a:rPr lang="en-US" altLang="zh-TW"/>
              <a:t>r06945027 </a:t>
            </a:r>
            <a:r>
              <a:rPr lang="zh-TW" altLang="en-US"/>
              <a:t>鍾明軒</a:t>
            </a:r>
            <a:endParaRPr lang="en-US" dirty="0"/>
          </a:p>
        </p:txBody>
      </p:sp>
      <p:sp>
        <p:nvSpPr>
          <p:cNvPr id="6" name="Slide Number Placeholder 5">
            <a:extLst>
              <a:ext uri="{FF2B5EF4-FFF2-40B4-BE49-F238E27FC236}">
                <a16:creationId xmlns:a16="http://schemas.microsoft.com/office/drawing/2014/main" id="{51848B10-85BC-418E-8385-C861327A3918}"/>
              </a:ext>
            </a:extLst>
          </p:cNvPr>
          <p:cNvSpPr>
            <a:spLocks noGrp="1"/>
          </p:cNvSpPr>
          <p:nvPr>
            <p:ph type="sldNum" sz="quarter" idx="4"/>
          </p:nvPr>
        </p:nvSpPr>
        <p:spPr>
          <a:xfrm>
            <a:off x="6572250" y="381000"/>
            <a:ext cx="2057400" cy="365125"/>
          </a:xfrm>
          <a:prstGeom prst="rect">
            <a:avLst/>
          </a:prstGeom>
        </p:spPr>
        <p:txBody>
          <a:bodyPr vert="horz" lIns="91440" tIns="45720" rIns="91440" bIns="45720" rtlCol="0" anchor="ctr"/>
          <a:lstStyle>
            <a:lvl1pPr algn="r" defTabSz="342900">
              <a:defRPr sz="788">
                <a:solidFill>
                  <a:prstClr val="black">
                    <a:tint val="75000"/>
                  </a:prstClr>
                </a:solidFill>
              </a:defRPr>
            </a:lvl1pPr>
          </a:lstStyle>
          <a:p>
            <a:pPr>
              <a:defRPr/>
            </a:pPr>
            <a:fld id="{C14D7502-23EA-4D50-8381-FF850188BC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09" r:id="rId1"/>
  </p:sldLayoutIdLst>
  <p:hf sldNum="0" hdr="0" dt="0"/>
  <p:txStyles>
    <p:titleStyle>
      <a:lvl1pPr algn="r" defTabSz="685800" rtl="0" eaLnBrk="0" fontAlgn="base" hangingPunct="0">
        <a:lnSpc>
          <a:spcPct val="90000"/>
        </a:lnSpc>
        <a:spcBef>
          <a:spcPct val="0"/>
        </a:spcBef>
        <a:spcAft>
          <a:spcPct val="0"/>
        </a:spcAft>
        <a:defRPr sz="3000" kern="1200" cap="all">
          <a:solidFill>
            <a:schemeClr val="tx1"/>
          </a:solidFill>
          <a:latin typeface="+mj-lt"/>
          <a:ea typeface="+mj-ea"/>
          <a:cs typeface="+mj-cs"/>
        </a:defRPr>
      </a:lvl1pPr>
      <a:lvl2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2pPr>
      <a:lvl3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3pPr>
      <a:lvl4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4pPr>
      <a:lvl5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5pPr>
      <a:lvl6pPr marL="457200" algn="r" defTabSz="685800" rtl="0" fontAlgn="base">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6pPr>
      <a:lvl7pPr marL="914400" algn="r" defTabSz="685800" rtl="0" fontAlgn="base">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7pPr>
      <a:lvl8pPr marL="1371600" algn="r" defTabSz="685800" rtl="0" fontAlgn="base">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8pPr>
      <a:lvl9pPr marL="1828800" algn="r" defTabSz="685800" rtl="0" fontAlgn="base">
        <a:lnSpc>
          <a:spcPct val="90000"/>
        </a:lnSpc>
        <a:spcBef>
          <a:spcPct val="0"/>
        </a:spcBef>
        <a:spcAft>
          <a:spcPct val="0"/>
        </a:spcAft>
        <a:defRPr sz="3000">
          <a:solidFill>
            <a:schemeClr val="tx1"/>
          </a:solidFill>
          <a:latin typeface="Century Gothic" panose="020B050202020202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elplatzhalter 1">
            <a:extLst>
              <a:ext uri="{FF2B5EF4-FFF2-40B4-BE49-F238E27FC236}">
                <a16:creationId xmlns:a16="http://schemas.microsoft.com/office/drawing/2014/main" id="{026B864D-CD94-4C1E-895D-A8AF8AD7E51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zh-TW"/>
              <a:t>Titelmasterformat durch Klicken bearbeiten</a:t>
            </a:r>
          </a:p>
        </p:txBody>
      </p:sp>
      <p:sp>
        <p:nvSpPr>
          <p:cNvPr id="10243" name="Textplatzhalter 2">
            <a:extLst>
              <a:ext uri="{FF2B5EF4-FFF2-40B4-BE49-F238E27FC236}">
                <a16:creationId xmlns:a16="http://schemas.microsoft.com/office/drawing/2014/main" id="{28413333-F4A7-48B2-9FB7-91C6AB8D3D5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zh-TW"/>
              <a:t>Textmasterformat bearbeiten</a:t>
            </a:r>
          </a:p>
          <a:p>
            <a:pPr lvl="1"/>
            <a:r>
              <a:rPr lang="de-DE" altLang="zh-TW"/>
              <a:t>Zweite Ebene</a:t>
            </a:r>
          </a:p>
          <a:p>
            <a:pPr lvl="2"/>
            <a:r>
              <a:rPr lang="de-DE" altLang="zh-TW"/>
              <a:t>Dritte Ebene</a:t>
            </a:r>
          </a:p>
          <a:p>
            <a:pPr lvl="3"/>
            <a:r>
              <a:rPr lang="de-DE" altLang="zh-TW"/>
              <a:t>Vierte Ebene</a:t>
            </a:r>
          </a:p>
          <a:p>
            <a:pPr lvl="4"/>
            <a:r>
              <a:rPr lang="de-DE" altLang="zh-TW"/>
              <a:t>Fünfte Ebene</a:t>
            </a:r>
          </a:p>
        </p:txBody>
      </p:sp>
      <p:sp>
        <p:nvSpPr>
          <p:cNvPr id="4" name="Datumsplatzhalter 3">
            <a:extLst>
              <a:ext uri="{FF2B5EF4-FFF2-40B4-BE49-F238E27FC236}">
                <a16:creationId xmlns:a16="http://schemas.microsoft.com/office/drawing/2014/main" id="{5990A548-58BC-4D74-A21E-DE02BB544EF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ea typeface="+mn-ea"/>
              </a:defRPr>
            </a:lvl1pPr>
          </a:lstStyle>
          <a:p>
            <a:pPr>
              <a:defRPr/>
            </a:pPr>
            <a:fld id="{975D12A8-D71B-4087-8EED-0FDDBAD51E13}" type="datetimeFigureOut">
              <a:rPr lang="de-DE"/>
              <a:pPr>
                <a:defRPr/>
              </a:pPr>
              <a:t>05.09.2022</a:t>
            </a:fld>
            <a:endParaRPr lang="de-DE"/>
          </a:p>
        </p:txBody>
      </p:sp>
      <p:sp>
        <p:nvSpPr>
          <p:cNvPr id="5" name="Fußzeilenplatzhalter 4">
            <a:extLst>
              <a:ext uri="{FF2B5EF4-FFF2-40B4-BE49-F238E27FC236}">
                <a16:creationId xmlns:a16="http://schemas.microsoft.com/office/drawing/2014/main" id="{5B315385-D623-4A51-B073-62B1F310D0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ea typeface="+mn-ea"/>
              </a:defRPr>
            </a:lvl1pPr>
          </a:lstStyle>
          <a:p>
            <a:pPr>
              <a:defRPr/>
            </a:pPr>
            <a:endParaRPr lang="de-DE"/>
          </a:p>
        </p:txBody>
      </p:sp>
      <p:sp>
        <p:nvSpPr>
          <p:cNvPr id="6" name="Foliennummernplatzhalter 5">
            <a:extLst>
              <a:ext uri="{FF2B5EF4-FFF2-40B4-BE49-F238E27FC236}">
                <a16:creationId xmlns:a16="http://schemas.microsoft.com/office/drawing/2014/main" id="{1EFB547A-B289-4098-984F-A3A847BAB2AE}"/>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ea typeface="+mn-ea"/>
              </a:defRPr>
            </a:lvl1pPr>
          </a:lstStyle>
          <a:p>
            <a:pPr>
              <a:defRPr/>
            </a:pPr>
            <a:fld id="{C29F5544-40C7-4DC2-9E70-D3C356A9928C}"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641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5820A6AA-00DD-4C0E-851B-785F1C258D3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endParaRPr lang="LID4096" altLang="zh-TW"/>
          </a:p>
        </p:txBody>
      </p:sp>
      <p:sp>
        <p:nvSpPr>
          <p:cNvPr id="11267" name="Text Placeholder 2">
            <a:extLst>
              <a:ext uri="{FF2B5EF4-FFF2-40B4-BE49-F238E27FC236}">
                <a16:creationId xmlns:a16="http://schemas.microsoft.com/office/drawing/2014/main" id="{6986AA70-68AA-427C-9DE6-1561159D4DF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LID4096" altLang="zh-TW"/>
          </a:p>
        </p:txBody>
      </p:sp>
      <p:sp>
        <p:nvSpPr>
          <p:cNvPr id="4" name="Date Placeholder 3">
            <a:extLst>
              <a:ext uri="{FF2B5EF4-FFF2-40B4-BE49-F238E27FC236}">
                <a16:creationId xmlns:a16="http://schemas.microsoft.com/office/drawing/2014/main" id="{E39CDCB3-0F1F-49F8-B7F6-1EB9BBBDD36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a:defRPr sz="900">
                <a:solidFill>
                  <a:prstClr val="black">
                    <a:tint val="75000"/>
                  </a:prstClr>
                </a:solidFill>
              </a:defRPr>
            </a:lvl1pPr>
          </a:lstStyle>
          <a:p>
            <a:pPr>
              <a:defRPr/>
            </a:pPr>
            <a:fld id="{CF959A17-5264-4E9B-B1DA-7B6A02F8F5D2}" type="datetimeFigureOut">
              <a:rPr lang="LID4096"/>
              <a:pPr>
                <a:defRPr/>
              </a:pPr>
              <a:t>09/05/2022</a:t>
            </a:fld>
            <a:endParaRPr lang="aa-ET"/>
          </a:p>
        </p:txBody>
      </p:sp>
      <p:sp>
        <p:nvSpPr>
          <p:cNvPr id="5" name="Footer Placeholder 4">
            <a:extLst>
              <a:ext uri="{FF2B5EF4-FFF2-40B4-BE49-F238E27FC236}">
                <a16:creationId xmlns:a16="http://schemas.microsoft.com/office/drawing/2014/main" id="{E683EA60-324A-4691-80C4-5B365A5598C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a:defRPr sz="900">
                <a:solidFill>
                  <a:prstClr val="black">
                    <a:tint val="75000"/>
                  </a:prstClr>
                </a:solidFill>
              </a:defRPr>
            </a:lvl1pPr>
          </a:lstStyle>
          <a:p>
            <a:pPr>
              <a:defRPr/>
            </a:pPr>
            <a:endParaRPr lang="aa-ET"/>
          </a:p>
        </p:txBody>
      </p:sp>
      <p:sp>
        <p:nvSpPr>
          <p:cNvPr id="6" name="Slide Number Placeholder 5">
            <a:extLst>
              <a:ext uri="{FF2B5EF4-FFF2-40B4-BE49-F238E27FC236}">
                <a16:creationId xmlns:a16="http://schemas.microsoft.com/office/drawing/2014/main" id="{0FD66B99-868F-4A14-97A2-2573080485F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a:defRPr sz="900">
                <a:solidFill>
                  <a:prstClr val="black">
                    <a:tint val="75000"/>
                  </a:prstClr>
                </a:solidFill>
              </a:defRPr>
            </a:lvl1pPr>
          </a:lstStyle>
          <a:p>
            <a:pPr>
              <a:defRPr/>
            </a:pPr>
            <a:fld id="{C7040BC7-1844-4560-8E26-F38C6FA7641B}" type="slidenum">
              <a:rPr lang="aa-ET"/>
              <a:pPr>
                <a:defRPr/>
              </a:pPr>
              <a:t>‹#›</a:t>
            </a:fld>
            <a:endParaRPr lang="aa-ET"/>
          </a:p>
        </p:txBody>
      </p:sp>
    </p:spTree>
  </p:cSld>
  <p:clrMap bg1="lt1" tx1="dk1" bg2="lt2" tx2="dk2" accent1="accent1" accent2="accent2" accent3="accent3" accent4="accent4" accent5="accent5" accent6="accent6" hlink="hlink" folHlink="folHlink"/>
  <p:sldLayoutIdLst>
    <p:sldLayoutId id="214748641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a-E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ie.ntu.edu.tw/~kmcha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en.wiktionary.org/wiki/hippopotomonstrosesquipedaliophobia" TargetMode="External"/><Relationship Id="rId3" Type="http://schemas.openxmlformats.org/officeDocument/2006/relationships/hyperlink" Target="http://en.wikipedia.org/wiki/Titin" TargetMode="External"/><Relationship Id="rId7" Type="http://schemas.openxmlformats.org/officeDocument/2006/relationships/hyperlink" Target="http://en.wikipedia.org/wiki/Pneumonoultramicroscopicsilicovolcanoconios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n.wikipedia.org/wiki/Lopadotemachoselachogaleokranioleipsanodrimhypotrimmatosilphioparaomelitokatakechymenokichlepikossyphophattoperisteralektryonoptekephalliokigklopeleiolagoiosiraiobaphetraganopterygon" TargetMode="External"/><Relationship Id="rId11" Type="http://schemas.openxmlformats.org/officeDocument/2006/relationships/hyperlink" Target="https://en.wiktionary.org/wiki/floccinaucinihilipilification" TargetMode="External"/><Relationship Id="rId5" Type="http://schemas.openxmlformats.org/officeDocument/2006/relationships/hyperlink" Target="https://www.youtube.com/watch?v=GZ-fgWXPOBY" TargetMode="External"/><Relationship Id="rId10" Type="http://schemas.openxmlformats.org/officeDocument/2006/relationships/hyperlink" Target="http://en.wikipedia.org/wiki/Pseudopseudohypoparathyroidism" TargetMode="External"/><Relationship Id="rId4" Type="http://schemas.openxmlformats.org/officeDocument/2006/relationships/hyperlink" Target="https://www.youtube.com/watch?v=7F0JWhHRa8s" TargetMode="External"/><Relationship Id="rId9" Type="http://schemas.openxmlformats.org/officeDocument/2006/relationships/hyperlink" Target="http://en.wikipedia.org/wiki/Supercalifragilisticexpialidocio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114.xml"/><Relationship Id="rId6" Type="http://schemas.openxmlformats.org/officeDocument/2006/relationships/hyperlink" Target="https://en.wikipedia.org/wiki/Character_(symbol)" TargetMode="External"/><Relationship Id="rId5" Type="http://schemas.openxmlformats.org/officeDocument/2006/relationships/hyperlink" Target="https://en.wikipedia.org/wiki/Palindromic_number"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xUHQ2ybTejU" TargetMode="External"/><Relationship Id="rId2" Type="http://schemas.openxmlformats.org/officeDocument/2006/relationships/hyperlink" Target="https://www.youtube.com/watch?v=36ykl2tJwZM" TargetMode="External"/><Relationship Id="rId1" Type="http://schemas.openxmlformats.org/officeDocument/2006/relationships/slideLayout" Target="../slideLayouts/slideLayout36.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hyperlink" Target="https://zh.wikipedia.org/wiki/%E6%BC%8F%E5%AD%97%E6%96%87" TargetMode="Externa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nyx.net/~gthompso/quine.htm" TargetMode="External"/><Relationship Id="rId2" Type="http://schemas.openxmlformats.org/officeDocument/2006/relationships/hyperlink" Target="https://en.wikipedia.org/wiki/Quine_(computing)" TargetMode="Externa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629D5CA0-3D24-45ED-ACEF-276443839234}"/>
              </a:ext>
            </a:extLst>
          </p:cNvPr>
          <p:cNvSpPr>
            <a:spLocks noGrp="1"/>
          </p:cNvSpPr>
          <p:nvPr>
            <p:ph type="ctrTitle"/>
          </p:nvPr>
        </p:nvSpPr>
        <p:spPr>
          <a:xfrm>
            <a:off x="611188" y="260350"/>
            <a:ext cx="7772400" cy="1600200"/>
          </a:xfrm>
        </p:spPr>
        <p:txBody>
          <a:bodyPr anchor="ctr"/>
          <a:lstStyle/>
          <a:p>
            <a:pPr eaLnBrk="1" hangingPunct="1"/>
            <a:r>
              <a:rPr lang="en-US" altLang="zh-TW" sz="3600">
                <a:latin typeface="Comic Sans MS" panose="030F0702030302020204" pitchFamily="66" charset="0"/>
              </a:rPr>
              <a:t>Interesting Sequences</a:t>
            </a:r>
          </a:p>
        </p:txBody>
      </p:sp>
      <p:sp>
        <p:nvSpPr>
          <p:cNvPr id="186371" name="Rectangle 3">
            <a:extLst>
              <a:ext uri="{FF2B5EF4-FFF2-40B4-BE49-F238E27FC236}">
                <a16:creationId xmlns:a16="http://schemas.microsoft.com/office/drawing/2014/main" id="{1C1AD1BB-B391-4FEF-A0BC-A56174DDDBC9}"/>
              </a:ext>
            </a:extLst>
          </p:cNvPr>
          <p:cNvSpPr>
            <a:spLocks noGrp="1"/>
          </p:cNvSpPr>
          <p:nvPr>
            <p:ph type="subTitle" idx="1"/>
          </p:nvPr>
        </p:nvSpPr>
        <p:spPr>
          <a:xfrm>
            <a:off x="1187450" y="2565400"/>
            <a:ext cx="6400800" cy="1752600"/>
          </a:xfrm>
        </p:spPr>
        <p:txBody>
          <a:bodyPr/>
          <a:lstStyle/>
          <a:p>
            <a:pPr eaLnBrk="1" hangingPunct="1"/>
            <a:r>
              <a:rPr lang="en-US" altLang="zh-TW" sz="2800">
                <a:latin typeface="Comic Sans MS" panose="030F0702030302020204" pitchFamily="66" charset="0"/>
                <a:ea typeface="標楷體" panose="03000509000000000000" pitchFamily="65" charset="-120"/>
              </a:rPr>
              <a:t>Kun-Mao Chao (</a:t>
            </a:r>
            <a:r>
              <a:rPr lang="zh-TW" altLang="en-US" sz="2800">
                <a:latin typeface="Comic Sans MS" panose="030F0702030302020204" pitchFamily="66" charset="0"/>
                <a:ea typeface="標楷體" panose="03000509000000000000" pitchFamily="65" charset="-120"/>
              </a:rPr>
              <a:t>趙坤茂</a:t>
            </a:r>
            <a:r>
              <a:rPr lang="en-US" altLang="zh-TW" sz="2800">
                <a:latin typeface="Comic Sans MS" panose="030F0702030302020204" pitchFamily="66" charset="0"/>
                <a:ea typeface="標楷體" panose="03000509000000000000" pitchFamily="65" charset="-120"/>
              </a:rPr>
              <a:t>)</a:t>
            </a:r>
            <a:br>
              <a:rPr lang="en-US" altLang="zh-TW" sz="2800">
                <a:latin typeface="Comic Sans MS" panose="030F0702030302020204" pitchFamily="66" charset="0"/>
                <a:ea typeface="標楷體" panose="03000509000000000000" pitchFamily="65" charset="-120"/>
              </a:rPr>
            </a:br>
            <a:endParaRPr lang="en-US" altLang="zh-TW" sz="2800">
              <a:latin typeface="Comic Sans MS" panose="030F0702030302020204" pitchFamily="66" charset="0"/>
              <a:ea typeface="標楷體" panose="03000509000000000000" pitchFamily="65" charset="-120"/>
            </a:endParaRPr>
          </a:p>
          <a:p>
            <a:pPr eaLnBrk="1" hangingPunct="1"/>
            <a:r>
              <a:rPr lang="en-US" altLang="zh-TW" sz="2800">
                <a:latin typeface="Comic Sans MS" panose="030F0702030302020204" pitchFamily="66" charset="0"/>
                <a:ea typeface="標楷體" panose="03000509000000000000" pitchFamily="65" charset="-120"/>
              </a:rPr>
              <a:t>Department of Computer Science and Information Engineering</a:t>
            </a:r>
          </a:p>
          <a:p>
            <a:pPr eaLnBrk="1" hangingPunct="1"/>
            <a:r>
              <a:rPr lang="en-US" altLang="zh-TW" sz="2800">
                <a:latin typeface="Comic Sans MS" panose="030F0702030302020204" pitchFamily="66" charset="0"/>
                <a:ea typeface="標楷體" panose="03000509000000000000" pitchFamily="65" charset="-120"/>
              </a:rPr>
              <a:t>National Taiwan University, Taiwan</a:t>
            </a:r>
          </a:p>
          <a:p>
            <a:pPr algn="l" eaLnBrk="1" hangingPunct="1"/>
            <a:endParaRPr lang="en-US" altLang="zh-TW"/>
          </a:p>
          <a:p>
            <a:pPr algn="l" eaLnBrk="1" hangingPunct="1"/>
            <a:endParaRPr lang="en-US" altLang="zh-TW"/>
          </a:p>
          <a:p>
            <a:pPr eaLnBrk="1" hangingPunct="1"/>
            <a:r>
              <a:rPr lang="en-US" altLang="zh-TW"/>
              <a:t>WWW: </a:t>
            </a:r>
            <a:r>
              <a:rPr lang="en-US" altLang="zh-TW">
                <a:hlinkClick r:id="rId3"/>
              </a:rPr>
              <a:t>http://www.csie.ntu.edu.tw/~kmchao</a:t>
            </a:r>
            <a:endParaRPr lang="en-US" altLang="zh-TW"/>
          </a:p>
          <a:p>
            <a:pPr algn="l" eaLnBrk="1" hangingPunct="1"/>
            <a:endParaRPr lang="en-US" altLang="zh-TW" sz="3200"/>
          </a:p>
        </p:txBody>
      </p:sp>
      <p:pic>
        <p:nvPicPr>
          <p:cNvPr id="186372" name="圖片 1">
            <a:extLst>
              <a:ext uri="{FF2B5EF4-FFF2-40B4-BE49-F238E27FC236}">
                <a16:creationId xmlns:a16="http://schemas.microsoft.com/office/drawing/2014/main" id="{2F864103-B1B2-4786-A19B-E5F0FE8D34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988" y="1628775"/>
            <a:ext cx="11080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編號版面配置區 5">
            <a:extLst>
              <a:ext uri="{FF2B5EF4-FFF2-40B4-BE49-F238E27FC236}">
                <a16:creationId xmlns:a16="http://schemas.microsoft.com/office/drawing/2014/main" id="{84C4B6F9-A498-4BB7-AE11-09CE53A17936}"/>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BC54E4E-162F-40B6-B4A2-E8F90799A1E1}" type="slidenum">
              <a:rPr lang="en-US" altLang="zh-TW" sz="1400" smtClean="0"/>
              <a:pPr>
                <a:spcBef>
                  <a:spcPct val="0"/>
                </a:spcBef>
                <a:buFontTx/>
                <a:buNone/>
              </a:pPr>
              <a:t>10</a:t>
            </a:fld>
            <a:endParaRPr lang="en-US" altLang="zh-TW" sz="1400"/>
          </a:p>
        </p:txBody>
      </p:sp>
      <p:sp>
        <p:nvSpPr>
          <p:cNvPr id="122883" name="Rectangle 2">
            <a:extLst>
              <a:ext uri="{FF2B5EF4-FFF2-40B4-BE49-F238E27FC236}">
                <a16:creationId xmlns:a16="http://schemas.microsoft.com/office/drawing/2014/main" id="{87A75A2B-E92A-432D-892E-807784C3EBDD}"/>
              </a:ext>
            </a:extLst>
          </p:cNvPr>
          <p:cNvSpPr>
            <a:spLocks noGrp="1" noChangeArrowheads="1"/>
          </p:cNvSpPr>
          <p:nvPr>
            <p:ph type="title"/>
          </p:nvPr>
        </p:nvSpPr>
        <p:spPr>
          <a:xfrm>
            <a:off x="685800" y="609600"/>
            <a:ext cx="8062913" cy="1143000"/>
          </a:xfrm>
        </p:spPr>
        <p:txBody>
          <a:bodyPr/>
          <a:lstStyle/>
          <a:p>
            <a:pPr eaLnBrk="1" hangingPunct="1"/>
            <a:r>
              <a:rPr lang="en-US" altLang="zh-TW" sz="4000" dirty="0"/>
              <a:t>Guess why they are grouped together?</a:t>
            </a:r>
            <a:br>
              <a:rPr lang="en-US" altLang="zh-TW" sz="4000" dirty="0"/>
            </a:br>
            <a:r>
              <a:rPr lang="en-US" altLang="zh-TW" sz="2800" dirty="0"/>
              <a:t>(Hint: You need to know Mandarin to answer this.)</a:t>
            </a:r>
          </a:p>
        </p:txBody>
      </p:sp>
      <p:sp>
        <p:nvSpPr>
          <p:cNvPr id="122884" name="Rectangle 3">
            <a:extLst>
              <a:ext uri="{FF2B5EF4-FFF2-40B4-BE49-F238E27FC236}">
                <a16:creationId xmlns:a16="http://schemas.microsoft.com/office/drawing/2014/main" id="{41D5991D-AAA1-4877-8D3C-72C7AD7F166D}"/>
              </a:ext>
            </a:extLst>
          </p:cNvPr>
          <p:cNvSpPr>
            <a:spLocks noGrp="1" noChangeArrowheads="1"/>
          </p:cNvSpPr>
          <p:nvPr>
            <p:ph type="body" idx="1"/>
          </p:nvPr>
        </p:nvSpPr>
        <p:spPr>
          <a:xfrm>
            <a:off x="1331640" y="2060847"/>
            <a:ext cx="7183710" cy="4116115"/>
          </a:xfrm>
        </p:spPr>
        <p:txBody>
          <a:bodyPr/>
          <a:lstStyle/>
          <a:p>
            <a:pPr eaLnBrk="1" hangingPunct="1">
              <a:buFontTx/>
              <a:buNone/>
            </a:pPr>
            <a:r>
              <a:rPr lang="en-US" altLang="zh-TW" sz="2800" dirty="0">
                <a:latin typeface="Times New Roman" panose="02020603050405020304" pitchFamily="18" charset="0"/>
                <a:cs typeface="Times New Roman" panose="02020603050405020304" pitchFamily="18" charset="0"/>
              </a:rPr>
              <a:t>Group 1: 1, 3, 7, 8</a:t>
            </a:r>
          </a:p>
          <a:p>
            <a:pPr eaLnBrk="1" hangingPunct="1">
              <a:buFontTx/>
              <a:buNone/>
            </a:pPr>
            <a:r>
              <a:rPr lang="en-US" altLang="zh-TW" sz="2800" dirty="0">
                <a:latin typeface="Times New Roman" panose="02020603050405020304" pitchFamily="18" charset="0"/>
                <a:cs typeface="Times New Roman" panose="02020603050405020304" pitchFamily="18" charset="0"/>
              </a:rPr>
              <a:t>Group 2:    2, 4, 6</a:t>
            </a:r>
          </a:p>
          <a:p>
            <a:pPr eaLnBrk="1" hangingPunct="1">
              <a:buFontTx/>
              <a:buNone/>
            </a:pPr>
            <a:r>
              <a:rPr lang="en-US" altLang="zh-TW" sz="2800" dirty="0">
                <a:latin typeface="Times New Roman" panose="02020603050405020304" pitchFamily="18" charset="0"/>
                <a:cs typeface="Times New Roman" panose="02020603050405020304" pitchFamily="18" charset="0"/>
              </a:rPr>
              <a:t>Group 3:       5, 9</a:t>
            </a:r>
          </a:p>
        </p:txBody>
      </p:sp>
      <p:sp>
        <p:nvSpPr>
          <p:cNvPr id="227332" name="Text Box 4">
            <a:extLst>
              <a:ext uri="{FF2B5EF4-FFF2-40B4-BE49-F238E27FC236}">
                <a16:creationId xmlns:a16="http://schemas.microsoft.com/office/drawing/2014/main" id="{269C33F8-2F90-42AE-BF8B-5A6E8DF81D24}"/>
              </a:ext>
            </a:extLst>
          </p:cNvPr>
          <p:cNvSpPr txBox="1">
            <a:spLocks noChangeArrowheads="1"/>
          </p:cNvSpPr>
          <p:nvPr/>
        </p:nvSpPr>
        <p:spPr bwMode="auto">
          <a:xfrm>
            <a:off x="4067175" y="1989138"/>
            <a:ext cx="2736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en-US" altLang="zh-TW" sz="2800" dirty="0"/>
              <a:t>(Tone 1)</a:t>
            </a:r>
          </a:p>
        </p:txBody>
      </p:sp>
      <p:sp>
        <p:nvSpPr>
          <p:cNvPr id="227333" name="Text Box 5">
            <a:extLst>
              <a:ext uri="{FF2B5EF4-FFF2-40B4-BE49-F238E27FC236}">
                <a16:creationId xmlns:a16="http://schemas.microsoft.com/office/drawing/2014/main" id="{93C030B7-CA02-4545-8915-3A7CC85224FF}"/>
              </a:ext>
            </a:extLst>
          </p:cNvPr>
          <p:cNvSpPr txBox="1">
            <a:spLocks noChangeArrowheads="1"/>
          </p:cNvSpPr>
          <p:nvPr/>
        </p:nvSpPr>
        <p:spPr bwMode="auto">
          <a:xfrm>
            <a:off x="4067175" y="2487255"/>
            <a:ext cx="2736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en-US" altLang="zh-TW" sz="2800" dirty="0"/>
              <a:t>(Tone 4)</a:t>
            </a:r>
          </a:p>
        </p:txBody>
      </p:sp>
      <p:sp>
        <p:nvSpPr>
          <p:cNvPr id="227334" name="Text Box 6">
            <a:extLst>
              <a:ext uri="{FF2B5EF4-FFF2-40B4-BE49-F238E27FC236}">
                <a16:creationId xmlns:a16="http://schemas.microsoft.com/office/drawing/2014/main" id="{F122D3CE-60F8-4625-BF19-469EC6916F04}"/>
              </a:ext>
            </a:extLst>
          </p:cNvPr>
          <p:cNvSpPr txBox="1">
            <a:spLocks noChangeArrowheads="1"/>
          </p:cNvSpPr>
          <p:nvPr/>
        </p:nvSpPr>
        <p:spPr bwMode="auto">
          <a:xfrm>
            <a:off x="4054764" y="2974551"/>
            <a:ext cx="2736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en-US" altLang="zh-TW" sz="2800" dirty="0"/>
              <a:t>(Tone 3)</a:t>
            </a:r>
          </a:p>
        </p:txBody>
      </p:sp>
      <p:sp>
        <p:nvSpPr>
          <p:cNvPr id="122888" name="Text Box 7">
            <a:extLst>
              <a:ext uri="{FF2B5EF4-FFF2-40B4-BE49-F238E27FC236}">
                <a16:creationId xmlns:a16="http://schemas.microsoft.com/office/drawing/2014/main" id="{9BBC8BF1-9517-4ADB-B6FF-0531837EC675}"/>
              </a:ext>
            </a:extLst>
          </p:cNvPr>
          <p:cNvSpPr txBox="1">
            <a:spLocks noChangeArrowheads="1"/>
          </p:cNvSpPr>
          <p:nvPr/>
        </p:nvSpPr>
        <p:spPr bwMode="auto">
          <a:xfrm>
            <a:off x="395288" y="5805488"/>
            <a:ext cx="3671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en-US" altLang="zh-TW" sz="2400"/>
              <a:t>Source: My nephew’s riddle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box(in)">
                                      <p:cBhvr>
                                        <p:cTn id="7" dur="500"/>
                                        <p:tgtEl>
                                          <p:spTgt spid="227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7333"/>
                                        </p:tgtEl>
                                        <p:attrNameLst>
                                          <p:attrName>style.visibility</p:attrName>
                                        </p:attrNameLst>
                                      </p:cBhvr>
                                      <p:to>
                                        <p:strVal val="visible"/>
                                      </p:to>
                                    </p:set>
                                    <p:animEffect transition="in" filter="box(in)">
                                      <p:cBhvr>
                                        <p:cTn id="12" dur="500"/>
                                        <p:tgtEl>
                                          <p:spTgt spid="2273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7334"/>
                                        </p:tgtEl>
                                        <p:attrNameLst>
                                          <p:attrName>style.visibility</p:attrName>
                                        </p:attrNameLst>
                                      </p:cBhvr>
                                      <p:to>
                                        <p:strVal val="visible"/>
                                      </p:to>
                                    </p:set>
                                    <p:animEffect transition="in" filter="box(in)">
                                      <p:cBhvr>
                                        <p:cTn id="17" dur="5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p:bldP spid="227333" grpId="0"/>
      <p:bldP spid="2273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編號版面配置區 5">
            <a:extLst>
              <a:ext uri="{FF2B5EF4-FFF2-40B4-BE49-F238E27FC236}">
                <a16:creationId xmlns:a16="http://schemas.microsoft.com/office/drawing/2014/main" id="{C5D5BB57-337E-4194-812B-C56E59B4A8FA}"/>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6AC0BCA1-40C4-44F3-BB11-BC741D881A95}" type="slidenum">
              <a:rPr lang="en-US" altLang="zh-TW" sz="1400" smtClean="0"/>
              <a:pPr>
                <a:spcBef>
                  <a:spcPct val="0"/>
                </a:spcBef>
                <a:buFontTx/>
                <a:buNone/>
              </a:pPr>
              <a:t>11</a:t>
            </a:fld>
            <a:endParaRPr lang="en-US" altLang="zh-TW" sz="1400"/>
          </a:p>
        </p:txBody>
      </p:sp>
      <p:sp>
        <p:nvSpPr>
          <p:cNvPr id="124931" name="Rectangle 2">
            <a:extLst>
              <a:ext uri="{FF2B5EF4-FFF2-40B4-BE49-F238E27FC236}">
                <a16:creationId xmlns:a16="http://schemas.microsoft.com/office/drawing/2014/main" id="{BE1E9CED-401B-46E1-9DFE-C3FFE0400733}"/>
              </a:ext>
            </a:extLst>
          </p:cNvPr>
          <p:cNvSpPr>
            <a:spLocks noGrp="1" noChangeArrowheads="1"/>
          </p:cNvSpPr>
          <p:nvPr>
            <p:ph type="title"/>
          </p:nvPr>
        </p:nvSpPr>
        <p:spPr>
          <a:xfrm>
            <a:off x="539750" y="609600"/>
            <a:ext cx="8208963" cy="1143000"/>
          </a:xfrm>
        </p:spPr>
        <p:txBody>
          <a:bodyPr/>
          <a:lstStyle/>
          <a:p>
            <a:pPr eaLnBrk="1" hangingPunct="1"/>
            <a:r>
              <a:rPr lang="zh-TW" altLang="en-US" sz="4000"/>
              <a:t>趙元任 </a:t>
            </a:r>
            <a:r>
              <a:rPr lang="en-US" altLang="zh-TW" sz="4000"/>
              <a:t>《</a:t>
            </a:r>
            <a:r>
              <a:rPr lang="zh-TW" altLang="en-US" sz="4000"/>
              <a:t>施氏食獅史</a:t>
            </a:r>
            <a:r>
              <a:rPr lang="en-US" altLang="zh-TW" sz="4000"/>
              <a:t>》</a:t>
            </a:r>
            <a:br>
              <a:rPr lang="en-US" altLang="zh-TW" sz="4000"/>
            </a:br>
            <a:r>
              <a:rPr lang="en-US" altLang="zh-TW" sz="4000"/>
              <a:t>Dr. Yuan Ren Chao’s Essay</a:t>
            </a:r>
            <a:br>
              <a:rPr lang="en-US" altLang="zh-TW" sz="4000"/>
            </a:br>
            <a:r>
              <a:rPr lang="en-US" altLang="zh-TW" sz="3200"/>
              <a:t>(Every character in this article sounds like “Shi!”)</a:t>
            </a:r>
          </a:p>
        </p:txBody>
      </p:sp>
      <p:sp>
        <p:nvSpPr>
          <p:cNvPr id="229379" name="Rectangle 3">
            <a:extLst>
              <a:ext uri="{FF2B5EF4-FFF2-40B4-BE49-F238E27FC236}">
                <a16:creationId xmlns:a16="http://schemas.microsoft.com/office/drawing/2014/main" id="{F8362867-986E-44A6-89F5-B6E8DACBD447}"/>
              </a:ext>
            </a:extLst>
          </p:cNvPr>
          <p:cNvSpPr>
            <a:spLocks noGrp="1" noChangeArrowheads="1"/>
          </p:cNvSpPr>
          <p:nvPr>
            <p:ph type="body" idx="1"/>
          </p:nvPr>
        </p:nvSpPr>
        <p:spPr>
          <a:xfrm>
            <a:off x="742950" y="2996952"/>
            <a:ext cx="7772400" cy="4114800"/>
          </a:xfrm>
        </p:spPr>
        <p:txBody>
          <a:bodyPr/>
          <a:lstStyle/>
          <a:p>
            <a:pPr marL="0" indent="0" eaLnBrk="1" hangingPunct="1">
              <a:buFontTx/>
              <a:buNone/>
            </a:pPr>
            <a:r>
              <a:rPr lang="zh-TW" altLang="en-US" dirty="0"/>
              <a:t>石室詩士施氏，嗜獅，誓食十獅。施氏時時適市視獅。十時，適十獅適市。是時，適施氏適市。氏視是十獅，恃矢勢，使是十獅逝世。氏拾是十獅屍， 適石室。石室濕，氏使侍拭石室。石室拭，氏始試食是十獅。食時，始識是十獅，實十石獅屍。試釋是事。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 calcmode="lin" valueType="num">
                                      <p:cBhvr additive="base">
                                        <p:cTn id="7" dur="50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293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編號版面配置區 5">
            <a:extLst>
              <a:ext uri="{FF2B5EF4-FFF2-40B4-BE49-F238E27FC236}">
                <a16:creationId xmlns:a16="http://schemas.microsoft.com/office/drawing/2014/main" id="{541CE28D-E6A4-4077-9064-8D152D954A05}"/>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7FBD8474-F657-439F-A658-9D0D05DA13D9}" type="slidenum">
              <a:rPr lang="en-US" altLang="zh-TW" sz="1400" smtClean="0"/>
              <a:pPr>
                <a:spcBef>
                  <a:spcPct val="0"/>
                </a:spcBef>
                <a:buFontTx/>
                <a:buNone/>
              </a:pPr>
              <a:t>12</a:t>
            </a:fld>
            <a:endParaRPr lang="en-US" altLang="zh-TW" sz="1400" dirty="0"/>
          </a:p>
        </p:txBody>
      </p:sp>
      <p:sp>
        <p:nvSpPr>
          <p:cNvPr id="126979" name="Rectangle 2">
            <a:extLst>
              <a:ext uri="{FF2B5EF4-FFF2-40B4-BE49-F238E27FC236}">
                <a16:creationId xmlns:a16="http://schemas.microsoft.com/office/drawing/2014/main" id="{489F91F4-F5ED-455C-96D2-286F35F138CB}"/>
              </a:ext>
            </a:extLst>
          </p:cNvPr>
          <p:cNvSpPr>
            <a:spLocks noGrp="1" noChangeArrowheads="1"/>
          </p:cNvSpPr>
          <p:nvPr>
            <p:ph type="title"/>
          </p:nvPr>
        </p:nvSpPr>
        <p:spPr>
          <a:xfrm>
            <a:off x="250825" y="609600"/>
            <a:ext cx="8569325" cy="1143000"/>
          </a:xfrm>
        </p:spPr>
        <p:txBody>
          <a:bodyPr/>
          <a:lstStyle/>
          <a:p>
            <a:pPr eaLnBrk="1" hangingPunct="1"/>
            <a:r>
              <a:rPr lang="en-US" altLang="zh-TW" sz="4000"/>
              <a:t>Yet Another Dr. Chao’s Essay</a:t>
            </a:r>
            <a:br>
              <a:rPr lang="en-US" altLang="zh-TW" sz="4000"/>
            </a:br>
            <a:r>
              <a:rPr lang="en-US" altLang="zh-TW" sz="4000"/>
              <a:t> </a:t>
            </a:r>
            <a:r>
              <a:rPr lang="en-US" altLang="zh-TW" sz="3200"/>
              <a:t>(Every character in this article sounds like “Fu!”)</a:t>
            </a:r>
          </a:p>
        </p:txBody>
      </p:sp>
      <p:sp>
        <p:nvSpPr>
          <p:cNvPr id="231427" name="Rectangle 3">
            <a:extLst>
              <a:ext uri="{FF2B5EF4-FFF2-40B4-BE49-F238E27FC236}">
                <a16:creationId xmlns:a16="http://schemas.microsoft.com/office/drawing/2014/main" id="{0E0FCC99-99FD-48F7-99D8-8A29387370A2}"/>
              </a:ext>
            </a:extLst>
          </p:cNvPr>
          <p:cNvSpPr>
            <a:spLocks noGrp="1" noChangeArrowheads="1"/>
          </p:cNvSpPr>
          <p:nvPr>
            <p:ph type="body" idx="1"/>
          </p:nvPr>
        </p:nvSpPr>
        <p:spPr>
          <a:xfrm>
            <a:off x="468313" y="2493169"/>
            <a:ext cx="7772400" cy="576262"/>
          </a:xfrm>
        </p:spPr>
        <p:txBody>
          <a:bodyPr/>
          <a:lstStyle/>
          <a:p>
            <a:pPr marL="0" indent="0" eaLnBrk="1" hangingPunct="1">
              <a:buFontTx/>
              <a:buNone/>
            </a:pPr>
            <a:r>
              <a:rPr lang="zh-TW" altLang="en-US" dirty="0"/>
              <a:t>浮桴負富夫，甫赴傅府，復覆。富婦付伕扶夫，俯撫腐膚敷腹。</a:t>
            </a:r>
          </a:p>
        </p:txBody>
      </p:sp>
      <p:sp>
        <p:nvSpPr>
          <p:cNvPr id="231428" name="Text Box 4">
            <a:extLst>
              <a:ext uri="{FF2B5EF4-FFF2-40B4-BE49-F238E27FC236}">
                <a16:creationId xmlns:a16="http://schemas.microsoft.com/office/drawing/2014/main" id="{4C632EAC-DA7D-4605-A1EE-16E1A555A6D4}"/>
              </a:ext>
            </a:extLst>
          </p:cNvPr>
          <p:cNvSpPr txBox="1">
            <a:spLocks noChangeArrowheads="1"/>
          </p:cNvSpPr>
          <p:nvPr/>
        </p:nvSpPr>
        <p:spPr bwMode="auto">
          <a:xfrm>
            <a:off x="465975" y="3542097"/>
            <a:ext cx="828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en-US" altLang="zh-TW" dirty="0"/>
              <a:t>Note: Here Dr. Chao refers to “</a:t>
            </a:r>
            <a:r>
              <a:rPr lang="en-US" altLang="zh-TW" dirty="0" err="1"/>
              <a:t>Kun</a:t>
            </a:r>
            <a:r>
              <a:rPr lang="en-US" altLang="zh-TW" dirty="0"/>
              <a:t>-Mao Chao,” not the master “Dr. Yuan Ren Chao.”  </a:t>
            </a:r>
            <a:r>
              <a:rPr lang="en-US" altLang="zh-TW" dirty="0">
                <a:sym typeface="Wingdings" panose="05000000000000000000" pitchFamily="2" charset="2"/>
              </a:rPr>
              <a:t></a:t>
            </a:r>
            <a:endParaRPr lang="en-US" altLang="zh-TW" dirty="0"/>
          </a:p>
        </p:txBody>
      </p:sp>
      <p:sp>
        <p:nvSpPr>
          <p:cNvPr id="231429" name="Text Box 5">
            <a:extLst>
              <a:ext uri="{FF2B5EF4-FFF2-40B4-BE49-F238E27FC236}">
                <a16:creationId xmlns:a16="http://schemas.microsoft.com/office/drawing/2014/main" id="{B161B5DB-B86B-431D-8D65-24A8742AAE49}"/>
              </a:ext>
            </a:extLst>
          </p:cNvPr>
          <p:cNvSpPr txBox="1">
            <a:spLocks noChangeArrowheads="1"/>
          </p:cNvSpPr>
          <p:nvPr/>
        </p:nvSpPr>
        <p:spPr bwMode="auto">
          <a:xfrm>
            <a:off x="465975" y="5442106"/>
            <a:ext cx="5256212" cy="956288"/>
          </a:xfrm>
          <a:prstGeom prst="rect">
            <a:avLst/>
          </a:prstGeom>
          <a:noFill/>
          <a:ln w="9525">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lang="en-US" altLang="zh-TW" sz="2800" dirty="0"/>
              <a:t>Created by me in September, 2007, revised in September,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slide(fromBottom)">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1428"/>
                                        </p:tgtEl>
                                        <p:attrNameLst>
                                          <p:attrName>style.visibility</p:attrName>
                                        </p:attrNameLst>
                                      </p:cBhvr>
                                      <p:to>
                                        <p:strVal val="visible"/>
                                      </p:to>
                                    </p:set>
                                    <p:animEffect transition="in" filter="blinds(horizontal)">
                                      <p:cBhvr>
                                        <p:cTn id="12" dur="500"/>
                                        <p:tgtEl>
                                          <p:spTgt spid="231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1429"/>
                                        </p:tgtEl>
                                        <p:attrNameLst>
                                          <p:attrName>style.visibility</p:attrName>
                                        </p:attrNameLst>
                                      </p:cBhvr>
                                      <p:to>
                                        <p:strVal val="visible"/>
                                      </p:to>
                                    </p:set>
                                    <p:animEffect transition="in" filter="box(in)">
                                      <p:cBhvr>
                                        <p:cTn id="17" dur="5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8" grpId="0"/>
      <p:bldP spid="2314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投影片編號版面配置區 3">
            <a:extLst>
              <a:ext uri="{FF2B5EF4-FFF2-40B4-BE49-F238E27FC236}">
                <a16:creationId xmlns:a16="http://schemas.microsoft.com/office/drawing/2014/main" id="{7AB51AA8-E88F-4A9F-A86A-4AEBB4DD3A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5F68353C-62B9-48AE-AB1B-CF24D39E2497}" type="slidenum">
              <a:rPr lang="en-US" altLang="zh-TW" sz="1400" smtClean="0"/>
              <a:pPr/>
              <a:t>13</a:t>
            </a:fld>
            <a:endParaRPr lang="en-US" altLang="zh-TW" sz="1400"/>
          </a:p>
        </p:txBody>
      </p:sp>
      <p:pic>
        <p:nvPicPr>
          <p:cNvPr id="201731" name="Picture 18" descr="teach">
            <a:extLst>
              <a:ext uri="{FF2B5EF4-FFF2-40B4-BE49-F238E27FC236}">
                <a16:creationId xmlns:a16="http://schemas.microsoft.com/office/drawing/2014/main" id="{30DF18B8-3CC5-4448-B062-21E534945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36613"/>
            <a:ext cx="5545138"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2" name="Text Box 19">
            <a:extLst>
              <a:ext uri="{FF2B5EF4-FFF2-40B4-BE49-F238E27FC236}">
                <a16:creationId xmlns:a16="http://schemas.microsoft.com/office/drawing/2014/main" id="{B798DF70-290F-40D2-9C97-C6748F61D03C}"/>
              </a:ext>
            </a:extLst>
          </p:cNvPr>
          <p:cNvSpPr txBox="1">
            <a:spLocks noChangeArrowheads="1"/>
          </p:cNvSpPr>
          <p:nvPr/>
        </p:nvSpPr>
        <p:spPr bwMode="auto">
          <a:xfrm>
            <a:off x="395288" y="5805488"/>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a:t>Source: My niece’s email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07805B87-3C52-44B0-AF33-DAF0452CBAEE}"/>
              </a:ext>
            </a:extLst>
          </p:cNvPr>
          <p:cNvSpPr>
            <a:spLocks noGrp="1"/>
          </p:cNvSpPr>
          <p:nvPr>
            <p:ph type="title"/>
          </p:nvPr>
        </p:nvSpPr>
        <p:spPr>
          <a:xfrm>
            <a:off x="739832" y="373062"/>
            <a:ext cx="7772400" cy="1143000"/>
          </a:xfrm>
        </p:spPr>
        <p:txBody>
          <a:bodyPr/>
          <a:lstStyle/>
          <a:p>
            <a:pPr eaLnBrk="1" hangingPunct="1"/>
            <a:r>
              <a:rPr lang="en-US" altLang="zh-TW" sz="4000" dirty="0"/>
              <a:t>Homework #1</a:t>
            </a:r>
            <a:br>
              <a:rPr lang="en-US" altLang="zh-TW" sz="4000" dirty="0"/>
            </a:br>
            <a:r>
              <a:rPr lang="en-US" altLang="zh-TW" sz="3200" dirty="0"/>
              <a:t>Handout: September 6, 2022; </a:t>
            </a:r>
            <a:br>
              <a:rPr lang="en-US" altLang="zh-TW" sz="3200" dirty="0"/>
            </a:br>
            <a:r>
              <a:rPr lang="en-US" altLang="zh-TW" sz="3200" dirty="0"/>
              <a:t>Due: September 23, 2022 (via NTU COOL)</a:t>
            </a:r>
            <a:endParaRPr lang="en-US" altLang="zh-TW" dirty="0"/>
          </a:p>
        </p:txBody>
      </p:sp>
      <p:sp>
        <p:nvSpPr>
          <p:cNvPr id="29700" name="Rectangle 3">
            <a:extLst>
              <a:ext uri="{FF2B5EF4-FFF2-40B4-BE49-F238E27FC236}">
                <a16:creationId xmlns:a16="http://schemas.microsoft.com/office/drawing/2014/main" id="{E12052BD-0D88-45C5-A325-2BC1B3E88299}"/>
              </a:ext>
            </a:extLst>
          </p:cNvPr>
          <p:cNvSpPr>
            <a:spLocks noGrp="1" noChangeArrowheads="1"/>
          </p:cNvSpPr>
          <p:nvPr>
            <p:ph idx="1"/>
          </p:nvPr>
        </p:nvSpPr>
        <p:spPr>
          <a:xfrm>
            <a:off x="611560" y="1878806"/>
            <a:ext cx="7772400" cy="4114800"/>
          </a:xfrm>
        </p:spPr>
        <p:txBody>
          <a:bodyPr/>
          <a:lstStyle/>
          <a:p>
            <a:pPr eaLnBrk="1" hangingPunct="1">
              <a:buFontTx/>
              <a:buNone/>
              <a:defRPr/>
            </a:pPr>
            <a:r>
              <a:rPr lang="en-US" altLang="zh-TW" sz="2800" dirty="0"/>
              <a:t>Submit a one-page slide including: </a:t>
            </a:r>
          </a:p>
          <a:p>
            <a:pPr eaLnBrk="1" hangingPunct="1">
              <a:defRPr/>
            </a:pPr>
            <a:r>
              <a:rPr lang="en-US" altLang="zh-TW" sz="2800" dirty="0"/>
              <a:t> Your Name</a:t>
            </a:r>
          </a:p>
          <a:p>
            <a:pPr eaLnBrk="1" hangingPunct="1">
              <a:defRPr/>
            </a:pPr>
            <a:r>
              <a:rPr lang="en-US" altLang="zh-TW" sz="2800" dirty="0"/>
              <a:t> A sequence which, in your opinion, is sort of interesting and/or inspiring</a:t>
            </a:r>
          </a:p>
          <a:p>
            <a:pPr eaLnBrk="1" hangingPunct="1">
              <a:defRPr/>
            </a:pPr>
            <a:r>
              <a:rPr lang="en-US" altLang="zh-TW" sz="2800" dirty="0"/>
              <a:t> A short reason explaining why it’s interesting and/or inspiring.</a:t>
            </a:r>
          </a:p>
          <a:p>
            <a:pPr marL="0" indent="0" eaLnBrk="1" hangingPunct="1">
              <a:buFontTx/>
              <a:buNone/>
              <a:defRPr/>
            </a:pPr>
            <a:r>
              <a:rPr lang="en-US" altLang="zh-TW" sz="2800" dirty="0">
                <a:solidFill>
                  <a:srgbClr val="FF0000"/>
                </a:solidFill>
              </a:rPr>
              <a:t>[Refer to the sample solutions coming right up.]</a:t>
            </a:r>
          </a:p>
        </p:txBody>
      </p:sp>
      <p:sp>
        <p:nvSpPr>
          <p:cNvPr id="203780" name="投影片編號版面配置區 5">
            <a:extLst>
              <a:ext uri="{FF2B5EF4-FFF2-40B4-BE49-F238E27FC236}">
                <a16:creationId xmlns:a16="http://schemas.microsoft.com/office/drawing/2014/main" id="{F043F65B-1BC7-4CE3-A184-B7C79AA831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35AD1B60-4047-4361-818E-F3E022240E28}" type="slidenum">
              <a:rPr lang="en-US" altLang="zh-TW" sz="1400" smtClean="0"/>
              <a:pPr/>
              <a:t>14</a:t>
            </a:fld>
            <a:endParaRPr lang="en-US" altLang="zh-TW" sz="1400"/>
          </a:p>
        </p:txBody>
      </p:sp>
      <p:pic>
        <p:nvPicPr>
          <p:cNvPr id="203781" name="Picture 5" descr="http://safemail.justlikeed.net/e/805ee31b68f6a96be1b3f5f78b3c0a6e.png">
            <a:extLst>
              <a:ext uri="{FF2B5EF4-FFF2-40B4-BE49-F238E27FC236}">
                <a16:creationId xmlns:a16="http://schemas.microsoft.com/office/drawing/2014/main" id="{F6D0E437-B234-4D1C-A4FF-04BBFF193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963"/>
            <a:ext cx="1552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4">
            <a:extLst>
              <a:ext uri="{FF2B5EF4-FFF2-40B4-BE49-F238E27FC236}">
                <a16:creationId xmlns:a16="http://schemas.microsoft.com/office/drawing/2014/main" id="{E549950C-DD36-4B16-A0FE-FA43B8B3DCC0}"/>
              </a:ext>
            </a:extLst>
          </p:cNvPr>
          <p:cNvSpPr>
            <a:spLocks noGrp="1"/>
          </p:cNvSpPr>
          <p:nvPr>
            <p:ph type="title"/>
          </p:nvPr>
        </p:nvSpPr>
        <p:spPr>
          <a:xfrm>
            <a:off x="838200" y="838200"/>
            <a:ext cx="8305800" cy="1143000"/>
          </a:xfrm>
        </p:spPr>
        <p:txBody>
          <a:bodyPr/>
          <a:lstStyle/>
          <a:p>
            <a:r>
              <a:rPr lang="en-US" altLang="zh-TW" sz="4000"/>
              <a:t>A Circular Sequence</a:t>
            </a:r>
            <a:br>
              <a:rPr lang="en-US" altLang="zh-TW" sz="4000"/>
            </a:br>
            <a:r>
              <a:rPr lang="en-US" altLang="zh-TW" sz="4000"/>
              <a:t>(This phrase can start at any word.)</a:t>
            </a:r>
          </a:p>
        </p:txBody>
      </p:sp>
      <p:sp>
        <p:nvSpPr>
          <p:cNvPr id="205827" name="Text Box 14">
            <a:extLst>
              <a:ext uri="{FF2B5EF4-FFF2-40B4-BE49-F238E27FC236}">
                <a16:creationId xmlns:a16="http://schemas.microsoft.com/office/drawing/2014/main" id="{629FE100-A45A-43B8-AD1E-B88096D3CDAB}"/>
              </a:ext>
            </a:extLst>
          </p:cNvPr>
          <p:cNvSpPr txBox="1">
            <a:spLocks noChangeArrowheads="1"/>
          </p:cNvSpPr>
          <p:nvPr/>
        </p:nvSpPr>
        <p:spPr bwMode="auto">
          <a:xfrm>
            <a:off x="4267200" y="21336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zh-TW" altLang="en-US" sz="4000">
                <a:latin typeface="Arial" panose="020B0604020202020204" pitchFamily="34" charset="0"/>
                <a:ea typeface="標楷體" panose="03000509000000000000" pitchFamily="65" charset="-120"/>
              </a:rPr>
              <a:t>清</a:t>
            </a:r>
          </a:p>
        </p:txBody>
      </p:sp>
      <p:sp>
        <p:nvSpPr>
          <p:cNvPr id="205828" name="Text Box 16">
            <a:extLst>
              <a:ext uri="{FF2B5EF4-FFF2-40B4-BE49-F238E27FC236}">
                <a16:creationId xmlns:a16="http://schemas.microsoft.com/office/drawing/2014/main" id="{5AFF4830-9FD1-4583-99E3-CD423E30D788}"/>
              </a:ext>
            </a:extLst>
          </p:cNvPr>
          <p:cNvSpPr txBox="1">
            <a:spLocks noChangeArrowheads="1"/>
          </p:cNvSpPr>
          <p:nvPr/>
        </p:nvSpPr>
        <p:spPr bwMode="auto">
          <a:xfrm>
            <a:off x="5638800" y="30480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zh-TW" altLang="en-US" sz="4000">
                <a:latin typeface="Arial" panose="020B0604020202020204" pitchFamily="34" charset="0"/>
                <a:ea typeface="標楷體" panose="03000509000000000000" pitchFamily="65" charset="-120"/>
              </a:rPr>
              <a:t>心</a:t>
            </a:r>
          </a:p>
        </p:txBody>
      </p:sp>
      <p:sp>
        <p:nvSpPr>
          <p:cNvPr id="205829" name="Text Box 17">
            <a:extLst>
              <a:ext uri="{FF2B5EF4-FFF2-40B4-BE49-F238E27FC236}">
                <a16:creationId xmlns:a16="http://schemas.microsoft.com/office/drawing/2014/main" id="{AD0F6CE0-2826-4760-A2B0-383BB25BB236}"/>
              </a:ext>
            </a:extLst>
          </p:cNvPr>
          <p:cNvSpPr txBox="1">
            <a:spLocks noChangeArrowheads="1"/>
          </p:cNvSpPr>
          <p:nvPr/>
        </p:nvSpPr>
        <p:spPr bwMode="auto">
          <a:xfrm>
            <a:off x="5105400" y="4343400"/>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zh-TW" altLang="en-US" sz="4000">
                <a:latin typeface="Arial" panose="020B0604020202020204" pitchFamily="34" charset="0"/>
                <a:ea typeface="標楷體" panose="03000509000000000000" pitchFamily="65" charset="-120"/>
              </a:rPr>
              <a:t>也</a:t>
            </a:r>
          </a:p>
        </p:txBody>
      </p:sp>
      <p:sp>
        <p:nvSpPr>
          <p:cNvPr id="205830" name="Text Box 18">
            <a:extLst>
              <a:ext uri="{FF2B5EF4-FFF2-40B4-BE49-F238E27FC236}">
                <a16:creationId xmlns:a16="http://schemas.microsoft.com/office/drawing/2014/main" id="{77AAB7AA-77BE-43D0-9AEA-044E9AA06C14}"/>
              </a:ext>
            </a:extLst>
          </p:cNvPr>
          <p:cNvSpPr txBox="1">
            <a:spLocks noChangeArrowheads="1"/>
          </p:cNvSpPr>
          <p:nvPr/>
        </p:nvSpPr>
        <p:spPr bwMode="auto">
          <a:xfrm>
            <a:off x="3581400" y="4343400"/>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zh-TW" altLang="en-US" sz="4000">
                <a:latin typeface="Arial" panose="020B0604020202020204" pitchFamily="34" charset="0"/>
                <a:ea typeface="標楷體" panose="03000509000000000000" pitchFamily="65" charset="-120"/>
              </a:rPr>
              <a:t>可</a:t>
            </a:r>
          </a:p>
        </p:txBody>
      </p:sp>
      <p:sp>
        <p:nvSpPr>
          <p:cNvPr id="205831" name="Text Box 19">
            <a:extLst>
              <a:ext uri="{FF2B5EF4-FFF2-40B4-BE49-F238E27FC236}">
                <a16:creationId xmlns:a16="http://schemas.microsoft.com/office/drawing/2014/main" id="{D151296C-B39E-4357-BA66-C0D042BD9A5B}"/>
              </a:ext>
            </a:extLst>
          </p:cNvPr>
          <p:cNvSpPr txBox="1">
            <a:spLocks noChangeArrowheads="1"/>
          </p:cNvSpPr>
          <p:nvPr/>
        </p:nvSpPr>
        <p:spPr bwMode="auto">
          <a:xfrm>
            <a:off x="2895600" y="30480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zh-TW" altLang="en-US" sz="4000">
                <a:latin typeface="Arial" panose="020B0604020202020204" pitchFamily="34" charset="0"/>
                <a:ea typeface="標楷體" panose="03000509000000000000" pitchFamily="65" charset="-120"/>
              </a:rPr>
              <a:t>以</a:t>
            </a:r>
          </a:p>
        </p:txBody>
      </p:sp>
      <p:cxnSp>
        <p:nvCxnSpPr>
          <p:cNvPr id="205832" name="AutoShape 21">
            <a:extLst>
              <a:ext uri="{FF2B5EF4-FFF2-40B4-BE49-F238E27FC236}">
                <a16:creationId xmlns:a16="http://schemas.microsoft.com/office/drawing/2014/main" id="{F467401F-CA87-4337-BCB0-19B912636585}"/>
              </a:ext>
            </a:extLst>
          </p:cNvPr>
          <p:cNvCxnSpPr>
            <a:cxnSpLocks noChangeShapeType="1"/>
            <a:stCxn id="205827" idx="3"/>
            <a:endCxn id="205828" idx="0"/>
          </p:cNvCxnSpPr>
          <p:nvPr/>
        </p:nvCxnSpPr>
        <p:spPr bwMode="auto">
          <a:xfrm>
            <a:off x="5105400" y="2484438"/>
            <a:ext cx="990600" cy="563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33" name="AutoShape 24">
            <a:extLst>
              <a:ext uri="{FF2B5EF4-FFF2-40B4-BE49-F238E27FC236}">
                <a16:creationId xmlns:a16="http://schemas.microsoft.com/office/drawing/2014/main" id="{019F91A0-8795-4749-BD5D-7CA966E78916}"/>
              </a:ext>
            </a:extLst>
          </p:cNvPr>
          <p:cNvCxnSpPr>
            <a:cxnSpLocks noChangeShapeType="1"/>
            <a:stCxn id="205829" idx="1"/>
            <a:endCxn id="205830" idx="3"/>
          </p:cNvCxnSpPr>
          <p:nvPr/>
        </p:nvCxnSpPr>
        <p:spPr bwMode="auto">
          <a:xfrm flipH="1">
            <a:off x="4343400" y="4694238"/>
            <a:ext cx="762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34" name="AutoShape 25">
            <a:extLst>
              <a:ext uri="{FF2B5EF4-FFF2-40B4-BE49-F238E27FC236}">
                <a16:creationId xmlns:a16="http://schemas.microsoft.com/office/drawing/2014/main" id="{E7ED9229-F3DB-46D4-A8F9-C1CE6D620929}"/>
              </a:ext>
            </a:extLst>
          </p:cNvPr>
          <p:cNvCxnSpPr>
            <a:cxnSpLocks noChangeShapeType="1"/>
            <a:stCxn id="205830" idx="0"/>
            <a:endCxn id="205831" idx="2"/>
          </p:cNvCxnSpPr>
          <p:nvPr/>
        </p:nvCxnSpPr>
        <p:spPr bwMode="auto">
          <a:xfrm flipH="1" flipV="1">
            <a:off x="3314700" y="3749675"/>
            <a:ext cx="647700" cy="593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35" name="AutoShape 26">
            <a:extLst>
              <a:ext uri="{FF2B5EF4-FFF2-40B4-BE49-F238E27FC236}">
                <a16:creationId xmlns:a16="http://schemas.microsoft.com/office/drawing/2014/main" id="{C3FE7758-F0B3-4AAF-9A3F-65EABAF5A33F}"/>
              </a:ext>
            </a:extLst>
          </p:cNvPr>
          <p:cNvCxnSpPr>
            <a:cxnSpLocks noChangeShapeType="1"/>
            <a:stCxn id="205831" idx="0"/>
            <a:endCxn id="205827" idx="1"/>
          </p:cNvCxnSpPr>
          <p:nvPr/>
        </p:nvCxnSpPr>
        <p:spPr bwMode="auto">
          <a:xfrm flipV="1">
            <a:off x="3314700" y="2484438"/>
            <a:ext cx="952500" cy="563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36" name="AutoShape 27">
            <a:extLst>
              <a:ext uri="{FF2B5EF4-FFF2-40B4-BE49-F238E27FC236}">
                <a16:creationId xmlns:a16="http://schemas.microsoft.com/office/drawing/2014/main" id="{E5B44282-F074-494E-B0AE-A9675CA83093}"/>
              </a:ext>
            </a:extLst>
          </p:cNvPr>
          <p:cNvCxnSpPr>
            <a:cxnSpLocks noChangeShapeType="1"/>
            <a:stCxn id="205828" idx="2"/>
            <a:endCxn id="205829" idx="0"/>
          </p:cNvCxnSpPr>
          <p:nvPr/>
        </p:nvCxnSpPr>
        <p:spPr bwMode="auto">
          <a:xfrm flipH="1">
            <a:off x="5448300" y="3749675"/>
            <a:ext cx="647700" cy="593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37" name="Text Box 28">
            <a:extLst>
              <a:ext uri="{FF2B5EF4-FFF2-40B4-BE49-F238E27FC236}">
                <a16:creationId xmlns:a16="http://schemas.microsoft.com/office/drawing/2014/main" id="{E144C679-D479-42F8-A448-E37CFADBB8DF}"/>
              </a:ext>
            </a:extLst>
          </p:cNvPr>
          <p:cNvSpPr txBox="1">
            <a:spLocks noChangeArrowheads="1"/>
          </p:cNvSpPr>
          <p:nvPr/>
        </p:nvSpPr>
        <p:spPr bwMode="auto">
          <a:xfrm>
            <a:off x="381000" y="5257800"/>
            <a:ext cx="5867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spcBef>
                <a:spcPct val="50000"/>
              </a:spcBef>
            </a:pPr>
            <a:r>
              <a:rPr lang="en-US" altLang="zh-TW" sz="3200">
                <a:ea typeface="標楷體" panose="03000509000000000000" pitchFamily="65" charset="-120"/>
              </a:rPr>
              <a:t>Kun-Mao Chao (</a:t>
            </a:r>
            <a:r>
              <a:rPr lang="zh-TW" altLang="en-US" sz="3200">
                <a:ea typeface="標楷體" panose="03000509000000000000" pitchFamily="65" charset="-120"/>
              </a:rPr>
              <a:t>趙坤茂</a:t>
            </a:r>
            <a:r>
              <a:rPr lang="en-US" altLang="zh-TW" sz="3200">
                <a:ea typeface="標楷體" panose="03000509000000000000" pitchFamily="65" charset="-120"/>
              </a:rPr>
              <a:t>)</a:t>
            </a:r>
          </a:p>
          <a:p>
            <a:pPr>
              <a:spcBef>
                <a:spcPct val="50000"/>
              </a:spcBef>
            </a:pPr>
            <a:r>
              <a:rPr lang="en-US" altLang="zh-TW" sz="3200">
                <a:ea typeface="標楷體" panose="03000509000000000000" pitchFamily="65" charset="-120"/>
              </a:rPr>
              <a:t>Source: My neighbor</a:t>
            </a:r>
            <a:endParaRPr lang="zh-TW" altLang="en-US" sz="3200">
              <a:ea typeface="標楷體" panose="03000509000000000000"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9D9AED1F-0256-48E7-8BD2-9B650C292203}"/>
              </a:ext>
            </a:extLst>
          </p:cNvPr>
          <p:cNvSpPr>
            <a:spLocks noGrp="1"/>
          </p:cNvSpPr>
          <p:nvPr>
            <p:ph type="title"/>
          </p:nvPr>
        </p:nvSpPr>
        <p:spPr>
          <a:xfrm>
            <a:off x="457200" y="457200"/>
            <a:ext cx="8243888" cy="655638"/>
          </a:xfrm>
        </p:spPr>
        <p:txBody>
          <a:bodyPr/>
          <a:lstStyle/>
          <a:p>
            <a:r>
              <a:rPr lang="en-US" altLang="zh-TW" sz="4000"/>
              <a:t>The longest word in English</a:t>
            </a:r>
          </a:p>
        </p:txBody>
      </p:sp>
      <p:sp>
        <p:nvSpPr>
          <p:cNvPr id="207875" name="Rectangle 3">
            <a:extLst>
              <a:ext uri="{FF2B5EF4-FFF2-40B4-BE49-F238E27FC236}">
                <a16:creationId xmlns:a16="http://schemas.microsoft.com/office/drawing/2014/main" id="{F7985E01-9130-46DB-8C9A-47FEACFB74B4}"/>
              </a:ext>
            </a:extLst>
          </p:cNvPr>
          <p:cNvSpPr>
            <a:spLocks noGrp="1"/>
          </p:cNvSpPr>
          <p:nvPr>
            <p:ph idx="1"/>
          </p:nvPr>
        </p:nvSpPr>
        <p:spPr>
          <a:xfrm>
            <a:off x="228600" y="1371600"/>
            <a:ext cx="8610600" cy="4456113"/>
          </a:xfrm>
        </p:spPr>
        <p:txBody>
          <a:bodyPr/>
          <a:lstStyle/>
          <a:p>
            <a:r>
              <a:rPr lang="en-US" altLang="zh-TW" sz="2800" dirty="0" err="1">
                <a:hlinkClick r:id="rId3" tooltip="Titin"/>
              </a:rPr>
              <a:t>Methionylthreonylthreonylglutaminylarginyl</a:t>
            </a:r>
            <a:r>
              <a:rPr lang="en-US" altLang="zh-TW" sz="2800" dirty="0">
                <a:hlinkClick r:id="rId3" tooltip="Titin"/>
              </a:rPr>
              <a:t>...isoleucine</a:t>
            </a:r>
            <a:r>
              <a:rPr lang="en-US" altLang="zh-TW" sz="2800" dirty="0"/>
              <a:t> 189,819 letters  </a:t>
            </a:r>
            <a:r>
              <a:rPr lang="en-US" altLang="zh-TW" sz="2800" dirty="0">
                <a:hlinkClick r:id="rId4"/>
              </a:rPr>
              <a:t>audio</a:t>
            </a:r>
            <a:r>
              <a:rPr lang="en-US" altLang="zh-TW" sz="2800" dirty="0"/>
              <a:t> </a:t>
            </a:r>
            <a:r>
              <a:rPr lang="en-US" altLang="zh-TW" sz="2800" dirty="0">
                <a:hlinkClick r:id="rId5"/>
              </a:rPr>
              <a:t>video</a:t>
            </a:r>
            <a:endParaRPr lang="en-US" altLang="zh-TW" sz="2800" dirty="0"/>
          </a:p>
          <a:p>
            <a:r>
              <a:rPr lang="en-US" altLang="zh-TW" sz="2800" dirty="0" err="1">
                <a:hlinkClick r:id="rId6" tooltip="Lopadotemachoselachogaleokranioleipsanodrimhypotrimmatosilphioparaomelitokatakechymenokichlepikossyphophattoperisteralektryonoptekephalliokigklopeleiolagoiosiraiobaphetraganopterygon"/>
              </a:rPr>
              <a:t>Lopadotemachoselachogaleokranioleipsano</a:t>
            </a:r>
            <a:r>
              <a:rPr lang="en-US" altLang="zh-TW" sz="2800" dirty="0">
                <a:hlinkClick r:id="rId6" tooltip="Lopadotemachoselachogaleokranioleipsanodrimhypotrimmatosilphioparaomelitokatakechymenokichlepikossyphophattoperisteralektryonoptekephalliokigklopeleiolagoiosiraiobaphetraganopterygon"/>
              </a:rPr>
              <a:t>...</a:t>
            </a:r>
            <a:r>
              <a:rPr lang="en-US" altLang="zh-TW" sz="2800" dirty="0" err="1">
                <a:hlinkClick r:id="rId6" tooltip="Lopadotemachoselachogaleokranioleipsanodrimhypotrimmatosilphioparaomelitokatakechymenokichlepikossyphophattoperisteralektryonoptekephalliokigklopeleiolagoiosiraiobaphetraganopterygon"/>
              </a:rPr>
              <a:t>pterygon</a:t>
            </a:r>
            <a:r>
              <a:rPr lang="en-US" altLang="zh-TW" sz="2800" dirty="0"/>
              <a:t> 183 letters</a:t>
            </a:r>
          </a:p>
          <a:p>
            <a:r>
              <a:rPr lang="en-US" altLang="zh-TW" sz="2800" dirty="0">
                <a:hlinkClick r:id="rId7"/>
              </a:rPr>
              <a:t>Pneumonoultramicroscopicsilicovolcanoconiosis</a:t>
            </a:r>
            <a:r>
              <a:rPr lang="en-US" altLang="zh-TW" sz="2800" dirty="0"/>
              <a:t> 45 letters</a:t>
            </a:r>
          </a:p>
          <a:p>
            <a:r>
              <a:rPr lang="en-US" altLang="zh-TW" sz="2800" dirty="0" err="1">
                <a:hlinkClick r:id="rId8" tooltip="wiktionary:hippopotomonstrosesquipedaliophobia"/>
              </a:rPr>
              <a:t>Hippopotomonstrosesquipedaliophobia</a:t>
            </a:r>
            <a:r>
              <a:rPr lang="en-US" altLang="zh-TW" sz="2800" dirty="0"/>
              <a:t> 35 letters</a:t>
            </a:r>
          </a:p>
          <a:p>
            <a:r>
              <a:rPr lang="en-US" altLang="zh-TW" sz="2800" dirty="0">
                <a:hlinkClick r:id="rId9"/>
              </a:rPr>
              <a:t>Supercalifragilisticexpialidocious</a:t>
            </a:r>
            <a:r>
              <a:rPr lang="en-US" altLang="zh-TW" sz="2800" dirty="0"/>
              <a:t> 34 letters</a:t>
            </a:r>
          </a:p>
          <a:p>
            <a:r>
              <a:rPr lang="en-US" altLang="zh-TW" sz="2800" dirty="0" err="1">
                <a:hlinkClick r:id="rId10"/>
              </a:rPr>
              <a:t>Pseudopseudohypoparathyroidism</a:t>
            </a:r>
            <a:r>
              <a:rPr lang="en-US" altLang="zh-TW" sz="2800" dirty="0"/>
              <a:t> 30 letters</a:t>
            </a:r>
          </a:p>
          <a:p>
            <a:r>
              <a:rPr lang="en-US" altLang="zh-TW" sz="2800" dirty="0">
                <a:hlinkClick r:id="rId11"/>
              </a:rPr>
              <a:t>Floccinaucinihilipilification</a:t>
            </a:r>
            <a:r>
              <a:rPr lang="en-US" altLang="zh-TW" sz="2800" dirty="0"/>
              <a:t>  29 letters</a:t>
            </a:r>
          </a:p>
          <a:p>
            <a:pPr>
              <a:buFontTx/>
              <a:buNone/>
            </a:pPr>
            <a:endParaRPr lang="en-US" altLang="zh-TW" sz="2800" dirty="0"/>
          </a:p>
        </p:txBody>
      </p:sp>
      <p:sp>
        <p:nvSpPr>
          <p:cNvPr id="207876" name="Rectangle 4">
            <a:extLst>
              <a:ext uri="{FF2B5EF4-FFF2-40B4-BE49-F238E27FC236}">
                <a16:creationId xmlns:a16="http://schemas.microsoft.com/office/drawing/2014/main" id="{06F4AA18-62A1-40DB-86E7-95094334616A}"/>
              </a:ext>
            </a:extLst>
          </p:cNvPr>
          <p:cNvSpPr>
            <a:spLocks noChangeArrowheads="1"/>
          </p:cNvSpPr>
          <p:nvPr/>
        </p:nvSpPr>
        <p:spPr bwMode="auto">
          <a:xfrm>
            <a:off x="685800" y="6172200"/>
            <a:ext cx="4318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nSpc>
                <a:spcPct val="80000"/>
              </a:lnSpc>
              <a:spcBef>
                <a:spcPct val="50000"/>
              </a:spcBef>
            </a:pPr>
            <a:r>
              <a:rPr lang="en-US" altLang="zh-TW" sz="2800"/>
              <a:t>Kun-Mao Chao (</a:t>
            </a:r>
            <a:r>
              <a:rPr lang="zh-TW" altLang="en-US" sz="2800"/>
              <a:t>趙坤茂</a:t>
            </a:r>
            <a:r>
              <a:rPr lang="en-US" altLang="zh-TW" sz="2800"/>
              <a:t>)</a:t>
            </a:r>
          </a:p>
        </p:txBody>
      </p:sp>
      <p:sp>
        <p:nvSpPr>
          <p:cNvPr id="207877" name="Text Box 5">
            <a:extLst>
              <a:ext uri="{FF2B5EF4-FFF2-40B4-BE49-F238E27FC236}">
                <a16:creationId xmlns:a16="http://schemas.microsoft.com/office/drawing/2014/main" id="{39E6DEBF-5FE1-4D7D-8BC3-42ED10389549}"/>
              </a:ext>
            </a:extLst>
          </p:cNvPr>
          <p:cNvSpPr txBox="1">
            <a:spLocks noChangeArrowheads="1"/>
          </p:cNvSpPr>
          <p:nvPr/>
        </p:nvSpPr>
        <p:spPr bwMode="auto">
          <a:xfrm>
            <a:off x="6172200" y="6096000"/>
            <a:ext cx="2403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r>
              <a:rPr lang="en-US" altLang="zh-TW"/>
              <a:t>Source: Wikipedia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
            <a:extLst>
              <a:ext uri="{FF2B5EF4-FFF2-40B4-BE49-F238E27FC236}">
                <a16:creationId xmlns:a16="http://schemas.microsoft.com/office/drawing/2014/main" id="{5E8FCE51-0C30-4620-85AE-70D378F64834}"/>
              </a:ext>
            </a:extLst>
          </p:cNvPr>
          <p:cNvSpPr>
            <a:spLocks noGrp="1"/>
          </p:cNvSpPr>
          <p:nvPr>
            <p:ph type="title"/>
          </p:nvPr>
        </p:nvSpPr>
        <p:spPr>
          <a:xfrm>
            <a:off x="457200" y="533400"/>
            <a:ext cx="8243888" cy="731838"/>
          </a:xfrm>
        </p:spPr>
        <p:txBody>
          <a:bodyPr/>
          <a:lstStyle/>
          <a:p>
            <a:r>
              <a:rPr lang="en-US" altLang="zh-TW" sz="3600"/>
              <a:t>The longest place name in English</a:t>
            </a:r>
          </a:p>
        </p:txBody>
      </p:sp>
      <p:pic>
        <p:nvPicPr>
          <p:cNvPr id="209923" name="Picture 5">
            <a:extLst>
              <a:ext uri="{FF2B5EF4-FFF2-40B4-BE49-F238E27FC236}">
                <a16:creationId xmlns:a16="http://schemas.microsoft.com/office/drawing/2014/main" id="{199F056C-825B-4302-AB33-F4AA34B6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38862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24" name="Picture 6">
            <a:extLst>
              <a:ext uri="{FF2B5EF4-FFF2-40B4-BE49-F238E27FC236}">
                <a16:creationId xmlns:a16="http://schemas.microsoft.com/office/drawing/2014/main" id="{763DC2CA-191A-4F5A-9E46-5FC5A0E0D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48000"/>
            <a:ext cx="3886200"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925" name="Text Box 7">
            <a:extLst>
              <a:ext uri="{FF2B5EF4-FFF2-40B4-BE49-F238E27FC236}">
                <a16:creationId xmlns:a16="http://schemas.microsoft.com/office/drawing/2014/main" id="{DB614509-2C90-47A9-AE9B-4C91A16B4536}"/>
              </a:ext>
            </a:extLst>
          </p:cNvPr>
          <p:cNvSpPr txBox="1">
            <a:spLocks noChangeArrowheads="1"/>
          </p:cNvSpPr>
          <p:nvPr/>
        </p:nvSpPr>
        <p:spPr bwMode="auto">
          <a:xfrm>
            <a:off x="6172200" y="6096000"/>
            <a:ext cx="226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r>
              <a:rPr lang="en-US" altLang="zh-TW"/>
              <a:t>Source: Wikipedia</a:t>
            </a:r>
          </a:p>
        </p:txBody>
      </p:sp>
      <p:sp>
        <p:nvSpPr>
          <p:cNvPr id="209926" name="Rectangle 8">
            <a:extLst>
              <a:ext uri="{FF2B5EF4-FFF2-40B4-BE49-F238E27FC236}">
                <a16:creationId xmlns:a16="http://schemas.microsoft.com/office/drawing/2014/main" id="{7832047B-6E47-40CD-A0B8-2265C643A056}"/>
              </a:ext>
            </a:extLst>
          </p:cNvPr>
          <p:cNvSpPr>
            <a:spLocks noChangeArrowheads="1"/>
          </p:cNvSpPr>
          <p:nvPr/>
        </p:nvSpPr>
        <p:spPr bwMode="auto">
          <a:xfrm>
            <a:off x="685800" y="6172200"/>
            <a:ext cx="4318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nSpc>
                <a:spcPct val="80000"/>
              </a:lnSpc>
              <a:spcBef>
                <a:spcPct val="50000"/>
              </a:spcBef>
            </a:pPr>
            <a:r>
              <a:rPr lang="en-US" altLang="zh-TW" sz="2800"/>
              <a:t>Kun-Mao Chao (</a:t>
            </a:r>
            <a:r>
              <a:rPr lang="zh-TW" altLang="en-US" sz="2800"/>
              <a:t>趙坤茂</a:t>
            </a:r>
            <a:r>
              <a:rPr lang="en-US" altLang="zh-TW" sz="28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タイトル 1">
            <a:extLst>
              <a:ext uri="{FF2B5EF4-FFF2-40B4-BE49-F238E27FC236}">
                <a16:creationId xmlns:a16="http://schemas.microsoft.com/office/drawing/2014/main" id="{31AB0F80-F345-44CC-9454-86BB0ABE2C65}"/>
              </a:ext>
            </a:extLst>
          </p:cNvPr>
          <p:cNvSpPr txBox="1">
            <a:spLocks noGrp="1"/>
          </p:cNvSpPr>
          <p:nvPr>
            <p:ph type="title"/>
          </p:nvPr>
        </p:nvSpPr>
        <p:spPr>
          <a:xfrm>
            <a:off x="628650" y="857250"/>
            <a:ext cx="7886700" cy="993775"/>
          </a:xfrm>
        </p:spPr>
        <p:txBody>
          <a:bodyPr/>
          <a:lstStyle/>
          <a:p>
            <a:pPr algn="ctr" eaLnBrk="1" hangingPunct="1"/>
            <a:r>
              <a:rPr lang="zh-TW" altLang="zh-TW" sz="3600"/>
              <a:t>Popple illusion with Japanese letter</a:t>
            </a:r>
          </a:p>
        </p:txBody>
      </p:sp>
      <p:sp>
        <p:nvSpPr>
          <p:cNvPr id="211971" name="コンテンツ プレースホルダー 3">
            <a:extLst>
              <a:ext uri="{FF2B5EF4-FFF2-40B4-BE49-F238E27FC236}">
                <a16:creationId xmlns:a16="http://schemas.microsoft.com/office/drawing/2014/main" id="{78346532-D515-4B5F-A937-DB719EAE1DC6}"/>
              </a:ext>
            </a:extLst>
          </p:cNvPr>
          <p:cNvSpPr txBox="1">
            <a:spLocks noGrp="1"/>
          </p:cNvSpPr>
          <p:nvPr>
            <p:ph type="body" sz="half" idx="1"/>
          </p:nvPr>
        </p:nvSpPr>
        <p:spPr>
          <a:xfrm>
            <a:off x="66675" y="1851025"/>
            <a:ext cx="4991100" cy="3748088"/>
          </a:xfrm>
        </p:spPr>
        <p:txBody>
          <a:bodyPr/>
          <a:lstStyle/>
          <a:p>
            <a:pPr marL="0" indent="0" algn="ctr" defTabSz="623888" eaLnBrk="1" hangingPunct="1">
              <a:lnSpc>
                <a:spcPct val="72000"/>
              </a:lnSpc>
              <a:spcBef>
                <a:spcPts val="675"/>
              </a:spcBef>
              <a:buSzTx/>
              <a:buFont typeface="Arial" panose="020B0604020202020204" pitchFamily="34" charset="0"/>
              <a:buNone/>
            </a:pPr>
            <a:endParaRPr lang="zh-TW" altLang="zh-TW" sz="1500"/>
          </a:p>
          <a:p>
            <a:pPr marL="0" indent="0" algn="ctr" defTabSz="623888" eaLnBrk="1" hangingPunct="1">
              <a:lnSpc>
                <a:spcPct val="72000"/>
              </a:lnSpc>
              <a:spcBef>
                <a:spcPts val="675"/>
              </a:spcBef>
              <a:buSzTx/>
              <a:buFont typeface="Arial" panose="020B0604020202020204" pitchFamily="34" charset="0"/>
              <a:buNone/>
            </a:pPr>
            <a:r>
              <a:rPr lang="zh-TW" altLang="zh-TW" sz="1300"/>
              <a:t>Sequence of “</a:t>
            </a:r>
            <a:r>
              <a:rPr lang="zh-TW" altLang="zh-TW" sz="1300">
                <a:latin typeface="Helvetica" panose="020B0604020202020204" pitchFamily="34" charset="0"/>
                <a:ea typeface="新細明體" panose="02020500000000000000" pitchFamily="18" charset="-120"/>
                <a:cs typeface="Helvetica" panose="020B0604020202020204" pitchFamily="34" charset="0"/>
                <a:sym typeface="Helvetica" panose="020B0604020202020204" pitchFamily="34" charset="0"/>
              </a:rPr>
              <a:t>杏マナー</a:t>
            </a:r>
            <a:r>
              <a:rPr lang="zh-TW" altLang="zh-TW" sz="1300"/>
              <a:t>” and “</a:t>
            </a: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ーナマ杏</a:t>
            </a:r>
            <a:r>
              <a:rPr lang="zh-TW" altLang="zh-TW" sz="1300"/>
              <a:t>”</a:t>
            </a:r>
            <a:endParaRPr lang="zh-TW" altLang="zh-TW" sz="1600"/>
          </a:p>
          <a:p>
            <a:pPr marL="0" indent="0" algn="ctr" defTabSz="623888" eaLnBrk="1" hangingPunct="1">
              <a:lnSpc>
                <a:spcPct val="72000"/>
              </a:lnSpc>
              <a:spcBef>
                <a:spcPts val="675"/>
              </a:spcBef>
              <a:buSzTx/>
              <a:buFont typeface="Arial" panose="020B0604020202020204" pitchFamily="34" charset="0"/>
              <a:buNone/>
            </a:pPr>
            <a:endParaRPr lang="zh-TW" altLang="zh-TW" sz="16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杏マナー杏マナー杏マナー杏マナー杏マナー杏マナー杏マナー</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杏マナー杏マナー杏マナー杏マナー杏マナー杏マナー杏マナー</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杏マナー杏マナー杏マナー杏マナー杏マナー杏マナー杏マナー</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ーナマ杏ーナマ杏ーナマ杏ーナマ杏ーナマ杏ーナマ杏ーナマ杏</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ーナマ杏ーナマ杏ーナマ杏ーナマ杏ーナマ杏ーナマ杏ーナマ杏</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ーナマ杏ーナマ杏ーナマ杏ーナマ杏ーナマ杏ーナマ杏ーナマ杏</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杏マナー杏マナー杏マナー杏マナー杏マナー杏マナー杏マナー</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杏マナー杏マナー杏マナー杏マナー杏マナー杏マナー杏マナー</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杏マナー杏マナー杏マナー杏マナー杏マナー杏マナー杏マナー</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ーナマ杏ーナマ杏ーナマ杏ーナマ杏ーナマ杏ーナマ杏ーナマ杏</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ーナマ杏ーナマ杏ーナマ杏ーナマ杏ーナマ杏ーナマ杏ーナマ杏</a:t>
            </a:r>
            <a:endParaRPr lang="zh-TW" altLang="zh-TW" sz="1100"/>
          </a:p>
          <a:p>
            <a:pPr marL="0" indent="0" algn="ctr" defTabSz="623888" eaLnBrk="1" hangingPunct="1">
              <a:lnSpc>
                <a:spcPct val="72000"/>
              </a:lnSpc>
              <a:spcBef>
                <a:spcPts val="675"/>
              </a:spcBef>
              <a:buSzTx/>
              <a:buFont typeface="Arial" panose="020B0604020202020204" pitchFamily="34" charset="0"/>
              <a:buNone/>
            </a:pPr>
            <a: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t>ーナマ杏ーナマ杏ーナマ杏ーナマ杏ーナマ杏ーナマ杏ーナマ杏</a:t>
            </a:r>
            <a:br>
              <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rPr>
            </a:br>
            <a:endParaRPr lang="zh-TW" altLang="zh-TW" sz="1300">
              <a:latin typeface="Helvetica" panose="020B0604020202020204" pitchFamily="34" charset="0"/>
              <a:ea typeface="新細明體" panose="02020500000000000000" pitchFamily="18" charset="-120"/>
              <a:cs typeface="Calibri" panose="020F0502020204030204" pitchFamily="34" charset="0"/>
              <a:sym typeface="Helvetica" panose="020B0604020202020204" pitchFamily="34" charset="0"/>
            </a:endParaRPr>
          </a:p>
        </p:txBody>
      </p:sp>
      <p:sp>
        <p:nvSpPr>
          <p:cNvPr id="417" name="テキスト ボックス 8">
            <a:extLst>
              <a:ext uri="{FF2B5EF4-FFF2-40B4-BE49-F238E27FC236}">
                <a16:creationId xmlns:a16="http://schemas.microsoft.com/office/drawing/2014/main" id="{E594EA5C-8613-40B9-B54C-150F5EE3ED87}"/>
              </a:ext>
            </a:extLst>
          </p:cNvPr>
          <p:cNvSpPr txBox="1"/>
          <p:nvPr/>
        </p:nvSpPr>
        <p:spPr>
          <a:xfrm>
            <a:off x="6477000" y="5599113"/>
            <a:ext cx="2133600" cy="300037"/>
          </a:xfrm>
          <a:prstGeom prst="rect">
            <a:avLst/>
          </a:prstGeom>
          <a:ln w="12700">
            <a:miter lim="400000"/>
          </a:ln>
          <a:extLst>
            <a:ext uri="{C572A759-6A51-4108-AA02-DFA0A04FC94B}"/>
          </a:extLst>
        </p:spPr>
        <p:txBody>
          <a:bodyPr wrap="none" lIns="34289" rIns="34289">
            <a:spAutoFit/>
          </a:bodyPr>
          <a:lstStyle/>
          <a:p>
            <a:pPr defTabSz="685800" eaLnBrk="1" fontAlgn="auto">
              <a:spcBef>
                <a:spcPts val="0"/>
              </a:spcBef>
              <a:spcAft>
                <a:spcPts val="0"/>
              </a:spcAft>
              <a:defRPr>
                <a:latin typeface="游ゴシック体 ミディアム"/>
                <a:ea typeface="游ゴシック体 ミディアム"/>
                <a:cs typeface="游ゴシック体 ミディアム"/>
                <a:sym typeface="游ゴシック体 ミディアム"/>
              </a:defRPr>
            </a:pPr>
            <a:r>
              <a:rPr kumimoji="0" sz="1350" kern="0">
                <a:solidFill>
                  <a:srgbClr val="000000"/>
                </a:solidFill>
                <a:latin typeface="新細明體"/>
                <a:ea typeface="新細明體"/>
                <a:cs typeface="新細明體"/>
                <a:sym typeface="新細明體"/>
              </a:rPr>
              <a:t>資工系</a:t>
            </a:r>
            <a:r>
              <a:rPr kumimoji="0" sz="1350" kern="0">
                <a:solidFill>
                  <a:srgbClr val="000000"/>
                </a:solidFill>
                <a:latin typeface="游ゴシック体 ミディアム"/>
                <a:ea typeface="游ゴシック体 ミディアム"/>
                <a:cs typeface="游ゴシック体 ミディアム"/>
                <a:sym typeface="游ゴシック体 ミディアム"/>
              </a:rPr>
              <a:t> B02902115 松井孔明</a:t>
            </a:r>
          </a:p>
        </p:txBody>
      </p:sp>
      <p:sp>
        <p:nvSpPr>
          <p:cNvPr id="418" name="テキスト ボックス 11">
            <a:extLst>
              <a:ext uri="{FF2B5EF4-FFF2-40B4-BE49-F238E27FC236}">
                <a16:creationId xmlns:a16="http://schemas.microsoft.com/office/drawing/2014/main" id="{1D2CF4EF-F476-430D-9C18-D352372885DA}"/>
              </a:ext>
            </a:extLst>
          </p:cNvPr>
          <p:cNvSpPr txBox="1"/>
          <p:nvPr/>
        </p:nvSpPr>
        <p:spPr>
          <a:xfrm>
            <a:off x="5308600" y="3398838"/>
            <a:ext cx="3398838" cy="1338262"/>
          </a:xfrm>
          <a:prstGeom prst="rect">
            <a:avLst/>
          </a:prstGeom>
          <a:ln w="12700">
            <a:miter lim="400000"/>
          </a:ln>
          <a:extLst>
            <a:ext uri="{C572A759-6A51-4108-AA02-DFA0A04FC94B}"/>
          </a:extLst>
        </p:spPr>
        <p:txBody>
          <a:bodyPr lIns="34289" rIns="34289">
            <a:spAutoFit/>
          </a:bodyPr>
          <a:lstStyle/>
          <a:p>
            <a:pPr defTabSz="685800" eaLnBrk="1" fontAlgn="auto">
              <a:spcBef>
                <a:spcPts val="0"/>
              </a:spcBef>
              <a:spcAft>
                <a:spcPts val="0"/>
              </a:spcAft>
              <a:defRPr>
                <a:latin typeface="游ゴシック体 ミディアム"/>
                <a:ea typeface="游ゴシック体 ミディアム"/>
                <a:cs typeface="游ゴシック体 ミディアム"/>
                <a:sym typeface="游ゴシック体 ミディアム"/>
              </a:defRPr>
            </a:pPr>
            <a:r>
              <a:rPr kumimoji="0" sz="1350" kern="0" dirty="0">
                <a:solidFill>
                  <a:srgbClr val="000000"/>
                </a:solidFill>
                <a:latin typeface="游ゴシック体 ミディアム"/>
                <a:ea typeface="游ゴシック体 ミディアム"/>
                <a:cs typeface="游ゴシック体 ミディアム"/>
                <a:sym typeface="游ゴシック体 ミディアム"/>
              </a:rPr>
              <a:t> This is one of the famous phrase</a:t>
            </a:r>
            <a:r>
              <a:rPr kumimoji="0" lang="en-US" sz="1350" kern="0" dirty="0">
                <a:solidFill>
                  <a:srgbClr val="000000"/>
                </a:solidFill>
                <a:latin typeface="游ゴシック体 ミディアム"/>
                <a:ea typeface="游ゴシック体 ミディアム"/>
                <a:cs typeface="游ゴシック体 ミディアム"/>
                <a:sym typeface="游ゴシック体 ミディアム"/>
              </a:rPr>
              <a:t>s</a:t>
            </a:r>
            <a:r>
              <a:rPr kumimoji="0" sz="1350" kern="0" dirty="0">
                <a:solidFill>
                  <a:srgbClr val="000000"/>
                </a:solidFill>
                <a:latin typeface="游ゴシック体 ミディアム"/>
                <a:ea typeface="游ゴシック体 ミディアム"/>
                <a:cs typeface="游ゴシック体 ミディアム"/>
                <a:sym typeface="游ゴシック体 ミディアム"/>
              </a:rPr>
              <a:t> which </a:t>
            </a:r>
            <a:r>
              <a:rPr kumimoji="0" lang="en-US" sz="1350" kern="0" dirty="0">
                <a:solidFill>
                  <a:srgbClr val="000000"/>
                </a:solidFill>
                <a:latin typeface="游ゴシック体 ミディアム"/>
                <a:ea typeface="游ゴシック体 ミディアム"/>
                <a:cs typeface="游ゴシック体 ミディアム"/>
                <a:sym typeface="游ゴシック体 ミディアム"/>
              </a:rPr>
              <a:t>were</a:t>
            </a:r>
            <a:r>
              <a:rPr kumimoji="0" sz="1350" kern="0" dirty="0">
                <a:solidFill>
                  <a:srgbClr val="000000"/>
                </a:solidFill>
                <a:latin typeface="游ゴシック体 ミディアム"/>
                <a:ea typeface="游ゴシック体 ミディアム"/>
                <a:cs typeface="游ゴシック体 ミディアム"/>
                <a:sym typeface="游ゴシック体 ミディアム"/>
              </a:rPr>
              <a:t> introduced on TV show in 2006.</a:t>
            </a:r>
          </a:p>
          <a:p>
            <a:pPr defTabSz="685800" eaLnBrk="1" fontAlgn="auto">
              <a:spcBef>
                <a:spcPts val="0"/>
              </a:spcBef>
              <a:spcAft>
                <a:spcPts val="0"/>
              </a:spcAft>
              <a:defRPr>
                <a:latin typeface="游ゴシック体 ミディアム"/>
                <a:ea typeface="游ゴシック体 ミディアム"/>
                <a:cs typeface="游ゴシック体 ミディアム"/>
                <a:sym typeface="游ゴシック体 ミディアム"/>
              </a:defRPr>
            </a:pPr>
            <a:r>
              <a:rPr kumimoji="0" sz="1350" kern="0" dirty="0">
                <a:solidFill>
                  <a:srgbClr val="000000"/>
                </a:solidFill>
                <a:latin typeface="游ゴシック体 ミディアム"/>
                <a:ea typeface="游ゴシック体 ミディアム"/>
                <a:cs typeface="游ゴシック体 ミディアム"/>
                <a:sym typeface="游ゴシック体 ミディアム"/>
              </a:rPr>
              <a:t> There are no meaning for this phrase, but it shows interesting illusion called </a:t>
            </a:r>
            <a:r>
              <a:rPr kumimoji="0" sz="1350" kern="0" dirty="0" err="1">
                <a:solidFill>
                  <a:srgbClr val="000000"/>
                </a:solidFill>
                <a:latin typeface="游ゴシック体 ミディアム"/>
                <a:ea typeface="游ゴシック体 ミディアム"/>
                <a:cs typeface="游ゴシック体 ミディアム"/>
                <a:sym typeface="游ゴシック体 ミディアム"/>
              </a:rPr>
              <a:t>Popple</a:t>
            </a:r>
            <a:r>
              <a:rPr kumimoji="0" sz="1350" kern="0" dirty="0">
                <a:solidFill>
                  <a:srgbClr val="000000"/>
                </a:solidFill>
                <a:latin typeface="游ゴシック体 ミディアム"/>
                <a:ea typeface="游ゴシック体 ミディアム"/>
                <a:cs typeface="游ゴシック体 ミディアム"/>
                <a:sym typeface="游ゴシック体 ミディアム"/>
              </a:rPr>
              <a:t> illusion. I think it</a:t>
            </a:r>
            <a:r>
              <a:rPr kumimoji="0" lang="en-US" sz="1350" kern="0" dirty="0">
                <a:solidFill>
                  <a:srgbClr val="000000"/>
                </a:solidFill>
                <a:latin typeface="游ゴシック体 ミディアム"/>
                <a:ea typeface="游ゴシック体 ミディアム"/>
                <a:cs typeface="游ゴシック体 ミディアム"/>
                <a:sym typeface="游ゴシック体 ミディアム"/>
              </a:rPr>
              <a:t>'</a:t>
            </a:r>
            <a:r>
              <a:rPr kumimoji="0" sz="1350" kern="0" dirty="0">
                <a:solidFill>
                  <a:srgbClr val="000000"/>
                </a:solidFill>
                <a:latin typeface="游ゴシック体 ミディアム"/>
                <a:ea typeface="游ゴシック体 ミディアム"/>
                <a:cs typeface="游ゴシック体 ミディアム"/>
                <a:sym typeface="游ゴシック体 ミディアム"/>
              </a:rPr>
              <a:t>s very interesting, so I still remember this even it was introduced more than 10 years ago.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8D5181FF-5F30-43F2-917B-3364F7034366}"/>
              </a:ext>
            </a:extLst>
          </p:cNvPr>
          <p:cNvSpPr txBox="1">
            <a:spLocks noGrp="1" noChangeArrowheads="1"/>
          </p:cNvSpPr>
          <p:nvPr>
            <p:ph type="title"/>
          </p:nvPr>
        </p:nvSpPr>
        <p:spPr>
          <a:xfrm>
            <a:off x="323850" y="1181100"/>
            <a:ext cx="8158163" cy="323850"/>
          </a:xfrm>
        </p:spPr>
        <p:txBody>
          <a:bodyPr/>
          <a:lstStyle/>
          <a:p>
            <a:pPr defTabSz="530225" eaLnBrk="1" hangingPunct="1"/>
            <a:r>
              <a:rPr lang="zh-TW" altLang="zh-TW" sz="2300">
                <a:solidFill>
                  <a:srgbClr val="FF0000"/>
                </a:solidFill>
                <a:latin typeface="Corbel" panose="020B0503020204020204" pitchFamily="34" charset="0"/>
                <a:ea typeface="Helvetica Neue Medium"/>
                <a:cs typeface="Helvetica Neue Medium"/>
                <a:sym typeface="Corbel" panose="020B0503020204020204" pitchFamily="34" charset="0"/>
              </a:rPr>
              <a:t>長き</a:t>
            </a:r>
            <a:r>
              <a:rPr lang="zh-TW" altLang="zh-TW" sz="2300">
                <a:latin typeface="Corbel" panose="020B0503020204020204" pitchFamily="34" charset="0"/>
                <a:ea typeface="Helvetica Neue Medium"/>
                <a:cs typeface="Helvetica Neue Medium"/>
                <a:sym typeface="Corbel" panose="020B0503020204020204" pitchFamily="34" charset="0"/>
              </a:rPr>
              <a:t>夜</a:t>
            </a:r>
            <a:r>
              <a:rPr lang="zh-TW" altLang="zh-TW" sz="2300">
                <a:solidFill>
                  <a:srgbClr val="0070C0"/>
                </a:solidFill>
                <a:latin typeface="Corbel" panose="020B0503020204020204" pitchFamily="34" charset="0"/>
                <a:ea typeface="Helvetica Neue Medium"/>
                <a:cs typeface="Helvetica Neue Medium"/>
                <a:sym typeface="Corbel" panose="020B0503020204020204" pitchFamily="34" charset="0"/>
              </a:rPr>
              <a:t>の</a:t>
            </a:r>
            <a:r>
              <a:rPr lang="zh-TW" altLang="zh-TW" sz="2300">
                <a:latin typeface="Corbel" panose="020B0503020204020204" pitchFamily="34" charset="0"/>
                <a:ea typeface="Helvetica Neue Medium"/>
                <a:cs typeface="Helvetica Neue Medium"/>
                <a:sym typeface="Corbel" panose="020B0503020204020204" pitchFamily="34" charset="0"/>
              </a:rPr>
              <a:t> </a:t>
            </a:r>
            <a:r>
              <a:rPr lang="zh-TW" altLang="zh-TW" sz="2300">
                <a:solidFill>
                  <a:srgbClr val="FF0000"/>
                </a:solidFill>
                <a:latin typeface="Corbel" panose="020B0503020204020204" pitchFamily="34" charset="0"/>
                <a:ea typeface="Helvetica Neue Medium"/>
                <a:cs typeface="Helvetica Neue Medium"/>
                <a:sym typeface="Corbel" panose="020B0503020204020204" pitchFamily="34" charset="0"/>
              </a:rPr>
              <a:t>遠</a:t>
            </a:r>
            <a:r>
              <a:rPr lang="zh-TW" altLang="zh-TW" sz="2300">
                <a:latin typeface="Corbel" panose="020B0503020204020204" pitchFamily="34" charset="0"/>
                <a:ea typeface="Helvetica Neue Medium"/>
                <a:cs typeface="Helvetica Neue Medium"/>
                <a:sym typeface="Corbel" panose="020B0503020204020204" pitchFamily="34" charset="0"/>
              </a:rPr>
              <a:t>の</a:t>
            </a:r>
            <a:r>
              <a:rPr lang="zh-TW" altLang="zh-TW" sz="2300">
                <a:solidFill>
                  <a:srgbClr val="0070C0"/>
                </a:solidFill>
                <a:latin typeface="Corbel" panose="020B0503020204020204" pitchFamily="34" charset="0"/>
                <a:ea typeface="Helvetica Neue Medium"/>
                <a:cs typeface="Helvetica Neue Medium"/>
                <a:sym typeface="Corbel" panose="020B0503020204020204" pitchFamily="34" charset="0"/>
              </a:rPr>
              <a:t>睡り</a:t>
            </a:r>
            <a:r>
              <a:rPr lang="zh-TW" altLang="zh-TW" sz="2300">
                <a:latin typeface="Corbel" panose="020B0503020204020204" pitchFamily="34" charset="0"/>
                <a:ea typeface="Helvetica Neue Medium"/>
                <a:cs typeface="Helvetica Neue Medium"/>
                <a:sym typeface="Corbel" panose="020B0503020204020204" pitchFamily="34" charset="0"/>
              </a:rPr>
              <a:t>の </a:t>
            </a:r>
            <a:r>
              <a:rPr lang="zh-TW" altLang="zh-TW" sz="2300">
                <a:solidFill>
                  <a:srgbClr val="FF0000"/>
                </a:solidFill>
                <a:latin typeface="Corbel" panose="020B0503020204020204" pitchFamily="34" charset="0"/>
                <a:ea typeface="Helvetica Neue Medium"/>
                <a:cs typeface="Helvetica Neue Medium"/>
                <a:sym typeface="Corbel" panose="020B0503020204020204" pitchFamily="34" charset="0"/>
              </a:rPr>
              <a:t>皆</a:t>
            </a:r>
            <a:r>
              <a:rPr lang="zh-TW" altLang="zh-TW" sz="2300">
                <a:latin typeface="Corbel" panose="020B0503020204020204" pitchFamily="34" charset="0"/>
                <a:ea typeface="Helvetica Neue Medium"/>
                <a:cs typeface="Helvetica Neue Medium"/>
                <a:sym typeface="Corbel" panose="020B0503020204020204" pitchFamily="34" charset="0"/>
              </a:rPr>
              <a:t>目</a:t>
            </a:r>
            <a:r>
              <a:rPr lang="zh-TW" altLang="zh-TW" sz="2300">
                <a:solidFill>
                  <a:srgbClr val="0070C0"/>
                </a:solidFill>
                <a:latin typeface="Corbel" panose="020B0503020204020204" pitchFamily="34" charset="0"/>
                <a:ea typeface="Helvetica Neue Medium"/>
                <a:cs typeface="Helvetica Neue Medium"/>
                <a:sym typeface="Corbel" panose="020B0503020204020204" pitchFamily="34" charset="0"/>
              </a:rPr>
              <a:t>醒め</a:t>
            </a:r>
            <a:r>
              <a:rPr lang="zh-TW" altLang="zh-TW" sz="2300">
                <a:latin typeface="Corbel" panose="020B0503020204020204" pitchFamily="34" charset="0"/>
                <a:ea typeface="Helvetica Neue Medium"/>
                <a:cs typeface="Helvetica Neue Medium"/>
                <a:sym typeface="Corbel" panose="020B0503020204020204" pitchFamily="34" charset="0"/>
              </a:rPr>
              <a:t> </a:t>
            </a:r>
            <a:r>
              <a:rPr lang="zh-TW" altLang="zh-TW" sz="2300">
                <a:solidFill>
                  <a:srgbClr val="FF0000"/>
                </a:solidFill>
                <a:latin typeface="Corbel" panose="020B0503020204020204" pitchFamily="34" charset="0"/>
                <a:ea typeface="Helvetica Neue Medium"/>
                <a:cs typeface="Helvetica Neue Medium"/>
                <a:sym typeface="Corbel" panose="020B0503020204020204" pitchFamily="34" charset="0"/>
              </a:rPr>
              <a:t>波</a:t>
            </a:r>
            <a:r>
              <a:rPr lang="zh-TW" altLang="zh-TW" sz="2300">
                <a:latin typeface="Corbel" panose="020B0503020204020204" pitchFamily="34" charset="0"/>
                <a:ea typeface="Helvetica Neue Medium"/>
                <a:cs typeface="Helvetica Neue Medium"/>
                <a:sym typeface="Corbel" panose="020B0503020204020204" pitchFamily="34" charset="0"/>
              </a:rPr>
              <a:t>乗り</a:t>
            </a:r>
            <a:r>
              <a:rPr lang="zh-TW" altLang="zh-TW" sz="2300">
                <a:solidFill>
                  <a:srgbClr val="0070C0"/>
                </a:solidFill>
                <a:latin typeface="Corbel" panose="020B0503020204020204" pitchFamily="34" charset="0"/>
                <a:ea typeface="Helvetica Neue Medium"/>
                <a:cs typeface="Helvetica Neue Medium"/>
                <a:sym typeface="Corbel" panose="020B0503020204020204" pitchFamily="34" charset="0"/>
              </a:rPr>
              <a:t>船</a:t>
            </a:r>
            <a:r>
              <a:rPr lang="zh-TW" altLang="zh-TW" sz="2300">
                <a:latin typeface="Corbel" panose="020B0503020204020204" pitchFamily="34" charset="0"/>
                <a:ea typeface="Helvetica Neue Medium"/>
                <a:cs typeface="Helvetica Neue Medium"/>
                <a:sym typeface="Corbel" panose="020B0503020204020204" pitchFamily="34" charset="0"/>
              </a:rPr>
              <a:t>の </a:t>
            </a:r>
            <a:r>
              <a:rPr lang="zh-TW" altLang="zh-TW" sz="2300">
                <a:solidFill>
                  <a:srgbClr val="FF0000"/>
                </a:solidFill>
                <a:latin typeface="Corbel" panose="020B0503020204020204" pitchFamily="34" charset="0"/>
                <a:ea typeface="Helvetica Neue Medium"/>
                <a:cs typeface="Helvetica Neue Medium"/>
                <a:sym typeface="Corbel" panose="020B0503020204020204" pitchFamily="34" charset="0"/>
              </a:rPr>
              <a:t>音</a:t>
            </a:r>
            <a:r>
              <a:rPr lang="zh-TW" altLang="zh-TW" sz="2300">
                <a:latin typeface="Corbel" panose="020B0503020204020204" pitchFamily="34" charset="0"/>
                <a:ea typeface="Helvetica Neue Medium"/>
                <a:cs typeface="Helvetica Neue Medium"/>
                <a:sym typeface="Corbel" panose="020B0503020204020204" pitchFamily="34" charset="0"/>
              </a:rPr>
              <a:t>の</a:t>
            </a:r>
            <a:r>
              <a:rPr lang="zh-TW" altLang="zh-TW" sz="2300">
                <a:solidFill>
                  <a:srgbClr val="0070C0"/>
                </a:solidFill>
                <a:latin typeface="Corbel" panose="020B0503020204020204" pitchFamily="34" charset="0"/>
                <a:ea typeface="Helvetica Neue Medium"/>
                <a:cs typeface="Helvetica Neue Medium"/>
                <a:sym typeface="Corbel" panose="020B0503020204020204" pitchFamily="34" charset="0"/>
              </a:rPr>
              <a:t>良き</a:t>
            </a:r>
            <a:r>
              <a:rPr lang="zh-TW" altLang="zh-TW" sz="2300">
                <a:latin typeface="Corbel" panose="020B0503020204020204" pitchFamily="34" charset="0"/>
                <a:ea typeface="Helvetica Neue Medium"/>
                <a:cs typeface="Helvetica Neue Medium"/>
                <a:sym typeface="Corbel" panose="020B0503020204020204" pitchFamily="34" charset="0"/>
              </a:rPr>
              <a:t>かな</a:t>
            </a:r>
          </a:p>
        </p:txBody>
      </p:sp>
      <p:sp>
        <p:nvSpPr>
          <p:cNvPr id="449" name="Content Placeholder 28">
            <a:extLst>
              <a:ext uri="{FF2B5EF4-FFF2-40B4-BE49-F238E27FC236}">
                <a16:creationId xmlns:a16="http://schemas.microsoft.com/office/drawing/2014/main" id="{410A71A0-2286-44C1-9F64-196D7FB8C7C8}"/>
              </a:ext>
            </a:extLst>
          </p:cNvPr>
          <p:cNvSpPr txBox="1">
            <a:spLocks noGrp="1"/>
          </p:cNvSpPr>
          <p:nvPr>
            <p:ph type="body" sz="quarter" idx="1"/>
          </p:nvPr>
        </p:nvSpPr>
        <p:spPr>
          <a:xfrm>
            <a:off x="323850" y="2392363"/>
            <a:ext cx="4103688" cy="2700337"/>
          </a:xfrm>
        </p:spPr>
        <p:txBody>
          <a:bodyPr>
            <a:normAutofit fontScale="85000" lnSpcReduction="20000"/>
          </a:bodyPr>
          <a:lstStyle/>
          <a:p>
            <a:pPr defTabSz="859505" eaLnBrk="1" fontAlgn="auto" hangingPunct="1">
              <a:spcBef>
                <a:spcPts val="914"/>
              </a:spcBef>
              <a:spcAft>
                <a:spcPts val="0"/>
              </a:spcAft>
              <a:defRPr sz="2256"/>
            </a:pPr>
            <a:r>
              <a:rPr sz="2256"/>
              <a:t>English Meaning:</a:t>
            </a:r>
          </a:p>
          <a:p>
            <a:pPr defTabSz="859505" eaLnBrk="1" fontAlgn="auto" hangingPunct="1">
              <a:spcBef>
                <a:spcPts val="914"/>
              </a:spcBef>
              <a:spcAft>
                <a:spcPts val="0"/>
              </a:spcAft>
              <a:defRPr sz="2256"/>
            </a:pPr>
            <a:r>
              <a:rPr sz="2256"/>
              <a:t>From a distant sleep in the long night, everyone is awaken,</a:t>
            </a:r>
          </a:p>
          <a:p>
            <a:pPr defTabSz="859505" eaLnBrk="1" fontAlgn="auto" hangingPunct="1">
              <a:spcBef>
                <a:spcPts val="914"/>
              </a:spcBef>
              <a:spcAft>
                <a:spcPts val="0"/>
              </a:spcAft>
              <a:defRPr sz="2256"/>
            </a:pPr>
            <a:r>
              <a:rPr sz="2256"/>
              <a:t>Is it the by the sound of the surfing boat?</a:t>
            </a:r>
          </a:p>
          <a:p>
            <a:pPr defTabSz="859505" eaLnBrk="1" fontAlgn="auto" hangingPunct="1">
              <a:spcBef>
                <a:spcPts val="914"/>
              </a:spcBef>
              <a:spcAft>
                <a:spcPts val="0"/>
              </a:spcAft>
              <a:defRPr sz="2256"/>
            </a:pPr>
            <a:r>
              <a:rPr sz="2256"/>
              <a:t>Interesting Points:</a:t>
            </a:r>
          </a:p>
          <a:p>
            <a:pPr defTabSz="859505" eaLnBrk="1" fontAlgn="auto" hangingPunct="1">
              <a:spcBef>
                <a:spcPts val="914"/>
              </a:spcBef>
              <a:spcAft>
                <a:spcPts val="0"/>
              </a:spcAft>
              <a:defRPr sz="2256"/>
            </a:pPr>
            <a:r>
              <a:rPr sz="2256"/>
              <a:t>Generally speaking it is quite difficult for Japanese to have long palindrome in the “word” level due to the syntax structure; nevertheless, this Japanese poem is delicately created with a artistic concept.</a:t>
            </a:r>
          </a:p>
        </p:txBody>
      </p:sp>
      <p:grpSp>
        <p:nvGrpSpPr>
          <p:cNvPr id="212996" name="Picture Placeholder 13">
            <a:extLst>
              <a:ext uri="{FF2B5EF4-FFF2-40B4-BE49-F238E27FC236}">
                <a16:creationId xmlns:a16="http://schemas.microsoft.com/office/drawing/2014/main" id="{8FA4B4E1-A2B1-46C7-9D9B-974786BA8730}"/>
              </a:ext>
            </a:extLst>
          </p:cNvPr>
          <p:cNvGrpSpPr>
            <a:grpSpLocks/>
          </p:cNvGrpSpPr>
          <p:nvPr/>
        </p:nvGrpSpPr>
        <p:grpSpPr bwMode="auto">
          <a:xfrm>
            <a:off x="4932363" y="3065463"/>
            <a:ext cx="1803400" cy="1593850"/>
            <a:chOff x="0" y="0"/>
            <a:chExt cx="2565611" cy="2266921"/>
          </a:xfrm>
        </p:grpSpPr>
        <p:sp>
          <p:nvSpPr>
            <p:cNvPr id="213009" name="矩形">
              <a:extLst>
                <a:ext uri="{FF2B5EF4-FFF2-40B4-BE49-F238E27FC236}">
                  <a16:creationId xmlns:a16="http://schemas.microsoft.com/office/drawing/2014/main" id="{B3E8B781-90A1-480A-8EBE-AFE31DB57AB4}"/>
                </a:ext>
              </a:extLst>
            </p:cNvPr>
            <p:cNvSpPr>
              <a:spLocks noChangeArrowheads="1"/>
            </p:cNvSpPr>
            <p:nvPr/>
          </p:nvSpPr>
          <p:spPr bwMode="auto">
            <a:xfrm>
              <a:off x="0" y="0"/>
              <a:ext cx="2565611" cy="2266921"/>
            </a:xfrm>
            <a:prstGeom prst="rect">
              <a:avLst/>
            </a:prstGeom>
            <a:solidFill>
              <a:srgbClr val="F2F2F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13010" name="image1.jpeg" descr="image1.jpeg">
              <a:extLst>
                <a:ext uri="{FF2B5EF4-FFF2-40B4-BE49-F238E27FC236}">
                  <a16:creationId xmlns:a16="http://schemas.microsoft.com/office/drawing/2014/main" id="{CBBE98AE-9223-43F0-96A2-493109636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65612" cy="226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212997" name="Picture Placeholder 18">
            <a:extLst>
              <a:ext uri="{FF2B5EF4-FFF2-40B4-BE49-F238E27FC236}">
                <a16:creationId xmlns:a16="http://schemas.microsoft.com/office/drawing/2014/main" id="{904A72F4-A0F4-4287-8C33-D96269C2E24C}"/>
              </a:ext>
            </a:extLst>
          </p:cNvPr>
          <p:cNvGrpSpPr>
            <a:grpSpLocks/>
          </p:cNvGrpSpPr>
          <p:nvPr/>
        </p:nvGrpSpPr>
        <p:grpSpPr bwMode="auto">
          <a:xfrm>
            <a:off x="7000875" y="4186238"/>
            <a:ext cx="1803400" cy="1593850"/>
            <a:chOff x="0" y="0"/>
            <a:chExt cx="2565611" cy="2266921"/>
          </a:xfrm>
        </p:grpSpPr>
        <p:sp>
          <p:nvSpPr>
            <p:cNvPr id="213007" name="矩形">
              <a:extLst>
                <a:ext uri="{FF2B5EF4-FFF2-40B4-BE49-F238E27FC236}">
                  <a16:creationId xmlns:a16="http://schemas.microsoft.com/office/drawing/2014/main" id="{4057F56F-3B79-4C74-9B4E-868C612B824D}"/>
                </a:ext>
              </a:extLst>
            </p:cNvPr>
            <p:cNvSpPr>
              <a:spLocks noChangeArrowheads="1"/>
            </p:cNvSpPr>
            <p:nvPr/>
          </p:nvSpPr>
          <p:spPr bwMode="auto">
            <a:xfrm>
              <a:off x="0" y="0"/>
              <a:ext cx="2565611" cy="2266921"/>
            </a:xfrm>
            <a:prstGeom prst="rect">
              <a:avLst/>
            </a:prstGeom>
            <a:solidFill>
              <a:srgbClr val="F2F2F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13008" name="image2.jpeg" descr="image2.jpeg">
              <a:extLst>
                <a:ext uri="{FF2B5EF4-FFF2-40B4-BE49-F238E27FC236}">
                  <a16:creationId xmlns:a16="http://schemas.microsoft.com/office/drawing/2014/main" id="{18C855A4-8FFE-469C-AFF8-2800AA22A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65612" cy="226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212998" name="Picture Placeholder 16">
            <a:extLst>
              <a:ext uri="{FF2B5EF4-FFF2-40B4-BE49-F238E27FC236}">
                <a16:creationId xmlns:a16="http://schemas.microsoft.com/office/drawing/2014/main" id="{6B54272F-B20A-492A-9651-3A7629744947}"/>
              </a:ext>
            </a:extLst>
          </p:cNvPr>
          <p:cNvGrpSpPr>
            <a:grpSpLocks/>
          </p:cNvGrpSpPr>
          <p:nvPr/>
        </p:nvGrpSpPr>
        <p:grpSpPr bwMode="auto">
          <a:xfrm>
            <a:off x="4932363" y="4967288"/>
            <a:ext cx="1803400" cy="1593850"/>
            <a:chOff x="0" y="0"/>
            <a:chExt cx="2565611" cy="2266921"/>
          </a:xfrm>
        </p:grpSpPr>
        <p:sp>
          <p:nvSpPr>
            <p:cNvPr id="213005" name="矩形">
              <a:extLst>
                <a:ext uri="{FF2B5EF4-FFF2-40B4-BE49-F238E27FC236}">
                  <a16:creationId xmlns:a16="http://schemas.microsoft.com/office/drawing/2014/main" id="{8D770D93-0CB5-4BC3-98C5-9768E934BA89}"/>
                </a:ext>
              </a:extLst>
            </p:cNvPr>
            <p:cNvSpPr>
              <a:spLocks noChangeArrowheads="1"/>
            </p:cNvSpPr>
            <p:nvPr/>
          </p:nvSpPr>
          <p:spPr bwMode="auto">
            <a:xfrm>
              <a:off x="0" y="0"/>
              <a:ext cx="2565611" cy="2266921"/>
            </a:xfrm>
            <a:prstGeom prst="rect">
              <a:avLst/>
            </a:prstGeom>
            <a:solidFill>
              <a:srgbClr val="F2F2F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tIns="34289" rIns="34289" bIns="34289" anchor="ct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endParaRPr kumimoji="0" lang="zh-TW" altLang="zh-TW" sz="1600">
                <a:solidFill>
                  <a:srgbClr val="000000"/>
                </a:solidFill>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13006" name="image3.jpeg" descr="image3.jpeg">
              <a:extLst>
                <a:ext uri="{FF2B5EF4-FFF2-40B4-BE49-F238E27FC236}">
                  <a16:creationId xmlns:a16="http://schemas.microsoft.com/office/drawing/2014/main" id="{172158D5-8B7D-4DB9-84D4-92BEC931E5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65612" cy="226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459" name="Slide Number Placeholder 5">
            <a:extLst>
              <a:ext uri="{FF2B5EF4-FFF2-40B4-BE49-F238E27FC236}">
                <a16:creationId xmlns:a16="http://schemas.microsoft.com/office/drawing/2014/main" id="{7F382DF8-AB5A-4813-B5A0-2001BA02B4CD}"/>
              </a:ext>
            </a:extLst>
          </p:cNvPr>
          <p:cNvSpPr>
            <a:spLocks noGrp="1"/>
          </p:cNvSpPr>
          <p:nvPr>
            <p:ph type="sldNum" sz="quarter" idx="16"/>
          </p:nvPr>
        </p:nvSpPr>
        <p:spPr>
          <a:xfrm>
            <a:off x="8804275" y="5629275"/>
            <a:ext cx="331788" cy="173038"/>
          </a:xfrm>
          <a:gradFill>
            <a:gsLst>
              <a:gs pos="20000">
                <a:srgbClr val="404040"/>
              </a:gs>
              <a:gs pos="82000">
                <a:srgbClr val="000000"/>
              </a:gs>
            </a:gsLst>
          </a:gradFill>
          <a:ln/>
          <a:extLst>
            <a:ext uri="{C572A759-6A51-4108-AA02-DFA0A04FC94B}"/>
          </a:extLst>
        </p:spPr>
        <p:txBody>
          <a:bodyP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defRPr/>
            </a:pPr>
            <a:fld id="{A172D033-D0AB-471B-8D9B-FA5B01D8A156}" type="slidenum">
              <a:rPr lang="zh-TW" altLang="zh-TW" sz="1100" smtClean="0">
                <a:solidFill>
                  <a:srgbClr val="FFFFFF"/>
                </a:solidFill>
              </a:rPr>
              <a:pPr>
                <a:defRPr/>
              </a:pPr>
              <a:t>19</a:t>
            </a:fld>
            <a:endParaRPr lang="zh-TW" altLang="zh-TW" sz="1100">
              <a:solidFill>
                <a:srgbClr val="FFFFFF"/>
              </a:solidFill>
            </a:endParaRPr>
          </a:p>
        </p:txBody>
      </p:sp>
      <p:sp>
        <p:nvSpPr>
          <p:cNvPr id="213000" name="Text Placeholder 3">
            <a:extLst>
              <a:ext uri="{FF2B5EF4-FFF2-40B4-BE49-F238E27FC236}">
                <a16:creationId xmlns:a16="http://schemas.microsoft.com/office/drawing/2014/main" id="{57F96FF2-8CAD-4620-BC0B-E696F2022528}"/>
              </a:ext>
            </a:extLst>
          </p:cNvPr>
          <p:cNvSpPr txBox="1">
            <a:spLocks noChangeArrowheads="1"/>
          </p:cNvSpPr>
          <p:nvPr/>
        </p:nvSpPr>
        <p:spPr bwMode="auto">
          <a:xfrm>
            <a:off x="323850" y="1612900"/>
            <a:ext cx="41036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defTabSz="876300">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876300">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876300">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876300">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876300">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8763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8763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8763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8763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a:lnSpc>
                <a:spcPct val="90000"/>
              </a:lnSpc>
              <a:spcBef>
                <a:spcPts val="913"/>
              </a:spcBef>
            </a:pPr>
            <a:r>
              <a:rPr kumimoji="0" lang="zh-TW" altLang="zh-TW" sz="1600">
                <a:solidFill>
                  <a:srgbClr val="FF0000"/>
                </a:solidFill>
                <a:latin typeface="Calibri Light" panose="020F0302020204030204" pitchFamily="34" charset="0"/>
                <a:cs typeface="Calibri Light" panose="020F0302020204030204" pitchFamily="34" charset="0"/>
                <a:sym typeface="Calibri Light" panose="020F0302020204030204" pitchFamily="34" charset="0"/>
              </a:rPr>
              <a:t>なかき</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よ</a:t>
            </a:r>
            <a:r>
              <a:rPr kumimoji="0" lang="zh-TW" altLang="zh-TW" sz="1600">
                <a:solidFill>
                  <a:srgbClr val="0070C0"/>
                </a:solidFill>
                <a:latin typeface="Calibri Light" panose="020F0302020204030204" pitchFamily="34" charset="0"/>
                <a:cs typeface="Calibri Light" panose="020F0302020204030204" pitchFamily="34" charset="0"/>
                <a:sym typeface="Calibri Light" panose="020F0302020204030204" pitchFamily="34" charset="0"/>
              </a:rPr>
              <a:t>の</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　</a:t>
            </a:r>
            <a:r>
              <a:rPr kumimoji="0" lang="zh-TW" altLang="zh-TW" sz="1600">
                <a:solidFill>
                  <a:srgbClr val="FF0000"/>
                </a:solidFill>
                <a:latin typeface="Calibri Light" panose="020F0302020204030204" pitchFamily="34" charset="0"/>
                <a:cs typeface="Calibri Light" panose="020F0302020204030204" pitchFamily="34" charset="0"/>
                <a:sym typeface="Calibri Light" panose="020F0302020204030204" pitchFamily="34" charset="0"/>
              </a:rPr>
              <a:t>とお</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の</a:t>
            </a:r>
            <a:r>
              <a:rPr kumimoji="0" lang="zh-TW" altLang="zh-TW" sz="1600">
                <a:solidFill>
                  <a:srgbClr val="0070C0"/>
                </a:solidFill>
                <a:latin typeface="Calibri Light" panose="020F0302020204030204" pitchFamily="34" charset="0"/>
                <a:cs typeface="Calibri Light" panose="020F0302020204030204" pitchFamily="34" charset="0"/>
                <a:sym typeface="Calibri Light" panose="020F0302020204030204" pitchFamily="34" charset="0"/>
              </a:rPr>
              <a:t>ねふり</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の　</a:t>
            </a:r>
            <a:r>
              <a:rPr kumimoji="0" lang="zh-TW" altLang="zh-TW" sz="1600">
                <a:solidFill>
                  <a:srgbClr val="FF0000"/>
                </a:solidFill>
                <a:latin typeface="Calibri Light" panose="020F0302020204030204" pitchFamily="34" charset="0"/>
                <a:cs typeface="Calibri Light" panose="020F0302020204030204" pitchFamily="34" charset="0"/>
                <a:sym typeface="Calibri Light" panose="020F0302020204030204" pitchFamily="34" charset="0"/>
              </a:rPr>
              <a:t>みな</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め</a:t>
            </a:r>
            <a:r>
              <a:rPr kumimoji="0" lang="zh-TW" altLang="zh-TW" sz="1600">
                <a:solidFill>
                  <a:srgbClr val="0070C0"/>
                </a:solidFill>
                <a:latin typeface="Calibri Light" panose="020F0302020204030204" pitchFamily="34" charset="0"/>
                <a:cs typeface="Calibri Light" panose="020F0302020204030204" pitchFamily="34" charset="0"/>
                <a:sym typeface="Calibri Light" panose="020F0302020204030204" pitchFamily="34" charset="0"/>
              </a:rPr>
              <a:t>さめ</a:t>
            </a:r>
          </a:p>
          <a:p>
            <a:pPr eaLnBrk="1">
              <a:lnSpc>
                <a:spcPct val="90000"/>
              </a:lnSpc>
              <a:spcBef>
                <a:spcPts val="913"/>
              </a:spcBef>
            </a:pPr>
            <a:r>
              <a:rPr kumimoji="0" lang="zh-TW" altLang="zh-TW" sz="1600">
                <a:solidFill>
                  <a:srgbClr val="FF0000"/>
                </a:solidFill>
                <a:latin typeface="Calibri Light" panose="020F0302020204030204" pitchFamily="34" charset="0"/>
                <a:cs typeface="Calibri Light" panose="020F0302020204030204" pitchFamily="34" charset="0"/>
                <a:sym typeface="Calibri Light" panose="020F0302020204030204" pitchFamily="34" charset="0"/>
              </a:rPr>
              <a:t>なみ</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のり</a:t>
            </a:r>
            <a:r>
              <a:rPr kumimoji="0" lang="zh-TW" altLang="zh-TW" sz="1600">
                <a:solidFill>
                  <a:srgbClr val="0070C0"/>
                </a:solidFill>
                <a:latin typeface="Calibri Light" panose="020F0302020204030204" pitchFamily="34" charset="0"/>
                <a:cs typeface="Calibri Light" panose="020F0302020204030204" pitchFamily="34" charset="0"/>
                <a:sym typeface="Calibri Light" panose="020F0302020204030204" pitchFamily="34" charset="0"/>
              </a:rPr>
              <a:t>ふね</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の　</a:t>
            </a:r>
            <a:r>
              <a:rPr kumimoji="0" lang="zh-TW" altLang="zh-TW" sz="1600">
                <a:solidFill>
                  <a:srgbClr val="FF0000"/>
                </a:solidFill>
                <a:latin typeface="Calibri Light" panose="020F0302020204030204" pitchFamily="34" charset="0"/>
                <a:cs typeface="Calibri Light" panose="020F0302020204030204" pitchFamily="34" charset="0"/>
                <a:sym typeface="Calibri Light" panose="020F0302020204030204" pitchFamily="34" charset="0"/>
              </a:rPr>
              <a:t>おと</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の</a:t>
            </a:r>
            <a:r>
              <a:rPr kumimoji="0" lang="zh-TW" altLang="zh-TW" sz="1600">
                <a:solidFill>
                  <a:srgbClr val="0070C0"/>
                </a:solidFill>
                <a:latin typeface="Calibri Light" panose="020F0302020204030204" pitchFamily="34" charset="0"/>
                <a:cs typeface="Calibri Light" panose="020F0302020204030204" pitchFamily="34" charset="0"/>
                <a:sym typeface="Calibri Light" panose="020F0302020204030204" pitchFamily="34" charset="0"/>
              </a:rPr>
              <a:t>よき</a:t>
            </a:r>
            <a:r>
              <a:rPr kumimoji="0" lang="zh-TW" altLang="zh-TW" sz="1600">
                <a:solidFill>
                  <a:srgbClr val="404040"/>
                </a:solidFill>
                <a:latin typeface="Calibri Light" panose="020F0302020204030204" pitchFamily="34" charset="0"/>
                <a:cs typeface="Calibri Light" panose="020F0302020204030204" pitchFamily="34" charset="0"/>
                <a:sym typeface="Calibri Light" panose="020F0302020204030204" pitchFamily="34" charset="0"/>
              </a:rPr>
              <a:t>かな</a:t>
            </a:r>
          </a:p>
        </p:txBody>
      </p:sp>
      <p:grpSp>
        <p:nvGrpSpPr>
          <p:cNvPr id="213001" name="群組">
            <a:extLst>
              <a:ext uri="{FF2B5EF4-FFF2-40B4-BE49-F238E27FC236}">
                <a16:creationId xmlns:a16="http://schemas.microsoft.com/office/drawing/2014/main" id="{DAE1CDFA-0155-4DDE-B293-8ED9AF327188}"/>
              </a:ext>
            </a:extLst>
          </p:cNvPr>
          <p:cNvGrpSpPr>
            <a:grpSpLocks/>
          </p:cNvGrpSpPr>
          <p:nvPr/>
        </p:nvGrpSpPr>
        <p:grpSpPr bwMode="auto">
          <a:xfrm>
            <a:off x="330200" y="5200650"/>
            <a:ext cx="3697288" cy="1254125"/>
            <a:chOff x="0" y="0"/>
            <a:chExt cx="5257128" cy="1784440"/>
          </a:xfrm>
        </p:grpSpPr>
        <p:sp>
          <p:nvSpPr>
            <p:cNvPr id="461" name="Title 2">
              <a:extLst>
                <a:ext uri="{FF2B5EF4-FFF2-40B4-BE49-F238E27FC236}">
                  <a16:creationId xmlns:a16="http://schemas.microsoft.com/office/drawing/2014/main" id="{F8CEED3A-DB34-4E16-8DBD-711051477932}"/>
                </a:ext>
              </a:extLst>
            </p:cNvPr>
            <p:cNvSpPr/>
            <p:nvPr/>
          </p:nvSpPr>
          <p:spPr>
            <a:xfrm>
              <a:off x="0" y="0"/>
              <a:ext cx="5257128" cy="1784440"/>
            </a:xfrm>
            <a:prstGeom prst="roundRect">
              <a:avLst>
                <a:gd name="adj" fmla="val 2139"/>
              </a:avLst>
            </a:prstGeom>
            <a:gradFill flip="none" rotWithShape="1">
              <a:gsLst>
                <a:gs pos="0">
                  <a:srgbClr val="404040"/>
                </a:gs>
                <a:gs pos="100000">
                  <a:srgbClr val="0D0D0D"/>
                </a:gs>
              </a:gsLst>
              <a:lin ang="10800000" scaled="0"/>
            </a:gradFill>
            <a:ln w="3175" cap="flat">
              <a:solidFill>
                <a:srgbClr val="808080"/>
              </a:solidFill>
              <a:prstDash val="solid"/>
              <a:round/>
            </a:ln>
            <a:effectLst/>
          </p:spPr>
          <p:txBody>
            <a:bodyPr lIns="34289" tIns="34289" rIns="34289" bIns="34289"/>
            <a:lstStyle/>
            <a:p>
              <a:pPr defTabSz="914367" eaLnBrk="1" fontAlgn="auto">
                <a:lnSpc>
                  <a:spcPts val="3937"/>
                </a:lnSpc>
                <a:spcBef>
                  <a:spcPts val="0"/>
                </a:spcBef>
                <a:spcAft>
                  <a:spcPts val="0"/>
                </a:spcAft>
                <a:defRPr sz="2800" b="0" spc="-420">
                  <a:solidFill>
                    <a:srgbClr val="F2F2F2"/>
                  </a:solidFill>
                  <a:latin typeface="Calibri Light (Body)"/>
                  <a:ea typeface="Calibri Light (Body)"/>
                  <a:cs typeface="Calibri Light (Body)"/>
                  <a:sym typeface="Calibri Light (Body)"/>
                </a:defRPr>
              </a:pPr>
              <a:endParaRPr kumimoji="0" sz="1969" kern="0" spc="-295">
                <a:solidFill>
                  <a:srgbClr val="F2F2F2"/>
                </a:solidFill>
                <a:latin typeface="Calibri Light (Body)"/>
                <a:ea typeface="Calibri Light (Body)"/>
                <a:cs typeface="Calibri Light (Body)"/>
                <a:sym typeface="Calibri Light (Body)"/>
              </a:endParaRPr>
            </a:p>
          </p:txBody>
        </p:sp>
        <p:sp>
          <p:nvSpPr>
            <p:cNvPr id="213004" name="Subtitle 3">
              <a:extLst>
                <a:ext uri="{FF2B5EF4-FFF2-40B4-BE49-F238E27FC236}">
                  <a16:creationId xmlns:a16="http://schemas.microsoft.com/office/drawing/2014/main" id="{FF96A1BF-0E70-4A7B-82BE-918A254F1688}"/>
                </a:ext>
              </a:extLst>
            </p:cNvPr>
            <p:cNvSpPr txBox="1">
              <a:spLocks noChangeArrowheads="1"/>
            </p:cNvSpPr>
            <p:nvPr/>
          </p:nvSpPr>
          <p:spPr bwMode="auto">
            <a:xfrm>
              <a:off x="270870" y="128751"/>
              <a:ext cx="4715389" cy="151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defTabSz="912813">
                <a:defRPr kumimoji="1" sz="20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0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0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0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0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lgn="ctr" eaLnBrk="1">
                <a:lnSpc>
                  <a:spcPct val="90000"/>
                </a:lnSpc>
                <a:spcBef>
                  <a:spcPts val="988"/>
                </a:spcBef>
              </a:pPr>
              <a:r>
                <a:rPr kumimoji="0" lang="zh-TW" altLang="zh-TW" sz="25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Palindrome</a:t>
              </a:r>
              <a:endParaRPr kumimoji="0" lang="zh-TW" altLang="zh-TW" sz="2500">
                <a:solidFill>
                  <a:srgbClr val="F2F2F2"/>
                </a:solidFill>
                <a:latin typeface="Calibri Light" panose="020F0302020204030204" pitchFamily="34" charset="0"/>
                <a:cs typeface="Calibri Light" panose="020F0302020204030204" pitchFamily="34" charset="0"/>
                <a:sym typeface="Calibri Light" panose="020F0302020204030204" pitchFamily="34" charset="0"/>
              </a:endParaRPr>
            </a:p>
            <a:p>
              <a:pPr eaLnBrk="1">
                <a:lnSpc>
                  <a:spcPct val="90000"/>
                </a:lnSpc>
                <a:spcBef>
                  <a:spcPts val="988"/>
                </a:spcBef>
              </a:pPr>
              <a:r>
                <a:rPr kumimoji="0" lang="zh-TW" altLang="zh-TW" sz="1400">
                  <a:solidFill>
                    <a:srgbClr val="F2F2F2"/>
                  </a:solidFill>
                  <a:latin typeface="Calibri Light" panose="020F0302020204030204" pitchFamily="34" charset="0"/>
                  <a:cs typeface="Calibri Light" panose="020F0302020204030204" pitchFamily="34" charset="0"/>
                  <a:sym typeface="Calibri Light" panose="020F0302020204030204" pitchFamily="34" charset="0"/>
                </a:rPr>
                <a:t>A palindrome is a word, </a:t>
              </a:r>
              <a:r>
                <a:rPr kumimoji="0" lang="zh-TW" altLang="zh-TW" sz="1400" u="sng">
                  <a:solidFill>
                    <a:srgbClr val="25C6E3"/>
                  </a:solidFill>
                  <a:latin typeface="Calibri Light" panose="020F0302020204030204" pitchFamily="34" charset="0"/>
                  <a:cs typeface="Calibri Light" panose="020F0302020204030204" pitchFamily="34" charset="0"/>
                  <a:sym typeface="Calibri Light" panose="020F0302020204030204" pitchFamily="34" charset="0"/>
                  <a:hlinkClick r:id="rId5"/>
                </a:rPr>
                <a:t>number</a:t>
              </a:r>
              <a:r>
                <a:rPr kumimoji="0" lang="zh-TW" altLang="zh-TW" sz="1400">
                  <a:solidFill>
                    <a:srgbClr val="F2F2F2"/>
                  </a:solidFill>
                  <a:latin typeface="Calibri Light" panose="020F0302020204030204" pitchFamily="34" charset="0"/>
                  <a:cs typeface="Calibri Light" panose="020F0302020204030204" pitchFamily="34" charset="0"/>
                  <a:sym typeface="Calibri Light" panose="020F0302020204030204" pitchFamily="34" charset="0"/>
                </a:rPr>
                <a:t>, phrase, or other sequence of </a:t>
              </a:r>
              <a:r>
                <a:rPr kumimoji="0" lang="zh-TW" altLang="zh-TW" sz="1400" u="sng">
                  <a:solidFill>
                    <a:srgbClr val="25C6E3"/>
                  </a:solidFill>
                  <a:latin typeface="Calibri Light" panose="020F0302020204030204" pitchFamily="34" charset="0"/>
                  <a:cs typeface="Calibri Light" panose="020F0302020204030204" pitchFamily="34" charset="0"/>
                  <a:sym typeface="Calibri Light" panose="020F0302020204030204" pitchFamily="34" charset="0"/>
                  <a:hlinkClick r:id="rId6"/>
                </a:rPr>
                <a:t>characters</a:t>
              </a:r>
              <a:r>
                <a:rPr kumimoji="0" lang="zh-TW" altLang="zh-TW" sz="1400">
                  <a:solidFill>
                    <a:srgbClr val="F2F2F2"/>
                  </a:solidFill>
                  <a:latin typeface="Calibri Light" panose="020F0302020204030204" pitchFamily="34" charset="0"/>
                  <a:cs typeface="Calibri Light" panose="020F0302020204030204" pitchFamily="34" charset="0"/>
                  <a:sym typeface="Calibri Light" panose="020F0302020204030204" pitchFamily="34" charset="0"/>
                </a:rPr>
                <a:t> which reads the same backward as forward.</a:t>
              </a:r>
            </a:p>
          </p:txBody>
        </p:sp>
      </p:grpSp>
      <p:pic>
        <p:nvPicPr>
          <p:cNvPr id="213002" name="Picture 2" descr="Picture 2">
            <a:extLst>
              <a:ext uri="{FF2B5EF4-FFF2-40B4-BE49-F238E27FC236}">
                <a16:creationId xmlns:a16="http://schemas.microsoft.com/office/drawing/2014/main" id="{BB2E132A-0D7D-49A6-B18E-A9B8D12247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1585913"/>
            <a:ext cx="244157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投影片編號版面配置區 2">
            <a:extLst>
              <a:ext uri="{FF2B5EF4-FFF2-40B4-BE49-F238E27FC236}">
                <a16:creationId xmlns:a16="http://schemas.microsoft.com/office/drawing/2014/main" id="{BF363813-B682-4655-B342-00DAB414F3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0BBA9F22-35AD-4B4D-A271-FDC139F64533}" type="slidenum">
              <a:rPr lang="en-US" altLang="zh-TW" sz="1400" smtClean="0"/>
              <a:pPr/>
              <a:t>2</a:t>
            </a:fld>
            <a:endParaRPr lang="en-US" altLang="zh-TW" sz="1400"/>
          </a:p>
        </p:txBody>
      </p:sp>
      <p:pic>
        <p:nvPicPr>
          <p:cNvPr id="188419" name="圖片 3">
            <a:extLst>
              <a:ext uri="{FF2B5EF4-FFF2-40B4-BE49-F238E27FC236}">
                <a16:creationId xmlns:a16="http://schemas.microsoft.com/office/drawing/2014/main" id="{1E810131-6E1E-460B-BE9E-3ECEAE10EE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708" y="588962"/>
            <a:ext cx="7560642" cy="426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Text Box 5">
            <a:extLst>
              <a:ext uri="{FF2B5EF4-FFF2-40B4-BE49-F238E27FC236}">
                <a16:creationId xmlns:a16="http://schemas.microsoft.com/office/drawing/2014/main" id="{F36B77CC-10AC-45B2-8B67-0DA3E9577245}"/>
              </a:ext>
            </a:extLst>
          </p:cNvPr>
          <p:cNvSpPr txBox="1">
            <a:spLocks noChangeArrowheads="1"/>
          </p:cNvSpPr>
          <p:nvPr/>
        </p:nvSpPr>
        <p:spPr bwMode="auto">
          <a:xfrm>
            <a:off x="395288" y="5805488"/>
            <a:ext cx="56165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a:t>Source: http://puzzling.stackexchange.com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0980F8-DD79-4B78-BAE2-DC253908CB98}"/>
              </a:ext>
            </a:extLst>
          </p:cNvPr>
          <p:cNvSpPr>
            <a:spLocks noGrp="1"/>
          </p:cNvSpPr>
          <p:nvPr>
            <p:ph type="ctrTitle" idx="4294967295"/>
          </p:nvPr>
        </p:nvSpPr>
        <p:spPr>
          <a:xfrm>
            <a:off x="285750" y="316595"/>
            <a:ext cx="8572500" cy="1928812"/>
          </a:xfrm>
          <a:ln>
            <a:miter lim="800000"/>
            <a:headEnd/>
            <a:tailEnd/>
          </a:ln>
          <a:extLst/>
        </p:spPr>
        <p:txBody>
          <a:bodyPr tIns="0" rIns="18288">
            <a:normAutofit/>
            <a:scene3d>
              <a:camera prst="orthographicFront"/>
              <a:lightRig rig="freezing" dir="t">
                <a:rot lat="0" lon="0" rev="5640000"/>
              </a:lightRig>
            </a:scene3d>
            <a:sp3d prstMaterial="flat">
              <a:bevelT w="38100" h="38100"/>
              <a:contourClr>
                <a:schemeClr val="tx2"/>
              </a:contourClr>
            </a:sp3d>
          </a:bodyPr>
          <a:lstStyle/>
          <a:p>
            <a:pPr fontAlgn="auto">
              <a:spcAft>
                <a:spcPts val="0"/>
              </a:spcAft>
              <a:defRPr/>
            </a:pPr>
            <a:r>
              <a:rPr lang="en-US" altLang="zh-TW" sz="5600" b="1" dirty="0">
                <a:solidFill>
                  <a:schemeClr val="accent3">
                    <a:tint val="90000"/>
                    <a:satMod val="120000"/>
                  </a:schemeClr>
                </a:solidFill>
                <a:effectLst>
                  <a:outerShdw blurRad="38100" dist="25400" dir="5400000" algn="tl" rotWithShape="0">
                    <a:srgbClr val="000000">
                      <a:alpha val="43000"/>
                    </a:srgbClr>
                  </a:outerShdw>
                </a:effectLst>
              </a:rPr>
              <a:t>Reverse Sequence</a:t>
            </a:r>
            <a:br>
              <a:rPr lang="en-US" altLang="zh-TW" sz="5600" b="1" dirty="0">
                <a:solidFill>
                  <a:schemeClr val="accent3">
                    <a:tint val="90000"/>
                    <a:satMod val="120000"/>
                  </a:schemeClr>
                </a:solidFill>
                <a:effectLst>
                  <a:outerShdw blurRad="38100" dist="25400" dir="5400000" algn="tl" rotWithShape="0">
                    <a:srgbClr val="000000">
                      <a:alpha val="43000"/>
                    </a:srgbClr>
                  </a:outerShdw>
                </a:effectLst>
              </a:rPr>
            </a:br>
            <a:r>
              <a:rPr lang="en-US" altLang="zh-TW" sz="3200" b="1" dirty="0">
                <a:solidFill>
                  <a:schemeClr val="accent3">
                    <a:tint val="90000"/>
                    <a:satMod val="120000"/>
                  </a:schemeClr>
                </a:solidFill>
                <a:effectLst>
                  <a:outerShdw blurRad="38100" dist="25400" dir="5400000" algn="tl" rotWithShape="0">
                    <a:srgbClr val="000000">
                      <a:alpha val="43000"/>
                    </a:srgbClr>
                  </a:outerShdw>
                </a:effectLst>
              </a:rPr>
              <a:t>The original and the reverse phrases are the same</a:t>
            </a:r>
            <a:endParaRPr lang="zh-TW" altLang="en-US"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副標題 2">
            <a:extLst>
              <a:ext uri="{FF2B5EF4-FFF2-40B4-BE49-F238E27FC236}">
                <a16:creationId xmlns:a16="http://schemas.microsoft.com/office/drawing/2014/main" id="{B7B03097-721A-4FF7-882A-464819271FDA}"/>
              </a:ext>
            </a:extLst>
          </p:cNvPr>
          <p:cNvSpPr>
            <a:spLocks noGrp="1"/>
          </p:cNvSpPr>
          <p:nvPr>
            <p:ph type="subTitle" idx="4294967295"/>
          </p:nvPr>
        </p:nvSpPr>
        <p:spPr>
          <a:xfrm>
            <a:off x="644525" y="2564904"/>
            <a:ext cx="7854950" cy="4000500"/>
          </a:xfrm>
        </p:spPr>
        <p:txBody>
          <a:bodyPr lIns="0" rIns="18288"/>
          <a:lstStyle/>
          <a:p>
            <a:pPr marL="0" indent="0" algn="ctr">
              <a:buFont typeface="Wingdings 2" panose="05020102010507070707" pitchFamily="18" charset="2"/>
              <a:buNone/>
            </a:pPr>
            <a:r>
              <a:rPr lang="en-US" altLang="zh-TW" sz="4800" dirty="0"/>
              <a:t>Was it a car or a cat I saw?</a:t>
            </a:r>
          </a:p>
          <a:p>
            <a:pPr marL="0" indent="0" algn="ctr">
              <a:buFont typeface="Wingdings 2" panose="05020102010507070707" pitchFamily="18" charset="2"/>
              <a:buNone/>
            </a:pPr>
            <a:r>
              <a:rPr lang="en-US" altLang="zh-TW" sz="4800" dirty="0"/>
              <a:t>Was I tac a </a:t>
            </a:r>
            <a:r>
              <a:rPr lang="en-US" altLang="zh-TW" sz="4800" dirty="0" err="1"/>
              <a:t>ro</a:t>
            </a:r>
            <a:r>
              <a:rPr lang="en-US" altLang="zh-TW" sz="4800" dirty="0"/>
              <a:t> </a:t>
            </a:r>
            <a:r>
              <a:rPr lang="en-US" altLang="zh-TW" sz="4800" dirty="0" err="1"/>
              <a:t>rac</a:t>
            </a:r>
            <a:r>
              <a:rPr lang="en-US" altLang="zh-TW" sz="4800" dirty="0"/>
              <a:t> a </a:t>
            </a:r>
            <a:r>
              <a:rPr lang="en-US" altLang="zh-TW" sz="4800" dirty="0" err="1"/>
              <a:t>ti</a:t>
            </a:r>
            <a:r>
              <a:rPr lang="en-US" altLang="zh-TW" sz="4800" dirty="0"/>
              <a:t> saw</a:t>
            </a:r>
          </a:p>
          <a:p>
            <a:pPr marL="0" indent="0" algn="ctr">
              <a:buFont typeface="Wingdings 2" panose="05020102010507070707" pitchFamily="18" charset="2"/>
              <a:buNone/>
            </a:pPr>
            <a:endParaRPr lang="en-US" altLang="zh-TW" sz="4800" dirty="0"/>
          </a:p>
          <a:p>
            <a:pPr marL="0" indent="0">
              <a:buFont typeface="Wingdings 2" panose="05020102010507070707" pitchFamily="18" charset="2"/>
              <a:buNone/>
            </a:pPr>
            <a:r>
              <a:rPr lang="en-US" altLang="zh-TW" sz="3600" dirty="0"/>
              <a:t>Hsiao-</a:t>
            </a:r>
            <a:r>
              <a:rPr lang="en-US" altLang="zh-TW" sz="3600" dirty="0" err="1"/>
              <a:t>tse</a:t>
            </a:r>
            <a:r>
              <a:rPr lang="en-US" altLang="zh-TW" sz="3600" dirty="0"/>
              <a:t> Chang (</a:t>
            </a:r>
            <a:r>
              <a:rPr lang="zh-TW" altLang="en-US" sz="3600" dirty="0">
                <a:latin typeface="標楷體" panose="03000509000000000000" pitchFamily="65" charset="-120"/>
                <a:ea typeface="標楷體" panose="03000509000000000000" pitchFamily="65" charset="-120"/>
              </a:rPr>
              <a:t>張孝澤</a:t>
            </a:r>
            <a:r>
              <a:rPr lang="en-US" altLang="zh-TW" sz="3600" dirty="0"/>
              <a:t>) </a:t>
            </a:r>
            <a:r>
              <a:rPr lang="en-US" altLang="zh-TW" sz="3600" dirty="0">
                <a:cs typeface="Times New Roman" panose="02020603050405020304" pitchFamily="18" charset="0"/>
              </a:rPr>
              <a:t>d96945015</a:t>
            </a:r>
          </a:p>
          <a:p>
            <a:pPr marL="0" indent="0">
              <a:buFont typeface="Wingdings 2" panose="05020102010507070707" pitchFamily="18" charset="2"/>
              <a:buNone/>
            </a:pPr>
            <a:r>
              <a:rPr lang="en-US" altLang="zh-TW" sz="3600" dirty="0"/>
              <a:t>Source: Internet</a:t>
            </a:r>
          </a:p>
          <a:p>
            <a:pPr marL="0" indent="0" algn="ctr">
              <a:buFont typeface="Wingdings 2" panose="05020102010507070707" pitchFamily="18" charset="2"/>
              <a:buNone/>
            </a:pPr>
            <a:endParaRPr lang="en-US" altLang="zh-TW" sz="4800" dirty="0"/>
          </a:p>
          <a:p>
            <a:pPr marL="0" indent="0" algn="ctr">
              <a:buFont typeface="Wingdings 2" panose="05020102010507070707" pitchFamily="18" charset="2"/>
              <a:buNone/>
            </a:pPr>
            <a:endParaRPr lang="en-US" altLang="zh-TW" sz="4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088A5E8-6E14-4239-AE1F-0596B3E8AA14}"/>
              </a:ext>
            </a:extLst>
          </p:cNvPr>
          <p:cNvSpPr txBox="1">
            <a:spLocks noGrp="1"/>
          </p:cNvSpPr>
          <p:nvPr>
            <p:ph type="title"/>
          </p:nvPr>
        </p:nvSpPr>
        <p:spPr>
          <a:xfrm>
            <a:off x="882650" y="920750"/>
            <a:ext cx="7378700" cy="554038"/>
          </a:xfrm>
        </p:spPr>
        <p:txBody>
          <a:bodyPr rtlCol="0"/>
          <a:lstStyle/>
          <a:p>
            <a:pPr marL="9525" eaLnBrk="1" fontAlgn="auto" hangingPunct="1">
              <a:spcBef>
                <a:spcPts val="0"/>
              </a:spcBef>
              <a:spcAft>
                <a:spcPts val="0"/>
              </a:spcAft>
              <a:defRPr/>
            </a:pPr>
            <a:r>
              <a:rPr spc="-53" dirty="0"/>
              <a:t>Palindrome </a:t>
            </a:r>
            <a:r>
              <a:rPr spc="-23" dirty="0"/>
              <a:t>in</a:t>
            </a:r>
            <a:r>
              <a:rPr spc="-113" dirty="0"/>
              <a:t> </a:t>
            </a:r>
            <a:r>
              <a:rPr spc="-34" dirty="0"/>
              <a:t>English</a:t>
            </a:r>
          </a:p>
        </p:txBody>
      </p:sp>
      <p:sp>
        <p:nvSpPr>
          <p:cNvPr id="3" name="object 3">
            <a:extLst>
              <a:ext uri="{FF2B5EF4-FFF2-40B4-BE49-F238E27FC236}">
                <a16:creationId xmlns:a16="http://schemas.microsoft.com/office/drawing/2014/main" id="{9C2F54F9-B95E-45E4-8C65-AD7D5320BE58}"/>
              </a:ext>
            </a:extLst>
          </p:cNvPr>
          <p:cNvSpPr txBox="1">
            <a:spLocks noGrp="1"/>
          </p:cNvSpPr>
          <p:nvPr>
            <p:ph sz="half" idx="2"/>
          </p:nvPr>
        </p:nvSpPr>
        <p:spPr>
          <a:xfrm>
            <a:off x="661988" y="2241550"/>
            <a:ext cx="2224087" cy="3346450"/>
          </a:xfrm>
        </p:spPr>
        <p:txBody>
          <a:bodyPr rtlCol="0"/>
          <a:lstStyle/>
          <a:p>
            <a:pPr marL="360998" indent="-351473" eaLnBrk="1" fontAlgn="auto" hangingPunct="1">
              <a:spcBef>
                <a:spcPts val="0"/>
              </a:spcBef>
              <a:spcAft>
                <a:spcPts val="0"/>
              </a:spcAft>
              <a:buFontTx/>
              <a:buAutoNum type="arabicParenBoth" startAt="3"/>
              <a:tabLst>
                <a:tab pos="361474" algn="l"/>
              </a:tabLst>
              <a:defRPr/>
            </a:pPr>
            <a:r>
              <a:rPr spc="-8" dirty="0"/>
              <a:t>eye, eve,</a:t>
            </a:r>
            <a:r>
              <a:rPr spc="-60" dirty="0"/>
              <a:t> </a:t>
            </a:r>
            <a:r>
              <a:rPr dirty="0"/>
              <a:t>…</a:t>
            </a:r>
          </a:p>
          <a:p>
            <a:pPr marL="360521" indent="-350996" eaLnBrk="1" fontAlgn="auto" hangingPunct="1">
              <a:spcBef>
                <a:spcPts val="870"/>
              </a:spcBef>
              <a:spcAft>
                <a:spcPts val="0"/>
              </a:spcAft>
              <a:buFontTx/>
              <a:buAutoNum type="arabicParenBoth" startAt="3"/>
              <a:tabLst>
                <a:tab pos="360998" algn="l"/>
              </a:tabLst>
              <a:defRPr/>
            </a:pPr>
            <a:r>
              <a:rPr spc="-4" dirty="0"/>
              <a:t>peep</a:t>
            </a:r>
          </a:p>
          <a:p>
            <a:pPr marL="360998" indent="-351473" eaLnBrk="1" fontAlgn="auto" hangingPunct="1">
              <a:spcBef>
                <a:spcPts val="866"/>
              </a:spcBef>
              <a:spcAft>
                <a:spcPts val="0"/>
              </a:spcAft>
              <a:buFontTx/>
              <a:buAutoNum type="arabicParenBoth" startAt="3"/>
              <a:tabLst>
                <a:tab pos="361474" algn="l"/>
              </a:tabLst>
              <a:defRPr/>
            </a:pPr>
            <a:r>
              <a:rPr spc="-8" dirty="0"/>
              <a:t>level,</a:t>
            </a:r>
            <a:r>
              <a:rPr spc="-34" dirty="0"/>
              <a:t> </a:t>
            </a:r>
            <a:r>
              <a:rPr spc="-8" dirty="0"/>
              <a:t>radar</a:t>
            </a:r>
          </a:p>
          <a:p>
            <a:pPr marL="360998" indent="-351473" eaLnBrk="1" fontAlgn="auto" hangingPunct="1">
              <a:spcBef>
                <a:spcPts val="870"/>
              </a:spcBef>
              <a:spcAft>
                <a:spcPts val="0"/>
              </a:spcAft>
              <a:buFontTx/>
              <a:buAutoNum type="arabicParenBoth" startAt="3"/>
              <a:tabLst>
                <a:tab pos="361474" algn="l"/>
              </a:tabLst>
              <a:defRPr/>
            </a:pPr>
            <a:r>
              <a:rPr spc="-8" dirty="0"/>
              <a:t>marram </a:t>
            </a:r>
            <a:r>
              <a:rPr dirty="0"/>
              <a:t>– a type </a:t>
            </a:r>
            <a:r>
              <a:rPr spc="-4" dirty="0"/>
              <a:t>of</a:t>
            </a:r>
            <a:r>
              <a:rPr spc="-34" dirty="0"/>
              <a:t> </a:t>
            </a:r>
            <a:r>
              <a:rPr spc="-8" dirty="0"/>
              <a:t>grass</a:t>
            </a:r>
          </a:p>
          <a:p>
            <a:pPr marL="360521" indent="-350996" eaLnBrk="1" fontAlgn="auto" hangingPunct="1">
              <a:spcBef>
                <a:spcPts val="874"/>
              </a:spcBef>
              <a:spcAft>
                <a:spcPts val="0"/>
              </a:spcAft>
              <a:buFontTx/>
              <a:buAutoNum type="arabicParenBoth" startAt="3"/>
              <a:tabLst>
                <a:tab pos="360998" algn="l"/>
              </a:tabLst>
              <a:defRPr/>
            </a:pPr>
            <a:r>
              <a:rPr spc="-11" dirty="0"/>
              <a:t>reviver</a:t>
            </a:r>
          </a:p>
          <a:p>
            <a:pPr marL="361474" indent="-351949" eaLnBrk="1" fontAlgn="auto" hangingPunct="1">
              <a:spcBef>
                <a:spcPts val="866"/>
              </a:spcBef>
              <a:spcAft>
                <a:spcPts val="0"/>
              </a:spcAft>
              <a:buFontTx/>
              <a:buAutoNum type="arabicParenBoth" startAt="3"/>
              <a:tabLst>
                <a:tab pos="361950" algn="l"/>
              </a:tabLst>
              <a:defRPr/>
            </a:pPr>
            <a:r>
              <a:rPr spc="-8" dirty="0"/>
              <a:t>deleveled</a:t>
            </a:r>
          </a:p>
          <a:p>
            <a:pPr marL="361474" indent="-351949" eaLnBrk="1" fontAlgn="auto" hangingPunct="1">
              <a:spcBef>
                <a:spcPts val="870"/>
              </a:spcBef>
              <a:spcAft>
                <a:spcPts val="0"/>
              </a:spcAft>
              <a:buFontTx/>
              <a:buAutoNum type="arabicParenBoth" startAt="11"/>
              <a:tabLst>
                <a:tab pos="361950" algn="l"/>
              </a:tabLst>
              <a:defRPr/>
            </a:pPr>
            <a:r>
              <a:rPr dirty="0"/>
              <a:t>aibohphobia – </a:t>
            </a:r>
            <a:r>
              <a:rPr spc="-11" dirty="0"/>
              <a:t>fear </a:t>
            </a:r>
            <a:r>
              <a:rPr spc="-4" dirty="0"/>
              <a:t>of</a:t>
            </a:r>
            <a:r>
              <a:rPr spc="-34" dirty="0"/>
              <a:t> </a:t>
            </a:r>
            <a:r>
              <a:rPr spc="-8" dirty="0"/>
              <a:t>palindrome</a:t>
            </a:r>
          </a:p>
          <a:p>
            <a:pPr marL="361474" indent="-351949" eaLnBrk="1" fontAlgn="auto" hangingPunct="1">
              <a:spcBef>
                <a:spcPts val="874"/>
              </a:spcBef>
              <a:spcAft>
                <a:spcPts val="0"/>
              </a:spcAft>
              <a:buFontTx/>
              <a:buAutoNum type="arabicParenBoth" startAt="11"/>
              <a:tabLst>
                <a:tab pos="361950" algn="l"/>
              </a:tabLst>
              <a:defRPr/>
            </a:pPr>
            <a:r>
              <a:rPr spc="-15" dirty="0"/>
              <a:t>tattarrattat </a:t>
            </a:r>
            <a:r>
              <a:rPr dirty="0"/>
              <a:t>– a knock </a:t>
            </a:r>
            <a:r>
              <a:rPr spc="-4" dirty="0"/>
              <a:t>on </a:t>
            </a:r>
            <a:r>
              <a:rPr dirty="0"/>
              <a:t>the</a:t>
            </a:r>
            <a:r>
              <a:rPr spc="-15" dirty="0"/>
              <a:t> </a:t>
            </a:r>
            <a:r>
              <a:rPr spc="-4" dirty="0"/>
              <a:t>door</a:t>
            </a:r>
          </a:p>
        </p:txBody>
      </p:sp>
      <p:sp>
        <p:nvSpPr>
          <p:cNvPr id="4" name="object 4">
            <a:extLst>
              <a:ext uri="{FF2B5EF4-FFF2-40B4-BE49-F238E27FC236}">
                <a16:creationId xmlns:a16="http://schemas.microsoft.com/office/drawing/2014/main" id="{7FC69001-40F3-49C4-82B3-7B06F7A4EB99}"/>
              </a:ext>
            </a:extLst>
          </p:cNvPr>
          <p:cNvSpPr txBox="1"/>
          <p:nvPr/>
        </p:nvSpPr>
        <p:spPr>
          <a:xfrm>
            <a:off x="6953250" y="1892300"/>
            <a:ext cx="1360488" cy="207963"/>
          </a:xfrm>
          <a:prstGeom prst="rect">
            <a:avLst/>
          </a:prstGeom>
        </p:spPr>
        <p:txBody>
          <a:bodyPr lIns="0" tIns="0" rIns="0" bIns="0">
            <a:spAutoFit/>
          </a:bodyPr>
          <a:lstStyle/>
          <a:p>
            <a:pPr marL="9525" eaLnBrk="1" fontAlgn="auto" hangingPunct="1">
              <a:spcBef>
                <a:spcPts val="0"/>
              </a:spcBef>
              <a:spcAft>
                <a:spcPts val="0"/>
              </a:spcAft>
              <a:defRPr/>
            </a:pPr>
            <a:r>
              <a:rPr kumimoji="0" sz="1350" spc="-4" dirty="0">
                <a:solidFill>
                  <a:prstClr val="black"/>
                </a:solidFill>
                <a:latin typeface="Calibri"/>
                <a:ea typeface="+mn-ea"/>
                <a:cs typeface="Calibri"/>
              </a:rPr>
              <a:t>R04922156</a:t>
            </a:r>
            <a:r>
              <a:rPr kumimoji="0" sz="1350" spc="-45" dirty="0">
                <a:solidFill>
                  <a:prstClr val="black"/>
                </a:solidFill>
                <a:latin typeface="Calibri"/>
                <a:ea typeface="+mn-ea"/>
                <a:cs typeface="Calibri"/>
              </a:rPr>
              <a:t> </a:t>
            </a:r>
            <a:r>
              <a:rPr kumimoji="0" sz="1350" dirty="0">
                <a:solidFill>
                  <a:prstClr val="black"/>
                </a:solidFill>
                <a:latin typeface="PMingLiU"/>
                <a:ea typeface="+mn-ea"/>
                <a:cs typeface="PMingLiU"/>
              </a:rPr>
              <a:t>許凱翔</a:t>
            </a:r>
            <a:endParaRPr kumimoji="0" sz="1350">
              <a:solidFill>
                <a:prstClr val="black"/>
              </a:solidFill>
              <a:latin typeface="PMingLiU"/>
              <a:ea typeface="+mn-ea"/>
              <a:cs typeface="PMingLiU"/>
            </a:endParaRPr>
          </a:p>
        </p:txBody>
      </p:sp>
      <p:sp>
        <p:nvSpPr>
          <p:cNvPr id="5" name="object 5">
            <a:extLst>
              <a:ext uri="{FF2B5EF4-FFF2-40B4-BE49-F238E27FC236}">
                <a16:creationId xmlns:a16="http://schemas.microsoft.com/office/drawing/2014/main" id="{10559124-7FFA-4CF0-8FE7-243E9FD72213}"/>
              </a:ext>
            </a:extLst>
          </p:cNvPr>
          <p:cNvSpPr txBox="1"/>
          <p:nvPr/>
        </p:nvSpPr>
        <p:spPr>
          <a:xfrm>
            <a:off x="6953250" y="5364163"/>
            <a:ext cx="1343025" cy="207962"/>
          </a:xfrm>
          <a:prstGeom prst="rect">
            <a:avLst/>
          </a:prstGeom>
        </p:spPr>
        <p:txBody>
          <a:bodyPr lIns="0" tIns="0" rIns="0" bIns="0">
            <a:spAutoFit/>
          </a:bodyPr>
          <a:lstStyle/>
          <a:p>
            <a:pPr marL="9525" eaLnBrk="1" fontAlgn="auto" hangingPunct="1">
              <a:spcBef>
                <a:spcPts val="0"/>
              </a:spcBef>
              <a:spcAft>
                <a:spcPts val="0"/>
              </a:spcAft>
              <a:defRPr/>
            </a:pPr>
            <a:r>
              <a:rPr kumimoji="0" sz="1350" spc="-8" dirty="0">
                <a:solidFill>
                  <a:prstClr val="black"/>
                </a:solidFill>
                <a:latin typeface="Calibri"/>
                <a:ea typeface="+mn-ea"/>
                <a:cs typeface="Calibri"/>
              </a:rPr>
              <a:t>Source:</a:t>
            </a:r>
            <a:r>
              <a:rPr kumimoji="0" sz="1350" spc="-49" dirty="0">
                <a:solidFill>
                  <a:prstClr val="black"/>
                </a:solidFill>
                <a:latin typeface="Calibri"/>
                <a:ea typeface="+mn-ea"/>
                <a:cs typeface="Calibri"/>
              </a:rPr>
              <a:t> </a:t>
            </a:r>
            <a:r>
              <a:rPr kumimoji="0" sz="1350" spc="-4" dirty="0">
                <a:solidFill>
                  <a:prstClr val="black"/>
                </a:solidFill>
                <a:latin typeface="Calibri"/>
                <a:ea typeface="+mn-ea"/>
                <a:cs typeface="Calibri"/>
              </a:rPr>
              <a:t>Wiktionary</a:t>
            </a:r>
            <a:endParaRPr kumimoji="0" sz="1350">
              <a:solidFill>
                <a:prstClr val="black"/>
              </a:solidFill>
              <a:latin typeface="Calibri"/>
              <a:ea typeface="+mn-ea"/>
              <a:cs typeface="Calibri"/>
            </a:endParaRPr>
          </a:p>
        </p:txBody>
      </p:sp>
      <p:sp>
        <p:nvSpPr>
          <p:cNvPr id="6" name="object 6">
            <a:extLst>
              <a:ext uri="{FF2B5EF4-FFF2-40B4-BE49-F238E27FC236}">
                <a16:creationId xmlns:a16="http://schemas.microsoft.com/office/drawing/2014/main" id="{88DF0135-833D-40F8-975B-221E215B8087}"/>
              </a:ext>
            </a:extLst>
          </p:cNvPr>
          <p:cNvSpPr/>
          <p:nvPr/>
        </p:nvSpPr>
        <p:spPr>
          <a:xfrm>
            <a:off x="5035550" y="3554413"/>
            <a:ext cx="3330575" cy="1385887"/>
          </a:xfrm>
          <a:prstGeom prst="rect">
            <a:avLst/>
          </a:prstGeom>
          <a:blipFill>
            <a:blip r:embed="rId2" cstate="print"/>
            <a:stretch>
              <a:fillRect/>
            </a:stretch>
          </a:blipFill>
        </p:spPr>
        <p:txBody>
          <a:bodyPr lIns="0" tIns="0" rIns="0" bIns="0"/>
          <a:lstStyle/>
          <a:p>
            <a:pPr eaLnBrk="1" fontAlgn="auto" hangingPunct="1">
              <a:spcBef>
                <a:spcPts val="0"/>
              </a:spcBef>
              <a:spcAft>
                <a:spcPts val="0"/>
              </a:spcAft>
              <a:defRPr/>
            </a:pPr>
            <a:endParaRPr kumimoji="0" sz="1350">
              <a:solidFill>
                <a:prstClr val="black"/>
              </a:solidFill>
              <a:latin typeface="Calibri"/>
              <a:ea typeface="+mn-ea"/>
            </a:endParaRPr>
          </a:p>
        </p:txBody>
      </p:sp>
      <p:sp>
        <p:nvSpPr>
          <p:cNvPr id="7" name="object 7">
            <a:extLst>
              <a:ext uri="{FF2B5EF4-FFF2-40B4-BE49-F238E27FC236}">
                <a16:creationId xmlns:a16="http://schemas.microsoft.com/office/drawing/2014/main" id="{A2A98AD5-D506-4613-AB8F-663304467918}"/>
              </a:ext>
            </a:extLst>
          </p:cNvPr>
          <p:cNvSpPr/>
          <p:nvPr/>
        </p:nvSpPr>
        <p:spPr>
          <a:xfrm>
            <a:off x="5165725" y="2520950"/>
            <a:ext cx="3062288" cy="635000"/>
          </a:xfrm>
          <a:prstGeom prst="rect">
            <a:avLst/>
          </a:prstGeom>
          <a:blipFill>
            <a:blip r:embed="rId3" cstate="print"/>
            <a:stretch>
              <a:fillRect/>
            </a:stretch>
          </a:blipFill>
        </p:spPr>
        <p:txBody>
          <a:bodyPr lIns="0" tIns="0" rIns="0" bIns="0"/>
          <a:lstStyle/>
          <a:p>
            <a:pPr eaLnBrk="1" fontAlgn="auto" hangingPunct="1">
              <a:spcBef>
                <a:spcPts val="0"/>
              </a:spcBef>
              <a:spcAft>
                <a:spcPts val="0"/>
              </a:spcAft>
              <a:defRPr/>
            </a:pPr>
            <a:endParaRPr kumimoji="0" sz="1350">
              <a:solidFill>
                <a:prstClr val="black"/>
              </a:solidFill>
              <a:latin typeface="Calibri"/>
              <a:ea typeface="+mn-ea"/>
            </a:endParaRPr>
          </a:p>
        </p:txBody>
      </p:sp>
      <p:sp>
        <p:nvSpPr>
          <p:cNvPr id="216072" name="object 8">
            <a:extLst>
              <a:ext uri="{FF2B5EF4-FFF2-40B4-BE49-F238E27FC236}">
                <a16:creationId xmlns:a16="http://schemas.microsoft.com/office/drawing/2014/main" id="{827ED81D-4AD4-46DC-ABC8-0636C344C733}"/>
              </a:ext>
            </a:extLst>
          </p:cNvPr>
          <p:cNvSpPr txBox="1">
            <a:spLocks noChangeArrowheads="1"/>
          </p:cNvSpPr>
          <p:nvPr/>
        </p:nvSpPr>
        <p:spPr bwMode="auto">
          <a:xfrm>
            <a:off x="5283200" y="2584450"/>
            <a:ext cx="2540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zh-TW" altLang="zh-TW" sz="1300">
                <a:solidFill>
                  <a:srgbClr val="FFFFFF"/>
                </a:solidFill>
                <a:latin typeface="Calibri" panose="020F0502020204030204" pitchFamily="34" charset="0"/>
                <a:cs typeface="Calibri" panose="020F0502020204030204" pitchFamily="34" charset="0"/>
              </a:rPr>
              <a:t>Any symmetric things in the world is  inherently elegant and beautiful.</a:t>
            </a:r>
            <a:endParaRPr kumimoji="0" lang="zh-TW" altLang="zh-TW" sz="130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R08922048.pdf" descr="R08922048.pdf">
            <a:extLst>
              <a:ext uri="{FF2B5EF4-FFF2-40B4-BE49-F238E27FC236}">
                <a16:creationId xmlns:a16="http://schemas.microsoft.com/office/drawing/2014/main" id="{D1EE37C7-D1CD-423D-BABF-62A426A1D9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84150"/>
            <a:ext cx="8651875"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10BF1512-A968-441E-90FB-1AF11BAD5028}"/>
              </a:ext>
            </a:extLst>
          </p:cNvPr>
          <p:cNvSpPr>
            <a:spLocks noGrp="1"/>
          </p:cNvSpPr>
          <p:nvPr>
            <p:ph type="title"/>
          </p:nvPr>
        </p:nvSpPr>
        <p:spPr>
          <a:xfrm>
            <a:off x="4356100" y="609600"/>
            <a:ext cx="4102100" cy="1143000"/>
          </a:xfrm>
        </p:spPr>
        <p:txBody>
          <a:bodyPr/>
          <a:lstStyle/>
          <a:p>
            <a:r>
              <a:rPr lang="en-US" altLang="zh-TW"/>
              <a:t>Anagrams </a:t>
            </a:r>
          </a:p>
        </p:txBody>
      </p:sp>
      <p:sp>
        <p:nvSpPr>
          <p:cNvPr id="219139" name="Rectangle 3">
            <a:extLst>
              <a:ext uri="{FF2B5EF4-FFF2-40B4-BE49-F238E27FC236}">
                <a16:creationId xmlns:a16="http://schemas.microsoft.com/office/drawing/2014/main" id="{A48835AF-B432-48C3-A6D6-6A7A7E9D7B07}"/>
              </a:ext>
            </a:extLst>
          </p:cNvPr>
          <p:cNvSpPr>
            <a:spLocks noGrp="1"/>
          </p:cNvSpPr>
          <p:nvPr>
            <p:ph type="body" sz="half" idx="1"/>
          </p:nvPr>
        </p:nvSpPr>
        <p:spPr>
          <a:xfrm>
            <a:off x="4506913" y="1981200"/>
            <a:ext cx="3810000" cy="4114800"/>
          </a:xfrm>
        </p:spPr>
        <p:txBody>
          <a:bodyPr/>
          <a:lstStyle/>
          <a:p>
            <a:r>
              <a:rPr lang="zh-TW" altLang="en-US" sz="2400" dirty="0">
                <a:ea typeface="標楷體" panose="03000509000000000000" pitchFamily="65" charset="-120"/>
              </a:rPr>
              <a:t>將一個英文單字中包含的字母重新排列後，產生新的意思，以下為在網路上找到的例子。</a:t>
            </a:r>
          </a:p>
        </p:txBody>
      </p:sp>
      <p:graphicFrame>
        <p:nvGraphicFramePr>
          <p:cNvPr id="40127" name="Group 191">
            <a:extLst>
              <a:ext uri="{FF2B5EF4-FFF2-40B4-BE49-F238E27FC236}">
                <a16:creationId xmlns:a16="http://schemas.microsoft.com/office/drawing/2014/main" id="{12961456-2622-4002-9B83-EBEB151EE32C}"/>
              </a:ext>
            </a:extLst>
          </p:cNvPr>
          <p:cNvGraphicFramePr>
            <a:graphicFrameLocks noGrp="1"/>
          </p:cNvGraphicFramePr>
          <p:nvPr>
            <p:ph sz="half" idx="2"/>
            <p:extLst>
              <p:ext uri="{D42A27DB-BD31-4B8C-83A1-F6EECF244321}">
                <p14:modId xmlns:p14="http://schemas.microsoft.com/office/powerpoint/2010/main" val="1966903367"/>
              </p:ext>
            </p:extLst>
          </p:nvPr>
        </p:nvGraphicFramePr>
        <p:xfrm>
          <a:off x="546100" y="642827"/>
          <a:ext cx="3810000" cy="5943600"/>
        </p:xfrm>
        <a:graphic>
          <a:graphicData uri="http://schemas.openxmlformats.org/drawingml/2006/table">
            <a:tbl>
              <a:tblPr/>
              <a:tblGrid>
                <a:gridCol w="1708150">
                  <a:extLst>
                    <a:ext uri="{9D8B030D-6E8A-4147-A177-3AD203B41FA5}">
                      <a16:colId xmlns:a16="http://schemas.microsoft.com/office/drawing/2014/main" val="20000"/>
                    </a:ext>
                  </a:extLst>
                </a:gridCol>
                <a:gridCol w="341312">
                  <a:extLst>
                    <a:ext uri="{9D8B030D-6E8A-4147-A177-3AD203B41FA5}">
                      <a16:colId xmlns:a16="http://schemas.microsoft.com/office/drawing/2014/main" val="20001"/>
                    </a:ext>
                  </a:extLst>
                </a:gridCol>
                <a:gridCol w="1760538">
                  <a:extLst>
                    <a:ext uri="{9D8B030D-6E8A-4147-A177-3AD203B41FA5}">
                      <a16:colId xmlns:a16="http://schemas.microsoft.com/office/drawing/2014/main" val="20002"/>
                    </a:ext>
                  </a:extLst>
                </a:gridCol>
              </a:tblGrid>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 Gentleman</a:t>
                      </a:r>
                    </a:p>
                  </a:txBody>
                  <a:tcPr anchor="ct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cap="fla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Elegant Man</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Astronomer</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moon starer</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The Country Side</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No City Dust Here</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95275">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Eleven plus two</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Twelve plus one</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Dormitory</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Dirty Room</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New York Times</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monkeys write</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Bill Gates</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gets a bill</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Princess Diana</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end is a car spin</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George Dubya</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You're Bad Egg</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Hello Kitty</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Kill The Toy</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95275">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Mother-in-law</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Woman Hitler</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Desperation</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 Rope Ends It</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I'm pregnant</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parting men</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293688">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Darling I love you</a:t>
                      </a:r>
                    </a:p>
                  </a:txBody>
                  <a:tcPr anchor="ct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kumimoji="1" sz="2800">
                          <a:solidFill>
                            <a:schemeClr val="bg1"/>
                          </a:solidFill>
                          <a:latin typeface="Times New Roman" panose="02020603050405020304" pitchFamily="18" charset="0"/>
                          <a:ea typeface="新細明體" panose="02020500000000000000" pitchFamily="18" charset="-120"/>
                        </a:defRPr>
                      </a:lvl1pPr>
                      <a:lvl2pPr marL="742950" indent="-285750">
                        <a:spcBef>
                          <a:spcPct val="20000"/>
                        </a:spcBef>
                        <a:defRPr kumimoji="1" sz="2400">
                          <a:solidFill>
                            <a:schemeClr val="bg1"/>
                          </a:solidFill>
                          <a:latin typeface="Times New Roman" panose="02020603050405020304" pitchFamily="18" charset="0"/>
                          <a:ea typeface="新細明體" panose="02020500000000000000" pitchFamily="18" charset="-120"/>
                        </a:defRPr>
                      </a:lvl2pPr>
                      <a:lvl3pPr marL="1143000" indent="-228600">
                        <a:spcBef>
                          <a:spcPct val="20000"/>
                        </a:spcBef>
                        <a:defRPr kumimoji="1" sz="2000">
                          <a:solidFill>
                            <a:schemeClr val="bg1"/>
                          </a:solidFill>
                          <a:latin typeface="Times New Roman" panose="02020603050405020304" pitchFamily="18" charset="0"/>
                          <a:ea typeface="新細明體" panose="02020500000000000000" pitchFamily="18" charset="-120"/>
                        </a:defRPr>
                      </a:lvl3pPr>
                      <a:lvl4pPr marL="1600200" indent="-228600">
                        <a:spcBef>
                          <a:spcPct val="20000"/>
                        </a:spcBef>
                        <a:defRPr kumimoji="1">
                          <a:solidFill>
                            <a:schemeClr val="bg1"/>
                          </a:solidFill>
                          <a:latin typeface="Times New Roman" panose="02020603050405020304" pitchFamily="18" charset="0"/>
                          <a:ea typeface="新細明體" panose="02020500000000000000" pitchFamily="18" charset="-120"/>
                        </a:defRPr>
                      </a:lvl4pPr>
                      <a:lvl5pPr marL="2057400" indent="-228600">
                        <a:spcBef>
                          <a:spcPct val="20000"/>
                        </a:spcBef>
                        <a:defRPr kumimoji="1">
                          <a:solidFill>
                            <a:schemeClr val="bg1"/>
                          </a:solidFill>
                          <a:latin typeface="Times New Roman" panose="02020603050405020304" pitchFamily="18" charset="0"/>
                          <a:ea typeface="新細明體" panose="02020500000000000000" pitchFamily="18" charset="-120"/>
                        </a:defRPr>
                      </a:lvl5pPr>
                      <a:lvl6pPr marL="25146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6pPr>
                      <a:lvl7pPr marL="29718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7pPr>
                      <a:lvl8pPr marL="34290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8pPr>
                      <a:lvl9pPr marL="3886200" indent="-228600" fontAlgn="base">
                        <a:spcBef>
                          <a:spcPct val="20000"/>
                        </a:spcBef>
                        <a:spcAft>
                          <a:spcPct val="0"/>
                        </a:spcAft>
                        <a:defRPr kumimoji="1">
                          <a:solidFill>
                            <a:schemeClr val="bg1"/>
                          </a:solidFill>
                          <a:latin typeface="Times New Roman" panose="02020603050405020304"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Avoiding our yell</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19183" name="Text Box 28">
            <a:extLst>
              <a:ext uri="{FF2B5EF4-FFF2-40B4-BE49-F238E27FC236}">
                <a16:creationId xmlns:a16="http://schemas.microsoft.com/office/drawing/2014/main" id="{C2E5D296-E4DF-450D-806A-994FEE7A5CDC}"/>
              </a:ext>
            </a:extLst>
          </p:cNvPr>
          <p:cNvSpPr txBox="1">
            <a:spLocks noChangeArrowheads="1"/>
          </p:cNvSpPr>
          <p:nvPr/>
        </p:nvSpPr>
        <p:spPr bwMode="auto">
          <a:xfrm>
            <a:off x="6804025" y="152400"/>
            <a:ext cx="2132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a:spcBef>
                <a:spcPct val="50000"/>
              </a:spcBef>
            </a:pPr>
            <a:r>
              <a:rPr lang="en-US" altLang="zh-TW" dirty="0">
                <a:ea typeface="標楷體" panose="03000509000000000000" pitchFamily="65" charset="-120"/>
              </a:rPr>
              <a:t>R96945033</a:t>
            </a:r>
            <a:r>
              <a:rPr lang="zh-TW" altLang="zh-TW" dirty="0">
                <a:ea typeface="標楷體" panose="03000509000000000000" pitchFamily="65" charset="-120"/>
              </a:rPr>
              <a:t>翁小涵</a:t>
            </a:r>
            <a:endParaRPr lang="zh-TW" altLang="en-US" dirty="0">
              <a:ea typeface="標楷體" panose="03000509000000000000" pitchFamily="65" charset="-120"/>
            </a:endParaRPr>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BABF447A-0584-4667-A65F-4610DCCEF8FE}"/>
              </a:ext>
            </a:extLst>
          </p:cNvPr>
          <p:cNvSpPr>
            <a:spLocks noGrp="1"/>
          </p:cNvSpPr>
          <p:nvPr>
            <p:ph type="title"/>
          </p:nvPr>
        </p:nvSpPr>
        <p:spPr/>
        <p:txBody>
          <a:bodyPr/>
          <a:lstStyle/>
          <a:p>
            <a:pPr eaLnBrk="1" fontAlgn="auto" hangingPunct="1">
              <a:spcAft>
                <a:spcPts val="0"/>
              </a:spcAft>
              <a:defRPr/>
            </a:pPr>
            <a:r>
              <a:rPr lang="en-US" altLang="zh-TW" dirty="0"/>
              <a:t>A sequence which is sort of interesting or inspiring.</a:t>
            </a:r>
            <a:endParaRPr lang="zh-TW" altLang="en-US" dirty="0"/>
          </a:p>
        </p:txBody>
      </p:sp>
      <p:sp>
        <p:nvSpPr>
          <p:cNvPr id="2" name="內容版面配置區 1">
            <a:extLst>
              <a:ext uri="{FF2B5EF4-FFF2-40B4-BE49-F238E27FC236}">
                <a16:creationId xmlns:a16="http://schemas.microsoft.com/office/drawing/2014/main" id="{DE82A42D-2005-4C4A-A128-592274676048}"/>
              </a:ext>
            </a:extLst>
          </p:cNvPr>
          <p:cNvSpPr>
            <a:spLocks noGrp="1"/>
          </p:cNvSpPr>
          <p:nvPr>
            <p:ph sz="half" idx="1"/>
          </p:nvPr>
        </p:nvSpPr>
        <p:spPr>
          <a:xfrm>
            <a:off x="514350" y="2193925"/>
            <a:ext cx="4000500" cy="4024313"/>
          </a:xfrm>
          <a:solidFill>
            <a:schemeClr val="accent5">
              <a:lumMod val="50000"/>
            </a:schemeClr>
          </a:solidFill>
        </p:spPr>
        <p:txBody>
          <a:bodyPr rtlCol="0" anchor="ctr">
            <a:normAutofit/>
          </a:bodyPr>
          <a:lstStyle/>
          <a:p>
            <a:pPr marL="0" indent="0" eaLnBrk="1" fontAlgn="auto" hangingPunct="1">
              <a:spcAft>
                <a:spcPts val="0"/>
              </a:spcAft>
              <a:buFont typeface="Arial" panose="020B0604020202020204" pitchFamily="34" charset="0"/>
              <a:buNone/>
              <a:defRPr/>
            </a:pPr>
            <a:r>
              <a:rPr lang="en-US" altLang="zh-TW" sz="2100" dirty="0">
                <a:solidFill>
                  <a:schemeClr val="bg1"/>
                </a:solidFill>
              </a:rPr>
              <a:t>There is a “lie” in believe,</a:t>
            </a:r>
          </a:p>
          <a:p>
            <a:pPr marL="0" indent="0" eaLnBrk="1" fontAlgn="auto" hangingPunct="1">
              <a:spcAft>
                <a:spcPts val="0"/>
              </a:spcAft>
              <a:buFont typeface="Arial" panose="020B0604020202020204" pitchFamily="34" charset="0"/>
              <a:buNone/>
              <a:defRPr/>
            </a:pPr>
            <a:r>
              <a:rPr lang="en-US" altLang="zh-TW" sz="2100" dirty="0">
                <a:solidFill>
                  <a:schemeClr val="bg1"/>
                </a:solidFill>
              </a:rPr>
              <a:t>“over” in lover,</a:t>
            </a:r>
          </a:p>
          <a:p>
            <a:pPr marL="0" indent="0" eaLnBrk="1" fontAlgn="auto" hangingPunct="1">
              <a:spcAft>
                <a:spcPts val="0"/>
              </a:spcAft>
              <a:buFont typeface="Arial" panose="020B0604020202020204" pitchFamily="34" charset="0"/>
              <a:buNone/>
              <a:defRPr/>
            </a:pPr>
            <a:r>
              <a:rPr lang="en-US" altLang="zh-TW" sz="2100" dirty="0">
                <a:solidFill>
                  <a:schemeClr val="bg1"/>
                </a:solidFill>
              </a:rPr>
              <a:t>“end” in friend, </a:t>
            </a:r>
          </a:p>
          <a:p>
            <a:pPr marL="0" indent="0" eaLnBrk="1" fontAlgn="auto" hangingPunct="1">
              <a:spcAft>
                <a:spcPts val="0"/>
              </a:spcAft>
              <a:buFont typeface="Arial" panose="020B0604020202020204" pitchFamily="34" charset="0"/>
              <a:buNone/>
              <a:defRPr/>
            </a:pPr>
            <a:r>
              <a:rPr lang="en-US" altLang="zh-TW" sz="2100" dirty="0">
                <a:solidFill>
                  <a:schemeClr val="bg1"/>
                </a:solidFill>
              </a:rPr>
              <a:t>“us” in trust,</a:t>
            </a:r>
          </a:p>
          <a:p>
            <a:pPr marL="0" indent="0" eaLnBrk="1" fontAlgn="auto" hangingPunct="1">
              <a:spcAft>
                <a:spcPts val="0"/>
              </a:spcAft>
              <a:buFont typeface="Arial" panose="020B0604020202020204" pitchFamily="34" charset="0"/>
              <a:buNone/>
              <a:defRPr/>
            </a:pPr>
            <a:r>
              <a:rPr lang="en-US" altLang="zh-TW" sz="2100" dirty="0">
                <a:solidFill>
                  <a:schemeClr val="bg1"/>
                </a:solidFill>
              </a:rPr>
              <a:t>“ex” in next,</a:t>
            </a:r>
          </a:p>
          <a:p>
            <a:pPr marL="0" indent="0" eaLnBrk="1" fontAlgn="auto" hangingPunct="1">
              <a:spcAft>
                <a:spcPts val="0"/>
              </a:spcAft>
              <a:buFont typeface="Arial" panose="020B0604020202020204" pitchFamily="34" charset="0"/>
              <a:buNone/>
              <a:defRPr/>
            </a:pPr>
            <a:r>
              <a:rPr lang="en-US" altLang="zh-TW" sz="2100" dirty="0">
                <a:solidFill>
                  <a:schemeClr val="bg1"/>
                </a:solidFill>
              </a:rPr>
              <a:t>and “if” in life.</a:t>
            </a:r>
          </a:p>
        </p:txBody>
      </p:sp>
      <p:sp>
        <p:nvSpPr>
          <p:cNvPr id="3" name="內容版面配置區 2">
            <a:extLst>
              <a:ext uri="{FF2B5EF4-FFF2-40B4-BE49-F238E27FC236}">
                <a16:creationId xmlns:a16="http://schemas.microsoft.com/office/drawing/2014/main" id="{2AC618B7-CD60-493A-B2E1-20FC9119A875}"/>
              </a:ext>
            </a:extLst>
          </p:cNvPr>
          <p:cNvSpPr>
            <a:spLocks noGrp="1"/>
          </p:cNvSpPr>
          <p:nvPr>
            <p:ph sz="half" idx="2"/>
          </p:nvPr>
        </p:nvSpPr>
        <p:spPr>
          <a:xfrm>
            <a:off x="4629150" y="2193925"/>
            <a:ext cx="4000500" cy="4024313"/>
          </a:xfrm>
        </p:spPr>
        <p:txBody>
          <a:bodyPr rtlCol="0" anchor="ctr">
            <a:normAutofit/>
          </a:bodyPr>
          <a:lstStyle/>
          <a:p>
            <a:pPr marL="0" indent="0" eaLnBrk="1" fontAlgn="auto" hangingPunct="1">
              <a:spcAft>
                <a:spcPts val="0"/>
              </a:spcAft>
              <a:buFont typeface="Arial" panose="020B0604020202020204" pitchFamily="34" charset="0"/>
              <a:buNone/>
              <a:defRPr/>
            </a:pPr>
            <a:r>
              <a:rPr lang="en-US" altLang="zh-TW" sz="1650" dirty="0">
                <a:ea typeface="微軟正黑體" panose="020B0604030504040204" pitchFamily="34" charset="-120"/>
              </a:rPr>
              <a:t>At first, I was looking for the sentence “Even believe has a lie in it.” but after searching on Google, I found the whole sentence. </a:t>
            </a:r>
          </a:p>
          <a:p>
            <a:pPr marL="0" indent="0" eaLnBrk="1" fontAlgn="auto" hangingPunct="1">
              <a:spcAft>
                <a:spcPts val="0"/>
              </a:spcAft>
              <a:buFont typeface="Arial" panose="020B0604020202020204" pitchFamily="34" charset="0"/>
              <a:buNone/>
              <a:defRPr/>
            </a:pPr>
            <a:r>
              <a:rPr lang="en-US" altLang="zh-TW" sz="1650" dirty="0">
                <a:ea typeface="微軟正黑體" panose="020B0604030504040204" pitchFamily="34" charset="-120"/>
              </a:rPr>
              <a:t>Nothing is forever.</a:t>
            </a:r>
            <a:endParaRPr lang="zh-TW" altLang="en-US" sz="1650" dirty="0">
              <a:ea typeface="微軟正黑體" panose="020B0604030504040204" pitchFamily="34" charset="-120"/>
            </a:endParaRPr>
          </a:p>
        </p:txBody>
      </p:sp>
      <p:sp>
        <p:nvSpPr>
          <p:cNvPr id="4" name="頁尾版面配置區 3">
            <a:extLst>
              <a:ext uri="{FF2B5EF4-FFF2-40B4-BE49-F238E27FC236}">
                <a16:creationId xmlns:a16="http://schemas.microsoft.com/office/drawing/2014/main" id="{1074D73B-963C-44E8-A366-1CD80E93BBE3}"/>
              </a:ext>
            </a:extLst>
          </p:cNvPr>
          <p:cNvSpPr>
            <a:spLocks noGrp="1"/>
          </p:cNvSpPr>
          <p:nvPr>
            <p:ph type="ftr" sz="quarter" idx="11"/>
          </p:nvPr>
        </p:nvSpPr>
        <p:spPr/>
        <p:txBody>
          <a:bodyPr/>
          <a:lstStyle/>
          <a:p>
            <a:pPr eaLnBrk="1" fontAlgn="auto" hangingPunct="1">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生醫電資 碩二 </a:t>
            </a:r>
            <a:r>
              <a:rPr kumimoji="0" lang="en-US" altLang="zh-TW" dirty="0">
                <a:latin typeface="微軟正黑體" panose="020B0604030504040204" pitchFamily="34" charset="-120"/>
                <a:ea typeface="微軟正黑體" panose="020B0604030504040204" pitchFamily="34" charset="-120"/>
              </a:rPr>
              <a:t>r06945027 </a:t>
            </a:r>
            <a:r>
              <a:rPr kumimoji="0" lang="zh-TW" altLang="en-US" dirty="0">
                <a:latin typeface="微軟正黑體" panose="020B0604030504040204" pitchFamily="34" charset="-120"/>
                <a:ea typeface="微軟正黑體" panose="020B0604030504040204" pitchFamily="34" charset="-120"/>
              </a:rPr>
              <a:t>鍾明軒</a:t>
            </a:r>
            <a:endParaRPr kumimoji="0" lang="en-US"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el 3">
            <a:extLst>
              <a:ext uri="{FF2B5EF4-FFF2-40B4-BE49-F238E27FC236}">
                <a16:creationId xmlns:a16="http://schemas.microsoft.com/office/drawing/2014/main" id="{2D94BD4D-EDF1-4D4B-88F8-CB88CFB0864A}"/>
              </a:ext>
            </a:extLst>
          </p:cNvPr>
          <p:cNvSpPr>
            <a:spLocks noGrp="1"/>
          </p:cNvSpPr>
          <p:nvPr>
            <p:ph type="title"/>
          </p:nvPr>
        </p:nvSpPr>
        <p:spPr>
          <a:xfrm>
            <a:off x="1965325" y="5232400"/>
            <a:ext cx="5486400" cy="566738"/>
          </a:xfrm>
        </p:spPr>
        <p:txBody>
          <a:bodyPr/>
          <a:lstStyle/>
          <a:p>
            <a:pPr eaLnBrk="1" hangingPunct="1"/>
            <a:r>
              <a:rPr lang="de-DE" altLang="zh-TW"/>
              <a:t>Sometimes you have to think outside the box.</a:t>
            </a:r>
          </a:p>
        </p:txBody>
      </p:sp>
      <p:sp>
        <p:nvSpPr>
          <p:cNvPr id="6" name="Textplatzhalter 5">
            <a:extLst>
              <a:ext uri="{FF2B5EF4-FFF2-40B4-BE49-F238E27FC236}">
                <a16:creationId xmlns:a16="http://schemas.microsoft.com/office/drawing/2014/main" id="{D93B948E-9EB2-4B6E-A879-2AF79BBD64CD}"/>
              </a:ext>
            </a:extLst>
          </p:cNvPr>
          <p:cNvSpPr>
            <a:spLocks noGrp="1"/>
          </p:cNvSpPr>
          <p:nvPr>
            <p:ph type="body" sz="half" idx="2"/>
          </p:nvPr>
        </p:nvSpPr>
        <p:spPr>
          <a:xfrm>
            <a:off x="1965325" y="5799138"/>
            <a:ext cx="5486400" cy="1085850"/>
          </a:xfrm>
        </p:spPr>
        <p:txBody>
          <a:bodyPr rtlCol="0">
            <a:normAutofit fontScale="77500" lnSpcReduction="20000"/>
          </a:bodyPr>
          <a:lstStyle/>
          <a:p>
            <a:pPr eaLnBrk="1" fontAlgn="auto" hangingPunct="1">
              <a:spcAft>
                <a:spcPts val="0"/>
              </a:spcAft>
              <a:defRPr/>
            </a:pPr>
            <a:r>
              <a:rPr lang="de-DE" dirty="0"/>
              <a:t>Connect all </a:t>
            </a:r>
            <a:r>
              <a:rPr lang="de-DE" dirty="0" err="1"/>
              <a:t>nine</a:t>
            </a:r>
            <a:r>
              <a:rPr lang="de-DE" dirty="0"/>
              <a:t> </a:t>
            </a:r>
            <a:r>
              <a:rPr lang="de-DE" dirty="0" err="1"/>
              <a:t>points</a:t>
            </a:r>
            <a:r>
              <a:rPr lang="de-DE" dirty="0"/>
              <a:t> </a:t>
            </a:r>
            <a:r>
              <a:rPr lang="de-DE" dirty="0" err="1"/>
              <a:t>without</a:t>
            </a:r>
            <a:r>
              <a:rPr lang="de-DE" dirty="0"/>
              <a:t> </a:t>
            </a:r>
            <a:r>
              <a:rPr lang="de-DE" dirty="0" err="1"/>
              <a:t>letting</a:t>
            </a:r>
            <a:r>
              <a:rPr lang="de-DE" dirty="0"/>
              <a:t> </a:t>
            </a:r>
            <a:r>
              <a:rPr lang="de-DE" dirty="0" err="1"/>
              <a:t>the</a:t>
            </a:r>
            <a:r>
              <a:rPr lang="de-DE" dirty="0"/>
              <a:t> </a:t>
            </a:r>
            <a:r>
              <a:rPr lang="de-DE" dirty="0" err="1"/>
              <a:t>pen</a:t>
            </a:r>
            <a:r>
              <a:rPr lang="de-DE" dirty="0"/>
              <a:t> </a:t>
            </a:r>
            <a:r>
              <a:rPr lang="de-DE" dirty="0" err="1"/>
              <a:t>leave</a:t>
            </a:r>
            <a:r>
              <a:rPr lang="de-DE" dirty="0"/>
              <a:t> </a:t>
            </a:r>
            <a:r>
              <a:rPr lang="de-DE" dirty="0" err="1"/>
              <a:t>the</a:t>
            </a:r>
            <a:r>
              <a:rPr lang="de-DE" dirty="0"/>
              <a:t> </a:t>
            </a:r>
            <a:r>
              <a:rPr lang="de-DE" dirty="0" err="1"/>
              <a:t>paper</a:t>
            </a:r>
            <a:r>
              <a:rPr lang="de-DE" dirty="0"/>
              <a:t>, </a:t>
            </a:r>
            <a:r>
              <a:rPr lang="de-DE" dirty="0" err="1"/>
              <a:t>with</a:t>
            </a:r>
            <a:r>
              <a:rPr lang="de-DE" dirty="0"/>
              <a:t> </a:t>
            </a:r>
            <a:r>
              <a:rPr lang="de-DE" dirty="0" err="1"/>
              <a:t>four</a:t>
            </a:r>
            <a:r>
              <a:rPr lang="de-DE" dirty="0"/>
              <a:t> </a:t>
            </a:r>
            <a:r>
              <a:rPr lang="de-DE" dirty="0" err="1"/>
              <a:t>straight</a:t>
            </a:r>
            <a:r>
              <a:rPr lang="de-DE" dirty="0"/>
              <a:t> </a:t>
            </a:r>
            <a:r>
              <a:rPr lang="de-DE" dirty="0" err="1"/>
              <a:t>lines</a:t>
            </a:r>
            <a:r>
              <a:rPr lang="de-DE" dirty="0"/>
              <a:t>.</a:t>
            </a:r>
            <a:br>
              <a:rPr lang="de-DE" dirty="0"/>
            </a:br>
            <a:r>
              <a:rPr lang="de-DE" dirty="0"/>
              <a:t>I like </a:t>
            </a:r>
            <a:r>
              <a:rPr lang="de-DE" dirty="0" err="1"/>
              <a:t>this</a:t>
            </a:r>
            <a:r>
              <a:rPr lang="de-DE" dirty="0"/>
              <a:t> </a:t>
            </a:r>
            <a:r>
              <a:rPr lang="de-DE" dirty="0" err="1"/>
              <a:t>one</a:t>
            </a:r>
            <a:r>
              <a:rPr lang="de-DE" dirty="0"/>
              <a:t> </a:t>
            </a:r>
            <a:r>
              <a:rPr lang="de-DE" dirty="0" err="1"/>
              <a:t>because</a:t>
            </a:r>
            <a:r>
              <a:rPr lang="de-DE" dirty="0"/>
              <a:t> </a:t>
            </a:r>
            <a:r>
              <a:rPr lang="de-DE" dirty="0" err="1"/>
              <a:t>it</a:t>
            </a:r>
            <a:r>
              <a:rPr lang="de-DE" dirty="0"/>
              <a:t> </a:t>
            </a:r>
            <a:r>
              <a:rPr lang="de-DE" dirty="0" err="1"/>
              <a:t>always</a:t>
            </a:r>
            <a:r>
              <a:rPr lang="de-DE" dirty="0"/>
              <a:t> </a:t>
            </a:r>
            <a:r>
              <a:rPr lang="de-DE" dirty="0" err="1"/>
              <a:t>reminds</a:t>
            </a:r>
            <a:r>
              <a:rPr lang="de-DE" dirty="0"/>
              <a:t> </a:t>
            </a:r>
            <a:r>
              <a:rPr lang="de-DE" dirty="0" err="1"/>
              <a:t>me</a:t>
            </a:r>
            <a:r>
              <a:rPr lang="de-DE" dirty="0"/>
              <a:t> </a:t>
            </a:r>
            <a:r>
              <a:rPr lang="de-DE" dirty="0" err="1"/>
              <a:t>to</a:t>
            </a:r>
            <a:r>
              <a:rPr lang="de-DE" dirty="0"/>
              <a:t> </a:t>
            </a:r>
            <a:r>
              <a:rPr lang="de-DE" dirty="0" err="1"/>
              <a:t>think</a:t>
            </a:r>
            <a:r>
              <a:rPr lang="de-DE" dirty="0"/>
              <a:t> outside </a:t>
            </a:r>
            <a:r>
              <a:rPr lang="de-DE" dirty="0" err="1"/>
              <a:t>the</a:t>
            </a:r>
            <a:r>
              <a:rPr lang="de-DE" dirty="0"/>
              <a:t> box. </a:t>
            </a:r>
            <a:r>
              <a:rPr lang="de-DE" dirty="0" err="1"/>
              <a:t>When</a:t>
            </a:r>
            <a:r>
              <a:rPr lang="de-DE" dirty="0"/>
              <a:t> I was </a:t>
            </a:r>
            <a:r>
              <a:rPr lang="de-DE" dirty="0" err="1"/>
              <a:t>younger</a:t>
            </a:r>
            <a:r>
              <a:rPr lang="de-DE" dirty="0"/>
              <a:t>,</a:t>
            </a:r>
            <a:br>
              <a:rPr lang="de-DE" dirty="0"/>
            </a:br>
            <a:r>
              <a:rPr lang="de-DE" dirty="0"/>
              <a:t>a </a:t>
            </a:r>
            <a:r>
              <a:rPr lang="de-DE" dirty="0" err="1"/>
              <a:t>math</a:t>
            </a:r>
            <a:r>
              <a:rPr lang="de-DE" dirty="0"/>
              <a:t> </a:t>
            </a:r>
            <a:r>
              <a:rPr lang="de-DE" dirty="0" err="1"/>
              <a:t>teacher</a:t>
            </a:r>
            <a:r>
              <a:rPr lang="de-DE" dirty="0"/>
              <a:t> </a:t>
            </a:r>
            <a:r>
              <a:rPr lang="de-DE" dirty="0" err="1"/>
              <a:t>showed</a:t>
            </a:r>
            <a:r>
              <a:rPr lang="de-DE" dirty="0"/>
              <a:t> </a:t>
            </a:r>
            <a:r>
              <a:rPr lang="de-DE" dirty="0" err="1"/>
              <a:t>it</a:t>
            </a:r>
            <a:r>
              <a:rPr lang="de-DE" dirty="0"/>
              <a:t> </a:t>
            </a:r>
            <a:r>
              <a:rPr lang="de-DE" dirty="0" err="1"/>
              <a:t>to</a:t>
            </a:r>
            <a:r>
              <a:rPr lang="de-DE" dirty="0"/>
              <a:t> </a:t>
            </a:r>
            <a:r>
              <a:rPr lang="de-DE" dirty="0" err="1"/>
              <a:t>me</a:t>
            </a:r>
            <a:r>
              <a:rPr lang="de-DE" dirty="0"/>
              <a:t> </a:t>
            </a:r>
            <a:r>
              <a:rPr lang="de-DE" dirty="0" err="1"/>
              <a:t>and</a:t>
            </a:r>
            <a:r>
              <a:rPr lang="de-DE" dirty="0"/>
              <a:t> </a:t>
            </a:r>
            <a:r>
              <a:rPr lang="de-DE" dirty="0" err="1"/>
              <a:t>since</a:t>
            </a:r>
            <a:r>
              <a:rPr lang="de-DE" dirty="0"/>
              <a:t> </a:t>
            </a:r>
            <a:r>
              <a:rPr lang="de-DE" dirty="0" err="1"/>
              <a:t>then</a:t>
            </a:r>
            <a:r>
              <a:rPr lang="de-DE" dirty="0"/>
              <a:t> I </a:t>
            </a:r>
            <a:r>
              <a:rPr lang="de-DE" dirty="0" err="1"/>
              <a:t>always</a:t>
            </a:r>
            <a:r>
              <a:rPr lang="de-DE" dirty="0"/>
              <a:t> </a:t>
            </a:r>
            <a:r>
              <a:rPr lang="de-DE" dirty="0" err="1"/>
              <a:t>try</a:t>
            </a:r>
            <a:r>
              <a:rPr lang="de-DE" dirty="0"/>
              <a:t> </a:t>
            </a:r>
            <a:r>
              <a:rPr lang="de-DE" dirty="0" err="1"/>
              <a:t>to</a:t>
            </a:r>
            <a:r>
              <a:rPr lang="de-DE" dirty="0"/>
              <a:t> </a:t>
            </a:r>
            <a:r>
              <a:rPr lang="de-DE" dirty="0" err="1"/>
              <a:t>think</a:t>
            </a:r>
            <a:r>
              <a:rPr lang="de-DE" dirty="0"/>
              <a:t> </a:t>
            </a:r>
            <a:r>
              <a:rPr lang="de-DE" dirty="0" err="1"/>
              <a:t>about</a:t>
            </a:r>
            <a:r>
              <a:rPr lang="de-DE" dirty="0"/>
              <a:t> a </a:t>
            </a:r>
            <a:r>
              <a:rPr lang="de-DE" dirty="0" err="1"/>
              <a:t>problem</a:t>
            </a:r>
            <a:r>
              <a:rPr lang="de-DE" dirty="0"/>
              <a:t> </a:t>
            </a:r>
            <a:r>
              <a:rPr lang="de-DE" dirty="0" err="1"/>
              <a:t>from</a:t>
            </a:r>
            <a:r>
              <a:rPr lang="de-DE" dirty="0"/>
              <a:t> different </a:t>
            </a:r>
            <a:r>
              <a:rPr lang="de-DE" dirty="0" err="1"/>
              <a:t>perspectives</a:t>
            </a:r>
            <a:r>
              <a:rPr lang="de-DE" dirty="0"/>
              <a:t>. </a:t>
            </a:r>
            <a:r>
              <a:rPr lang="de-DE" dirty="0" err="1"/>
              <a:t>It</a:t>
            </a:r>
            <a:r>
              <a:rPr lang="de-DE" dirty="0"/>
              <a:t> also </a:t>
            </a:r>
            <a:r>
              <a:rPr lang="de-DE" dirty="0" err="1"/>
              <a:t>remindes</a:t>
            </a:r>
            <a:r>
              <a:rPr lang="de-DE" dirty="0"/>
              <a:t> </a:t>
            </a:r>
            <a:r>
              <a:rPr lang="de-DE" dirty="0" err="1"/>
              <a:t>me</a:t>
            </a:r>
            <a:r>
              <a:rPr lang="de-DE" dirty="0"/>
              <a:t> </a:t>
            </a:r>
            <a:r>
              <a:rPr lang="de-DE" dirty="0" err="1"/>
              <a:t>that</a:t>
            </a:r>
            <a:r>
              <a:rPr lang="de-DE" dirty="0"/>
              <a:t> </a:t>
            </a:r>
            <a:r>
              <a:rPr lang="de-DE" dirty="0" err="1"/>
              <a:t>there</a:t>
            </a:r>
            <a:r>
              <a:rPr lang="de-DE" dirty="0"/>
              <a:t> </a:t>
            </a:r>
            <a:r>
              <a:rPr lang="de-DE" dirty="0" err="1"/>
              <a:t>is</a:t>
            </a:r>
            <a:r>
              <a:rPr lang="de-DE" dirty="0"/>
              <a:t> a </a:t>
            </a:r>
            <a:r>
              <a:rPr lang="de-DE" dirty="0" err="1"/>
              <a:t>solution</a:t>
            </a:r>
            <a:r>
              <a:rPr lang="de-DE" dirty="0"/>
              <a:t> </a:t>
            </a:r>
            <a:r>
              <a:rPr lang="de-DE" dirty="0" err="1"/>
              <a:t>to</a:t>
            </a:r>
            <a:r>
              <a:rPr lang="de-DE" dirty="0"/>
              <a:t> (</a:t>
            </a:r>
            <a:r>
              <a:rPr lang="de-DE" dirty="0" err="1"/>
              <a:t>mostly</a:t>
            </a:r>
            <a:r>
              <a:rPr lang="de-DE" dirty="0"/>
              <a:t>) </a:t>
            </a:r>
            <a:r>
              <a:rPr lang="de-DE" dirty="0" err="1"/>
              <a:t>every</a:t>
            </a:r>
            <a:r>
              <a:rPr lang="de-DE" dirty="0"/>
              <a:t> </a:t>
            </a:r>
            <a:r>
              <a:rPr lang="de-DE" dirty="0" err="1"/>
              <a:t>problem</a:t>
            </a:r>
            <a:r>
              <a:rPr lang="de-DE" dirty="0"/>
              <a:t>, </a:t>
            </a:r>
            <a:r>
              <a:rPr lang="de-DE" dirty="0" err="1"/>
              <a:t>no</a:t>
            </a:r>
            <a:r>
              <a:rPr lang="de-DE" dirty="0"/>
              <a:t> matter </a:t>
            </a:r>
            <a:r>
              <a:rPr lang="de-DE" dirty="0" err="1"/>
              <a:t>how</a:t>
            </a:r>
            <a:r>
              <a:rPr lang="de-DE" dirty="0"/>
              <a:t> </a:t>
            </a:r>
            <a:r>
              <a:rPr lang="de-DE" dirty="0" err="1"/>
              <a:t>impossible</a:t>
            </a:r>
            <a:r>
              <a:rPr lang="de-DE" dirty="0"/>
              <a:t> </a:t>
            </a:r>
            <a:r>
              <a:rPr lang="de-DE" dirty="0" err="1"/>
              <a:t>it</a:t>
            </a:r>
            <a:r>
              <a:rPr lang="de-DE" dirty="0"/>
              <a:t> </a:t>
            </a:r>
            <a:r>
              <a:rPr lang="de-DE" dirty="0" err="1"/>
              <a:t>seems</a:t>
            </a:r>
            <a:r>
              <a:rPr lang="de-DE" dirty="0"/>
              <a:t> </a:t>
            </a:r>
            <a:r>
              <a:rPr lang="de-DE" dirty="0" err="1"/>
              <a:t>to</a:t>
            </a:r>
            <a:r>
              <a:rPr lang="de-DE" dirty="0"/>
              <a:t> </a:t>
            </a:r>
            <a:r>
              <a:rPr lang="de-DE" dirty="0" err="1"/>
              <a:t>be</a:t>
            </a:r>
            <a:r>
              <a:rPr lang="de-DE" dirty="0"/>
              <a:t>.</a:t>
            </a:r>
          </a:p>
          <a:p>
            <a:pPr algn="r" eaLnBrk="1" fontAlgn="auto" hangingPunct="1">
              <a:spcAft>
                <a:spcPts val="0"/>
              </a:spcAft>
              <a:defRPr/>
            </a:pPr>
            <a:r>
              <a:rPr lang="de-DE" dirty="0"/>
              <a:t>- Julia Pelzer, T07901105</a:t>
            </a:r>
          </a:p>
        </p:txBody>
      </p:sp>
      <p:sp>
        <p:nvSpPr>
          <p:cNvPr id="49" name="Ellipse 48">
            <a:extLst>
              <a:ext uri="{FF2B5EF4-FFF2-40B4-BE49-F238E27FC236}">
                <a16:creationId xmlns:a16="http://schemas.microsoft.com/office/drawing/2014/main" id="{99FC0D14-3E3D-4833-9491-746122B07579}"/>
              </a:ext>
            </a:extLst>
          </p:cNvPr>
          <p:cNvSpPr/>
          <p:nvPr/>
        </p:nvSpPr>
        <p:spPr>
          <a:xfrm>
            <a:off x="2084388" y="322263"/>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50" name="Ellipse 49">
            <a:extLst>
              <a:ext uri="{FF2B5EF4-FFF2-40B4-BE49-F238E27FC236}">
                <a16:creationId xmlns:a16="http://schemas.microsoft.com/office/drawing/2014/main" id="{07435B1C-147A-412D-88EC-56F997E2FCAF}"/>
              </a:ext>
            </a:extLst>
          </p:cNvPr>
          <p:cNvSpPr/>
          <p:nvPr/>
        </p:nvSpPr>
        <p:spPr>
          <a:xfrm>
            <a:off x="3992563" y="322263"/>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51" name="Ellipse 50">
            <a:extLst>
              <a:ext uri="{FF2B5EF4-FFF2-40B4-BE49-F238E27FC236}">
                <a16:creationId xmlns:a16="http://schemas.microsoft.com/office/drawing/2014/main" id="{E55DE0AF-3077-45F5-A8D5-601F75903818}"/>
              </a:ext>
            </a:extLst>
          </p:cNvPr>
          <p:cNvSpPr/>
          <p:nvPr/>
        </p:nvSpPr>
        <p:spPr>
          <a:xfrm>
            <a:off x="2084388" y="2230438"/>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52" name="Ellipse 51">
            <a:extLst>
              <a:ext uri="{FF2B5EF4-FFF2-40B4-BE49-F238E27FC236}">
                <a16:creationId xmlns:a16="http://schemas.microsoft.com/office/drawing/2014/main" id="{7D4B6B41-6604-419E-8F08-CD21EAA690F3}"/>
              </a:ext>
            </a:extLst>
          </p:cNvPr>
          <p:cNvSpPr/>
          <p:nvPr/>
        </p:nvSpPr>
        <p:spPr>
          <a:xfrm>
            <a:off x="3992563" y="2222500"/>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53" name="Ellipse 52">
            <a:extLst>
              <a:ext uri="{FF2B5EF4-FFF2-40B4-BE49-F238E27FC236}">
                <a16:creationId xmlns:a16="http://schemas.microsoft.com/office/drawing/2014/main" id="{6139FFB5-F93E-42DF-B84A-B557AF5F42B9}"/>
              </a:ext>
            </a:extLst>
          </p:cNvPr>
          <p:cNvSpPr/>
          <p:nvPr/>
        </p:nvSpPr>
        <p:spPr>
          <a:xfrm>
            <a:off x="5900738" y="322263"/>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54" name="Ellipse 53">
            <a:extLst>
              <a:ext uri="{FF2B5EF4-FFF2-40B4-BE49-F238E27FC236}">
                <a16:creationId xmlns:a16="http://schemas.microsoft.com/office/drawing/2014/main" id="{EDF89657-7E71-4D44-A988-107CD17DD6C8}"/>
              </a:ext>
            </a:extLst>
          </p:cNvPr>
          <p:cNvSpPr/>
          <p:nvPr/>
        </p:nvSpPr>
        <p:spPr>
          <a:xfrm>
            <a:off x="5900738" y="2230438"/>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58" name="Ellipse 57">
            <a:extLst>
              <a:ext uri="{FF2B5EF4-FFF2-40B4-BE49-F238E27FC236}">
                <a16:creationId xmlns:a16="http://schemas.microsoft.com/office/drawing/2014/main" id="{4433F41F-90D4-423C-8B67-CDC4DB576684}"/>
              </a:ext>
            </a:extLst>
          </p:cNvPr>
          <p:cNvSpPr/>
          <p:nvPr/>
        </p:nvSpPr>
        <p:spPr>
          <a:xfrm>
            <a:off x="2084388" y="4133850"/>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59" name="Ellipse 58">
            <a:extLst>
              <a:ext uri="{FF2B5EF4-FFF2-40B4-BE49-F238E27FC236}">
                <a16:creationId xmlns:a16="http://schemas.microsoft.com/office/drawing/2014/main" id="{2FB5437C-4BF1-480B-9A7A-7234D8815915}"/>
              </a:ext>
            </a:extLst>
          </p:cNvPr>
          <p:cNvSpPr/>
          <p:nvPr/>
        </p:nvSpPr>
        <p:spPr>
          <a:xfrm>
            <a:off x="3992563" y="4133850"/>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
        <p:nvSpPr>
          <p:cNvPr id="60" name="Ellipse 59">
            <a:extLst>
              <a:ext uri="{FF2B5EF4-FFF2-40B4-BE49-F238E27FC236}">
                <a16:creationId xmlns:a16="http://schemas.microsoft.com/office/drawing/2014/main" id="{FC3EA36B-2BED-40DB-B8F6-DE4C9E48CC48}"/>
              </a:ext>
            </a:extLst>
          </p:cNvPr>
          <p:cNvSpPr/>
          <p:nvPr/>
        </p:nvSpPr>
        <p:spPr>
          <a:xfrm>
            <a:off x="5900738" y="4133850"/>
            <a:ext cx="13811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de-DE" sz="180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786E-0769-4F09-A0AC-71AEC6796803}"/>
              </a:ext>
            </a:extLst>
          </p:cNvPr>
          <p:cNvSpPr>
            <a:spLocks noGrp="1"/>
          </p:cNvSpPr>
          <p:nvPr>
            <p:ph type="ctrTitle"/>
          </p:nvPr>
        </p:nvSpPr>
        <p:spPr>
          <a:xfrm>
            <a:off x="1143000" y="1162050"/>
            <a:ext cx="6858000" cy="522288"/>
          </a:xfrm>
        </p:spPr>
        <p:txBody>
          <a:bodyPr rtlCol="0">
            <a:normAutofit fontScale="90000"/>
          </a:bodyPr>
          <a:lstStyle/>
          <a:p>
            <a:pPr eaLnBrk="1" fontAlgn="auto" hangingPunct="1">
              <a:spcAft>
                <a:spcPts val="0"/>
              </a:spcAft>
              <a:defRPr/>
            </a:pPr>
            <a:r>
              <a:rPr lang="de-DE" dirty="0" err="1"/>
              <a:t>Some</a:t>
            </a:r>
            <a:r>
              <a:rPr lang="de-DE" dirty="0"/>
              <a:t> </a:t>
            </a:r>
            <a:r>
              <a:rPr lang="de-DE" dirty="0" err="1"/>
              <a:t>math</a:t>
            </a:r>
            <a:endParaRPr lang="aa-ET" dirty="0"/>
          </a:p>
        </p:txBody>
      </p:sp>
      <p:grpSp>
        <p:nvGrpSpPr>
          <p:cNvPr id="224259" name="Group 15">
            <a:extLst>
              <a:ext uri="{FF2B5EF4-FFF2-40B4-BE49-F238E27FC236}">
                <a16:creationId xmlns:a16="http://schemas.microsoft.com/office/drawing/2014/main" id="{9B68334B-24EF-4E8F-A35B-FFD6177DB505}"/>
              </a:ext>
            </a:extLst>
          </p:cNvPr>
          <p:cNvGrpSpPr>
            <a:grpSpLocks/>
          </p:cNvGrpSpPr>
          <p:nvPr/>
        </p:nvGrpSpPr>
        <p:grpSpPr bwMode="auto">
          <a:xfrm>
            <a:off x="1143000" y="1844675"/>
            <a:ext cx="736600" cy="785813"/>
            <a:chOff x="2191534" y="2059240"/>
            <a:chExt cx="981699" cy="1046439"/>
          </a:xfrm>
        </p:grpSpPr>
        <p:sp>
          <p:nvSpPr>
            <p:cNvPr id="6" name="TextBox 5">
              <a:extLst>
                <a:ext uri="{FF2B5EF4-FFF2-40B4-BE49-F238E27FC236}">
                  <a16:creationId xmlns:a16="http://schemas.microsoft.com/office/drawing/2014/main" id="{9565CED4-D610-4872-AEA6-B49D36C49A2F}"/>
                </a:ext>
              </a:extLst>
            </p:cNvPr>
            <p:cNvSpPr txBox="1"/>
            <p:nvPr/>
          </p:nvSpPr>
          <p:spPr>
            <a:xfrm>
              <a:off x="21915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1</a:t>
              </a:r>
              <a:endParaRPr kumimoji="0" lang="aa-ET" sz="4500" dirty="0">
                <a:solidFill>
                  <a:prstClr val="black"/>
                </a:solidFill>
                <a:latin typeface="Verdana Pro" panose="020B0604030504040204" pitchFamily="34" charset="0"/>
                <a:ea typeface="+mn-ea"/>
              </a:endParaRPr>
            </a:p>
          </p:txBody>
        </p:sp>
        <p:sp>
          <p:nvSpPr>
            <p:cNvPr id="9" name="TextBox 8">
              <a:extLst>
                <a:ext uri="{FF2B5EF4-FFF2-40B4-BE49-F238E27FC236}">
                  <a16:creationId xmlns:a16="http://schemas.microsoft.com/office/drawing/2014/main" id="{79B72BEB-ACE0-4084-AE4D-84929CB60CDC}"/>
                </a:ext>
              </a:extLst>
            </p:cNvPr>
            <p:cNvSpPr txBox="1"/>
            <p:nvPr/>
          </p:nvSpPr>
          <p:spPr>
            <a:xfrm>
              <a:off x="2437562" y="2059240"/>
              <a:ext cx="735671" cy="1046439"/>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1</a:t>
              </a:r>
              <a:endParaRPr kumimoji="0" lang="aa-ET" sz="4500" dirty="0">
                <a:solidFill>
                  <a:prstClr val="black"/>
                </a:solidFill>
                <a:latin typeface="Verdana Pro" panose="020B0604030504040204" pitchFamily="34" charset="0"/>
                <a:ea typeface="+mn-ea"/>
              </a:endParaRPr>
            </a:p>
          </p:txBody>
        </p:sp>
      </p:grpSp>
      <p:grpSp>
        <p:nvGrpSpPr>
          <p:cNvPr id="224260" name="Group 16">
            <a:extLst>
              <a:ext uri="{FF2B5EF4-FFF2-40B4-BE49-F238E27FC236}">
                <a16:creationId xmlns:a16="http://schemas.microsoft.com/office/drawing/2014/main" id="{322D1FFD-6980-465D-9B31-3D688B250842}"/>
              </a:ext>
            </a:extLst>
          </p:cNvPr>
          <p:cNvGrpSpPr>
            <a:grpSpLocks/>
          </p:cNvGrpSpPr>
          <p:nvPr/>
        </p:nvGrpSpPr>
        <p:grpSpPr bwMode="auto">
          <a:xfrm>
            <a:off x="2665413" y="1844675"/>
            <a:ext cx="801687" cy="785813"/>
            <a:chOff x="3982787" y="2059240"/>
            <a:chExt cx="1069343" cy="1046439"/>
          </a:xfrm>
        </p:grpSpPr>
        <p:sp>
          <p:nvSpPr>
            <p:cNvPr id="10" name="TextBox 9">
              <a:extLst>
                <a:ext uri="{FF2B5EF4-FFF2-40B4-BE49-F238E27FC236}">
                  <a16:creationId xmlns:a16="http://schemas.microsoft.com/office/drawing/2014/main" id="{1DC2F9D4-DF02-4B66-A178-6DEB2E222904}"/>
                </a:ext>
              </a:extLst>
            </p:cNvPr>
            <p:cNvSpPr txBox="1"/>
            <p:nvPr/>
          </p:nvSpPr>
          <p:spPr>
            <a:xfrm>
              <a:off x="4316458" y="2059240"/>
              <a:ext cx="735672" cy="1046439"/>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3</a:t>
              </a:r>
              <a:endParaRPr kumimoji="0" lang="aa-ET" sz="4500" dirty="0">
                <a:solidFill>
                  <a:prstClr val="black"/>
                </a:solidFill>
                <a:latin typeface="Verdana Pro" panose="020B0604030504040204" pitchFamily="34" charset="0"/>
                <a:ea typeface="+mn-ea"/>
              </a:endParaRPr>
            </a:p>
          </p:txBody>
        </p:sp>
        <p:sp>
          <p:nvSpPr>
            <p:cNvPr id="13" name="TextBox 12">
              <a:extLst>
                <a:ext uri="{FF2B5EF4-FFF2-40B4-BE49-F238E27FC236}">
                  <a16:creationId xmlns:a16="http://schemas.microsoft.com/office/drawing/2014/main" id="{2053A8C7-0D5E-4E92-80E6-4AAE714BD729}"/>
                </a:ext>
              </a:extLst>
            </p:cNvPr>
            <p:cNvSpPr txBox="1"/>
            <p:nvPr/>
          </p:nvSpPr>
          <p:spPr>
            <a:xfrm>
              <a:off x="3982787" y="2059240"/>
              <a:ext cx="735671" cy="1046439"/>
            </a:xfrm>
            <a:prstGeom prst="rect">
              <a:avLst/>
            </a:prstGeom>
            <a:noFill/>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3</a:t>
              </a:r>
              <a:endParaRPr kumimoji="0" lang="aa-ET" sz="4500" dirty="0">
                <a:solidFill>
                  <a:prstClr val="black"/>
                </a:solidFill>
                <a:latin typeface="Verdana Pro" panose="020B0604030504040204" pitchFamily="34" charset="0"/>
                <a:ea typeface="+mn-ea"/>
              </a:endParaRPr>
            </a:p>
          </p:txBody>
        </p:sp>
      </p:grpSp>
      <p:grpSp>
        <p:nvGrpSpPr>
          <p:cNvPr id="224261" name="Group 17">
            <a:extLst>
              <a:ext uri="{FF2B5EF4-FFF2-40B4-BE49-F238E27FC236}">
                <a16:creationId xmlns:a16="http://schemas.microsoft.com/office/drawing/2014/main" id="{B1B5B00C-031B-4B2B-AD44-6F93C331AACB}"/>
              </a:ext>
            </a:extLst>
          </p:cNvPr>
          <p:cNvGrpSpPr>
            <a:grpSpLocks/>
          </p:cNvGrpSpPr>
          <p:nvPr/>
        </p:nvGrpSpPr>
        <p:grpSpPr bwMode="auto">
          <a:xfrm>
            <a:off x="4252913" y="1844675"/>
            <a:ext cx="777875" cy="785813"/>
            <a:chOff x="5876359" y="2059240"/>
            <a:chExt cx="1036343" cy="1046439"/>
          </a:xfrm>
        </p:grpSpPr>
        <p:sp>
          <p:nvSpPr>
            <p:cNvPr id="11" name="TextBox 10">
              <a:extLst>
                <a:ext uri="{FF2B5EF4-FFF2-40B4-BE49-F238E27FC236}">
                  <a16:creationId xmlns:a16="http://schemas.microsoft.com/office/drawing/2014/main" id="{5999A832-E1AC-4057-A7BE-18B138128099}"/>
                </a:ext>
              </a:extLst>
            </p:cNvPr>
            <p:cNvSpPr txBox="1"/>
            <p:nvPr/>
          </p:nvSpPr>
          <p:spPr>
            <a:xfrm>
              <a:off x="6177030" y="2059240"/>
              <a:ext cx="735672" cy="1046439"/>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5</a:t>
              </a:r>
              <a:endParaRPr kumimoji="0" lang="aa-ET" sz="4500" dirty="0">
                <a:solidFill>
                  <a:prstClr val="black"/>
                </a:solidFill>
                <a:latin typeface="Verdana Pro" panose="020B0604030504040204" pitchFamily="34" charset="0"/>
                <a:ea typeface="+mn-ea"/>
              </a:endParaRPr>
            </a:p>
          </p:txBody>
        </p:sp>
        <p:sp>
          <p:nvSpPr>
            <p:cNvPr id="14" name="TextBox 13">
              <a:extLst>
                <a:ext uri="{FF2B5EF4-FFF2-40B4-BE49-F238E27FC236}">
                  <a16:creationId xmlns:a16="http://schemas.microsoft.com/office/drawing/2014/main" id="{425FCDF1-BC8C-496F-9072-4A221462493C}"/>
                </a:ext>
              </a:extLst>
            </p:cNvPr>
            <p:cNvSpPr txBox="1"/>
            <p:nvPr/>
          </p:nvSpPr>
          <p:spPr>
            <a:xfrm>
              <a:off x="5876359" y="2059240"/>
              <a:ext cx="735671" cy="1046439"/>
            </a:xfrm>
            <a:prstGeom prst="rect">
              <a:avLst/>
            </a:prstGeom>
            <a:noFill/>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5</a:t>
              </a:r>
              <a:endParaRPr kumimoji="0" lang="aa-ET" sz="4500" dirty="0">
                <a:solidFill>
                  <a:prstClr val="black"/>
                </a:solidFill>
                <a:latin typeface="Verdana Pro" panose="020B0604030504040204" pitchFamily="34" charset="0"/>
                <a:ea typeface="+mn-ea"/>
              </a:endParaRPr>
            </a:p>
          </p:txBody>
        </p:sp>
      </p:grpSp>
      <p:grpSp>
        <p:nvGrpSpPr>
          <p:cNvPr id="224262" name="Group 18">
            <a:extLst>
              <a:ext uri="{FF2B5EF4-FFF2-40B4-BE49-F238E27FC236}">
                <a16:creationId xmlns:a16="http://schemas.microsoft.com/office/drawing/2014/main" id="{5AF92783-7DCD-47B5-965E-399A19256C5B}"/>
              </a:ext>
            </a:extLst>
          </p:cNvPr>
          <p:cNvGrpSpPr>
            <a:grpSpLocks/>
          </p:cNvGrpSpPr>
          <p:nvPr/>
        </p:nvGrpSpPr>
        <p:grpSpPr bwMode="auto">
          <a:xfrm>
            <a:off x="5815013" y="1844675"/>
            <a:ext cx="714375" cy="785813"/>
            <a:chOff x="8073766" y="2059239"/>
            <a:chExt cx="950543" cy="1046441"/>
          </a:xfrm>
        </p:grpSpPr>
        <p:sp>
          <p:nvSpPr>
            <p:cNvPr id="12" name="TextBox 11">
              <a:extLst>
                <a:ext uri="{FF2B5EF4-FFF2-40B4-BE49-F238E27FC236}">
                  <a16:creationId xmlns:a16="http://schemas.microsoft.com/office/drawing/2014/main" id="{C5C33C4F-01FB-4AD4-8C27-59BE238E7DA8}"/>
                </a:ext>
              </a:extLst>
            </p:cNvPr>
            <p:cNvSpPr txBox="1"/>
            <p:nvPr/>
          </p:nvSpPr>
          <p:spPr>
            <a:xfrm>
              <a:off x="8288637" y="2059240"/>
              <a:ext cx="735672" cy="1046440"/>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7</a:t>
              </a:r>
              <a:endParaRPr kumimoji="0" lang="aa-ET" sz="4500" dirty="0">
                <a:solidFill>
                  <a:prstClr val="black"/>
                </a:solidFill>
                <a:latin typeface="Verdana Pro" panose="020B0604030504040204" pitchFamily="34" charset="0"/>
                <a:ea typeface="+mn-ea"/>
              </a:endParaRPr>
            </a:p>
          </p:txBody>
        </p:sp>
        <p:sp>
          <p:nvSpPr>
            <p:cNvPr id="15" name="TextBox 14">
              <a:extLst>
                <a:ext uri="{FF2B5EF4-FFF2-40B4-BE49-F238E27FC236}">
                  <a16:creationId xmlns:a16="http://schemas.microsoft.com/office/drawing/2014/main" id="{42E7F24A-D4CD-4462-B627-45B490D4222F}"/>
                </a:ext>
              </a:extLst>
            </p:cNvPr>
            <p:cNvSpPr txBox="1"/>
            <p:nvPr/>
          </p:nvSpPr>
          <p:spPr>
            <a:xfrm>
              <a:off x="8073766" y="2059239"/>
              <a:ext cx="735671" cy="1046441"/>
            </a:xfrm>
            <a:prstGeom prst="rect">
              <a:avLst/>
            </a:prstGeom>
            <a:noFill/>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7</a:t>
              </a:r>
              <a:endParaRPr kumimoji="0" lang="aa-ET" sz="4500" dirty="0">
                <a:solidFill>
                  <a:prstClr val="black"/>
                </a:solidFill>
                <a:latin typeface="Verdana Pro" panose="020B0604030504040204" pitchFamily="34" charset="0"/>
                <a:ea typeface="+mn-ea"/>
              </a:endParaRPr>
            </a:p>
          </p:txBody>
        </p:sp>
      </p:grpSp>
      <p:cxnSp>
        <p:nvCxnSpPr>
          <p:cNvPr id="22" name="Straight Connector 21">
            <a:extLst>
              <a:ext uri="{FF2B5EF4-FFF2-40B4-BE49-F238E27FC236}">
                <a16:creationId xmlns:a16="http://schemas.microsoft.com/office/drawing/2014/main" id="{2CAAEBAB-A009-4BD6-987F-706E43BF572D}"/>
              </a:ext>
            </a:extLst>
          </p:cNvPr>
          <p:cNvCxnSpPr/>
          <p:nvPr/>
        </p:nvCxnSpPr>
        <p:spPr>
          <a:xfrm>
            <a:off x="733425" y="1814513"/>
            <a:ext cx="7864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2D1CB5-A4F1-481F-9D3F-BD891DB03740}"/>
              </a:ext>
            </a:extLst>
          </p:cNvPr>
          <p:cNvCxnSpPr/>
          <p:nvPr/>
        </p:nvCxnSpPr>
        <p:spPr>
          <a:xfrm>
            <a:off x="733425" y="2676525"/>
            <a:ext cx="7864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4265" name="Group 24">
            <a:extLst>
              <a:ext uri="{FF2B5EF4-FFF2-40B4-BE49-F238E27FC236}">
                <a16:creationId xmlns:a16="http://schemas.microsoft.com/office/drawing/2014/main" id="{FF2FA2B6-C97A-45BA-A558-31DFA6B5F8AA}"/>
              </a:ext>
            </a:extLst>
          </p:cNvPr>
          <p:cNvGrpSpPr>
            <a:grpSpLocks/>
          </p:cNvGrpSpPr>
          <p:nvPr/>
        </p:nvGrpSpPr>
        <p:grpSpPr bwMode="auto">
          <a:xfrm>
            <a:off x="7313613" y="1814513"/>
            <a:ext cx="920750" cy="862012"/>
            <a:chOff x="9752476" y="2953318"/>
            <a:chExt cx="1226394" cy="1148044"/>
          </a:xfrm>
        </p:grpSpPr>
        <p:sp>
          <p:nvSpPr>
            <p:cNvPr id="20" name="TextBox 19">
              <a:extLst>
                <a:ext uri="{FF2B5EF4-FFF2-40B4-BE49-F238E27FC236}">
                  <a16:creationId xmlns:a16="http://schemas.microsoft.com/office/drawing/2014/main" id="{FDD74BA4-774B-4AF8-AAF1-586098C2E68B}"/>
                </a:ext>
              </a:extLst>
            </p:cNvPr>
            <p:cNvSpPr txBox="1"/>
            <p:nvPr/>
          </p:nvSpPr>
          <p:spPr>
            <a:xfrm>
              <a:off x="10063346" y="2993958"/>
              <a:ext cx="665140" cy="1046440"/>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a:t>
              </a:r>
              <a:endParaRPr kumimoji="0" lang="aa-ET" sz="4500" dirty="0">
                <a:solidFill>
                  <a:prstClr val="black"/>
                </a:solidFill>
                <a:latin typeface="Verdana Pro" panose="020B0604030504040204" pitchFamily="34" charset="0"/>
                <a:ea typeface="+mn-ea"/>
              </a:endParaRPr>
            </a:p>
          </p:txBody>
        </p:sp>
        <p:sp>
          <p:nvSpPr>
            <p:cNvPr id="24" name="Rectangle 23">
              <a:extLst>
                <a:ext uri="{FF2B5EF4-FFF2-40B4-BE49-F238E27FC236}">
                  <a16:creationId xmlns:a16="http://schemas.microsoft.com/office/drawing/2014/main" id="{8BC57C52-4CD8-44C6-85F1-6A7DCBC73830}"/>
                </a:ext>
              </a:extLst>
            </p:cNvPr>
            <p:cNvSpPr/>
            <p:nvPr/>
          </p:nvSpPr>
          <p:spPr>
            <a:xfrm>
              <a:off x="9752476" y="2953318"/>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kumimoji="0" lang="aa-ET" sz="1350">
                <a:solidFill>
                  <a:prstClr val="white"/>
                </a:solidFill>
                <a:latin typeface="新細明體" panose="02020500000000000000" pitchFamily="18" charset="-120"/>
              </a:endParaRPr>
            </a:p>
          </p:txBody>
        </p:sp>
      </p:grpSp>
      <p:grpSp>
        <p:nvGrpSpPr>
          <p:cNvPr id="224266" name="Group 45">
            <a:extLst>
              <a:ext uri="{FF2B5EF4-FFF2-40B4-BE49-F238E27FC236}">
                <a16:creationId xmlns:a16="http://schemas.microsoft.com/office/drawing/2014/main" id="{2AD4ABF1-95C6-4F3F-B5D7-467103E88876}"/>
              </a:ext>
            </a:extLst>
          </p:cNvPr>
          <p:cNvGrpSpPr>
            <a:grpSpLocks/>
          </p:cNvGrpSpPr>
          <p:nvPr/>
        </p:nvGrpSpPr>
        <p:grpSpPr bwMode="auto">
          <a:xfrm>
            <a:off x="6467475" y="3881438"/>
            <a:ext cx="920750" cy="860425"/>
            <a:chOff x="8623699" y="4854547"/>
            <a:chExt cx="1226394" cy="1148044"/>
          </a:xfrm>
        </p:grpSpPr>
        <p:grpSp>
          <p:nvGrpSpPr>
            <p:cNvPr id="224288" name="Group 34">
              <a:extLst>
                <a:ext uri="{FF2B5EF4-FFF2-40B4-BE49-F238E27FC236}">
                  <a16:creationId xmlns:a16="http://schemas.microsoft.com/office/drawing/2014/main" id="{2AFA60B5-27FB-4592-868A-E13EA9014434}"/>
                </a:ext>
              </a:extLst>
            </p:cNvPr>
            <p:cNvGrpSpPr>
              <a:grpSpLocks/>
            </p:cNvGrpSpPr>
            <p:nvPr/>
          </p:nvGrpSpPr>
          <p:grpSpPr bwMode="auto">
            <a:xfrm>
              <a:off x="8725687" y="4920775"/>
              <a:ext cx="1123939" cy="1046440"/>
              <a:chOff x="2140734" y="2059240"/>
              <a:chExt cx="1123939" cy="1046440"/>
            </a:xfrm>
          </p:grpSpPr>
          <p:sp>
            <p:nvSpPr>
              <p:cNvPr id="36" name="TextBox 35">
                <a:extLst>
                  <a:ext uri="{FF2B5EF4-FFF2-40B4-BE49-F238E27FC236}">
                    <a16:creationId xmlns:a16="http://schemas.microsoft.com/office/drawing/2014/main" id="{665B64A8-669F-4AAF-8BE6-F419F488D249}"/>
                  </a:ext>
                </a:extLst>
              </p:cNvPr>
              <p:cNvSpPr txBox="1"/>
              <p:nvPr/>
            </p:nvSpPr>
            <p:spPr>
              <a:xfrm>
                <a:off x="21407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4</a:t>
                </a:r>
                <a:endParaRPr kumimoji="0" lang="aa-ET" sz="4500" dirty="0">
                  <a:solidFill>
                    <a:prstClr val="black"/>
                  </a:solidFill>
                  <a:latin typeface="Verdana Pro" panose="020B0604030504040204" pitchFamily="34" charset="0"/>
                  <a:ea typeface="+mn-ea"/>
                </a:endParaRPr>
              </a:p>
            </p:txBody>
          </p:sp>
          <p:sp>
            <p:nvSpPr>
              <p:cNvPr id="37" name="TextBox 36">
                <a:extLst>
                  <a:ext uri="{FF2B5EF4-FFF2-40B4-BE49-F238E27FC236}">
                    <a16:creationId xmlns:a16="http://schemas.microsoft.com/office/drawing/2014/main" id="{BE8F84A9-F6B1-4433-8BEB-9FFA3256C72A}"/>
                  </a:ext>
                </a:extLst>
              </p:cNvPr>
              <p:cNvSpPr txBox="1"/>
              <p:nvPr/>
            </p:nvSpPr>
            <p:spPr>
              <a:xfrm>
                <a:off x="2529002" y="2059240"/>
                <a:ext cx="735671" cy="1046440"/>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4</a:t>
                </a:r>
                <a:endParaRPr kumimoji="0" lang="aa-ET" sz="4500" dirty="0">
                  <a:solidFill>
                    <a:prstClr val="black"/>
                  </a:solidFill>
                  <a:latin typeface="Verdana Pro" panose="020B0604030504040204" pitchFamily="34" charset="0"/>
                  <a:ea typeface="+mn-ea"/>
                </a:endParaRPr>
              </a:p>
            </p:txBody>
          </p:sp>
        </p:grpSp>
        <p:sp>
          <p:nvSpPr>
            <p:cNvPr id="39" name="Rectangle 38">
              <a:extLst>
                <a:ext uri="{FF2B5EF4-FFF2-40B4-BE49-F238E27FC236}">
                  <a16:creationId xmlns:a16="http://schemas.microsoft.com/office/drawing/2014/main" id="{463157CE-C5F7-4D7D-9A72-84B06DACEB9E}"/>
                </a:ext>
              </a:extLst>
            </p:cNvPr>
            <p:cNvSpPr/>
            <p:nvPr/>
          </p:nvSpPr>
          <p:spPr>
            <a:xfrm>
              <a:off x="8623699"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kumimoji="0" lang="aa-ET" sz="1350">
                <a:solidFill>
                  <a:prstClr val="white"/>
                </a:solidFill>
                <a:latin typeface="新細明體" panose="02020500000000000000" pitchFamily="18" charset="-120"/>
              </a:endParaRPr>
            </a:p>
          </p:txBody>
        </p:sp>
      </p:grpSp>
      <p:grpSp>
        <p:nvGrpSpPr>
          <p:cNvPr id="224267" name="Group 44">
            <a:extLst>
              <a:ext uri="{FF2B5EF4-FFF2-40B4-BE49-F238E27FC236}">
                <a16:creationId xmlns:a16="http://schemas.microsoft.com/office/drawing/2014/main" id="{B859BAF9-C7E2-41F6-88E5-766FA8FE5BA5}"/>
              </a:ext>
            </a:extLst>
          </p:cNvPr>
          <p:cNvGrpSpPr>
            <a:grpSpLocks/>
          </p:cNvGrpSpPr>
          <p:nvPr/>
        </p:nvGrpSpPr>
        <p:grpSpPr bwMode="auto">
          <a:xfrm>
            <a:off x="4913313" y="3881438"/>
            <a:ext cx="919162" cy="860425"/>
            <a:chOff x="6527903" y="4854547"/>
            <a:chExt cx="1226394" cy="1148044"/>
          </a:xfrm>
        </p:grpSpPr>
        <p:grpSp>
          <p:nvGrpSpPr>
            <p:cNvPr id="224284" name="Group 25">
              <a:extLst>
                <a:ext uri="{FF2B5EF4-FFF2-40B4-BE49-F238E27FC236}">
                  <a16:creationId xmlns:a16="http://schemas.microsoft.com/office/drawing/2014/main" id="{E82FC3AE-9DA7-4257-88A0-47C87C49C29F}"/>
                </a:ext>
              </a:extLst>
            </p:cNvPr>
            <p:cNvGrpSpPr>
              <a:grpSpLocks/>
            </p:cNvGrpSpPr>
            <p:nvPr/>
          </p:nvGrpSpPr>
          <p:grpSpPr bwMode="auto">
            <a:xfrm>
              <a:off x="6674587" y="4920775"/>
              <a:ext cx="1032499" cy="1046440"/>
              <a:chOff x="2140734" y="2059240"/>
              <a:chExt cx="1032499" cy="1046440"/>
            </a:xfrm>
          </p:grpSpPr>
          <p:sp>
            <p:nvSpPr>
              <p:cNvPr id="27" name="TextBox 26">
                <a:extLst>
                  <a:ext uri="{FF2B5EF4-FFF2-40B4-BE49-F238E27FC236}">
                    <a16:creationId xmlns:a16="http://schemas.microsoft.com/office/drawing/2014/main" id="{E3BE65A7-C5BB-4F49-908A-7E184D0070BE}"/>
                  </a:ext>
                </a:extLst>
              </p:cNvPr>
              <p:cNvSpPr txBox="1"/>
              <p:nvPr/>
            </p:nvSpPr>
            <p:spPr>
              <a:xfrm>
                <a:off x="21407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9</a:t>
                </a:r>
                <a:endParaRPr kumimoji="0" lang="aa-ET" sz="4500" dirty="0">
                  <a:solidFill>
                    <a:prstClr val="black"/>
                  </a:solidFill>
                  <a:latin typeface="Verdana Pro" panose="020B0604030504040204" pitchFamily="34" charset="0"/>
                  <a:ea typeface="+mn-ea"/>
                </a:endParaRPr>
              </a:p>
            </p:txBody>
          </p:sp>
          <p:sp>
            <p:nvSpPr>
              <p:cNvPr id="28" name="TextBox 27">
                <a:extLst>
                  <a:ext uri="{FF2B5EF4-FFF2-40B4-BE49-F238E27FC236}">
                    <a16:creationId xmlns:a16="http://schemas.microsoft.com/office/drawing/2014/main" id="{C0900DC3-1016-4268-9173-E69557D552BB}"/>
                  </a:ext>
                </a:extLst>
              </p:cNvPr>
              <p:cNvSpPr txBox="1"/>
              <p:nvPr/>
            </p:nvSpPr>
            <p:spPr>
              <a:xfrm>
                <a:off x="2437562" y="2059240"/>
                <a:ext cx="735671" cy="1046440"/>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9</a:t>
                </a:r>
                <a:endParaRPr kumimoji="0" lang="aa-ET" sz="4500" dirty="0">
                  <a:solidFill>
                    <a:prstClr val="black"/>
                  </a:solidFill>
                  <a:latin typeface="Verdana Pro" panose="020B0604030504040204" pitchFamily="34" charset="0"/>
                  <a:ea typeface="+mn-ea"/>
                </a:endParaRPr>
              </a:p>
            </p:txBody>
          </p:sp>
        </p:grpSp>
        <p:sp>
          <p:nvSpPr>
            <p:cNvPr id="40" name="Rectangle 39">
              <a:extLst>
                <a:ext uri="{FF2B5EF4-FFF2-40B4-BE49-F238E27FC236}">
                  <a16:creationId xmlns:a16="http://schemas.microsoft.com/office/drawing/2014/main" id="{18BD99BD-3AE1-4F00-A5C8-FAB031097548}"/>
                </a:ext>
              </a:extLst>
            </p:cNvPr>
            <p:cNvSpPr/>
            <p:nvPr/>
          </p:nvSpPr>
          <p:spPr>
            <a:xfrm>
              <a:off x="6527903"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kumimoji="0" lang="aa-ET" sz="1350">
                <a:solidFill>
                  <a:prstClr val="white"/>
                </a:solidFill>
                <a:latin typeface="新細明體" panose="02020500000000000000" pitchFamily="18" charset="-120"/>
              </a:endParaRPr>
            </a:p>
          </p:txBody>
        </p:sp>
      </p:grpSp>
      <p:grpSp>
        <p:nvGrpSpPr>
          <p:cNvPr id="224268" name="Group 43">
            <a:extLst>
              <a:ext uri="{FF2B5EF4-FFF2-40B4-BE49-F238E27FC236}">
                <a16:creationId xmlns:a16="http://schemas.microsoft.com/office/drawing/2014/main" id="{4846DA07-4B14-4AD8-B232-7C8DFB608D14}"/>
              </a:ext>
            </a:extLst>
          </p:cNvPr>
          <p:cNvGrpSpPr>
            <a:grpSpLocks/>
          </p:cNvGrpSpPr>
          <p:nvPr/>
        </p:nvGrpSpPr>
        <p:grpSpPr bwMode="auto">
          <a:xfrm>
            <a:off x="3357563" y="3881438"/>
            <a:ext cx="920750" cy="860425"/>
            <a:chOff x="4478015" y="4854547"/>
            <a:chExt cx="1226394" cy="1148044"/>
          </a:xfrm>
        </p:grpSpPr>
        <p:grpSp>
          <p:nvGrpSpPr>
            <p:cNvPr id="224280" name="Group 31">
              <a:extLst>
                <a:ext uri="{FF2B5EF4-FFF2-40B4-BE49-F238E27FC236}">
                  <a16:creationId xmlns:a16="http://schemas.microsoft.com/office/drawing/2014/main" id="{6F80F090-0782-46CC-B1DB-8A3537E0E71D}"/>
                </a:ext>
              </a:extLst>
            </p:cNvPr>
            <p:cNvGrpSpPr>
              <a:grpSpLocks/>
            </p:cNvGrpSpPr>
            <p:nvPr/>
          </p:nvGrpSpPr>
          <p:grpSpPr bwMode="auto">
            <a:xfrm>
              <a:off x="4593008" y="4920775"/>
              <a:ext cx="1062979" cy="1046440"/>
              <a:chOff x="2110254" y="2059240"/>
              <a:chExt cx="1062979" cy="1046440"/>
            </a:xfrm>
          </p:grpSpPr>
          <p:sp>
            <p:nvSpPr>
              <p:cNvPr id="33" name="TextBox 32">
                <a:extLst>
                  <a:ext uri="{FF2B5EF4-FFF2-40B4-BE49-F238E27FC236}">
                    <a16:creationId xmlns:a16="http://schemas.microsoft.com/office/drawing/2014/main" id="{F3831A20-DC35-4FF1-A849-8AA52085714E}"/>
                  </a:ext>
                </a:extLst>
              </p:cNvPr>
              <p:cNvSpPr txBox="1"/>
              <p:nvPr/>
            </p:nvSpPr>
            <p:spPr>
              <a:xfrm>
                <a:off x="211025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8</a:t>
                </a:r>
                <a:endParaRPr kumimoji="0" lang="aa-ET" sz="4500" dirty="0">
                  <a:solidFill>
                    <a:prstClr val="black"/>
                  </a:solidFill>
                  <a:latin typeface="Verdana Pro" panose="020B0604030504040204" pitchFamily="34" charset="0"/>
                  <a:ea typeface="+mn-ea"/>
                </a:endParaRPr>
              </a:p>
            </p:txBody>
          </p:sp>
          <p:sp>
            <p:nvSpPr>
              <p:cNvPr id="34" name="TextBox 33">
                <a:extLst>
                  <a:ext uri="{FF2B5EF4-FFF2-40B4-BE49-F238E27FC236}">
                    <a16:creationId xmlns:a16="http://schemas.microsoft.com/office/drawing/2014/main" id="{574EF8C7-F3F2-40C9-A3CD-899121D47C93}"/>
                  </a:ext>
                </a:extLst>
              </p:cNvPr>
              <p:cNvSpPr txBox="1"/>
              <p:nvPr/>
            </p:nvSpPr>
            <p:spPr>
              <a:xfrm>
                <a:off x="2437562" y="2059240"/>
                <a:ext cx="735671" cy="1046440"/>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8</a:t>
                </a:r>
                <a:endParaRPr kumimoji="0" lang="aa-ET" sz="4500" dirty="0">
                  <a:solidFill>
                    <a:prstClr val="black"/>
                  </a:solidFill>
                  <a:latin typeface="Verdana Pro" panose="020B0604030504040204" pitchFamily="34" charset="0"/>
                  <a:ea typeface="+mn-ea"/>
                </a:endParaRPr>
              </a:p>
            </p:txBody>
          </p:sp>
        </p:grpSp>
        <p:sp>
          <p:nvSpPr>
            <p:cNvPr id="41" name="Rectangle 40">
              <a:extLst>
                <a:ext uri="{FF2B5EF4-FFF2-40B4-BE49-F238E27FC236}">
                  <a16:creationId xmlns:a16="http://schemas.microsoft.com/office/drawing/2014/main" id="{728A02AE-E756-4DAF-BD62-876FA95B5DCF}"/>
                </a:ext>
              </a:extLst>
            </p:cNvPr>
            <p:cNvSpPr/>
            <p:nvPr/>
          </p:nvSpPr>
          <p:spPr>
            <a:xfrm>
              <a:off x="4478015"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kumimoji="0" lang="aa-ET" sz="1350">
                <a:solidFill>
                  <a:prstClr val="white"/>
                </a:solidFill>
                <a:latin typeface="新細明體" panose="02020500000000000000" pitchFamily="18" charset="-120"/>
              </a:endParaRPr>
            </a:p>
          </p:txBody>
        </p:sp>
      </p:grpSp>
      <p:grpSp>
        <p:nvGrpSpPr>
          <p:cNvPr id="224269" name="Group 42">
            <a:extLst>
              <a:ext uri="{FF2B5EF4-FFF2-40B4-BE49-F238E27FC236}">
                <a16:creationId xmlns:a16="http://schemas.microsoft.com/office/drawing/2014/main" id="{80C422DD-EC36-4CD6-AD67-7DA2B1984430}"/>
              </a:ext>
            </a:extLst>
          </p:cNvPr>
          <p:cNvGrpSpPr>
            <a:grpSpLocks/>
          </p:cNvGrpSpPr>
          <p:nvPr/>
        </p:nvGrpSpPr>
        <p:grpSpPr bwMode="auto">
          <a:xfrm>
            <a:off x="1803400" y="3881438"/>
            <a:ext cx="919163" cy="860425"/>
            <a:chOff x="2404463" y="4854547"/>
            <a:chExt cx="1226394" cy="1148044"/>
          </a:xfrm>
        </p:grpSpPr>
        <p:grpSp>
          <p:nvGrpSpPr>
            <p:cNvPr id="224276" name="Group 28">
              <a:extLst>
                <a:ext uri="{FF2B5EF4-FFF2-40B4-BE49-F238E27FC236}">
                  <a16:creationId xmlns:a16="http://schemas.microsoft.com/office/drawing/2014/main" id="{D3BDB3B0-0DFF-4819-9C34-BC797718EE3E}"/>
                </a:ext>
              </a:extLst>
            </p:cNvPr>
            <p:cNvGrpSpPr>
              <a:grpSpLocks/>
            </p:cNvGrpSpPr>
            <p:nvPr/>
          </p:nvGrpSpPr>
          <p:grpSpPr bwMode="auto">
            <a:xfrm>
              <a:off x="2541909" y="4920775"/>
              <a:ext cx="1032499" cy="1046440"/>
              <a:chOff x="2140734" y="2059240"/>
              <a:chExt cx="1032499" cy="1046440"/>
            </a:xfrm>
          </p:grpSpPr>
          <p:sp>
            <p:nvSpPr>
              <p:cNvPr id="30" name="TextBox 29">
                <a:extLst>
                  <a:ext uri="{FF2B5EF4-FFF2-40B4-BE49-F238E27FC236}">
                    <a16:creationId xmlns:a16="http://schemas.microsoft.com/office/drawing/2014/main" id="{4AA38960-1681-4496-8B27-A55FBA47C995}"/>
                  </a:ext>
                </a:extLst>
              </p:cNvPr>
              <p:cNvSpPr txBox="1"/>
              <p:nvPr/>
            </p:nvSpPr>
            <p:spPr>
              <a:xfrm>
                <a:off x="2140734" y="2059240"/>
                <a:ext cx="735671" cy="1046439"/>
              </a:xfrm>
              <a:prstGeom prst="rect">
                <a:avLst/>
              </a:prstGeom>
              <a:noFill/>
              <a:effectLst>
                <a:reflection dir="5400000" sy="-100000" algn="bl" rotWithShape="0"/>
              </a:effectLst>
              <a:scene3d>
                <a:camera prst="orthographicFront">
                  <a:rot lat="0" lon="1080000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2</a:t>
                </a:r>
                <a:endParaRPr kumimoji="0" lang="aa-ET" sz="4500" dirty="0">
                  <a:solidFill>
                    <a:prstClr val="black"/>
                  </a:solidFill>
                  <a:latin typeface="Verdana Pro" panose="020B0604030504040204" pitchFamily="34" charset="0"/>
                  <a:ea typeface="+mn-ea"/>
                </a:endParaRPr>
              </a:p>
            </p:txBody>
          </p:sp>
          <p:sp>
            <p:nvSpPr>
              <p:cNvPr id="31" name="TextBox 30">
                <a:extLst>
                  <a:ext uri="{FF2B5EF4-FFF2-40B4-BE49-F238E27FC236}">
                    <a16:creationId xmlns:a16="http://schemas.microsoft.com/office/drawing/2014/main" id="{BB38296E-DFC3-419C-B7E9-9CE56A1C8C76}"/>
                  </a:ext>
                </a:extLst>
              </p:cNvPr>
              <p:cNvSpPr txBox="1"/>
              <p:nvPr/>
            </p:nvSpPr>
            <p:spPr>
              <a:xfrm>
                <a:off x="2437562" y="2059240"/>
                <a:ext cx="735671" cy="1046440"/>
              </a:xfrm>
              <a:prstGeom prst="rect">
                <a:avLst/>
              </a:prstGeom>
              <a:noFill/>
              <a:effectLst/>
              <a:scene3d>
                <a:camera prst="orthographicFront">
                  <a:rot lat="0" lon="0" rev="0"/>
                </a:camera>
                <a:lightRig rig="threePt" dir="t"/>
              </a:scene3d>
            </p:spPr>
            <p:txBody>
              <a:bodyPr wrap="none">
                <a:spAutoFit/>
              </a:bodyPr>
              <a:lstStyle/>
              <a:p>
                <a:pPr defTabSz="685800" eaLnBrk="1" fontAlgn="auto" hangingPunct="1">
                  <a:spcBef>
                    <a:spcPts val="0"/>
                  </a:spcBef>
                  <a:spcAft>
                    <a:spcPts val="0"/>
                  </a:spcAft>
                  <a:defRPr/>
                </a:pPr>
                <a:r>
                  <a:rPr kumimoji="0" lang="de-DE" sz="4500" dirty="0">
                    <a:solidFill>
                      <a:prstClr val="black"/>
                    </a:solidFill>
                    <a:latin typeface="Verdana Pro" panose="020B0604030504040204" pitchFamily="34" charset="0"/>
                    <a:ea typeface="+mn-ea"/>
                  </a:rPr>
                  <a:t>2</a:t>
                </a:r>
                <a:endParaRPr kumimoji="0" lang="aa-ET" sz="4500" dirty="0">
                  <a:solidFill>
                    <a:prstClr val="black"/>
                  </a:solidFill>
                  <a:latin typeface="Verdana Pro" panose="020B0604030504040204" pitchFamily="34" charset="0"/>
                  <a:ea typeface="+mn-ea"/>
                </a:endParaRPr>
              </a:p>
            </p:txBody>
          </p:sp>
        </p:grpSp>
        <p:sp>
          <p:nvSpPr>
            <p:cNvPr id="42" name="Rectangle 41">
              <a:extLst>
                <a:ext uri="{FF2B5EF4-FFF2-40B4-BE49-F238E27FC236}">
                  <a16:creationId xmlns:a16="http://schemas.microsoft.com/office/drawing/2014/main" id="{6BAE453E-93DB-477E-B618-AF004EDFD289}"/>
                </a:ext>
              </a:extLst>
            </p:cNvPr>
            <p:cNvSpPr/>
            <p:nvPr/>
          </p:nvSpPr>
          <p:spPr>
            <a:xfrm>
              <a:off x="2404463" y="4854547"/>
              <a:ext cx="1226394" cy="114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kumimoji="0" lang="aa-ET" sz="1350">
                <a:solidFill>
                  <a:prstClr val="white"/>
                </a:solidFill>
                <a:latin typeface="新細明體" panose="02020500000000000000" pitchFamily="18" charset="-120"/>
              </a:endParaRPr>
            </a:p>
          </p:txBody>
        </p:sp>
      </p:grpSp>
      <p:cxnSp>
        <p:nvCxnSpPr>
          <p:cNvPr id="48" name="Straight Arrow Connector 47">
            <a:extLst>
              <a:ext uri="{FF2B5EF4-FFF2-40B4-BE49-F238E27FC236}">
                <a16:creationId xmlns:a16="http://schemas.microsoft.com/office/drawing/2014/main" id="{6CDC487A-8A54-4460-B3B7-B335BD97E3AF}"/>
              </a:ext>
            </a:extLst>
          </p:cNvPr>
          <p:cNvCxnSpPr>
            <a:stCxn id="42" idx="0"/>
            <a:endCxn id="24" idx="2"/>
          </p:cNvCxnSpPr>
          <p:nvPr/>
        </p:nvCxnSpPr>
        <p:spPr>
          <a:xfrm flipV="1">
            <a:off x="2263775" y="2676525"/>
            <a:ext cx="5510213" cy="1204913"/>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B061827-D99F-417D-B442-794EF0BB515F}"/>
              </a:ext>
            </a:extLst>
          </p:cNvPr>
          <p:cNvCxnSpPr>
            <a:cxnSpLocks/>
            <a:stCxn id="41" idx="0"/>
            <a:endCxn id="24" idx="2"/>
          </p:cNvCxnSpPr>
          <p:nvPr/>
        </p:nvCxnSpPr>
        <p:spPr>
          <a:xfrm flipV="1">
            <a:off x="3817938" y="2676525"/>
            <a:ext cx="3956050" cy="1204913"/>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5B48852-5AFF-49FA-BEAC-F18CD578F415}"/>
              </a:ext>
            </a:extLst>
          </p:cNvPr>
          <p:cNvCxnSpPr>
            <a:cxnSpLocks/>
            <a:stCxn id="40" idx="0"/>
            <a:endCxn id="24" idx="2"/>
          </p:cNvCxnSpPr>
          <p:nvPr/>
        </p:nvCxnSpPr>
        <p:spPr>
          <a:xfrm flipV="1">
            <a:off x="5372100" y="2676525"/>
            <a:ext cx="2401888" cy="1204913"/>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E4F3763-5B70-4187-A349-1AFBADC8AF40}"/>
              </a:ext>
            </a:extLst>
          </p:cNvPr>
          <p:cNvCxnSpPr>
            <a:cxnSpLocks/>
            <a:stCxn id="39" idx="0"/>
            <a:endCxn id="24" idx="2"/>
          </p:cNvCxnSpPr>
          <p:nvPr/>
        </p:nvCxnSpPr>
        <p:spPr>
          <a:xfrm flipV="1">
            <a:off x="6927850" y="2676525"/>
            <a:ext cx="846138" cy="1204913"/>
          </a:xfrm>
          <a:prstGeom prst="straightConnector1">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B3C05AA-6B07-4680-9C66-D443CA8B8816}"/>
              </a:ext>
            </a:extLst>
          </p:cNvPr>
          <p:cNvSpPr txBox="1"/>
          <p:nvPr/>
        </p:nvSpPr>
        <p:spPr>
          <a:xfrm>
            <a:off x="733425" y="5162550"/>
            <a:ext cx="3956050" cy="715963"/>
          </a:xfrm>
          <a:prstGeom prst="rect">
            <a:avLst/>
          </a:prstGeom>
          <a:noFill/>
        </p:spPr>
        <p:txBody>
          <a:bodyPr>
            <a:spAutoFit/>
          </a:bodyPr>
          <a:lstStyle/>
          <a:p>
            <a:pPr algn="ctr" defTabSz="685800" eaLnBrk="1" fontAlgn="auto" hangingPunct="1">
              <a:spcBef>
                <a:spcPts val="0"/>
              </a:spcBef>
              <a:spcAft>
                <a:spcPts val="0"/>
              </a:spcAft>
              <a:defRPr/>
            </a:pPr>
            <a:r>
              <a:rPr kumimoji="0" lang="de-DE" sz="1350" dirty="0">
                <a:solidFill>
                  <a:prstClr val="black"/>
                </a:solidFill>
                <a:latin typeface="Calibri" panose="020F0502020204030204"/>
                <a:ea typeface="+mn-ea"/>
              </a:rPr>
              <a:t>I </a:t>
            </a:r>
            <a:r>
              <a:rPr kumimoji="0" lang="de-DE" sz="1350" dirty="0" err="1">
                <a:solidFill>
                  <a:prstClr val="black"/>
                </a:solidFill>
                <a:latin typeface="Calibri" panose="020F0502020204030204"/>
                <a:ea typeface="+mn-ea"/>
              </a:rPr>
              <a:t>found</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this</a:t>
            </a:r>
            <a:r>
              <a:rPr kumimoji="0" lang="de-DE" sz="1350" dirty="0">
                <a:solidFill>
                  <a:prstClr val="black"/>
                </a:solidFill>
                <a:latin typeface="Calibri" panose="020F0502020204030204"/>
                <a:ea typeface="+mn-ea"/>
              </a:rPr>
              <a:t> – </a:t>
            </a:r>
            <a:r>
              <a:rPr kumimoji="0" lang="de-DE" sz="1350" dirty="0" err="1">
                <a:solidFill>
                  <a:prstClr val="black"/>
                </a:solidFill>
                <a:latin typeface="Calibri" panose="020F0502020204030204"/>
                <a:ea typeface="+mn-ea"/>
              </a:rPr>
              <a:t>years</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ago</a:t>
            </a:r>
            <a:r>
              <a:rPr kumimoji="0" lang="de-DE" sz="1350" dirty="0">
                <a:solidFill>
                  <a:prstClr val="black"/>
                </a:solidFill>
                <a:latin typeface="Calibri" panose="020F0502020204030204"/>
                <a:ea typeface="+mn-ea"/>
              </a:rPr>
              <a:t> – in an </a:t>
            </a:r>
            <a:r>
              <a:rPr kumimoji="0" lang="de-DE" sz="1350" dirty="0" err="1">
                <a:solidFill>
                  <a:prstClr val="black"/>
                </a:solidFill>
                <a:latin typeface="Calibri" panose="020F0502020204030204"/>
                <a:ea typeface="+mn-ea"/>
              </a:rPr>
              <a:t>episode</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of</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simpsons</a:t>
            </a:r>
            <a:r>
              <a:rPr kumimoji="0" lang="de-DE" sz="1350" dirty="0">
                <a:solidFill>
                  <a:prstClr val="black"/>
                </a:solidFill>
                <a:latin typeface="Calibri" panose="020F0502020204030204"/>
                <a:ea typeface="+mn-ea"/>
              </a:rPr>
              <a:t> and </a:t>
            </a:r>
            <a:r>
              <a:rPr kumimoji="0" lang="de-DE" sz="1350" dirty="0" err="1">
                <a:solidFill>
                  <a:prstClr val="black"/>
                </a:solidFill>
                <a:latin typeface="Calibri" panose="020F0502020204030204"/>
                <a:ea typeface="+mn-ea"/>
              </a:rPr>
              <a:t>liked</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it</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very</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much</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since</a:t>
            </a:r>
            <a:r>
              <a:rPr kumimoji="0" lang="de-DE" sz="1350" dirty="0">
                <a:solidFill>
                  <a:prstClr val="black"/>
                </a:solidFill>
                <a:latin typeface="Calibri" panose="020F0502020204030204"/>
                <a:ea typeface="+mn-ea"/>
              </a:rPr>
              <a:t> in </a:t>
            </a:r>
            <a:r>
              <a:rPr kumimoji="0" lang="de-DE" sz="1350" dirty="0" err="1">
                <a:solidFill>
                  <a:prstClr val="black"/>
                </a:solidFill>
                <a:latin typeface="Calibri" panose="020F0502020204030204"/>
                <a:ea typeface="+mn-ea"/>
              </a:rPr>
              <a:t>this</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case</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intuition</a:t>
            </a:r>
            <a:r>
              <a:rPr kumimoji="0" lang="de-DE" sz="1350" dirty="0">
                <a:solidFill>
                  <a:prstClr val="black"/>
                </a:solidFill>
                <a:latin typeface="Calibri" panose="020F0502020204030204"/>
                <a:ea typeface="+mn-ea"/>
              </a:rPr>
              <a:t> and a </a:t>
            </a:r>
            <a:r>
              <a:rPr kumimoji="0" lang="de-DE" sz="1350" dirty="0" err="1">
                <a:solidFill>
                  <a:prstClr val="black"/>
                </a:solidFill>
                <a:latin typeface="Calibri" panose="020F0502020204030204"/>
                <a:ea typeface="+mn-ea"/>
              </a:rPr>
              <a:t>good</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eye</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is</a:t>
            </a:r>
            <a:r>
              <a:rPr kumimoji="0" lang="de-DE" sz="1350" dirty="0">
                <a:solidFill>
                  <a:prstClr val="black"/>
                </a:solidFill>
                <a:latin typeface="Calibri" panose="020F0502020204030204"/>
                <a:ea typeface="+mn-ea"/>
              </a:rPr>
              <a:t> all </a:t>
            </a:r>
            <a:r>
              <a:rPr kumimoji="0" lang="de-DE" sz="1350" dirty="0" err="1">
                <a:solidFill>
                  <a:prstClr val="black"/>
                </a:solidFill>
                <a:latin typeface="Calibri" panose="020F0502020204030204"/>
                <a:ea typeface="+mn-ea"/>
              </a:rPr>
              <a:t>you</a:t>
            </a:r>
            <a:r>
              <a:rPr kumimoji="0" lang="de-DE" sz="1350" dirty="0">
                <a:solidFill>
                  <a:prstClr val="black"/>
                </a:solidFill>
                <a:latin typeface="Calibri" panose="020F0502020204030204"/>
                <a:ea typeface="+mn-ea"/>
              </a:rPr>
              <a:t> </a:t>
            </a:r>
            <a:r>
              <a:rPr kumimoji="0" lang="de-DE" sz="1350" dirty="0" err="1">
                <a:solidFill>
                  <a:prstClr val="black"/>
                </a:solidFill>
                <a:latin typeface="Calibri" panose="020F0502020204030204"/>
                <a:ea typeface="+mn-ea"/>
              </a:rPr>
              <a:t>need</a:t>
            </a:r>
            <a:r>
              <a:rPr kumimoji="0" lang="de-DE" sz="1350" dirty="0">
                <a:solidFill>
                  <a:prstClr val="black"/>
                </a:solidFill>
                <a:latin typeface="Calibri" panose="020F0502020204030204"/>
                <a:ea typeface="+mn-ea"/>
              </a:rPr>
              <a:t>.</a:t>
            </a:r>
            <a:endParaRPr kumimoji="0" lang="aa-ET" sz="1350" dirty="0">
              <a:solidFill>
                <a:prstClr val="black"/>
              </a:solidFill>
              <a:latin typeface="新細明體" panose="02020500000000000000" pitchFamily="18" charset="-120"/>
              <a:ea typeface="+mn-ea"/>
            </a:endParaRPr>
          </a:p>
        </p:txBody>
      </p:sp>
      <p:sp>
        <p:nvSpPr>
          <p:cNvPr id="59" name="TextBox 58">
            <a:extLst>
              <a:ext uri="{FF2B5EF4-FFF2-40B4-BE49-F238E27FC236}">
                <a16:creationId xmlns:a16="http://schemas.microsoft.com/office/drawing/2014/main" id="{A48B6D3E-3BDD-4855-BE76-E0FA3D2F062D}"/>
              </a:ext>
            </a:extLst>
          </p:cNvPr>
          <p:cNvSpPr txBox="1"/>
          <p:nvPr/>
        </p:nvSpPr>
        <p:spPr>
          <a:xfrm>
            <a:off x="6848475" y="5578475"/>
            <a:ext cx="1749425" cy="300038"/>
          </a:xfrm>
          <a:prstGeom prst="rect">
            <a:avLst/>
          </a:prstGeom>
          <a:noFill/>
        </p:spPr>
        <p:txBody>
          <a:bodyPr>
            <a:spAutoFit/>
          </a:bodyPr>
          <a:lstStyle/>
          <a:p>
            <a:pPr algn="ctr" defTabSz="685800" eaLnBrk="1" fontAlgn="auto" hangingPunct="1">
              <a:spcBef>
                <a:spcPts val="0"/>
              </a:spcBef>
              <a:spcAft>
                <a:spcPts val="0"/>
              </a:spcAft>
              <a:defRPr/>
            </a:pPr>
            <a:r>
              <a:rPr kumimoji="0" lang="de-DE" sz="1350" dirty="0">
                <a:solidFill>
                  <a:prstClr val="black"/>
                </a:solidFill>
                <a:latin typeface="Calibri" panose="020F0502020204030204"/>
                <a:ea typeface="+mn-ea"/>
              </a:rPr>
              <a:t>Sebastian Gütgemann</a:t>
            </a:r>
            <a:endParaRPr kumimoji="0" lang="aa-ET" sz="1350" dirty="0">
              <a:solidFill>
                <a:prstClr val="black"/>
              </a:solidFill>
              <a:latin typeface="新細明體" panose="02020500000000000000" pitchFamily="18" charset="-120"/>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標題 1">
            <a:extLst>
              <a:ext uri="{FF2B5EF4-FFF2-40B4-BE49-F238E27FC236}">
                <a16:creationId xmlns:a16="http://schemas.microsoft.com/office/drawing/2014/main" id="{20D4D904-7093-4856-AF79-D15A2F07C6EE}"/>
              </a:ext>
            </a:extLst>
          </p:cNvPr>
          <p:cNvSpPr>
            <a:spLocks noGrp="1"/>
          </p:cNvSpPr>
          <p:nvPr>
            <p:ph type="title"/>
          </p:nvPr>
        </p:nvSpPr>
        <p:spPr/>
        <p:txBody>
          <a:bodyPr/>
          <a:lstStyle/>
          <a:p>
            <a:pPr eaLnBrk="1" hangingPunct="1"/>
            <a:r>
              <a:rPr lang="en-US" altLang="zh-TW"/>
              <a:t>HW#1</a:t>
            </a:r>
            <a:r>
              <a:rPr lang="zh-TW" altLang="en-US"/>
              <a:t> </a:t>
            </a:r>
            <a:r>
              <a:rPr lang="en-US" altLang="zh-TW"/>
              <a:t>Perfect Numbers Sequence</a:t>
            </a:r>
            <a:endParaRPr lang="zh-TW" altLang="en-US"/>
          </a:p>
        </p:txBody>
      </p:sp>
      <p:sp>
        <p:nvSpPr>
          <p:cNvPr id="3" name="內容版面配置區 2">
            <a:extLst>
              <a:ext uri="{FF2B5EF4-FFF2-40B4-BE49-F238E27FC236}">
                <a16:creationId xmlns:a16="http://schemas.microsoft.com/office/drawing/2014/main" id="{32C7E2C8-26B9-45A2-9E41-C32BB5D2DC81}"/>
              </a:ext>
            </a:extLst>
          </p:cNvPr>
          <p:cNvSpPr>
            <a:spLocks noGrp="1"/>
          </p:cNvSpPr>
          <p:nvPr>
            <p:ph idx="1"/>
          </p:nvPr>
        </p:nvSpPr>
        <p:spPr>
          <a:xfrm>
            <a:off x="628650" y="2227263"/>
            <a:ext cx="8323263" cy="3262312"/>
          </a:xfrm>
        </p:spPr>
        <p:txBody>
          <a:bodyPr rtlCol="0">
            <a:normAutofit fontScale="92500" lnSpcReduction="10000"/>
          </a:bodyPr>
          <a:lstStyle/>
          <a:p>
            <a:pPr eaLnBrk="1" fontAlgn="auto" hangingPunct="1">
              <a:spcAft>
                <a:spcPts val="0"/>
              </a:spcAft>
              <a:defRPr/>
            </a:pPr>
            <a:r>
              <a:rPr lang="en-US" altLang="zh-TW" dirty="0"/>
              <a:t>The sequence: 6, 28, 496, 8128, 33550336, 8589869056, 137438691328 …</a:t>
            </a:r>
          </a:p>
          <a:p>
            <a:pPr eaLnBrk="1" fontAlgn="auto" hangingPunct="1">
              <a:spcAft>
                <a:spcPts val="0"/>
              </a:spcAft>
              <a:defRPr/>
            </a:pPr>
            <a:r>
              <a:rPr lang="en-US" altLang="zh-TW" dirty="0"/>
              <a:t>The sequence I want to introduce is perfect numbers.</a:t>
            </a:r>
          </a:p>
          <a:p>
            <a:pPr eaLnBrk="1" fontAlgn="auto" hangingPunct="1">
              <a:spcAft>
                <a:spcPts val="0"/>
              </a:spcAft>
              <a:defRPr/>
            </a:pPr>
            <a:r>
              <a:rPr lang="en-US" altLang="zh-TW" dirty="0"/>
              <a:t>The perfect numbers have some special properties.</a:t>
            </a:r>
          </a:p>
          <a:p>
            <a:pPr lvl="1" eaLnBrk="1" fontAlgn="auto" hangingPunct="1">
              <a:spcAft>
                <a:spcPts val="0"/>
              </a:spcAft>
              <a:defRPr/>
            </a:pPr>
            <a:r>
              <a:rPr lang="en-US" altLang="zh-TW" dirty="0"/>
              <a:t>1.The perfect number is equal to the sum of all of its factors.</a:t>
            </a:r>
          </a:p>
          <a:p>
            <a:pPr lvl="2" eaLnBrk="1" fontAlgn="auto" hangingPunct="1">
              <a:spcAft>
                <a:spcPts val="0"/>
              </a:spcAft>
              <a:defRPr/>
            </a:pPr>
            <a:r>
              <a:rPr lang="en-US" altLang="zh-TW" dirty="0"/>
              <a:t>for example:</a:t>
            </a:r>
          </a:p>
          <a:p>
            <a:pPr lvl="2" eaLnBrk="1" fontAlgn="auto" hangingPunct="1">
              <a:spcAft>
                <a:spcPts val="0"/>
              </a:spcAft>
              <a:defRPr/>
            </a:pPr>
            <a:r>
              <a:rPr lang="en-US" altLang="zh-TW" dirty="0"/>
              <a:t>factors of 6: 1, 2, 3. 6 = 1 + 2 + 3</a:t>
            </a:r>
          </a:p>
          <a:p>
            <a:pPr lvl="2" eaLnBrk="1" fontAlgn="auto" hangingPunct="1">
              <a:spcAft>
                <a:spcPts val="0"/>
              </a:spcAft>
              <a:defRPr/>
            </a:pPr>
            <a:r>
              <a:rPr lang="en-US" altLang="zh-TW" dirty="0"/>
              <a:t>factors of 28: 1, 2, 4, 7, 14, 28 = 1 + 2 + 4 + 7 + </a:t>
            </a:r>
            <a:r>
              <a:rPr lang="en-US" altLang="zh-TW"/>
              <a:t>14 </a:t>
            </a:r>
            <a:endParaRPr lang="en-US" altLang="zh-TW" dirty="0"/>
          </a:p>
          <a:p>
            <a:pPr lvl="1" eaLnBrk="1" fontAlgn="auto" hangingPunct="1">
              <a:spcAft>
                <a:spcPts val="0"/>
              </a:spcAft>
              <a:defRPr/>
            </a:pPr>
            <a:r>
              <a:rPr lang="en-US" altLang="zh-TW" dirty="0"/>
              <a:t>2.Perfect numbers (even perfect numbers) are all ended with ”6” or “28”.</a:t>
            </a:r>
          </a:p>
          <a:p>
            <a:pPr lvl="1" eaLnBrk="1" fontAlgn="auto" hangingPunct="1">
              <a:spcAft>
                <a:spcPts val="0"/>
              </a:spcAft>
              <a:defRPr/>
            </a:pPr>
            <a:r>
              <a:rPr lang="en-US" altLang="zh-TW" dirty="0"/>
              <a:t>3. They can be the sum of “consecutive integers”</a:t>
            </a:r>
          </a:p>
          <a:p>
            <a:pPr lvl="2" eaLnBrk="1" fontAlgn="auto" hangingPunct="1">
              <a:spcAft>
                <a:spcPts val="0"/>
              </a:spcAft>
              <a:defRPr/>
            </a:pPr>
            <a:r>
              <a:rPr lang="en-US" altLang="zh-TW" dirty="0"/>
              <a:t>for example:</a:t>
            </a:r>
          </a:p>
          <a:p>
            <a:pPr lvl="2" eaLnBrk="1" fontAlgn="auto" hangingPunct="1">
              <a:spcAft>
                <a:spcPts val="0"/>
              </a:spcAft>
              <a:defRPr/>
            </a:pPr>
            <a:r>
              <a:rPr lang="en-US" altLang="zh-TW" dirty="0"/>
              <a:t>6=1+2+3</a:t>
            </a:r>
            <a:br>
              <a:rPr lang="en-US" altLang="zh-TW" dirty="0"/>
            </a:br>
            <a:r>
              <a:rPr lang="en-US" altLang="zh-TW" dirty="0"/>
              <a:t>28=1+2+3+4+5+6+7</a:t>
            </a:r>
            <a:br>
              <a:rPr lang="en-US" altLang="zh-TW" dirty="0"/>
            </a:br>
            <a:r>
              <a:rPr lang="en-US" altLang="zh-TW" dirty="0"/>
              <a:t>496=1+2+3+…+30+31</a:t>
            </a:r>
          </a:p>
        </p:txBody>
      </p:sp>
      <p:sp>
        <p:nvSpPr>
          <p:cNvPr id="4" name="文字方塊 3">
            <a:extLst>
              <a:ext uri="{FF2B5EF4-FFF2-40B4-BE49-F238E27FC236}">
                <a16:creationId xmlns:a16="http://schemas.microsoft.com/office/drawing/2014/main" id="{BC6AC153-B02D-4678-B316-A03A2B1DC6C1}"/>
              </a:ext>
            </a:extLst>
          </p:cNvPr>
          <p:cNvSpPr txBox="1"/>
          <p:nvPr/>
        </p:nvSpPr>
        <p:spPr>
          <a:xfrm>
            <a:off x="7021513" y="1131888"/>
            <a:ext cx="1543050" cy="300037"/>
          </a:xfrm>
          <a:prstGeom prst="rect">
            <a:avLst/>
          </a:prstGeom>
          <a:noFill/>
        </p:spPr>
        <p:txBody>
          <a:bodyPr wrap="none">
            <a:spAutoFit/>
          </a:bodyPr>
          <a:lstStyle/>
          <a:p>
            <a:pPr defTabSz="685800" eaLnBrk="1" fontAlgn="auto" hangingPunct="1">
              <a:spcBef>
                <a:spcPts val="0"/>
              </a:spcBef>
              <a:spcAft>
                <a:spcPts val="0"/>
              </a:spcAft>
              <a:defRPr/>
            </a:pPr>
            <a:r>
              <a:rPr kumimoji="0" lang="en-US" altLang="zh-TW" sz="1350" dirty="0">
                <a:solidFill>
                  <a:prstClr val="black"/>
                </a:solidFill>
                <a:latin typeface="Calibri" panose="020F0502020204030204"/>
              </a:rPr>
              <a:t>R06945028 </a:t>
            </a:r>
            <a:r>
              <a:rPr kumimoji="0" lang="zh-TW" altLang="en-US" sz="1350" dirty="0">
                <a:solidFill>
                  <a:prstClr val="black"/>
                </a:solidFill>
                <a:latin typeface="Calibri" panose="020F0502020204030204"/>
              </a:rPr>
              <a:t>陳胤竹</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a:extLst>
              <a:ext uri="{FF2B5EF4-FFF2-40B4-BE49-F238E27FC236}">
                <a16:creationId xmlns:a16="http://schemas.microsoft.com/office/drawing/2014/main" id="{5FAB0FF7-96F6-456B-947E-96637B46CD26}"/>
              </a:ext>
            </a:extLst>
          </p:cNvPr>
          <p:cNvSpPr txBox="1">
            <a:spLocks noChangeArrowheads="1"/>
          </p:cNvSpPr>
          <p:nvPr/>
        </p:nvSpPr>
        <p:spPr bwMode="auto">
          <a:xfrm>
            <a:off x="979488" y="0"/>
            <a:ext cx="4860925" cy="101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1pPr>
            <a:lvl2pPr marL="388938"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2pPr>
            <a:lvl3pPr marL="58420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3pPr>
            <a:lvl4pPr marL="78105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4pPr>
            <a:lvl5pPr marL="976313"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5pPr>
            <a:lvl6pPr marL="14335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6pPr>
            <a:lvl7pPr marL="18907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7pPr>
            <a:lvl8pPr marL="23479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8pPr>
            <a:lvl9pPr marL="28051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9pPr>
          </a:lstStyle>
          <a:p>
            <a:pPr>
              <a:lnSpc>
                <a:spcPct val="93000"/>
              </a:lnSpc>
              <a:buClr>
                <a:srgbClr val="000000"/>
              </a:buClr>
              <a:buSzPct val="45000"/>
              <a:buFont typeface="Wingdings" panose="05000000000000000000" pitchFamily="2" charset="2"/>
              <a:buNone/>
            </a:pPr>
            <a:r>
              <a:rPr kumimoji="0" lang="en-GB" altLang="zh-TW" sz="5400">
                <a:solidFill>
                  <a:srgbClr val="000000"/>
                </a:solidFill>
                <a:latin typeface="Arial" panose="020B0604020202020204" pitchFamily="34" charset="0"/>
                <a:ea typeface="細明體" panose="02020509000000000000" pitchFamily="49" charset="-120"/>
              </a:rPr>
              <a:t>Ducks in a row</a:t>
            </a:r>
          </a:p>
        </p:txBody>
      </p:sp>
      <p:sp>
        <p:nvSpPr>
          <p:cNvPr id="112643" name="Text Box 3">
            <a:extLst>
              <a:ext uri="{FF2B5EF4-FFF2-40B4-BE49-F238E27FC236}">
                <a16:creationId xmlns:a16="http://schemas.microsoft.com/office/drawing/2014/main" id="{55C25FE6-24BC-44B8-B2A7-1D50D6F7A102}"/>
              </a:ext>
            </a:extLst>
          </p:cNvPr>
          <p:cNvSpPr txBox="1">
            <a:spLocks noChangeArrowheads="1"/>
          </p:cNvSpPr>
          <p:nvPr/>
        </p:nvSpPr>
        <p:spPr bwMode="auto">
          <a:xfrm>
            <a:off x="6015038" y="6205538"/>
            <a:ext cx="296545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1pPr>
            <a:lvl2pPr marL="388938"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2pPr>
            <a:lvl3pPr marL="58420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3pPr>
            <a:lvl4pPr marL="78105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4pPr>
            <a:lvl5pPr marL="976313"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5pPr>
            <a:lvl6pPr marL="14335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6pPr>
            <a:lvl7pPr marL="18907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7pPr>
            <a:lvl8pPr marL="23479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8pPr>
            <a:lvl9pPr marL="28051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9pPr>
          </a:lstStyle>
          <a:p>
            <a:pPr>
              <a:lnSpc>
                <a:spcPct val="93000"/>
              </a:lnSpc>
              <a:buClr>
                <a:srgbClr val="000000"/>
              </a:buClr>
              <a:buSzPct val="45000"/>
              <a:buFont typeface="Wingdings" panose="05000000000000000000" pitchFamily="2" charset="2"/>
              <a:buNone/>
            </a:pPr>
            <a:r>
              <a:rPr kumimoji="0" lang="en-GB" altLang="zh-TW" sz="2500">
                <a:solidFill>
                  <a:srgbClr val="000000"/>
                </a:solidFill>
                <a:latin typeface="Arial" panose="020B0604020202020204" pitchFamily="34" charset="0"/>
                <a:ea typeface="細明體" panose="02020509000000000000" pitchFamily="49" charset="-120"/>
              </a:rPr>
              <a:t>R97922071 </a:t>
            </a:r>
            <a:r>
              <a:rPr kumimoji="0" lang="en-GB" altLang="zh-TW" sz="2500">
                <a:solidFill>
                  <a:srgbClr val="000000"/>
                </a:solidFill>
                <a:latin typeface="標楷體" panose="03000509000000000000" pitchFamily="65" charset="-120"/>
                <a:ea typeface="標楷體" panose="03000509000000000000" pitchFamily="65" charset="-120"/>
              </a:rPr>
              <a:t>莊秋芸</a:t>
            </a:r>
          </a:p>
        </p:txBody>
      </p:sp>
      <p:sp>
        <p:nvSpPr>
          <p:cNvPr id="227332" name="Text Box 4">
            <a:extLst>
              <a:ext uri="{FF2B5EF4-FFF2-40B4-BE49-F238E27FC236}">
                <a16:creationId xmlns:a16="http://schemas.microsoft.com/office/drawing/2014/main" id="{995CFC64-134B-41BB-9F6F-1EB3A0F432A6}"/>
              </a:ext>
            </a:extLst>
          </p:cNvPr>
          <p:cNvSpPr txBox="1">
            <a:spLocks noChangeArrowheads="1"/>
          </p:cNvSpPr>
          <p:nvPr/>
        </p:nvSpPr>
        <p:spPr bwMode="auto">
          <a:xfrm>
            <a:off x="488950" y="5551488"/>
            <a:ext cx="268288"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1pPr>
            <a:lvl2pPr marL="388938"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2pPr>
            <a:lvl3pPr marL="58420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3pPr>
            <a:lvl4pPr marL="78105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4pPr>
            <a:lvl5pPr marL="976313"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5pPr>
            <a:lvl6pPr marL="14335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6pPr>
            <a:lvl7pPr marL="18907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7pPr>
            <a:lvl8pPr marL="23479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8pPr>
            <a:lvl9pPr marL="28051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9pPr>
          </a:lstStyle>
          <a:p>
            <a:pPr>
              <a:lnSpc>
                <a:spcPct val="93000"/>
              </a:lnSpc>
              <a:buClr>
                <a:srgbClr val="000000"/>
              </a:buClr>
              <a:buSzPct val="45000"/>
              <a:buFont typeface="Wingdings" panose="05000000000000000000" pitchFamily="2" charset="2"/>
              <a:buNone/>
            </a:pPr>
            <a:r>
              <a:rPr kumimoji="0" lang="en-GB" altLang="zh-TW" sz="1600">
                <a:solidFill>
                  <a:srgbClr val="000000"/>
                </a:solidFill>
                <a:latin typeface="Arial" panose="020B0604020202020204" pitchFamily="34" charset="0"/>
                <a:ea typeface="細明體" panose="02020509000000000000" pitchFamily="49" charset="-120"/>
              </a:rPr>
              <a:t> </a:t>
            </a:r>
          </a:p>
        </p:txBody>
      </p:sp>
      <p:pic>
        <p:nvPicPr>
          <p:cNvPr id="112645" name="Picture 5">
            <a:extLst>
              <a:ext uri="{FF2B5EF4-FFF2-40B4-BE49-F238E27FC236}">
                <a16:creationId xmlns:a16="http://schemas.microsoft.com/office/drawing/2014/main" id="{E3B2179E-ECAF-47DF-A1DD-AAFEF04A9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01975"/>
            <a:ext cx="3505200" cy="1633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46" name="Picture 6">
            <a:extLst>
              <a:ext uri="{FF2B5EF4-FFF2-40B4-BE49-F238E27FC236}">
                <a16:creationId xmlns:a16="http://schemas.microsoft.com/office/drawing/2014/main" id="{3A9B1076-9001-4E4D-8AD0-A2A5484AB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979488"/>
            <a:ext cx="4741863" cy="1878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7" name="Text Box 7">
            <a:extLst>
              <a:ext uri="{FF2B5EF4-FFF2-40B4-BE49-F238E27FC236}">
                <a16:creationId xmlns:a16="http://schemas.microsoft.com/office/drawing/2014/main" id="{7CD03B7E-1DB4-4752-9B6F-C3136CBBD826}"/>
              </a:ext>
            </a:extLst>
          </p:cNvPr>
          <p:cNvSpPr txBox="1">
            <a:spLocks noChangeArrowheads="1"/>
          </p:cNvSpPr>
          <p:nvPr/>
        </p:nvSpPr>
        <p:spPr bwMode="auto">
          <a:xfrm>
            <a:off x="488950" y="4899025"/>
            <a:ext cx="1808163"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1pPr>
            <a:lvl2pPr marL="388938"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2pPr>
            <a:lvl3pPr marL="58420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3pPr>
            <a:lvl4pPr marL="78105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4pPr>
            <a:lvl5pPr marL="976313"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5pPr>
            <a:lvl6pPr marL="14335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6pPr>
            <a:lvl7pPr marL="18907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7pPr>
            <a:lvl8pPr marL="23479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8pPr>
            <a:lvl9pPr marL="28051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9pPr>
          </a:lstStyle>
          <a:p>
            <a:pPr>
              <a:lnSpc>
                <a:spcPct val="81000"/>
              </a:lnSpc>
              <a:buClr>
                <a:srgbClr val="000000"/>
              </a:buClr>
              <a:buSzPct val="45000"/>
              <a:buFont typeface="Wingdings" panose="05000000000000000000" pitchFamily="2" charset="2"/>
              <a:buNone/>
            </a:pPr>
            <a:r>
              <a:rPr kumimoji="0" lang="en-GB" altLang="zh-TW" sz="1800">
                <a:solidFill>
                  <a:srgbClr val="000000"/>
                </a:solidFill>
                <a:latin typeface="Arial" panose="020B0604020202020204" pitchFamily="34" charset="0"/>
                <a:ea typeface="細明體" panose="02020509000000000000" pitchFamily="49" charset="-120"/>
              </a:rPr>
              <a:t>Source: Internet</a:t>
            </a:r>
          </a:p>
        </p:txBody>
      </p:sp>
      <p:sp>
        <p:nvSpPr>
          <p:cNvPr id="112648" name="Text Box 8">
            <a:extLst>
              <a:ext uri="{FF2B5EF4-FFF2-40B4-BE49-F238E27FC236}">
                <a16:creationId xmlns:a16="http://schemas.microsoft.com/office/drawing/2014/main" id="{CFF01B98-39F2-4189-AE7B-36D643A215AE}"/>
              </a:ext>
            </a:extLst>
          </p:cNvPr>
          <p:cNvSpPr txBox="1">
            <a:spLocks noChangeArrowheads="1"/>
          </p:cNvSpPr>
          <p:nvPr/>
        </p:nvSpPr>
        <p:spPr bwMode="auto">
          <a:xfrm>
            <a:off x="488950" y="5224463"/>
            <a:ext cx="80010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lstStyle>
            <a:lvl1pPr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1pPr>
            <a:lvl2pPr marL="388938"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2pPr>
            <a:lvl3pPr marL="58420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3pPr>
            <a:lvl4pPr marL="781050" indent="-193675"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4pPr>
            <a:lvl5pPr marL="976313" indent="-195263" defTabSz="407988">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5pPr>
            <a:lvl6pPr marL="14335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6pPr>
            <a:lvl7pPr marL="18907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7pPr>
            <a:lvl8pPr marL="23479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8pPr>
            <a:lvl9pPr marL="2805113" indent="-195263"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kumimoji="1" sz="2000">
                <a:solidFill>
                  <a:schemeClr val="tx1"/>
                </a:solidFill>
                <a:latin typeface="Times New Roman" panose="02020603050405020304" pitchFamily="18" charset="0"/>
                <a:ea typeface="新細明體" panose="02020500000000000000" pitchFamily="18" charset="-120"/>
              </a:defRPr>
            </a:lvl9pPr>
          </a:lstStyle>
          <a:p>
            <a:pPr>
              <a:lnSpc>
                <a:spcPct val="81000"/>
              </a:lnSpc>
              <a:buClr>
                <a:srgbClr val="000000"/>
              </a:buClr>
              <a:buSzPct val="45000"/>
              <a:buFont typeface="Wingdings" panose="05000000000000000000" pitchFamily="2" charset="2"/>
              <a:buNone/>
            </a:pPr>
            <a:r>
              <a:rPr kumimoji="0" lang="en-GB" altLang="zh-TW" sz="1800" b="1">
                <a:solidFill>
                  <a:srgbClr val="000000"/>
                </a:solidFill>
                <a:latin typeface="Arial" panose="020B0604020202020204" pitchFamily="34" charset="0"/>
                <a:ea typeface="細明體" panose="02020509000000000000" pitchFamily="49" charset="-120"/>
              </a:rPr>
              <a:t>I</a:t>
            </a:r>
            <a:r>
              <a:rPr kumimoji="0" lang="en-GB" altLang="zh-TW" sz="1800">
                <a:solidFill>
                  <a:srgbClr val="000000"/>
                </a:solidFill>
                <a:latin typeface="Arial" panose="020B0604020202020204" pitchFamily="34" charset="0"/>
                <a:ea typeface="細明體" panose="02020509000000000000" pitchFamily="49" charset="-120"/>
              </a:rPr>
              <a:t>t's really interesting to see ducks walking in a row!</a:t>
            </a:r>
          </a:p>
          <a:p>
            <a:pPr>
              <a:lnSpc>
                <a:spcPct val="81000"/>
              </a:lnSpc>
              <a:buClr>
                <a:srgbClr val="000000"/>
              </a:buClr>
              <a:buSzPct val="45000"/>
              <a:buFont typeface="Wingdings" panose="05000000000000000000" pitchFamily="2" charset="2"/>
              <a:buNone/>
            </a:pPr>
            <a:endParaRPr kumimoji="0" lang="en-GB" altLang="zh-TW" sz="1800">
              <a:solidFill>
                <a:srgbClr val="000000"/>
              </a:solidFill>
              <a:latin typeface="Arial" panose="020B0604020202020204" pitchFamily="34" charset="0"/>
              <a:ea typeface="細明體" panose="02020509000000000000" pitchFamily="49" charset="-120"/>
            </a:endParaRPr>
          </a:p>
          <a:p>
            <a:pPr>
              <a:lnSpc>
                <a:spcPct val="81000"/>
              </a:lnSpc>
              <a:buClr>
                <a:srgbClr val="000000"/>
              </a:buClr>
              <a:buSzPct val="45000"/>
              <a:buFont typeface="Wingdings" panose="05000000000000000000" pitchFamily="2" charset="2"/>
              <a:buNone/>
            </a:pPr>
            <a:r>
              <a:rPr kumimoji="0" lang="en-GB" altLang="zh-TW" sz="1800">
                <a:solidFill>
                  <a:srgbClr val="000000"/>
                </a:solidFill>
                <a:latin typeface="Arial" panose="020B0604020202020204" pitchFamily="34" charset="0"/>
                <a:ea typeface="細明體" panose="02020509000000000000" pitchFamily="49" charset="-120"/>
              </a:rPr>
              <a:t>And the most interesting part is that the phrase “ducks in a row” also means to organize things  well, and that is what I need to do now!</a:t>
            </a:r>
          </a:p>
        </p:txBody>
      </p:sp>
      <p:pic>
        <p:nvPicPr>
          <p:cNvPr id="112649" name="Picture 9">
            <a:extLst>
              <a:ext uri="{FF2B5EF4-FFF2-40B4-BE49-F238E27FC236}">
                <a16:creationId xmlns:a16="http://schemas.microsoft.com/office/drawing/2014/main" id="{93132C90-0861-415B-A30A-5D229263E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975" y="979488"/>
            <a:ext cx="1143000" cy="375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50" name="Picture 10">
            <a:extLst>
              <a:ext uri="{FF2B5EF4-FFF2-40B4-BE49-F238E27FC236}">
                <a16:creationId xmlns:a16="http://schemas.microsoft.com/office/drawing/2014/main" id="{B2C78838-2313-4601-BCFD-C485E98ADD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3" y="979488"/>
            <a:ext cx="2435225" cy="375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0" fill="hold">
                                          <p:stCondLst>
                                            <p:cond delay="0"/>
                                          </p:stCondLst>
                                        </p:cTn>
                                        <p:tgtEl>
                                          <p:spTgt spid="112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1126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p:cTn id="14" dur="1" fill="hold">
                                          <p:stCondLst>
                                            <p:cond delay="0"/>
                                          </p:stCondLst>
                                        </p:cTn>
                                        <p:tgtEl>
                                          <p:spTgt spid="1126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p:cTn id="18" dur="1" fill="hold">
                                          <p:stCondLst>
                                            <p:cond delay="0"/>
                                          </p:stCondLst>
                                        </p:cTn>
                                        <p:tgtEl>
                                          <p:spTgt spid="1126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1126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p:cTn id="26" dur="1" fill="hold">
                                          <p:stCondLst>
                                            <p:cond delay="0"/>
                                          </p:stCondLst>
                                        </p:cTn>
                                        <p:tgtEl>
                                          <p:spTgt spid="1126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p:cTn id="30" dur="1" fill="hold">
                                          <p:stCondLst>
                                            <p:cond delay="0"/>
                                          </p:stCondLst>
                                        </p:cTn>
                                        <p:tgtEl>
                                          <p:spTgt spid="112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4">
            <a:extLst>
              <a:ext uri="{FF2B5EF4-FFF2-40B4-BE49-F238E27FC236}">
                <a16:creationId xmlns:a16="http://schemas.microsoft.com/office/drawing/2014/main" id="{F5BF727D-8AA6-400B-AAA1-92061A49D5CF}"/>
              </a:ext>
            </a:extLst>
          </p:cNvPr>
          <p:cNvSpPr>
            <a:spLocks noGrp="1" noChangeArrowheads="1"/>
          </p:cNvSpPr>
          <p:nvPr>
            <p:ph type="title"/>
          </p:nvPr>
        </p:nvSpPr>
        <p:spPr>
          <a:xfrm>
            <a:off x="585788" y="304800"/>
            <a:ext cx="7772400" cy="1143000"/>
          </a:xfrm>
          <a:ln>
            <a:solidFill>
              <a:srgbClr val="000080"/>
            </a:solidFill>
            <a:round/>
            <a:headEnd/>
            <a:tailEnd/>
          </a:ln>
        </p:spPr>
        <p:txBody>
          <a:bodyPr/>
          <a:lstStyle/>
          <a:p>
            <a:r>
              <a:rPr lang="en-US" altLang="zh-TW"/>
              <a:t>Ducks not in a row @NTU</a:t>
            </a:r>
            <a:endParaRPr lang="zh-TW" altLang="en-US">
              <a:ea typeface="標楷體" panose="03000509000000000000" pitchFamily="65" charset="-120"/>
            </a:endParaRPr>
          </a:p>
        </p:txBody>
      </p:sp>
      <p:pic>
        <p:nvPicPr>
          <p:cNvPr id="229379" name="Picture 5" descr="DSCF0027">
            <a:extLst>
              <a:ext uri="{FF2B5EF4-FFF2-40B4-BE49-F238E27FC236}">
                <a16:creationId xmlns:a16="http://schemas.microsoft.com/office/drawing/2014/main" id="{66478A99-FB3B-4549-BE3D-37C342005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73238"/>
            <a:ext cx="6192838"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Text Box 6">
            <a:extLst>
              <a:ext uri="{FF2B5EF4-FFF2-40B4-BE49-F238E27FC236}">
                <a16:creationId xmlns:a16="http://schemas.microsoft.com/office/drawing/2014/main" id="{F3EFB242-F6D3-4E64-9E75-800213268F71}"/>
              </a:ext>
            </a:extLst>
          </p:cNvPr>
          <p:cNvSpPr txBox="1">
            <a:spLocks noChangeArrowheads="1"/>
          </p:cNvSpPr>
          <p:nvPr/>
        </p:nvSpPr>
        <p:spPr bwMode="auto">
          <a:xfrm>
            <a:off x="7705725" y="5805488"/>
            <a:ext cx="12652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r>
              <a:rPr lang="en-US" altLang="zh-TW" sz="4000">
                <a:ea typeface="標楷體" panose="03000509000000000000" pitchFamily="65" charset="-120"/>
              </a:rPr>
              <a:t>Chao</a:t>
            </a:r>
            <a:endParaRPr lang="zh-TW" altLang="en-US" sz="4000">
              <a:ea typeface="標楷體" panose="03000509000000000000"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投影片編號版面配置區 2">
            <a:extLst>
              <a:ext uri="{FF2B5EF4-FFF2-40B4-BE49-F238E27FC236}">
                <a16:creationId xmlns:a16="http://schemas.microsoft.com/office/drawing/2014/main" id="{313B3562-4714-4EC9-933D-2375872A30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D61869CD-CE73-4388-B196-DA95AB51E0E9}" type="slidenum">
              <a:rPr lang="en-US" altLang="zh-TW" sz="1400" smtClean="0">
                <a:solidFill>
                  <a:srgbClr val="FFFF00"/>
                </a:solidFill>
              </a:rPr>
              <a:pPr/>
              <a:t>3</a:t>
            </a:fld>
            <a:endParaRPr lang="en-US" altLang="zh-TW" sz="1400">
              <a:solidFill>
                <a:srgbClr val="FFFF00"/>
              </a:solidFill>
            </a:endParaRPr>
          </a:p>
        </p:txBody>
      </p:sp>
      <p:sp>
        <p:nvSpPr>
          <p:cNvPr id="189443" name="Text Box 5">
            <a:extLst>
              <a:ext uri="{FF2B5EF4-FFF2-40B4-BE49-F238E27FC236}">
                <a16:creationId xmlns:a16="http://schemas.microsoft.com/office/drawing/2014/main" id="{2E46E96C-0A18-4017-B80C-6CE374D4D874}"/>
              </a:ext>
            </a:extLst>
          </p:cNvPr>
          <p:cNvSpPr txBox="1">
            <a:spLocks noChangeArrowheads="1"/>
          </p:cNvSpPr>
          <p:nvPr/>
        </p:nvSpPr>
        <p:spPr bwMode="auto">
          <a:xfrm>
            <a:off x="395288" y="5805488"/>
            <a:ext cx="56165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dirty="0"/>
              <a:t>Source: http://puzzling.stackexchange.com</a:t>
            </a:r>
          </a:p>
        </p:txBody>
      </p:sp>
      <p:pic>
        <p:nvPicPr>
          <p:cNvPr id="189444" name="圖片 1">
            <a:extLst>
              <a:ext uri="{FF2B5EF4-FFF2-40B4-BE49-F238E27FC236}">
                <a16:creationId xmlns:a16="http://schemas.microsoft.com/office/drawing/2014/main" id="{DF20767F-FC79-4F1D-9176-320D106FEA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213" y="1068388"/>
            <a:ext cx="75057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標題 1">
            <a:extLst>
              <a:ext uri="{FF2B5EF4-FFF2-40B4-BE49-F238E27FC236}">
                <a16:creationId xmlns:a16="http://schemas.microsoft.com/office/drawing/2014/main" id="{BFF9D802-B8BE-4EBC-9C6C-11F115D35CDF}"/>
              </a:ext>
            </a:extLst>
          </p:cNvPr>
          <p:cNvSpPr txBox="1">
            <a:spLocks noGrp="1"/>
          </p:cNvSpPr>
          <p:nvPr>
            <p:ph type="title"/>
          </p:nvPr>
        </p:nvSpPr>
        <p:spPr/>
        <p:txBody>
          <a:bodyPr/>
          <a:lstStyle/>
          <a:p>
            <a:pPr eaLnBrk="1" hangingPunct="1"/>
            <a:r>
              <a:rPr lang="zh-TW" altLang="zh-TW">
                <a:latin typeface="標楷體" panose="03000509000000000000" pitchFamily="65" charset="-120"/>
                <a:ea typeface="標楷體" panose="03000509000000000000" pitchFamily="65" charset="-120"/>
                <a:cs typeface="Calibri Light" panose="020F0302020204030204" pitchFamily="34" charset="0"/>
                <a:sym typeface="標楷體" panose="03000509000000000000" pitchFamily="65" charset="-120"/>
              </a:rPr>
              <a:t>逆行卡農 (Crab canon)          </a:t>
            </a:r>
            <a:r>
              <a:rPr lang="zh-TW" altLang="zh-TW" sz="1200">
                <a:latin typeface="標楷體" panose="03000509000000000000" pitchFamily="65" charset="-120"/>
                <a:ea typeface="標楷體" panose="03000509000000000000" pitchFamily="65" charset="-120"/>
                <a:cs typeface="Calibri Light" panose="020F0302020204030204" pitchFamily="34" charset="0"/>
                <a:sym typeface="標楷體" panose="03000509000000000000" pitchFamily="65" charset="-120"/>
              </a:rPr>
              <a:t>R06945024 陳泓宇</a:t>
            </a:r>
          </a:p>
        </p:txBody>
      </p:sp>
      <p:sp>
        <p:nvSpPr>
          <p:cNvPr id="475" name="內容版面配置區 2">
            <a:extLst>
              <a:ext uri="{FF2B5EF4-FFF2-40B4-BE49-F238E27FC236}">
                <a16:creationId xmlns:a16="http://schemas.microsoft.com/office/drawing/2014/main" id="{6CB4AB73-189F-4357-A671-895BD3C1FE34}"/>
              </a:ext>
            </a:extLst>
          </p:cNvPr>
          <p:cNvSpPr txBox="1">
            <a:spLocks noGrp="1"/>
          </p:cNvSpPr>
          <p:nvPr>
            <p:ph type="body" sz="half" idx="1"/>
          </p:nvPr>
        </p:nvSpPr>
        <p:spPr>
          <a:xfrm>
            <a:off x="628650" y="3910013"/>
            <a:ext cx="7886700" cy="1509712"/>
          </a:xfrm>
        </p:spPr>
        <p:txBody>
          <a:bodyPr>
            <a:normAutofit fontScale="70000" lnSpcReduction="20000"/>
          </a:bodyPr>
          <a:lstStyle/>
          <a:p>
            <a:pPr marL="0" indent="0" eaLnBrk="1" fontAlgn="auto" hangingPunct="1">
              <a:lnSpc>
                <a:spcPts val="1350"/>
              </a:lnSpc>
              <a:spcBef>
                <a:spcPts val="0"/>
              </a:spcBef>
              <a:spcAft>
                <a:spcPts val="0"/>
              </a:spcAft>
              <a:buSzTx/>
              <a:buFont typeface="Arial"/>
              <a:buNone/>
              <a:defRPr sz="1600">
                <a:latin typeface="Times New Roman"/>
                <a:ea typeface="Times New Roman"/>
                <a:cs typeface="Times New Roman"/>
                <a:sym typeface="Times New Roman"/>
              </a:defRPr>
            </a:pPr>
            <a:r>
              <a:rPr sz="1600">
                <a:latin typeface="微軟正黑體"/>
                <a:ea typeface="微軟正黑體"/>
                <a:cs typeface="微軟正黑體"/>
                <a:sym typeface="微軟正黑體"/>
              </a:rPr>
              <a:t>在查回文詩時，我發現類似於回文的概念也可以在音樂中發現！</a:t>
            </a:r>
          </a:p>
          <a:p>
            <a:pPr marL="0" indent="0" eaLnBrk="1" fontAlgn="auto" hangingPunct="1">
              <a:lnSpc>
                <a:spcPts val="1350"/>
              </a:lnSpc>
              <a:spcBef>
                <a:spcPts val="0"/>
              </a:spcBef>
              <a:spcAft>
                <a:spcPts val="0"/>
              </a:spcAft>
              <a:buSzTx/>
              <a:buFont typeface="Arial"/>
              <a:buNone/>
              <a:defRPr sz="1600">
                <a:latin typeface="Times New Roman"/>
                <a:ea typeface="Times New Roman"/>
                <a:cs typeface="Times New Roman"/>
                <a:sym typeface="Times New Roman"/>
              </a:defRPr>
            </a:pPr>
            <a:r>
              <a:rPr sz="1600">
                <a:latin typeface="微軟正黑體"/>
                <a:ea typeface="微軟正黑體"/>
                <a:cs typeface="微軟正黑體"/>
                <a:sym typeface="微軟正黑體"/>
              </a:rPr>
              <a:t>在巴赫</a:t>
            </a:r>
            <a:r>
              <a:rPr sz="1600">
                <a:latin typeface="Times New Roman"/>
                <a:ea typeface="Times New Roman"/>
                <a:cs typeface="Times New Roman"/>
                <a:sym typeface="Times New Roman"/>
              </a:rPr>
              <a:t>(Johann Sebastian Bach)</a:t>
            </a:r>
            <a:r>
              <a:rPr sz="1600">
                <a:latin typeface="微軟正黑體"/>
                <a:ea typeface="微軟正黑體"/>
                <a:cs typeface="微軟正黑體"/>
                <a:sym typeface="微軟正黑體"/>
              </a:rPr>
              <a:t>的「音樂的奉獻</a:t>
            </a:r>
            <a:r>
              <a:rPr sz="1600">
                <a:latin typeface="Times New Roman"/>
                <a:ea typeface="Times New Roman"/>
                <a:cs typeface="Times New Roman"/>
                <a:sym typeface="Times New Roman"/>
              </a:rPr>
              <a:t>(The Musical Offering)</a:t>
            </a:r>
            <a:r>
              <a:rPr sz="1600">
                <a:latin typeface="微軟正黑體"/>
                <a:ea typeface="微軟正黑體"/>
                <a:cs typeface="微軟正黑體"/>
                <a:sym typeface="微軟正黑體"/>
              </a:rPr>
              <a:t>」曲集中的</a:t>
            </a:r>
            <a:r>
              <a:rPr sz="1600">
                <a:latin typeface="Times New Roman"/>
                <a:ea typeface="Times New Roman"/>
                <a:cs typeface="Times New Roman"/>
                <a:sym typeface="Times New Roman"/>
              </a:rPr>
              <a:t>2 Canons a 2</a:t>
            </a:r>
            <a:r>
              <a:rPr sz="1600">
                <a:latin typeface="微軟正黑體"/>
                <a:ea typeface="微軟正黑體"/>
                <a:cs typeface="微軟正黑體"/>
                <a:sym typeface="微軟正黑體"/>
              </a:rPr>
              <a:t>便是一個例子，這類曲子被稱為逆行卡農</a:t>
            </a:r>
            <a:r>
              <a:rPr sz="1600">
                <a:latin typeface="Times New Roman"/>
                <a:ea typeface="Times New Roman"/>
                <a:cs typeface="Times New Roman"/>
                <a:sym typeface="Times New Roman"/>
              </a:rPr>
              <a:t>(Crab Canon)</a:t>
            </a:r>
            <a:r>
              <a:rPr sz="1600">
                <a:latin typeface="微軟正黑體"/>
                <a:ea typeface="微軟正黑體"/>
                <a:cs typeface="微軟正黑體"/>
                <a:sym typeface="微軟正黑體"/>
              </a:rPr>
              <a:t>，順著彈或倒著彈都有不錯的旋律，所以讓第二聲部為第一聲部反過來同時演奏，直覺覺得有點奇怪，但卻滿好聽的。</a:t>
            </a:r>
          </a:p>
          <a:p>
            <a:pPr marL="0" indent="0" eaLnBrk="1" fontAlgn="auto" hangingPunct="1">
              <a:lnSpc>
                <a:spcPts val="1350"/>
              </a:lnSpc>
              <a:spcBef>
                <a:spcPts val="0"/>
              </a:spcBef>
              <a:spcAft>
                <a:spcPts val="0"/>
              </a:spcAft>
              <a:buSzTx/>
              <a:buFont typeface="Arial"/>
              <a:buNone/>
              <a:defRPr sz="1600">
                <a:latin typeface="Times New Roman"/>
                <a:ea typeface="Times New Roman"/>
                <a:cs typeface="Times New Roman"/>
                <a:sym typeface="Times New Roman"/>
              </a:defRPr>
            </a:pPr>
            <a:r>
              <a:rPr sz="1600" u="sng">
                <a:solidFill>
                  <a:srgbClr val="0563C1"/>
                </a:solidFill>
                <a:uFill>
                  <a:solidFill>
                    <a:srgbClr val="0563C1"/>
                  </a:solidFill>
                </a:uFill>
                <a:latin typeface="Times New Roman"/>
                <a:ea typeface="Times New Roman"/>
                <a:cs typeface="Times New Roman"/>
                <a:sym typeface="Times New Roman"/>
                <a:hlinkClick r:id="rId2"/>
              </a:rPr>
              <a:t>https://www.youtube.com/watch?v=36ykl2tJwZM</a:t>
            </a:r>
          </a:p>
          <a:p>
            <a:pPr marL="0" indent="0" eaLnBrk="1" fontAlgn="auto" hangingPunct="1">
              <a:lnSpc>
                <a:spcPts val="1350"/>
              </a:lnSpc>
              <a:spcBef>
                <a:spcPts val="0"/>
              </a:spcBef>
              <a:spcAft>
                <a:spcPts val="0"/>
              </a:spcAft>
              <a:buSzTx/>
              <a:buFont typeface="Arial"/>
              <a:buNone/>
              <a:defRPr sz="1600">
                <a:latin typeface="Times New Roman"/>
                <a:ea typeface="Times New Roman"/>
                <a:cs typeface="Times New Roman"/>
                <a:sym typeface="Times New Roman"/>
              </a:defRPr>
            </a:pPr>
            <a:r>
              <a:rPr sz="1600">
                <a:latin typeface="微軟正黑體"/>
                <a:ea typeface="微軟正黑體"/>
                <a:cs typeface="微軟正黑體"/>
                <a:sym typeface="微軟正黑體"/>
              </a:rPr>
              <a:t>從這段影片可以清楚看出一、二聲部是反過來的</a:t>
            </a:r>
          </a:p>
          <a:p>
            <a:pPr marL="0" indent="0" eaLnBrk="1" fontAlgn="auto" hangingPunct="1">
              <a:lnSpc>
                <a:spcPts val="1350"/>
              </a:lnSpc>
              <a:spcBef>
                <a:spcPts val="0"/>
              </a:spcBef>
              <a:spcAft>
                <a:spcPts val="0"/>
              </a:spcAft>
              <a:buSzTx/>
              <a:buFont typeface="Arial"/>
              <a:buNone/>
              <a:defRPr sz="1600">
                <a:latin typeface="Times New Roman"/>
                <a:ea typeface="Times New Roman"/>
                <a:cs typeface="Times New Roman"/>
                <a:sym typeface="Times New Roman"/>
              </a:defRPr>
            </a:pPr>
            <a:r>
              <a:rPr sz="1600" u="sng">
                <a:solidFill>
                  <a:srgbClr val="0563C1"/>
                </a:solidFill>
                <a:uFill>
                  <a:solidFill>
                    <a:srgbClr val="0563C1"/>
                  </a:solidFill>
                </a:uFill>
                <a:latin typeface="Times New Roman"/>
                <a:ea typeface="Times New Roman"/>
                <a:cs typeface="Times New Roman"/>
                <a:sym typeface="Times New Roman"/>
                <a:hlinkClick r:id="rId3"/>
              </a:rPr>
              <a:t>https://www.youtube.com/watch?v=xUHQ2ybTejU</a:t>
            </a:r>
          </a:p>
          <a:p>
            <a:pPr marL="0" indent="0" eaLnBrk="1" fontAlgn="auto" hangingPunct="1">
              <a:lnSpc>
                <a:spcPts val="1350"/>
              </a:lnSpc>
              <a:spcBef>
                <a:spcPts val="0"/>
              </a:spcBef>
              <a:spcAft>
                <a:spcPts val="0"/>
              </a:spcAft>
              <a:buSzTx/>
              <a:buFont typeface="Arial"/>
              <a:buNone/>
              <a:defRPr sz="1600">
                <a:latin typeface="Times New Roman"/>
                <a:ea typeface="Times New Roman"/>
                <a:cs typeface="Times New Roman"/>
                <a:sym typeface="Times New Roman"/>
              </a:defRPr>
            </a:pPr>
            <a:r>
              <a:rPr sz="1600">
                <a:latin typeface="微軟正黑體"/>
                <a:ea typeface="微軟正黑體"/>
                <a:cs typeface="微軟正黑體"/>
                <a:sym typeface="微軟正黑體"/>
              </a:rPr>
              <a:t>也有影片以莫比烏斯帶來凸顯這段曲子的特性</a:t>
            </a:r>
          </a:p>
        </p:txBody>
      </p:sp>
      <p:pic>
        <p:nvPicPr>
          <p:cNvPr id="232452" name="圖片 4" descr="圖片 4">
            <a:extLst>
              <a:ext uri="{FF2B5EF4-FFF2-40B4-BE49-F238E27FC236}">
                <a16:creationId xmlns:a16="http://schemas.microsoft.com/office/drawing/2014/main" id="{4CF7AB7C-99A7-4196-A70C-7CAD4F9F4B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919288"/>
            <a:ext cx="54260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77" name="文字方塊 5">
            <a:extLst>
              <a:ext uri="{FF2B5EF4-FFF2-40B4-BE49-F238E27FC236}">
                <a16:creationId xmlns:a16="http://schemas.microsoft.com/office/drawing/2014/main" id="{E5660D83-69C7-4719-8B01-727C228F8B11}"/>
              </a:ext>
            </a:extLst>
          </p:cNvPr>
          <p:cNvSpPr txBox="1"/>
          <p:nvPr/>
        </p:nvSpPr>
        <p:spPr>
          <a:xfrm>
            <a:off x="6091238" y="3511550"/>
            <a:ext cx="2890837" cy="369888"/>
          </a:xfrm>
          <a:prstGeom prst="rect">
            <a:avLst/>
          </a:prstGeom>
          <a:ln w="12700">
            <a:miter lim="400000"/>
          </a:ln>
          <a:extLst>
            <a:ext uri="{C572A759-6A51-4108-AA02-DFA0A04FC94B}"/>
          </a:extLst>
        </p:spPr>
        <p:txBody>
          <a:bodyPr lIns="34289" rIns="34289">
            <a:spAutoFit/>
          </a:bodyPr>
          <a:lstStyle/>
          <a:p>
            <a:pPr defTabSz="685800" eaLnBrk="1" fontAlgn="auto">
              <a:spcBef>
                <a:spcPts val="0"/>
              </a:spcBef>
              <a:spcAft>
                <a:spcPts val="0"/>
              </a:spcAft>
              <a:defRPr sz="1200">
                <a:latin typeface="微軟正黑體"/>
                <a:ea typeface="微軟正黑體"/>
                <a:cs typeface="微軟正黑體"/>
                <a:sym typeface="微軟正黑體"/>
              </a:defRPr>
            </a:pPr>
            <a:r>
              <a:rPr kumimoji="0" sz="900" kern="0">
                <a:solidFill>
                  <a:srgbClr val="000000"/>
                </a:solidFill>
                <a:latin typeface="微軟正黑體"/>
                <a:ea typeface="微軟正黑體"/>
                <a:cs typeface="微軟正黑體"/>
                <a:sym typeface="微軟正黑體"/>
              </a:rPr>
              <a:t>圖片來源：https://www.youtube.com/watch?v=W5Rk6Fqbo3Y</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標題 1">
            <a:extLst>
              <a:ext uri="{FF2B5EF4-FFF2-40B4-BE49-F238E27FC236}">
                <a16:creationId xmlns:a16="http://schemas.microsoft.com/office/drawing/2014/main" id="{C1ABEDF5-2CA6-43D9-A447-4C69A8A193BC}"/>
              </a:ext>
            </a:extLst>
          </p:cNvPr>
          <p:cNvSpPr txBox="1">
            <a:spLocks noGrp="1"/>
          </p:cNvSpPr>
          <p:nvPr>
            <p:ph type="title"/>
          </p:nvPr>
        </p:nvSpPr>
        <p:spPr/>
        <p:txBody>
          <a:bodyPr/>
          <a:lstStyle/>
          <a:p>
            <a:pPr eaLnBrk="1" hangingPunct="1"/>
            <a:r>
              <a:rPr lang="zh-TW" altLang="zh-TW">
                <a:latin typeface="Calibri Light" panose="020F0302020204030204" pitchFamily="34" charset="0"/>
                <a:ea typeface="新細明體" panose="02020500000000000000" pitchFamily="18" charset="-120"/>
                <a:cs typeface="Calibri Light" panose="020F0302020204030204" pitchFamily="34" charset="0"/>
              </a:rPr>
              <a:t>缺字文</a:t>
            </a:r>
          </a:p>
        </p:txBody>
      </p:sp>
      <p:sp>
        <p:nvSpPr>
          <p:cNvPr id="421" name="內容版面配置區 2">
            <a:extLst>
              <a:ext uri="{FF2B5EF4-FFF2-40B4-BE49-F238E27FC236}">
                <a16:creationId xmlns:a16="http://schemas.microsoft.com/office/drawing/2014/main" id="{0E172B8D-3788-4778-940D-A5072A27082A}"/>
              </a:ext>
            </a:extLst>
          </p:cNvPr>
          <p:cNvSpPr txBox="1">
            <a:spLocks noGrp="1"/>
          </p:cNvSpPr>
          <p:nvPr>
            <p:ph type="body" idx="1"/>
          </p:nvPr>
        </p:nvSpPr>
        <p:spPr/>
        <p:txBody>
          <a:bodyPr/>
          <a:lstStyle/>
          <a:p>
            <a:pPr eaLnBrk="1" hangingPunct="1"/>
            <a:r>
              <a:rPr lang="zh-TW" altLang="zh-TW">
                <a:ea typeface="新細明體" panose="02020500000000000000" pitchFamily="18" charset="-120"/>
              </a:rPr>
              <a:t>This is an unusual paragraph. I'm curious how quickly you can find out what is so unusual about it? It looks so plain you would think nothing was wrong with it! In fact, nothing is wrong with it! It is unusual though. Study it, and think about it, but you still may not find anything odd. But if you work at it a bit, you might find out! Try to do so without any coaching!</a:t>
            </a:r>
          </a:p>
          <a:p>
            <a:pPr eaLnBrk="1" hangingPunct="1"/>
            <a:endParaRPr lang="zh-TW" altLang="zh-TW">
              <a:ea typeface="新細明體" panose="02020500000000000000" pitchFamily="18" charset="-120"/>
            </a:endParaRPr>
          </a:p>
          <a:p>
            <a:pPr eaLnBrk="1" hangingPunct="1"/>
            <a:r>
              <a:rPr lang="zh-TW" altLang="zh-TW">
                <a:ea typeface="新細明體" panose="02020500000000000000" pitchFamily="18" charset="-120"/>
              </a:rPr>
              <a:t>這是缺字文這一段話完全沒有使用到”e”這個字母。</a:t>
            </a:r>
          </a:p>
        </p:txBody>
      </p:sp>
      <p:sp>
        <p:nvSpPr>
          <p:cNvPr id="422" name="文字方塊 4">
            <a:extLst>
              <a:ext uri="{FF2B5EF4-FFF2-40B4-BE49-F238E27FC236}">
                <a16:creationId xmlns:a16="http://schemas.microsoft.com/office/drawing/2014/main" id="{1C53D186-580F-46E9-973E-305EDD20F590}"/>
              </a:ext>
            </a:extLst>
          </p:cNvPr>
          <p:cNvSpPr txBox="1"/>
          <p:nvPr/>
        </p:nvSpPr>
        <p:spPr>
          <a:xfrm>
            <a:off x="6554788" y="5489575"/>
            <a:ext cx="2506662" cy="300038"/>
          </a:xfrm>
          <a:prstGeom prst="rect">
            <a:avLst/>
          </a:prstGeom>
          <a:ln w="12700">
            <a:miter lim="400000"/>
          </a:ln>
          <a:extLst>
            <a:ext uri="{C572A759-6A51-4108-AA02-DFA0A04FC94B}"/>
          </a:extLst>
        </p:spPr>
        <p:txBody>
          <a:bodyPr lIns="34289" rIns="34289">
            <a:spAutoFit/>
          </a:bodyPr>
          <a:lstStyle/>
          <a:p>
            <a:pPr defTabSz="685800" eaLnBrk="1" fontAlgn="auto">
              <a:spcBef>
                <a:spcPts val="0"/>
              </a:spcBef>
              <a:spcAft>
                <a:spcPts val="0"/>
              </a:spcAft>
              <a:defRPr/>
            </a:pPr>
            <a:r>
              <a:rPr kumimoji="0" sz="1350" kern="0">
                <a:solidFill>
                  <a:srgbClr val="000000"/>
                </a:solidFill>
                <a:latin typeface="新細明體"/>
                <a:ea typeface="新細明體"/>
                <a:cs typeface="新細明體"/>
                <a:sym typeface="新細明體"/>
              </a:rPr>
              <a:t>網媒所 </a:t>
            </a:r>
            <a:r>
              <a:rPr kumimoji="0" sz="1350" kern="0">
                <a:solidFill>
                  <a:srgbClr val="000000"/>
                </a:solidFill>
                <a:latin typeface="Calibri"/>
                <a:cs typeface="Calibri"/>
                <a:sym typeface="Calibri"/>
              </a:rPr>
              <a:t>R06944041 </a:t>
            </a:r>
            <a:r>
              <a:rPr kumimoji="0" sz="1350" kern="0">
                <a:solidFill>
                  <a:srgbClr val="000000"/>
                </a:solidFill>
                <a:latin typeface="新細明體"/>
                <a:ea typeface="新細明體"/>
                <a:cs typeface="新細明體"/>
                <a:sym typeface="新細明體"/>
              </a:rPr>
              <a:t>朱柏昇</a:t>
            </a:r>
          </a:p>
        </p:txBody>
      </p:sp>
      <p:sp>
        <p:nvSpPr>
          <p:cNvPr id="423" name="文字方塊 6">
            <a:extLst>
              <a:ext uri="{FF2B5EF4-FFF2-40B4-BE49-F238E27FC236}">
                <a16:creationId xmlns:a16="http://schemas.microsoft.com/office/drawing/2014/main" id="{08EA98F5-D536-4099-B7F7-5BB75FAA94FD}"/>
              </a:ext>
            </a:extLst>
          </p:cNvPr>
          <p:cNvSpPr txBox="1"/>
          <p:nvPr/>
        </p:nvSpPr>
        <p:spPr>
          <a:xfrm>
            <a:off x="4302125" y="5489575"/>
            <a:ext cx="3349625" cy="300038"/>
          </a:xfrm>
          <a:prstGeom prst="rect">
            <a:avLst/>
          </a:prstGeom>
          <a:ln w="12700">
            <a:miter lim="400000"/>
          </a:ln>
          <a:extLst>
            <a:ext uri="{C572A759-6A51-4108-AA02-DFA0A04FC94B}"/>
          </a:extLst>
        </p:spPr>
        <p:txBody>
          <a:bodyPr lIns="34289" rIns="34289">
            <a:spAutoFit/>
          </a:bodyPr>
          <a:lstStyle/>
          <a:p>
            <a:pPr defTabSz="685800" eaLnBrk="1" fontAlgn="auto">
              <a:spcBef>
                <a:spcPts val="0"/>
              </a:spcBef>
              <a:spcAft>
                <a:spcPts val="0"/>
              </a:spcAft>
              <a:defRPr/>
            </a:pPr>
            <a:r>
              <a:rPr kumimoji="0" sz="1350" kern="0">
                <a:solidFill>
                  <a:srgbClr val="000000"/>
                </a:solidFill>
                <a:latin typeface="新細明體"/>
                <a:ea typeface="新細明體"/>
                <a:cs typeface="新細明體"/>
                <a:sym typeface="新細明體"/>
              </a:rPr>
              <a:t>來源</a:t>
            </a:r>
            <a:r>
              <a:rPr kumimoji="0" sz="1350" kern="0">
                <a:solidFill>
                  <a:srgbClr val="000000"/>
                </a:solidFill>
                <a:latin typeface="Calibri"/>
                <a:cs typeface="Calibri"/>
                <a:sym typeface="Calibri"/>
              </a:rPr>
              <a:t>:</a:t>
            </a:r>
            <a:r>
              <a:rPr kumimoji="0" sz="1350" u="sng" kern="0">
                <a:solidFill>
                  <a:srgbClr val="0563C1"/>
                </a:solidFill>
                <a:uFill>
                  <a:solidFill>
                    <a:srgbClr val="0563C1"/>
                  </a:solidFill>
                </a:uFill>
                <a:latin typeface="新細明體"/>
                <a:ea typeface="新細明體"/>
                <a:cs typeface="新細明體"/>
                <a:sym typeface="新細明體"/>
                <a:hlinkClick r:id="rId2"/>
              </a:rPr>
              <a:t>維基百科</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標題 1">
            <a:extLst>
              <a:ext uri="{FF2B5EF4-FFF2-40B4-BE49-F238E27FC236}">
                <a16:creationId xmlns:a16="http://schemas.microsoft.com/office/drawing/2014/main" id="{6E82D9C3-99FE-44FF-B557-04A1783A73EF}"/>
              </a:ext>
            </a:extLst>
          </p:cNvPr>
          <p:cNvSpPr>
            <a:spLocks noGrp="1"/>
          </p:cNvSpPr>
          <p:nvPr>
            <p:ph type="ctrTitle"/>
          </p:nvPr>
        </p:nvSpPr>
        <p:spPr>
          <a:xfrm>
            <a:off x="1849438" y="2962275"/>
            <a:ext cx="5143500" cy="1343025"/>
          </a:xfrm>
        </p:spPr>
        <p:txBody>
          <a:bodyPr/>
          <a:lstStyle/>
          <a:p>
            <a:pPr algn="l" eaLnBrk="1" hangingPunct="1"/>
            <a:br>
              <a:rPr lang="zh-CN" altLang="en-US" sz="1500" b="1">
                <a:latin typeface="Calibri" panose="020F0502020204030204" pitchFamily="34" charset="0"/>
              </a:rPr>
            </a:br>
            <a:r>
              <a:rPr lang="en-US" altLang="zh-TW" sz="1500" u="sng">
                <a:latin typeface="Calibri" panose="020F0502020204030204" pitchFamily="34" charset="0"/>
              </a:rPr>
              <a:t>Only the fool would take trouble to verify that his sentence was composed of ten a‘s, three b’s, four c‘s, four d’s, forty-six e‘s, sixteen f’s, four g‘s, thirteen h’s, fifteen i‘s, two k’s, nine l‘s, four m’s, twenty-five n‘s, twenty-four o’s, five p‘s, sixteen r’s, forty-one s‘s, thirty-seven t’s, ten u‘s, eight v’s, eight w‘s, four x’s, eleven y‘s, twenty-seven commas, twenty-three apostrophes, seven hyphens and, last but not least, a single!</a:t>
            </a:r>
            <a:br>
              <a:rPr lang="zh-TW" altLang="en-US" sz="1500" u="sng">
                <a:latin typeface="Calibri" panose="020F0502020204030204" pitchFamily="34" charset="0"/>
              </a:rPr>
            </a:br>
            <a:br>
              <a:rPr lang="zh-TW" altLang="en-US" sz="1500" u="sng">
                <a:latin typeface="Calibri" panose="020F0502020204030204" pitchFamily="34" charset="0"/>
              </a:rPr>
            </a:br>
            <a:r>
              <a:rPr lang="zh-TW" altLang="en-US" sz="1300">
                <a:latin typeface="Calibri" panose="020F0502020204030204" pitchFamily="34" charset="0"/>
              </a:rPr>
              <a:t>						</a:t>
            </a:r>
            <a:br>
              <a:rPr lang="zh-TW" altLang="en-US" sz="1300" u="sng">
                <a:latin typeface="Calibri" panose="020F0502020204030204" pitchFamily="34" charset="0"/>
              </a:rPr>
            </a:br>
            <a:br>
              <a:rPr lang="zh-TW" altLang="en-US" sz="1300" u="sng">
                <a:latin typeface="Calibri" panose="020F0502020204030204" pitchFamily="34" charset="0"/>
              </a:rPr>
            </a:br>
            <a:endParaRPr kumimoji="1" lang="zh-TW" altLang="en-US" sz="1300" u="sng">
              <a:latin typeface="Calibri" panose="020F0502020204030204" pitchFamily="34" charset="0"/>
            </a:endParaRPr>
          </a:p>
        </p:txBody>
      </p:sp>
      <p:sp>
        <p:nvSpPr>
          <p:cNvPr id="4" name="矩形 3">
            <a:extLst>
              <a:ext uri="{FF2B5EF4-FFF2-40B4-BE49-F238E27FC236}">
                <a16:creationId xmlns:a16="http://schemas.microsoft.com/office/drawing/2014/main" id="{DD86941D-DB76-4B57-93C1-C31A8620F0EF}"/>
              </a:ext>
            </a:extLst>
          </p:cNvPr>
          <p:cNvSpPr/>
          <p:nvPr/>
        </p:nvSpPr>
        <p:spPr>
          <a:xfrm>
            <a:off x="5464175" y="3579813"/>
            <a:ext cx="3429000" cy="558800"/>
          </a:xfrm>
          <a:prstGeom prst="rect">
            <a:avLst/>
          </a:prstGeom>
        </p:spPr>
        <p:txBody>
          <a:bodyPr>
            <a:spAutoFit/>
          </a:bodyPr>
          <a:lstStyle/>
          <a:p>
            <a:pPr eaLnBrk="1" fontAlgn="auto" hangingPunct="1">
              <a:spcBef>
                <a:spcPts val="0"/>
              </a:spcBef>
              <a:spcAft>
                <a:spcPts val="0"/>
              </a:spcAft>
              <a:defRPr/>
            </a:pPr>
            <a:r>
              <a:rPr kumimoji="0" lang="en-US" altLang="zh-TW" sz="1013" i="1" dirty="0">
                <a:solidFill>
                  <a:prstClr val="black"/>
                </a:solidFill>
                <a:latin typeface="Calibri" panose="020F0502020204030204"/>
              </a:rPr>
              <a:t>Source:</a:t>
            </a:r>
            <a:r>
              <a:rPr kumimoji="0" lang="zh-TW" altLang="en-US" sz="1013" i="1" dirty="0">
                <a:solidFill>
                  <a:prstClr val="black"/>
                </a:solidFill>
                <a:latin typeface="Calibri" panose="020F0502020204030204"/>
              </a:rPr>
              <a:t> </a:t>
            </a:r>
            <a:r>
              <a:rPr kumimoji="0" lang="en-US" altLang="zh-TW" sz="1013" i="1" dirty="0">
                <a:solidFill>
                  <a:prstClr val="black"/>
                </a:solidFill>
                <a:latin typeface="Calibri" panose="020F0502020204030204"/>
              </a:rPr>
              <a:t>Scientific</a:t>
            </a:r>
            <a:r>
              <a:rPr kumimoji="0" lang="zh-TW" altLang="en-US" sz="1013" i="1" dirty="0">
                <a:solidFill>
                  <a:prstClr val="black"/>
                </a:solidFill>
                <a:latin typeface="Calibri" panose="020F0502020204030204"/>
              </a:rPr>
              <a:t> </a:t>
            </a:r>
            <a:r>
              <a:rPr kumimoji="0" lang="en-US" altLang="zh-TW" sz="1013" i="1" dirty="0">
                <a:solidFill>
                  <a:prstClr val="black"/>
                </a:solidFill>
                <a:latin typeface="Calibri" panose="020F0502020204030204"/>
              </a:rPr>
              <a:t>American,</a:t>
            </a:r>
            <a:r>
              <a:rPr kumimoji="0" lang="zh-TW" altLang="en-US" sz="1013" i="1" dirty="0">
                <a:solidFill>
                  <a:prstClr val="black"/>
                </a:solidFill>
                <a:latin typeface="Calibri" panose="020F0502020204030204"/>
              </a:rPr>
              <a:t> </a:t>
            </a:r>
            <a:r>
              <a:rPr kumimoji="0" lang="en-US" altLang="zh-TW" sz="1013" i="1" dirty="0">
                <a:solidFill>
                  <a:prstClr val="black"/>
                </a:solidFill>
                <a:latin typeface="Calibri" panose="020F0502020204030204"/>
              </a:rPr>
              <a:t>1982</a:t>
            </a:r>
            <a:br>
              <a:rPr kumimoji="0" lang="zh-TW" altLang="en-US" sz="1013" i="1" dirty="0">
                <a:solidFill>
                  <a:prstClr val="black"/>
                </a:solidFill>
                <a:latin typeface="Calibri" panose="020F0502020204030204"/>
              </a:rPr>
            </a:br>
            <a:br>
              <a:rPr kumimoji="0" lang="zh-TW" altLang="en-US" sz="1013" u="sng" dirty="0">
                <a:solidFill>
                  <a:prstClr val="black"/>
                </a:solidFill>
                <a:latin typeface="Calibri" panose="020F0502020204030204"/>
              </a:rPr>
            </a:br>
            <a:endParaRPr kumimoji="0" lang="zh-TW" altLang="en-US" sz="1013" dirty="0">
              <a:solidFill>
                <a:prstClr val="black"/>
              </a:solidFill>
              <a:latin typeface="Calibri" panose="020F0502020204030204"/>
            </a:endParaRPr>
          </a:p>
        </p:txBody>
      </p:sp>
      <p:sp>
        <p:nvSpPr>
          <p:cNvPr id="5" name="矩形 4">
            <a:extLst>
              <a:ext uri="{FF2B5EF4-FFF2-40B4-BE49-F238E27FC236}">
                <a16:creationId xmlns:a16="http://schemas.microsoft.com/office/drawing/2014/main" id="{6C1757C2-21E2-4D92-AF7E-BBF73F0573EE}"/>
              </a:ext>
            </a:extLst>
          </p:cNvPr>
          <p:cNvSpPr/>
          <p:nvPr/>
        </p:nvSpPr>
        <p:spPr>
          <a:xfrm>
            <a:off x="1916113" y="3990975"/>
            <a:ext cx="5195887" cy="1338263"/>
          </a:xfrm>
          <a:prstGeom prst="rect">
            <a:avLst/>
          </a:prstGeom>
        </p:spPr>
        <p:txBody>
          <a:bodyPr>
            <a:spAutoFit/>
          </a:bodyPr>
          <a:lstStyle/>
          <a:p>
            <a:pPr eaLnBrk="1" fontAlgn="auto" hangingPunct="1">
              <a:spcBef>
                <a:spcPts val="0"/>
              </a:spcBef>
              <a:spcAft>
                <a:spcPts val="0"/>
              </a:spcAft>
              <a:defRPr/>
            </a:pPr>
            <a:r>
              <a:rPr kumimoji="0" lang="en-US" altLang="zh-TW" sz="1350" dirty="0">
                <a:solidFill>
                  <a:prstClr val="black"/>
                </a:solidFill>
                <a:latin typeface="Calibri" panose="020F0502020204030204"/>
              </a:rPr>
              <a:t>An</a:t>
            </a:r>
            <a:r>
              <a:rPr kumimoji="0" lang="zh-TW" altLang="en-US" sz="1350" dirty="0">
                <a:solidFill>
                  <a:prstClr val="black"/>
                </a:solidFill>
                <a:latin typeface="Calibri" panose="020F0502020204030204"/>
              </a:rPr>
              <a:t> </a:t>
            </a:r>
            <a:r>
              <a:rPr kumimoji="0" lang="en-US" altLang="zh-TW" sz="1350" dirty="0" err="1">
                <a:solidFill>
                  <a:prstClr val="black"/>
                </a:solidFill>
                <a:latin typeface="Calibri" panose="020F0502020204030204"/>
              </a:rPr>
              <a:t>autogram</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means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a</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sentence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that</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describes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itself.</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From</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example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above,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numbers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of</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each</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alphabet</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in</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sentence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were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designed</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to</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fit</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amounts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indicated</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by</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contents.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I</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think</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this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kind</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of</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sentences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is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so</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amazing</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due</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to</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its</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perfect</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coordination.</a:t>
            </a:r>
            <a:r>
              <a:rPr kumimoji="0" lang="zh-TW" altLang="en-US" sz="1350" dirty="0">
                <a:solidFill>
                  <a:prstClr val="black"/>
                </a:solidFill>
                <a:latin typeface="Calibri" panose="020F0502020204030204"/>
              </a:rPr>
              <a:t> </a:t>
            </a:r>
          </a:p>
          <a:p>
            <a:pPr eaLnBrk="1" fontAlgn="auto" hangingPunct="1">
              <a:spcBef>
                <a:spcPts val="0"/>
              </a:spcBef>
              <a:spcAft>
                <a:spcPts val="0"/>
              </a:spcAft>
              <a:defRPr/>
            </a:pPr>
            <a:endParaRPr kumimoji="0" lang="zh-TW" altLang="en-US" sz="1350" dirty="0">
              <a:solidFill>
                <a:prstClr val="black"/>
              </a:solidFill>
              <a:latin typeface="Calibri" panose="020F0502020204030204"/>
            </a:endParaRPr>
          </a:p>
          <a:p>
            <a:pPr eaLnBrk="1" fontAlgn="auto" hangingPunct="1">
              <a:spcBef>
                <a:spcPts val="0"/>
              </a:spcBef>
              <a:spcAft>
                <a:spcPts val="0"/>
              </a:spcAft>
              <a:defRPr/>
            </a:pP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R04945020</a:t>
            </a:r>
            <a:r>
              <a:rPr kumimoji="0" lang="zh-TW" altLang="en-US" sz="1350" dirty="0">
                <a:solidFill>
                  <a:prstClr val="black"/>
                </a:solidFill>
                <a:latin typeface="Calibri" panose="020F0502020204030204"/>
              </a:rPr>
              <a:t>  吳季芸</a:t>
            </a:r>
          </a:p>
        </p:txBody>
      </p:sp>
      <p:sp>
        <p:nvSpPr>
          <p:cNvPr id="234501" name="矩形 5">
            <a:extLst>
              <a:ext uri="{FF2B5EF4-FFF2-40B4-BE49-F238E27FC236}">
                <a16:creationId xmlns:a16="http://schemas.microsoft.com/office/drawing/2014/main" id="{30FE8A00-9ED5-459B-8BFF-E472F20CD9DF}"/>
              </a:ext>
            </a:extLst>
          </p:cNvPr>
          <p:cNvSpPr>
            <a:spLocks noChangeArrowheads="1"/>
          </p:cNvSpPr>
          <p:nvPr/>
        </p:nvSpPr>
        <p:spPr bwMode="auto">
          <a:xfrm>
            <a:off x="3730625" y="1433513"/>
            <a:ext cx="1425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1800" b="1">
                <a:solidFill>
                  <a:srgbClr val="000000"/>
                </a:solidFill>
                <a:latin typeface="Calibri" panose="020F0502020204030204" pitchFamily="34" charset="0"/>
              </a:rPr>
              <a:t>An</a:t>
            </a:r>
            <a:r>
              <a:rPr kumimoji="0" lang="zh-TW" altLang="en-US" sz="1800" b="1">
                <a:solidFill>
                  <a:srgbClr val="000000"/>
                </a:solidFill>
                <a:latin typeface="Calibri" panose="020F0502020204030204" pitchFamily="34" charset="0"/>
              </a:rPr>
              <a:t> </a:t>
            </a:r>
            <a:r>
              <a:rPr kumimoji="0" lang="en-US" altLang="zh-TW" sz="1800" b="1">
                <a:solidFill>
                  <a:srgbClr val="000000"/>
                </a:solidFill>
                <a:latin typeface="Calibri" panose="020F0502020204030204" pitchFamily="34" charset="0"/>
              </a:rPr>
              <a:t>autogram</a:t>
            </a:r>
            <a:endParaRPr kumimoji="0" lang="zh-TW" altLang="en-US" sz="1800">
              <a:solidFill>
                <a:srgbClr val="000000"/>
              </a:solidFill>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標題 3">
            <a:extLst>
              <a:ext uri="{FF2B5EF4-FFF2-40B4-BE49-F238E27FC236}">
                <a16:creationId xmlns:a16="http://schemas.microsoft.com/office/drawing/2014/main" id="{8925BEA6-554C-45E8-8054-EBF9769AADA1}"/>
              </a:ext>
            </a:extLst>
          </p:cNvPr>
          <p:cNvSpPr>
            <a:spLocks noGrp="1"/>
          </p:cNvSpPr>
          <p:nvPr>
            <p:ph type="title"/>
          </p:nvPr>
        </p:nvSpPr>
        <p:spPr/>
        <p:txBody>
          <a:bodyPr/>
          <a:lstStyle/>
          <a:p>
            <a:pPr eaLnBrk="1" hangingPunct="1"/>
            <a:r>
              <a:rPr lang="en-US" altLang="zh-TW"/>
              <a:t>Snowball sentence</a:t>
            </a:r>
            <a:endParaRPr lang="zh-TW" altLang="en-US"/>
          </a:p>
        </p:txBody>
      </p:sp>
      <p:sp>
        <p:nvSpPr>
          <p:cNvPr id="5" name="內容版面配置區 4">
            <a:extLst>
              <a:ext uri="{FF2B5EF4-FFF2-40B4-BE49-F238E27FC236}">
                <a16:creationId xmlns:a16="http://schemas.microsoft.com/office/drawing/2014/main" id="{37969808-0CAB-44ED-9BFE-8C1EEE86F684}"/>
              </a:ext>
            </a:extLst>
          </p:cNvPr>
          <p:cNvSpPr>
            <a:spLocks noGrp="1"/>
          </p:cNvSpPr>
          <p:nvPr>
            <p:ph idx="1"/>
          </p:nvPr>
        </p:nvSpPr>
        <p:spPr/>
        <p:txBody>
          <a:bodyPr rtlCol="0">
            <a:normAutofit/>
          </a:bodyPr>
          <a:lstStyle/>
          <a:p>
            <a:pPr eaLnBrk="1" fontAlgn="auto" hangingPunct="1">
              <a:spcAft>
                <a:spcPts val="0"/>
              </a:spcAft>
              <a:defRPr/>
            </a:pPr>
            <a:r>
              <a:rPr lang="en-US" altLang="zh-TW" dirty="0"/>
              <a:t>I do not know where family doctors acquired illegibly perplexing hand-writing; nevertheless, extraordinary pharmaceutical intellectuality, counter-balancing indecipherability, transcendentalizes intercommunications incomprehensibleness.  (by Dmitri </a:t>
            </a:r>
            <a:r>
              <a:rPr lang="en-US" altLang="zh-TW" dirty="0" err="1"/>
              <a:t>Borgmann</a:t>
            </a:r>
            <a:r>
              <a:rPr lang="en-US" altLang="zh-TW" dirty="0"/>
              <a:t>)</a:t>
            </a:r>
          </a:p>
          <a:p>
            <a:pPr eaLnBrk="1" fontAlgn="auto" hangingPunct="1">
              <a:spcAft>
                <a:spcPts val="0"/>
              </a:spcAft>
              <a:defRPr/>
            </a:pPr>
            <a:endParaRPr lang="en-US" altLang="zh-TW" dirty="0"/>
          </a:p>
          <a:p>
            <a:pPr eaLnBrk="1" fontAlgn="auto" hangingPunct="1">
              <a:spcAft>
                <a:spcPts val="0"/>
              </a:spcAft>
              <a:defRPr/>
            </a:pPr>
            <a:r>
              <a:rPr lang="zh-TW" altLang="en-US" dirty="0"/>
              <a:t>每個字的長度是遞增的。中文也有用此種方式寫成的金字塔型詩，但是用英文寫的話，到後面要找到合適的字看起來就困難許多。</a:t>
            </a:r>
            <a:endParaRPr lang="en-US" altLang="zh-TW" dirty="0"/>
          </a:p>
          <a:p>
            <a:pPr eaLnBrk="1" fontAlgn="auto" hangingPunct="1">
              <a:spcAft>
                <a:spcPts val="0"/>
              </a:spcAft>
              <a:defRPr/>
            </a:pPr>
            <a:endParaRPr lang="en-US" altLang="zh-TW" dirty="0"/>
          </a:p>
          <a:p>
            <a:pPr marL="0" indent="0" algn="r" eaLnBrk="1" fontAlgn="auto" hangingPunct="1">
              <a:spcAft>
                <a:spcPts val="0"/>
              </a:spcAft>
              <a:buFont typeface="Arial" panose="020B0604020202020204" pitchFamily="34" charset="0"/>
              <a:buNone/>
              <a:defRPr/>
            </a:pPr>
            <a:r>
              <a:rPr lang="en-US" altLang="zh-TW" dirty="0"/>
              <a:t>R04922122   </a:t>
            </a:r>
            <a:r>
              <a:rPr lang="zh-TW" altLang="en-US" dirty="0"/>
              <a:t>陳琤</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FBF6"/>
            </a:gs>
            <a:gs pos="74001">
              <a:srgbClr val="BEDCAA"/>
            </a:gs>
            <a:gs pos="83000">
              <a:srgbClr val="BEDCAA"/>
            </a:gs>
            <a:gs pos="100000">
              <a:srgbClr val="D4E8C6"/>
            </a:gs>
          </a:gsLst>
          <a:lin ang="5400000" scaled="1"/>
        </a:gradFill>
        <a:effectLst/>
      </p:bgPr>
    </p:bg>
    <p:spTree>
      <p:nvGrpSpPr>
        <p:cNvPr id="1" name=""/>
        <p:cNvGrpSpPr/>
        <p:nvPr/>
      </p:nvGrpSpPr>
      <p:grpSpPr>
        <a:xfrm>
          <a:off x="0" y="0"/>
          <a:ext cx="0" cy="0"/>
          <a:chOff x="0" y="0"/>
          <a:chExt cx="0" cy="0"/>
        </a:xfrm>
      </p:grpSpPr>
      <p:sp>
        <p:nvSpPr>
          <p:cNvPr id="236546" name="內容版面配置區 2">
            <a:extLst>
              <a:ext uri="{FF2B5EF4-FFF2-40B4-BE49-F238E27FC236}">
                <a16:creationId xmlns:a16="http://schemas.microsoft.com/office/drawing/2014/main" id="{0D652F65-181F-44AA-8AD9-7B5232090280}"/>
              </a:ext>
            </a:extLst>
          </p:cNvPr>
          <p:cNvSpPr>
            <a:spLocks noGrp="1"/>
          </p:cNvSpPr>
          <p:nvPr>
            <p:ph idx="1"/>
          </p:nvPr>
        </p:nvSpPr>
        <p:spPr>
          <a:xfrm>
            <a:off x="628650" y="1238250"/>
            <a:ext cx="7886700" cy="557213"/>
          </a:xfrm>
        </p:spPr>
        <p:txBody>
          <a:bodyPr/>
          <a:lstStyle/>
          <a:p>
            <a:pPr marL="0" indent="0" algn="ctr" eaLnBrk="1" hangingPunct="1">
              <a:buFont typeface="Arial" panose="020B0604020202020204" pitchFamily="34" charset="0"/>
              <a:buNone/>
            </a:pPr>
            <a:r>
              <a:rPr lang="en-US" altLang="zh-TW" sz="2400"/>
              <a:t>Buffalo buffalo Buffalo buffalo buffalo buffalo Buffalo buffalo.</a:t>
            </a:r>
            <a:endParaRPr lang="zh-TW" altLang="en-US" sz="2400"/>
          </a:p>
        </p:txBody>
      </p:sp>
      <p:sp>
        <p:nvSpPr>
          <p:cNvPr id="236547" name="內容版面配置區 2">
            <a:extLst>
              <a:ext uri="{FF2B5EF4-FFF2-40B4-BE49-F238E27FC236}">
                <a16:creationId xmlns:a16="http://schemas.microsoft.com/office/drawing/2014/main" id="{DA0DFCAE-B7F6-4439-BEEC-3B938007A9F2}"/>
              </a:ext>
            </a:extLst>
          </p:cNvPr>
          <p:cNvSpPr txBox="1">
            <a:spLocks/>
          </p:cNvSpPr>
          <p:nvPr/>
        </p:nvSpPr>
        <p:spPr bwMode="auto">
          <a:xfrm>
            <a:off x="628650" y="2111375"/>
            <a:ext cx="78867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spcBef>
                <a:spcPts val="1000"/>
              </a:spcBef>
              <a:buFont typeface="Arial" panose="020B0604020202020204" pitchFamily="34" charset="0"/>
              <a:buNone/>
            </a:pPr>
            <a:r>
              <a:rPr kumimoji="0" lang="zh-TW" altLang="en-US">
                <a:solidFill>
                  <a:srgbClr val="000000"/>
                </a:solidFill>
              </a:rPr>
              <a:t>這個句子之所以有趣在於，僅僅是重複一個英文單字八次，卻可以得到一個文法正確的英文句子。</a:t>
            </a:r>
            <a:endParaRPr kumimoji="0" lang="en-US" altLang="zh-TW">
              <a:solidFill>
                <a:srgbClr val="000000"/>
              </a:solidFill>
            </a:endParaRPr>
          </a:p>
          <a:p>
            <a:pPr eaLnBrk="1" hangingPunct="1">
              <a:spcBef>
                <a:spcPts val="1000"/>
              </a:spcBef>
              <a:buFont typeface="Arial" panose="020B0604020202020204" pitchFamily="34" charset="0"/>
              <a:buNone/>
            </a:pPr>
            <a:r>
              <a:rPr kumimoji="0" lang="zh-TW" altLang="en-US">
                <a:solidFill>
                  <a:srgbClr val="000000"/>
                </a:solidFill>
              </a:rPr>
              <a:t>翻譯成中文是「水牛城中某些被其他美洲野牛所恐嚇的美洲野牛，又去恐嚇了另一些美洲野牛。」</a:t>
            </a:r>
            <a:endParaRPr kumimoji="0" lang="en-US" altLang="zh-TW">
              <a:solidFill>
                <a:srgbClr val="000000"/>
              </a:solidFill>
            </a:endParaRPr>
          </a:p>
          <a:p>
            <a:pPr eaLnBrk="1" hangingPunct="1">
              <a:spcBef>
                <a:spcPts val="1000"/>
              </a:spcBef>
              <a:buFont typeface="Arial" panose="020B0604020202020204" pitchFamily="34" charset="0"/>
              <a:buNone/>
            </a:pPr>
            <a:r>
              <a:rPr kumimoji="0" lang="zh-TW" altLang="en-US">
                <a:solidFill>
                  <a:srgbClr val="000000"/>
                </a:solidFill>
              </a:rPr>
              <a:t>句中的 </a:t>
            </a:r>
            <a:r>
              <a:rPr kumimoji="0" lang="en-US" altLang="zh-TW">
                <a:solidFill>
                  <a:srgbClr val="000000"/>
                </a:solidFill>
              </a:rPr>
              <a:t>buffalo</a:t>
            </a:r>
            <a:r>
              <a:rPr kumimoji="0" lang="zh-TW" altLang="en-US">
                <a:solidFill>
                  <a:srgbClr val="000000"/>
                </a:solidFill>
              </a:rPr>
              <a:t> 分為三種：</a:t>
            </a:r>
            <a:r>
              <a:rPr kumimoji="0" lang="en-US" altLang="zh-TW">
                <a:solidFill>
                  <a:srgbClr val="000000"/>
                </a:solidFill>
              </a:rPr>
              <a:t>a. </a:t>
            </a:r>
            <a:r>
              <a:rPr kumimoji="0" lang="zh-TW" altLang="en-US">
                <a:solidFill>
                  <a:srgbClr val="000000"/>
                </a:solidFill>
              </a:rPr>
              <a:t>水牛城</a:t>
            </a:r>
            <a:r>
              <a:rPr kumimoji="0" lang="en-US" altLang="zh-TW">
                <a:solidFill>
                  <a:srgbClr val="000000"/>
                </a:solidFill>
              </a:rPr>
              <a:t>  n. </a:t>
            </a:r>
            <a:r>
              <a:rPr kumimoji="0" lang="zh-TW" altLang="en-US">
                <a:solidFill>
                  <a:srgbClr val="000000"/>
                </a:solidFill>
              </a:rPr>
              <a:t>美洲野牛  </a:t>
            </a:r>
            <a:r>
              <a:rPr kumimoji="0" lang="en-US" altLang="zh-TW">
                <a:solidFill>
                  <a:srgbClr val="000000"/>
                </a:solidFill>
              </a:rPr>
              <a:t>v. </a:t>
            </a:r>
            <a:r>
              <a:rPr kumimoji="0" lang="zh-TW" altLang="en-US">
                <a:solidFill>
                  <a:srgbClr val="000000"/>
                </a:solidFill>
              </a:rPr>
              <a:t>恐嚇。</a:t>
            </a:r>
            <a:endParaRPr kumimoji="0" lang="en-US" altLang="zh-TW">
              <a:solidFill>
                <a:srgbClr val="000000"/>
              </a:solidFill>
            </a:endParaRPr>
          </a:p>
          <a:p>
            <a:pPr eaLnBrk="1" hangingPunct="1">
              <a:spcBef>
                <a:spcPts val="1000"/>
              </a:spcBef>
              <a:buFont typeface="Arial" panose="020B0604020202020204" pitchFamily="34" charset="0"/>
              <a:buNone/>
            </a:pPr>
            <a:r>
              <a:rPr kumimoji="0" lang="zh-TW" altLang="en-US">
                <a:solidFill>
                  <a:srgbClr val="000000"/>
                </a:solidFill>
              </a:rPr>
              <a:t>用上述 </a:t>
            </a:r>
            <a:r>
              <a:rPr kumimoji="0" lang="en-US" altLang="zh-TW">
                <a:solidFill>
                  <a:srgbClr val="000000"/>
                </a:solidFill>
              </a:rPr>
              <a:t>a</a:t>
            </a:r>
            <a:r>
              <a:rPr kumimoji="0" lang="zh-TW" altLang="en-US">
                <a:solidFill>
                  <a:srgbClr val="000000"/>
                </a:solidFill>
              </a:rPr>
              <a:t>、</a:t>
            </a:r>
            <a:r>
              <a:rPr kumimoji="0" lang="en-US" altLang="zh-TW">
                <a:solidFill>
                  <a:srgbClr val="000000"/>
                </a:solidFill>
              </a:rPr>
              <a:t>n</a:t>
            </a:r>
            <a:r>
              <a:rPr kumimoji="0" lang="zh-TW" altLang="en-US">
                <a:solidFill>
                  <a:srgbClr val="000000"/>
                </a:solidFill>
              </a:rPr>
              <a:t>、</a:t>
            </a:r>
            <a:r>
              <a:rPr kumimoji="0" lang="en-US" altLang="zh-TW">
                <a:solidFill>
                  <a:srgbClr val="000000"/>
                </a:solidFill>
              </a:rPr>
              <a:t>v</a:t>
            </a:r>
            <a:r>
              <a:rPr kumimoji="0" lang="zh-TW" altLang="en-US">
                <a:solidFill>
                  <a:srgbClr val="000000"/>
                </a:solidFill>
              </a:rPr>
              <a:t> 標記後就較容易閱讀：</a:t>
            </a:r>
            <a:endParaRPr kumimoji="0" lang="en-US" altLang="zh-TW">
              <a:solidFill>
                <a:srgbClr val="000000"/>
              </a:solidFill>
            </a:endParaRPr>
          </a:p>
          <a:p>
            <a:pPr eaLnBrk="1" hangingPunct="1">
              <a:spcBef>
                <a:spcPts val="1000"/>
              </a:spcBef>
              <a:buFont typeface="Arial" panose="020B0604020202020204" pitchFamily="34" charset="0"/>
              <a:buNone/>
            </a:pPr>
            <a:r>
              <a:rPr kumimoji="0" lang="en-US" altLang="zh-TW">
                <a:solidFill>
                  <a:srgbClr val="000000"/>
                </a:solidFill>
              </a:rPr>
              <a:t>Buffalo</a:t>
            </a:r>
            <a:r>
              <a:rPr kumimoji="0" lang="en-US" altLang="zh-TW" baseline="30000">
                <a:solidFill>
                  <a:srgbClr val="000000"/>
                </a:solidFill>
              </a:rPr>
              <a:t>a</a:t>
            </a:r>
            <a:r>
              <a:rPr kumimoji="0" lang="en-US" altLang="zh-TW">
                <a:solidFill>
                  <a:srgbClr val="000000"/>
                </a:solidFill>
              </a:rPr>
              <a:t> buffalo</a:t>
            </a:r>
            <a:r>
              <a:rPr kumimoji="0" lang="en-US" altLang="zh-TW" baseline="30000">
                <a:solidFill>
                  <a:srgbClr val="000000"/>
                </a:solidFill>
              </a:rPr>
              <a:t>n</a:t>
            </a:r>
            <a:r>
              <a:rPr kumimoji="0" lang="en-US" altLang="zh-TW">
                <a:solidFill>
                  <a:srgbClr val="000000"/>
                </a:solidFill>
              </a:rPr>
              <a:t> Buffalo</a:t>
            </a:r>
            <a:r>
              <a:rPr kumimoji="0" lang="en-US" altLang="zh-TW" baseline="30000">
                <a:solidFill>
                  <a:srgbClr val="000000"/>
                </a:solidFill>
              </a:rPr>
              <a:t>a</a:t>
            </a:r>
            <a:r>
              <a:rPr kumimoji="0" lang="en-US" altLang="zh-TW">
                <a:solidFill>
                  <a:srgbClr val="000000"/>
                </a:solidFill>
              </a:rPr>
              <a:t> buffalo</a:t>
            </a:r>
            <a:r>
              <a:rPr kumimoji="0" lang="en-US" altLang="zh-TW" baseline="30000">
                <a:solidFill>
                  <a:srgbClr val="000000"/>
                </a:solidFill>
              </a:rPr>
              <a:t>n</a:t>
            </a:r>
            <a:r>
              <a:rPr kumimoji="0" lang="en-US" altLang="zh-TW">
                <a:solidFill>
                  <a:srgbClr val="000000"/>
                </a:solidFill>
              </a:rPr>
              <a:t> buffalo</a:t>
            </a:r>
            <a:r>
              <a:rPr kumimoji="0" lang="en-US" altLang="zh-TW" baseline="30000">
                <a:solidFill>
                  <a:srgbClr val="000000"/>
                </a:solidFill>
              </a:rPr>
              <a:t>v</a:t>
            </a:r>
            <a:r>
              <a:rPr kumimoji="0" lang="en-US" altLang="zh-TW">
                <a:solidFill>
                  <a:srgbClr val="000000"/>
                </a:solidFill>
              </a:rPr>
              <a:t> buffalo</a:t>
            </a:r>
            <a:r>
              <a:rPr kumimoji="0" lang="en-US" altLang="zh-TW" baseline="30000">
                <a:solidFill>
                  <a:srgbClr val="000000"/>
                </a:solidFill>
              </a:rPr>
              <a:t>v</a:t>
            </a:r>
            <a:r>
              <a:rPr kumimoji="0" lang="en-US" altLang="zh-TW">
                <a:solidFill>
                  <a:srgbClr val="000000"/>
                </a:solidFill>
              </a:rPr>
              <a:t> Buffalo</a:t>
            </a:r>
            <a:r>
              <a:rPr kumimoji="0" lang="en-US" altLang="zh-TW" baseline="30000">
                <a:solidFill>
                  <a:srgbClr val="000000"/>
                </a:solidFill>
              </a:rPr>
              <a:t>a</a:t>
            </a:r>
            <a:r>
              <a:rPr kumimoji="0" lang="en-US" altLang="zh-TW">
                <a:solidFill>
                  <a:srgbClr val="000000"/>
                </a:solidFill>
              </a:rPr>
              <a:t> buffalo</a:t>
            </a:r>
            <a:r>
              <a:rPr kumimoji="0" lang="en-US" altLang="zh-TW" baseline="30000">
                <a:solidFill>
                  <a:srgbClr val="000000"/>
                </a:solidFill>
              </a:rPr>
              <a:t>n</a:t>
            </a:r>
            <a:r>
              <a:rPr kumimoji="0" lang="en-US" altLang="zh-TW">
                <a:solidFill>
                  <a:srgbClr val="000000"/>
                </a:solidFill>
              </a:rPr>
              <a:t>.</a:t>
            </a:r>
          </a:p>
          <a:p>
            <a:pPr eaLnBrk="1" hangingPunct="1">
              <a:spcBef>
                <a:spcPts val="1000"/>
              </a:spcBef>
              <a:buFont typeface="Arial" panose="020B0604020202020204" pitchFamily="34" charset="0"/>
              <a:buNone/>
            </a:pPr>
            <a:r>
              <a:rPr kumimoji="0" lang="en-US" altLang="zh-TW">
                <a:solidFill>
                  <a:srgbClr val="000000"/>
                </a:solidFill>
              </a:rPr>
              <a:t>[Those] (Buffalo buffalo) [whom] (Buffalo buffalo) buffalo, buffalo (Buffalo buffalo).</a:t>
            </a:r>
          </a:p>
        </p:txBody>
      </p:sp>
      <p:sp>
        <p:nvSpPr>
          <p:cNvPr id="5" name="內容版面配置區 2">
            <a:extLst>
              <a:ext uri="{FF2B5EF4-FFF2-40B4-BE49-F238E27FC236}">
                <a16:creationId xmlns:a16="http://schemas.microsoft.com/office/drawing/2014/main" id="{4339E93C-CC53-40E8-8D3D-41F9CD132BF6}"/>
              </a:ext>
            </a:extLst>
          </p:cNvPr>
          <p:cNvSpPr txBox="1">
            <a:spLocks/>
          </p:cNvSpPr>
          <p:nvPr/>
        </p:nvSpPr>
        <p:spPr>
          <a:xfrm>
            <a:off x="628650" y="5421313"/>
            <a:ext cx="7886700" cy="274637"/>
          </a:xfrm>
          <a:prstGeom prst="rect">
            <a:avLst/>
          </a:prstGeom>
        </p:spPr>
        <p:txBody>
          <a:bodyPr lIns="68580" tIns="34290" rIns="68580" bIns="3429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kumimoji="0" lang="en-US" altLang="zh-TW" sz="2100" dirty="0">
                <a:solidFill>
                  <a:prstClr val="black"/>
                </a:solidFill>
              </a:rPr>
              <a:t>Source: Wikipedia</a:t>
            </a:r>
            <a:endParaRPr kumimoji="0" lang="zh-TW" altLang="en-US" sz="2100" dirty="0">
              <a:solidFill>
                <a:prstClr val="black"/>
              </a:solidFill>
            </a:endParaRPr>
          </a:p>
        </p:txBody>
      </p:sp>
      <p:sp>
        <p:nvSpPr>
          <p:cNvPr id="236549" name="內容版面配置區 2">
            <a:extLst>
              <a:ext uri="{FF2B5EF4-FFF2-40B4-BE49-F238E27FC236}">
                <a16:creationId xmlns:a16="http://schemas.microsoft.com/office/drawing/2014/main" id="{005F2015-8223-4F68-A142-6C19EA7CF6C3}"/>
              </a:ext>
            </a:extLst>
          </p:cNvPr>
          <p:cNvSpPr txBox="1">
            <a:spLocks/>
          </p:cNvSpPr>
          <p:nvPr/>
        </p:nvSpPr>
        <p:spPr bwMode="auto">
          <a:xfrm>
            <a:off x="4835525" y="5360988"/>
            <a:ext cx="39687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spcBef>
                <a:spcPts val="1000"/>
              </a:spcBef>
              <a:buFont typeface="Arial" panose="020B0604020202020204" pitchFamily="34" charset="0"/>
              <a:buNone/>
            </a:pPr>
            <a:r>
              <a:rPr kumimoji="0" lang="en-US" altLang="zh-TW" sz="1800">
                <a:solidFill>
                  <a:srgbClr val="C55A11"/>
                </a:solidFill>
              </a:rPr>
              <a:t>[HW1] R04922024 </a:t>
            </a:r>
            <a:r>
              <a:rPr kumimoji="0" lang="zh-TW" altLang="en-US" sz="1800">
                <a:solidFill>
                  <a:srgbClr val="C55A11"/>
                </a:solidFill>
              </a:rPr>
              <a:t>資工所 碩一 鄭佳銘</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a:extLst>
              <a:ext uri="{FF2B5EF4-FFF2-40B4-BE49-F238E27FC236}">
                <a16:creationId xmlns:a16="http://schemas.microsoft.com/office/drawing/2014/main" id="{5BD0F67B-928B-4716-A788-291897935A31}"/>
              </a:ext>
            </a:extLst>
          </p:cNvPr>
          <p:cNvSpPr>
            <a:spLocks noGrp="1"/>
          </p:cNvSpPr>
          <p:nvPr>
            <p:ph type="title"/>
          </p:nvPr>
        </p:nvSpPr>
        <p:spPr>
          <a:xfrm>
            <a:off x="1143000" y="863600"/>
            <a:ext cx="6858000" cy="660400"/>
          </a:xfrm>
        </p:spPr>
        <p:txBody>
          <a:bodyPr/>
          <a:lstStyle/>
          <a:p>
            <a:pPr algn="ctr" eaLnBrk="1" hangingPunct="1"/>
            <a:r>
              <a:rPr lang="en-US" altLang="zh-TW" b="1" u="sng"/>
              <a:t>Quine:</a:t>
            </a:r>
            <a:r>
              <a:rPr lang="en-US" altLang="zh-TW" sz="2700" b="1" u="sng"/>
              <a:t>  </a:t>
            </a:r>
            <a:r>
              <a:rPr lang="en-US" altLang="zh-TW" sz="1800" b="1" u="sng"/>
              <a:t>a computer program which produces its own source </a:t>
            </a:r>
            <a:endParaRPr lang="zh-TW" altLang="en-US" sz="2700" b="1" u="sng"/>
          </a:p>
        </p:txBody>
      </p:sp>
      <p:grpSp>
        <p:nvGrpSpPr>
          <p:cNvPr id="237571" name="群組 26">
            <a:extLst>
              <a:ext uri="{FF2B5EF4-FFF2-40B4-BE49-F238E27FC236}">
                <a16:creationId xmlns:a16="http://schemas.microsoft.com/office/drawing/2014/main" id="{D16DA584-30C5-4A5F-BE08-4028BAFE1678}"/>
              </a:ext>
            </a:extLst>
          </p:cNvPr>
          <p:cNvGrpSpPr>
            <a:grpSpLocks/>
          </p:cNvGrpSpPr>
          <p:nvPr/>
        </p:nvGrpSpPr>
        <p:grpSpPr bwMode="auto">
          <a:xfrm>
            <a:off x="1268413" y="1535113"/>
            <a:ext cx="2592387" cy="658812"/>
            <a:chOff x="166254" y="903639"/>
            <a:chExt cx="3457570" cy="877857"/>
          </a:xfrm>
        </p:grpSpPr>
        <p:sp>
          <p:nvSpPr>
            <p:cNvPr id="18" name="圓角矩形 17">
              <a:extLst>
                <a:ext uri="{FF2B5EF4-FFF2-40B4-BE49-F238E27FC236}">
                  <a16:creationId xmlns:a16="http://schemas.microsoft.com/office/drawing/2014/main" id="{9D6239F0-0563-4588-8C7E-250D84B141C5}"/>
                </a:ext>
              </a:extLst>
            </p:cNvPr>
            <p:cNvSpPr/>
            <p:nvPr/>
          </p:nvSpPr>
          <p:spPr>
            <a:xfrm>
              <a:off x="166254" y="903639"/>
              <a:ext cx="3408872" cy="846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237588" name="Rectangle 1">
              <a:extLst>
                <a:ext uri="{FF2B5EF4-FFF2-40B4-BE49-F238E27FC236}">
                  <a16:creationId xmlns:a16="http://schemas.microsoft.com/office/drawing/2014/main" id="{35F1CDE9-0F31-44E4-AD87-A8DF5483E657}"/>
                </a:ext>
              </a:extLst>
            </p:cNvPr>
            <p:cNvSpPr>
              <a:spLocks noChangeArrowheads="1"/>
            </p:cNvSpPr>
            <p:nvPr/>
          </p:nvSpPr>
          <p:spPr bwMode="auto">
            <a:xfrm>
              <a:off x="166255" y="903639"/>
              <a:ext cx="886691"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r>
                <a:rPr kumimoji="0" lang="zh-TW" altLang="zh-TW" sz="1200" u="sng">
                  <a:solidFill>
                    <a:srgbClr val="000000"/>
                  </a:solidFill>
                  <a:latin typeface="Calibri" panose="020F0502020204030204" pitchFamily="34" charset="0"/>
                </a:rPr>
                <a:t>Python</a:t>
              </a:r>
              <a:r>
                <a:rPr kumimoji="0" lang="en-US" altLang="zh-TW" sz="1200" u="sng">
                  <a:solidFill>
                    <a:srgbClr val="000000"/>
                  </a:solidFill>
                  <a:latin typeface="Calibri" panose="020F0502020204030204" pitchFamily="34" charset="0"/>
                </a:rPr>
                <a:t>:</a:t>
              </a:r>
              <a:r>
                <a:rPr kumimoji="0" lang="zh-TW" altLang="zh-TW" sz="1200" u="sng">
                  <a:solidFill>
                    <a:srgbClr val="000000"/>
                  </a:solidFill>
                  <a:latin typeface="Calibri" panose="020F0502020204030204" pitchFamily="34" charset="0"/>
                </a:rPr>
                <a:t> </a:t>
              </a:r>
            </a:p>
          </p:txBody>
        </p:sp>
        <p:sp>
          <p:nvSpPr>
            <p:cNvPr id="7" name="文字方塊 6">
              <a:extLst>
                <a:ext uri="{FF2B5EF4-FFF2-40B4-BE49-F238E27FC236}">
                  <a16:creationId xmlns:a16="http://schemas.microsoft.com/office/drawing/2014/main" id="{A837D029-7B18-402C-BD44-4F1031CC1071}"/>
                </a:ext>
              </a:extLst>
            </p:cNvPr>
            <p:cNvSpPr txBox="1"/>
            <p:nvPr/>
          </p:nvSpPr>
          <p:spPr>
            <a:xfrm>
              <a:off x="812034" y="1227282"/>
              <a:ext cx="2811790" cy="554214"/>
            </a:xfrm>
            <a:prstGeom prst="rect">
              <a:avLst/>
            </a:prstGeom>
            <a:solidFill>
              <a:schemeClr val="accent1"/>
            </a:solidFill>
          </p:spPr>
          <p:txBody>
            <a:bodyPr wrap="none">
              <a:spAutoFit/>
            </a:bodyPr>
            <a:lstStyle/>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s = ‘s = %r\</a:t>
              </a:r>
              <a:r>
                <a:rPr kumimoji="0" lang="en-US" altLang="zh-TW" sz="1050" dirty="0" err="1">
                  <a:solidFill>
                    <a:prstClr val="black"/>
                  </a:solidFill>
                  <a:latin typeface="Courier New" panose="02070309020205020404" pitchFamily="49" charset="0"/>
                  <a:cs typeface="Courier New" panose="02070309020205020404" pitchFamily="49" charset="0"/>
                </a:rPr>
                <a:t>nprint</a:t>
              </a:r>
              <a:r>
                <a:rPr kumimoji="0" lang="en-US" altLang="zh-TW" sz="1050" dirty="0">
                  <a:solidFill>
                    <a:prstClr val="black"/>
                  </a:solidFill>
                  <a:latin typeface="Courier New" panose="02070309020205020404" pitchFamily="49" charset="0"/>
                  <a:cs typeface="Courier New" panose="02070309020205020404" pitchFamily="49" charset="0"/>
                </a:rPr>
                <a:t>(s%%s)</a:t>
              </a:r>
            </a:p>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print(</a:t>
              </a:r>
              <a:r>
                <a:rPr kumimoji="0" lang="en-US" altLang="zh-TW" sz="1050" dirty="0" err="1">
                  <a:solidFill>
                    <a:prstClr val="black"/>
                  </a:solidFill>
                  <a:latin typeface="Courier New" panose="02070309020205020404" pitchFamily="49" charset="0"/>
                  <a:cs typeface="Courier New" panose="02070309020205020404" pitchFamily="49" charset="0"/>
                </a:rPr>
                <a:t>s%s</a:t>
              </a:r>
              <a:r>
                <a:rPr kumimoji="0" lang="en-US" altLang="zh-TW" sz="1050" dirty="0">
                  <a:solidFill>
                    <a:prstClr val="black"/>
                  </a:solidFill>
                  <a:latin typeface="Courier New" panose="02070309020205020404" pitchFamily="49" charset="0"/>
                  <a:cs typeface="Courier New" panose="02070309020205020404" pitchFamily="49" charset="0"/>
                </a:rPr>
                <a:t>)</a:t>
              </a:r>
              <a:endParaRPr kumimoji="0" lang="zh-TW" altLang="en-US" sz="1050" dirty="0">
                <a:solidFill>
                  <a:prstClr val="black"/>
                </a:solidFill>
                <a:latin typeface="Courier New" panose="02070309020205020404" pitchFamily="49" charset="0"/>
                <a:cs typeface="Courier New" panose="02070309020205020404" pitchFamily="49" charset="0"/>
              </a:endParaRPr>
            </a:p>
          </p:txBody>
        </p:sp>
      </p:grpSp>
      <p:grpSp>
        <p:nvGrpSpPr>
          <p:cNvPr id="237572" name="群組 25">
            <a:extLst>
              <a:ext uri="{FF2B5EF4-FFF2-40B4-BE49-F238E27FC236}">
                <a16:creationId xmlns:a16="http://schemas.microsoft.com/office/drawing/2014/main" id="{729E5A60-4895-4C66-8708-3EDD05FB278D}"/>
              </a:ext>
            </a:extLst>
          </p:cNvPr>
          <p:cNvGrpSpPr>
            <a:grpSpLocks/>
          </p:cNvGrpSpPr>
          <p:nvPr/>
        </p:nvGrpSpPr>
        <p:grpSpPr bwMode="auto">
          <a:xfrm>
            <a:off x="1268413" y="2298700"/>
            <a:ext cx="5429250" cy="819150"/>
            <a:chOff x="166252" y="1921780"/>
            <a:chExt cx="7240262" cy="1091970"/>
          </a:xfrm>
        </p:grpSpPr>
        <p:sp>
          <p:nvSpPr>
            <p:cNvPr id="20" name="圓角矩形 19">
              <a:extLst>
                <a:ext uri="{FF2B5EF4-FFF2-40B4-BE49-F238E27FC236}">
                  <a16:creationId xmlns:a16="http://schemas.microsoft.com/office/drawing/2014/main" id="{AE286B1D-5FC7-4AAC-B6F5-72DD9E85FFC3}"/>
                </a:ext>
              </a:extLst>
            </p:cNvPr>
            <p:cNvSpPr/>
            <p:nvPr/>
          </p:nvSpPr>
          <p:spPr>
            <a:xfrm>
              <a:off x="166252" y="1921780"/>
              <a:ext cx="7240262" cy="107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8" name="文字方塊 7">
              <a:extLst>
                <a:ext uri="{FF2B5EF4-FFF2-40B4-BE49-F238E27FC236}">
                  <a16:creationId xmlns:a16="http://schemas.microsoft.com/office/drawing/2014/main" id="{8096D9F5-B111-4D7D-A07D-CC4A6A0B420D}"/>
                </a:ext>
              </a:extLst>
            </p:cNvPr>
            <p:cNvSpPr txBox="1"/>
            <p:nvPr/>
          </p:nvSpPr>
          <p:spPr>
            <a:xfrm>
              <a:off x="720915" y="2243446"/>
              <a:ext cx="6685599" cy="770304"/>
            </a:xfrm>
            <a:prstGeom prst="rect">
              <a:avLst/>
            </a:prstGeom>
            <a:noFill/>
          </p:spPr>
          <p:txBody>
            <a:bodyPr>
              <a:spAutoFit/>
            </a:bodyPr>
            <a:lstStyle/>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Quine = function () {</a:t>
              </a:r>
              <a:r>
                <a:rPr kumimoji="0" lang="en-US" altLang="zh-TW" sz="1050" dirty="0" err="1">
                  <a:solidFill>
                    <a:prstClr val="black"/>
                  </a:solidFill>
                  <a:latin typeface="Courier New" panose="02070309020205020404" pitchFamily="49" charset="0"/>
                  <a:cs typeface="Courier New" panose="02070309020205020404" pitchFamily="49" charset="0"/>
                </a:rPr>
                <a:t>var</a:t>
              </a:r>
              <a:r>
                <a:rPr kumimoji="0" lang="en-US" altLang="zh-TW" sz="1050" dirty="0">
                  <a:solidFill>
                    <a:prstClr val="black"/>
                  </a:solidFill>
                  <a:latin typeface="Courier New" panose="02070309020205020404" pitchFamily="49" charset="0"/>
                  <a:cs typeface="Courier New" panose="02070309020205020404" pitchFamily="49" charset="0"/>
                </a:rPr>
                <a:t> </a:t>
              </a:r>
              <a:r>
                <a:rPr kumimoji="0" lang="en-US" altLang="zh-TW" sz="1050" dirty="0" err="1">
                  <a:solidFill>
                    <a:prstClr val="black"/>
                  </a:solidFill>
                  <a:latin typeface="Courier New" panose="02070309020205020404" pitchFamily="49" charset="0"/>
                  <a:cs typeface="Courier New" panose="02070309020205020404" pitchFamily="49" charset="0"/>
                </a:rPr>
                <a:t>str</a:t>
              </a:r>
              <a:r>
                <a:rPr kumimoji="0" lang="en-US" altLang="zh-TW" sz="1050" dirty="0">
                  <a:solidFill>
                    <a:prstClr val="black"/>
                  </a:solidFill>
                  <a:latin typeface="Courier New" panose="02070309020205020404" pitchFamily="49" charset="0"/>
                  <a:cs typeface="Courier New" panose="02070309020205020404" pitchFamily="49" charset="0"/>
                </a:rPr>
                <a:t> = </a:t>
              </a:r>
              <a:r>
                <a:rPr kumimoji="0" lang="en-US" altLang="zh-TW" sz="1050" dirty="0" err="1">
                  <a:solidFill>
                    <a:prstClr val="black"/>
                  </a:solidFill>
                  <a:latin typeface="Courier New" panose="02070309020205020404" pitchFamily="49" charset="0"/>
                  <a:cs typeface="Courier New" panose="02070309020205020404" pitchFamily="49" charset="0"/>
                </a:rPr>
                <a:t>arguments.callee.toString</a:t>
              </a:r>
              <a:r>
                <a:rPr kumimoji="0" lang="en-US" altLang="zh-TW" sz="1050" dirty="0">
                  <a:solidFill>
                    <a:prstClr val="black"/>
                  </a:solidFill>
                  <a:latin typeface="Courier New" panose="02070309020205020404" pitchFamily="49" charset="0"/>
                  <a:cs typeface="Courier New" panose="02070309020205020404" pitchFamily="49" charset="0"/>
                </a:rPr>
                <a:t>(); Quine = console.log(</a:t>
              </a:r>
              <a:r>
                <a:rPr kumimoji="0" lang="en-US" altLang="zh-TW" sz="1050" dirty="0" err="1">
                  <a:solidFill>
                    <a:prstClr val="black"/>
                  </a:solidFill>
                  <a:latin typeface="Courier New" panose="02070309020205020404" pitchFamily="49" charset="0"/>
                  <a:cs typeface="Courier New" panose="02070309020205020404" pitchFamily="49" charset="0"/>
                </a:rPr>
                <a:t>str.substring</a:t>
              </a:r>
              <a:r>
                <a:rPr kumimoji="0" lang="en-US" altLang="zh-TW" sz="1050" dirty="0">
                  <a:solidFill>
                    <a:prstClr val="black"/>
                  </a:solidFill>
                  <a:latin typeface="Courier New" panose="02070309020205020404" pitchFamily="49" charset="0"/>
                  <a:cs typeface="Courier New" panose="02070309020205020404" pitchFamily="49" charset="0"/>
                </a:rPr>
                <a:t>(52, 60) + </a:t>
              </a:r>
              <a:r>
                <a:rPr kumimoji="0" lang="en-US" altLang="zh-TW" sz="1050" dirty="0" err="1">
                  <a:solidFill>
                    <a:prstClr val="black"/>
                  </a:solidFill>
                  <a:latin typeface="Courier New" panose="02070309020205020404" pitchFamily="49" charset="0"/>
                  <a:cs typeface="Courier New" panose="02070309020205020404" pitchFamily="49" charset="0"/>
                </a:rPr>
                <a:t>str</a:t>
              </a:r>
              <a:r>
                <a:rPr kumimoji="0" lang="en-US" altLang="zh-TW" sz="1050" dirty="0">
                  <a:solidFill>
                    <a:prstClr val="black"/>
                  </a:solidFill>
                  <a:latin typeface="Courier New" panose="02070309020205020404" pitchFamily="49" charset="0"/>
                  <a:cs typeface="Courier New" panose="02070309020205020404" pitchFamily="49" charset="0"/>
                </a:rPr>
                <a:t> +</a:t>
              </a:r>
            </a:p>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 </a:t>
              </a:r>
              <a:r>
                <a:rPr kumimoji="0" lang="en-US" altLang="zh-TW" sz="1050" dirty="0" err="1">
                  <a:solidFill>
                    <a:prstClr val="black"/>
                  </a:solidFill>
                  <a:latin typeface="Courier New" panose="02070309020205020404" pitchFamily="49" charset="0"/>
                  <a:cs typeface="Courier New" panose="02070309020205020404" pitchFamily="49" charset="0"/>
                </a:rPr>
                <a:t>str.substring</a:t>
              </a:r>
              <a:r>
                <a:rPr kumimoji="0" lang="en-US" altLang="zh-TW" sz="1050" dirty="0">
                  <a:solidFill>
                    <a:prstClr val="black"/>
                  </a:solidFill>
                  <a:latin typeface="Courier New" panose="02070309020205020404" pitchFamily="49" charset="0"/>
                  <a:cs typeface="Courier New" panose="02070309020205020404" pitchFamily="49" charset="0"/>
                </a:rPr>
                <a:t>(32, 37) + </a:t>
              </a:r>
              <a:r>
                <a:rPr kumimoji="0" lang="en-US" altLang="zh-TW" sz="1050" dirty="0" err="1">
                  <a:solidFill>
                    <a:prstClr val="black"/>
                  </a:solidFill>
                  <a:latin typeface="Courier New" panose="02070309020205020404" pitchFamily="49" charset="0"/>
                  <a:cs typeface="Courier New" panose="02070309020205020404" pitchFamily="49" charset="0"/>
                </a:rPr>
                <a:t>str.substring</a:t>
              </a:r>
              <a:r>
                <a:rPr kumimoji="0" lang="en-US" altLang="zh-TW" sz="1050" dirty="0">
                  <a:solidFill>
                    <a:prstClr val="black"/>
                  </a:solidFill>
                  <a:latin typeface="Courier New" panose="02070309020205020404" pitchFamily="49" charset="0"/>
                  <a:cs typeface="Courier New" panose="02070309020205020404" pitchFamily="49" charset="0"/>
                </a:rPr>
                <a:t>(9, 11));}.call()</a:t>
              </a:r>
              <a:endParaRPr kumimoji="0" lang="zh-TW" altLang="en-US" sz="1050" dirty="0">
                <a:solidFill>
                  <a:prstClr val="black"/>
                </a:solidFill>
                <a:latin typeface="Courier New" panose="02070309020205020404" pitchFamily="49" charset="0"/>
                <a:cs typeface="Courier New" panose="02070309020205020404" pitchFamily="49" charset="0"/>
              </a:endParaRPr>
            </a:p>
          </p:txBody>
        </p:sp>
      </p:grpSp>
      <p:sp>
        <p:nvSpPr>
          <p:cNvPr id="237573" name="Rectangle 1">
            <a:extLst>
              <a:ext uri="{FF2B5EF4-FFF2-40B4-BE49-F238E27FC236}">
                <a16:creationId xmlns:a16="http://schemas.microsoft.com/office/drawing/2014/main" id="{76665449-5B1A-471E-A1BD-D0F8E371191B}"/>
              </a:ext>
            </a:extLst>
          </p:cNvPr>
          <p:cNvSpPr>
            <a:spLocks noChangeArrowheads="1"/>
          </p:cNvSpPr>
          <p:nvPr/>
        </p:nvSpPr>
        <p:spPr bwMode="auto">
          <a:xfrm>
            <a:off x="1268413" y="2263775"/>
            <a:ext cx="9683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r>
              <a:rPr kumimoji="0" lang="en-US" altLang="zh-TW" sz="1200" u="sng">
                <a:solidFill>
                  <a:srgbClr val="000000"/>
                </a:solidFill>
                <a:latin typeface="Calibri" panose="020F0502020204030204" pitchFamily="34" charset="0"/>
              </a:rPr>
              <a:t>JavaScript:</a:t>
            </a:r>
            <a:r>
              <a:rPr kumimoji="0" lang="zh-TW" altLang="zh-TW" sz="1200" u="sng">
                <a:solidFill>
                  <a:srgbClr val="000000"/>
                </a:solidFill>
                <a:latin typeface="Calibri" panose="020F0502020204030204" pitchFamily="34" charset="0"/>
              </a:rPr>
              <a:t> </a:t>
            </a:r>
          </a:p>
        </p:txBody>
      </p:sp>
      <p:grpSp>
        <p:nvGrpSpPr>
          <p:cNvPr id="237574" name="群組 24">
            <a:extLst>
              <a:ext uri="{FF2B5EF4-FFF2-40B4-BE49-F238E27FC236}">
                <a16:creationId xmlns:a16="http://schemas.microsoft.com/office/drawing/2014/main" id="{81AB8703-DC72-4987-99BE-9327904B62B9}"/>
              </a:ext>
            </a:extLst>
          </p:cNvPr>
          <p:cNvGrpSpPr>
            <a:grpSpLocks/>
          </p:cNvGrpSpPr>
          <p:nvPr/>
        </p:nvGrpSpPr>
        <p:grpSpPr bwMode="auto">
          <a:xfrm>
            <a:off x="1268413" y="3194050"/>
            <a:ext cx="6529387" cy="576263"/>
            <a:chOff x="166253" y="3114819"/>
            <a:chExt cx="8706603" cy="770065"/>
          </a:xfrm>
        </p:grpSpPr>
        <p:sp>
          <p:nvSpPr>
            <p:cNvPr id="21" name="圓角矩形 20">
              <a:extLst>
                <a:ext uri="{FF2B5EF4-FFF2-40B4-BE49-F238E27FC236}">
                  <a16:creationId xmlns:a16="http://schemas.microsoft.com/office/drawing/2014/main" id="{EAE3A830-D04D-494E-AAAE-C659655E11A5}"/>
                </a:ext>
              </a:extLst>
            </p:cNvPr>
            <p:cNvSpPr/>
            <p:nvPr/>
          </p:nvSpPr>
          <p:spPr>
            <a:xfrm>
              <a:off x="166253" y="3114819"/>
              <a:ext cx="8687552" cy="77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 name="文字方塊 10">
              <a:extLst>
                <a:ext uri="{FF2B5EF4-FFF2-40B4-BE49-F238E27FC236}">
                  <a16:creationId xmlns:a16="http://schemas.microsoft.com/office/drawing/2014/main" id="{DCF71100-8C1F-4FA0-935B-42FD1D9415C3}"/>
                </a:ext>
              </a:extLst>
            </p:cNvPr>
            <p:cNvSpPr txBox="1"/>
            <p:nvPr/>
          </p:nvSpPr>
          <p:spPr>
            <a:xfrm>
              <a:off x="291146" y="3424542"/>
              <a:ext cx="8581710" cy="339422"/>
            </a:xfrm>
            <a:prstGeom prst="rect">
              <a:avLst/>
            </a:prstGeom>
            <a:noFill/>
          </p:spPr>
          <p:txBody>
            <a:bodyPr wrap="none">
              <a:spAutoFit/>
            </a:bodyPr>
            <a:lstStyle/>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main(){char *c="main(){char *c=%</a:t>
              </a:r>
              <a:r>
                <a:rPr kumimoji="0" lang="en-US" altLang="zh-TW" sz="1050" dirty="0" err="1">
                  <a:solidFill>
                    <a:prstClr val="black"/>
                  </a:solidFill>
                  <a:latin typeface="Courier New" panose="02070309020205020404" pitchFamily="49" charset="0"/>
                  <a:cs typeface="Courier New" panose="02070309020205020404" pitchFamily="49" charset="0"/>
                </a:rPr>
                <a:t>c%s%c;printf</a:t>
              </a:r>
              <a:r>
                <a:rPr kumimoji="0" lang="en-US" altLang="zh-TW" sz="1050" dirty="0">
                  <a:solidFill>
                    <a:prstClr val="black"/>
                  </a:solidFill>
                  <a:latin typeface="Courier New" panose="02070309020205020404" pitchFamily="49" charset="0"/>
                  <a:cs typeface="Courier New" panose="02070309020205020404" pitchFamily="49" charset="0"/>
                </a:rPr>
                <a:t>(c,34,c,34);}";</a:t>
              </a:r>
              <a:r>
                <a:rPr kumimoji="0" lang="en-US" altLang="zh-TW" sz="1050" dirty="0" err="1">
                  <a:solidFill>
                    <a:prstClr val="black"/>
                  </a:solidFill>
                  <a:latin typeface="Courier New" panose="02070309020205020404" pitchFamily="49" charset="0"/>
                  <a:cs typeface="Courier New" panose="02070309020205020404" pitchFamily="49" charset="0"/>
                </a:rPr>
                <a:t>printf</a:t>
              </a:r>
              <a:r>
                <a:rPr kumimoji="0" lang="en-US" altLang="zh-TW" sz="1050" dirty="0">
                  <a:solidFill>
                    <a:prstClr val="black"/>
                  </a:solidFill>
                  <a:latin typeface="Courier New" panose="02070309020205020404" pitchFamily="49" charset="0"/>
                  <a:cs typeface="Courier New" panose="02070309020205020404" pitchFamily="49" charset="0"/>
                </a:rPr>
                <a:t>(c,34,c,34);}</a:t>
              </a:r>
              <a:endParaRPr kumimoji="0" lang="zh-TW" altLang="en-US" sz="1050" dirty="0">
                <a:solidFill>
                  <a:prstClr val="black"/>
                </a:solidFill>
                <a:latin typeface="Courier New" panose="02070309020205020404" pitchFamily="49" charset="0"/>
                <a:cs typeface="Courier New" panose="02070309020205020404" pitchFamily="49" charset="0"/>
              </a:endParaRPr>
            </a:p>
          </p:txBody>
        </p:sp>
        <p:sp>
          <p:nvSpPr>
            <p:cNvPr id="237584" name="Rectangle 1">
              <a:extLst>
                <a:ext uri="{FF2B5EF4-FFF2-40B4-BE49-F238E27FC236}">
                  <a16:creationId xmlns:a16="http://schemas.microsoft.com/office/drawing/2014/main" id="{A57364FF-D06B-417F-B075-6B326C107B58}"/>
                </a:ext>
              </a:extLst>
            </p:cNvPr>
            <p:cNvSpPr>
              <a:spLocks noChangeArrowheads="1"/>
            </p:cNvSpPr>
            <p:nvPr/>
          </p:nvSpPr>
          <p:spPr bwMode="auto">
            <a:xfrm>
              <a:off x="166256" y="3114819"/>
              <a:ext cx="886691"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r>
                <a:rPr kumimoji="0" lang="en-US" altLang="zh-TW" sz="1200" u="sng">
                  <a:solidFill>
                    <a:srgbClr val="000000"/>
                  </a:solidFill>
                  <a:latin typeface="Calibri" panose="020F0502020204030204" pitchFamily="34" charset="0"/>
                </a:rPr>
                <a:t>C:</a:t>
              </a:r>
              <a:r>
                <a:rPr kumimoji="0" lang="zh-TW" altLang="zh-TW" sz="1200" u="sng">
                  <a:solidFill>
                    <a:srgbClr val="000000"/>
                  </a:solidFill>
                  <a:latin typeface="Calibri" panose="020F0502020204030204" pitchFamily="34" charset="0"/>
                </a:rPr>
                <a:t> </a:t>
              </a:r>
            </a:p>
          </p:txBody>
        </p:sp>
      </p:grpSp>
      <p:grpSp>
        <p:nvGrpSpPr>
          <p:cNvPr id="237575" name="群組 23">
            <a:extLst>
              <a:ext uri="{FF2B5EF4-FFF2-40B4-BE49-F238E27FC236}">
                <a16:creationId xmlns:a16="http://schemas.microsoft.com/office/drawing/2014/main" id="{4A019252-BCD2-4F38-B787-04E17A308DE2}"/>
              </a:ext>
            </a:extLst>
          </p:cNvPr>
          <p:cNvGrpSpPr>
            <a:grpSpLocks/>
          </p:cNvGrpSpPr>
          <p:nvPr/>
        </p:nvGrpSpPr>
        <p:grpSpPr bwMode="auto">
          <a:xfrm>
            <a:off x="1268413" y="3860800"/>
            <a:ext cx="5429250" cy="854075"/>
            <a:chOff x="166254" y="4005232"/>
            <a:chExt cx="7240260" cy="1138268"/>
          </a:xfrm>
        </p:grpSpPr>
        <p:sp>
          <p:nvSpPr>
            <p:cNvPr id="22" name="圓角矩形 21">
              <a:extLst>
                <a:ext uri="{FF2B5EF4-FFF2-40B4-BE49-F238E27FC236}">
                  <a16:creationId xmlns:a16="http://schemas.microsoft.com/office/drawing/2014/main" id="{4854FDE9-6E00-436E-BE64-91FB8DEBB54B}"/>
                </a:ext>
              </a:extLst>
            </p:cNvPr>
            <p:cNvSpPr/>
            <p:nvPr/>
          </p:nvSpPr>
          <p:spPr>
            <a:xfrm>
              <a:off x="166254" y="4005232"/>
              <a:ext cx="7240260" cy="1138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237580" name="Rectangle 1">
              <a:extLst>
                <a:ext uri="{FF2B5EF4-FFF2-40B4-BE49-F238E27FC236}">
                  <a16:creationId xmlns:a16="http://schemas.microsoft.com/office/drawing/2014/main" id="{99A64C22-BADE-4569-A09B-4CD6926FAD49}"/>
                </a:ext>
              </a:extLst>
            </p:cNvPr>
            <p:cNvSpPr>
              <a:spLocks noChangeArrowheads="1"/>
            </p:cNvSpPr>
            <p:nvPr/>
          </p:nvSpPr>
          <p:spPr bwMode="auto">
            <a:xfrm>
              <a:off x="166254" y="4005232"/>
              <a:ext cx="886691"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r>
                <a:rPr kumimoji="0" lang="en-US" altLang="zh-TW" sz="1200" u="sng">
                  <a:solidFill>
                    <a:srgbClr val="000000"/>
                  </a:solidFill>
                  <a:latin typeface="Calibri" panose="020F0502020204030204" pitchFamily="34" charset="0"/>
                </a:rPr>
                <a:t>Haskell:</a:t>
              </a:r>
              <a:r>
                <a:rPr kumimoji="0" lang="zh-TW" altLang="zh-TW" sz="1200" u="sng">
                  <a:solidFill>
                    <a:srgbClr val="000000"/>
                  </a:solidFill>
                  <a:latin typeface="Calibri" panose="020F0502020204030204" pitchFamily="34" charset="0"/>
                </a:rPr>
                <a:t> </a:t>
              </a:r>
            </a:p>
          </p:txBody>
        </p:sp>
        <p:sp>
          <p:nvSpPr>
            <p:cNvPr id="17" name="文字方塊 16">
              <a:extLst>
                <a:ext uri="{FF2B5EF4-FFF2-40B4-BE49-F238E27FC236}">
                  <a16:creationId xmlns:a16="http://schemas.microsoft.com/office/drawing/2014/main" id="{3AD7C93A-A0EA-4C10-8F01-58BE8F341CC3}"/>
                </a:ext>
              </a:extLst>
            </p:cNvPr>
            <p:cNvSpPr txBox="1"/>
            <p:nvPr/>
          </p:nvSpPr>
          <p:spPr>
            <a:xfrm>
              <a:off x="856407" y="4284510"/>
              <a:ext cx="6444255" cy="770129"/>
            </a:xfrm>
            <a:prstGeom prst="rect">
              <a:avLst/>
            </a:prstGeom>
            <a:noFill/>
          </p:spPr>
          <p:txBody>
            <a:bodyPr wrap="none">
              <a:spAutoFit/>
            </a:bodyPr>
            <a:lstStyle/>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main = </a:t>
              </a:r>
              <a:r>
                <a:rPr kumimoji="0" lang="en-US" altLang="zh-TW" sz="1050" dirty="0" err="1">
                  <a:solidFill>
                    <a:prstClr val="black"/>
                  </a:solidFill>
                  <a:latin typeface="Courier New" panose="02070309020205020404" pitchFamily="49" charset="0"/>
                  <a:cs typeface="Courier New" panose="02070309020205020404" pitchFamily="49" charset="0"/>
                </a:rPr>
                <a:t>putStr</a:t>
              </a:r>
              <a:r>
                <a:rPr kumimoji="0" lang="en-US" altLang="zh-TW" sz="1050" dirty="0">
                  <a:solidFill>
                    <a:prstClr val="black"/>
                  </a:solidFill>
                  <a:latin typeface="Courier New" panose="02070309020205020404" pitchFamily="49" charset="0"/>
                  <a:cs typeface="Courier New" panose="02070309020205020404" pitchFamily="49" charset="0"/>
                </a:rPr>
                <a:t> (quine q)</a:t>
              </a:r>
            </a:p>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quine s = s ++ show s</a:t>
              </a:r>
            </a:p>
            <a:p>
              <a:pPr eaLnBrk="1" fontAlgn="auto" hangingPunct="1">
                <a:spcBef>
                  <a:spcPts val="0"/>
                </a:spcBef>
                <a:spcAft>
                  <a:spcPts val="0"/>
                </a:spcAft>
                <a:defRPr/>
              </a:pPr>
              <a:r>
                <a:rPr kumimoji="0" lang="en-US" altLang="zh-TW" sz="1050" dirty="0">
                  <a:solidFill>
                    <a:prstClr val="black"/>
                  </a:solidFill>
                  <a:latin typeface="Courier New" panose="02070309020205020404" pitchFamily="49" charset="0"/>
                  <a:cs typeface="Courier New" panose="02070309020205020404" pitchFamily="49" charset="0"/>
                </a:rPr>
                <a:t>q = "main = </a:t>
              </a:r>
              <a:r>
                <a:rPr kumimoji="0" lang="en-US" altLang="zh-TW" sz="1050" dirty="0" err="1">
                  <a:solidFill>
                    <a:prstClr val="black"/>
                  </a:solidFill>
                  <a:latin typeface="Courier New" panose="02070309020205020404" pitchFamily="49" charset="0"/>
                  <a:cs typeface="Courier New" panose="02070309020205020404" pitchFamily="49" charset="0"/>
                </a:rPr>
                <a:t>putStr</a:t>
              </a:r>
              <a:r>
                <a:rPr kumimoji="0" lang="en-US" altLang="zh-TW" sz="1050" dirty="0">
                  <a:solidFill>
                    <a:prstClr val="black"/>
                  </a:solidFill>
                  <a:latin typeface="Courier New" panose="02070309020205020404" pitchFamily="49" charset="0"/>
                  <a:cs typeface="Courier New" panose="02070309020205020404" pitchFamily="49" charset="0"/>
                </a:rPr>
                <a:t> (quine q)\</a:t>
              </a:r>
              <a:r>
                <a:rPr kumimoji="0" lang="en-US" altLang="zh-TW" sz="1050" dirty="0" err="1">
                  <a:solidFill>
                    <a:prstClr val="black"/>
                  </a:solidFill>
                  <a:latin typeface="Courier New" panose="02070309020205020404" pitchFamily="49" charset="0"/>
                  <a:cs typeface="Courier New" panose="02070309020205020404" pitchFamily="49" charset="0"/>
                </a:rPr>
                <a:t>nquine</a:t>
              </a:r>
              <a:r>
                <a:rPr kumimoji="0" lang="en-US" altLang="zh-TW" sz="1050" dirty="0">
                  <a:solidFill>
                    <a:prstClr val="black"/>
                  </a:solidFill>
                  <a:latin typeface="Courier New" panose="02070309020205020404" pitchFamily="49" charset="0"/>
                  <a:cs typeface="Courier New" panose="02070309020205020404" pitchFamily="49" charset="0"/>
                </a:rPr>
                <a:t> s = s ++ show s\nq = "</a:t>
              </a:r>
              <a:endParaRPr kumimoji="0" lang="zh-TW" altLang="en-US" sz="1050" dirty="0">
                <a:solidFill>
                  <a:prstClr val="black"/>
                </a:solidFill>
                <a:latin typeface="Courier New" panose="02070309020205020404" pitchFamily="49" charset="0"/>
                <a:cs typeface="Courier New" panose="02070309020205020404" pitchFamily="49" charset="0"/>
              </a:endParaRPr>
            </a:p>
          </p:txBody>
        </p:sp>
      </p:grpSp>
      <p:sp>
        <p:nvSpPr>
          <p:cNvPr id="237576" name="文字方塊 27">
            <a:extLst>
              <a:ext uri="{FF2B5EF4-FFF2-40B4-BE49-F238E27FC236}">
                <a16:creationId xmlns:a16="http://schemas.microsoft.com/office/drawing/2014/main" id="{959EBA76-49F4-4388-870A-B8BA6D2FCFF6}"/>
              </a:ext>
            </a:extLst>
          </p:cNvPr>
          <p:cNvSpPr txBox="1">
            <a:spLocks noChangeArrowheads="1"/>
          </p:cNvSpPr>
          <p:nvPr/>
        </p:nvSpPr>
        <p:spPr bwMode="auto">
          <a:xfrm>
            <a:off x="4308475" y="1627188"/>
            <a:ext cx="359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14313" indent="-214313">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Char char="Ø"/>
            </a:pPr>
            <a:r>
              <a:rPr kumimoji="0" lang="en-US" altLang="zh-TW" sz="1800">
                <a:solidFill>
                  <a:srgbClr val="000000"/>
                </a:solidFill>
                <a:latin typeface="Calibri" panose="020F0502020204030204" pitchFamily="34" charset="0"/>
              </a:rPr>
              <a:t>Like a mirror which reflects itself.  </a:t>
            </a:r>
            <a:endParaRPr kumimoji="0" lang="zh-TW" altLang="en-US" sz="1800">
              <a:solidFill>
                <a:srgbClr val="000000"/>
              </a:solidFill>
              <a:latin typeface="Calibri" panose="020F0502020204030204" pitchFamily="34" charset="0"/>
            </a:endParaRPr>
          </a:p>
        </p:txBody>
      </p:sp>
      <p:sp>
        <p:nvSpPr>
          <p:cNvPr id="29" name="文字方塊 28">
            <a:extLst>
              <a:ext uri="{FF2B5EF4-FFF2-40B4-BE49-F238E27FC236}">
                <a16:creationId xmlns:a16="http://schemas.microsoft.com/office/drawing/2014/main" id="{86DA2772-5852-4517-A772-9C11542A5554}"/>
              </a:ext>
            </a:extLst>
          </p:cNvPr>
          <p:cNvSpPr txBox="1"/>
          <p:nvPr/>
        </p:nvSpPr>
        <p:spPr>
          <a:xfrm>
            <a:off x="1268413" y="4846638"/>
            <a:ext cx="4146550" cy="922337"/>
          </a:xfrm>
          <a:prstGeom prst="rect">
            <a:avLst/>
          </a:prstGeom>
          <a:noFill/>
        </p:spPr>
        <p:txBody>
          <a:bodyPr wrap="none">
            <a:spAutoFit/>
          </a:bodyPr>
          <a:lstStyle/>
          <a:p>
            <a:pPr eaLnBrk="1" fontAlgn="auto" hangingPunct="1">
              <a:spcBef>
                <a:spcPts val="0"/>
              </a:spcBef>
              <a:spcAft>
                <a:spcPts val="0"/>
              </a:spcAft>
              <a:defRPr/>
            </a:pPr>
            <a:r>
              <a:rPr kumimoji="0" lang="en-US" altLang="zh-TW" sz="1350" dirty="0">
                <a:solidFill>
                  <a:prstClr val="black"/>
                </a:solidFill>
                <a:latin typeface="Calibri" panose="020F0502020204030204"/>
              </a:rPr>
              <a:t>Sources:</a:t>
            </a:r>
          </a:p>
          <a:p>
            <a:pPr lvl="1" eaLnBrk="1" fontAlgn="auto" hangingPunct="1">
              <a:spcBef>
                <a:spcPts val="0"/>
              </a:spcBef>
              <a:spcAft>
                <a:spcPts val="0"/>
              </a:spcAft>
              <a:defRPr/>
            </a:pPr>
            <a:r>
              <a:rPr kumimoji="0" lang="en-US" altLang="zh-TW" sz="1350" dirty="0">
                <a:solidFill>
                  <a:prstClr val="black"/>
                </a:solidFill>
                <a:latin typeface="Calibri" panose="020F0502020204030204"/>
                <a:hlinkClick r:id="rId2"/>
              </a:rPr>
              <a:t>https://en.wikipedia.org/wiki/Quine_(computing)</a:t>
            </a:r>
            <a:endParaRPr kumimoji="0" lang="en-US" altLang="zh-TW" sz="1350" dirty="0">
              <a:solidFill>
                <a:prstClr val="black"/>
              </a:solidFill>
              <a:latin typeface="Calibri" panose="020F0502020204030204"/>
            </a:endParaRPr>
          </a:p>
          <a:p>
            <a:pPr lvl="1" eaLnBrk="1" fontAlgn="auto" hangingPunct="1">
              <a:spcBef>
                <a:spcPts val="0"/>
              </a:spcBef>
              <a:spcAft>
                <a:spcPts val="0"/>
              </a:spcAft>
              <a:defRPr/>
            </a:pPr>
            <a:r>
              <a:rPr kumimoji="0" lang="en-US" altLang="zh-TW" sz="1350" dirty="0">
                <a:solidFill>
                  <a:prstClr val="black"/>
                </a:solidFill>
                <a:latin typeface="Calibri" panose="020F0502020204030204"/>
                <a:hlinkClick r:id="rId3"/>
              </a:rPr>
              <a:t>https://www.nyx.net/~gthompso/quine.htm</a:t>
            </a:r>
            <a:endParaRPr kumimoji="0" lang="en-US" altLang="zh-TW" sz="1350" dirty="0">
              <a:solidFill>
                <a:prstClr val="black"/>
              </a:solidFill>
              <a:latin typeface="Calibri" panose="020F0502020204030204"/>
            </a:endParaRPr>
          </a:p>
          <a:p>
            <a:pPr lvl="1" eaLnBrk="1" fontAlgn="auto" hangingPunct="1">
              <a:spcBef>
                <a:spcPts val="0"/>
              </a:spcBef>
              <a:spcAft>
                <a:spcPts val="0"/>
              </a:spcAft>
              <a:defRPr/>
            </a:pPr>
            <a:endParaRPr kumimoji="0" lang="en-US" altLang="zh-TW" sz="1350" dirty="0">
              <a:solidFill>
                <a:prstClr val="black"/>
              </a:solidFill>
              <a:latin typeface="Calibri" panose="020F0502020204030204"/>
            </a:endParaRPr>
          </a:p>
        </p:txBody>
      </p:sp>
      <p:sp>
        <p:nvSpPr>
          <p:cNvPr id="30" name="文字方塊 29">
            <a:extLst>
              <a:ext uri="{FF2B5EF4-FFF2-40B4-BE49-F238E27FC236}">
                <a16:creationId xmlns:a16="http://schemas.microsoft.com/office/drawing/2014/main" id="{2FA7575F-9D20-4440-BBEE-52906805D291}"/>
              </a:ext>
            </a:extLst>
          </p:cNvPr>
          <p:cNvSpPr txBox="1"/>
          <p:nvPr/>
        </p:nvSpPr>
        <p:spPr>
          <a:xfrm>
            <a:off x="5062538" y="5651500"/>
            <a:ext cx="2979737" cy="300038"/>
          </a:xfrm>
          <a:prstGeom prst="rect">
            <a:avLst/>
          </a:prstGeom>
          <a:noFill/>
        </p:spPr>
        <p:txBody>
          <a:bodyPr wrap="none">
            <a:spAutoFit/>
          </a:bodyPr>
          <a:lstStyle/>
          <a:p>
            <a:pPr eaLnBrk="1" fontAlgn="auto" hangingPunct="1">
              <a:spcBef>
                <a:spcPts val="0"/>
              </a:spcBef>
              <a:spcAft>
                <a:spcPts val="0"/>
              </a:spcAft>
              <a:defRPr/>
            </a:pPr>
            <a:r>
              <a:rPr kumimoji="0" lang="en-US" altLang="zh-TW" sz="1350" dirty="0">
                <a:solidFill>
                  <a:prstClr val="black"/>
                </a:solidFill>
                <a:latin typeface="Calibri" panose="020F0502020204030204"/>
              </a:rPr>
              <a:t>By </a:t>
            </a:r>
            <a:r>
              <a:rPr kumimoji="0" lang="en-US" altLang="zh-TW" sz="1350" dirty="0" err="1">
                <a:solidFill>
                  <a:prstClr val="black"/>
                </a:solidFill>
                <a:latin typeface="Calibri" panose="020F0502020204030204"/>
              </a:rPr>
              <a:t>Johntim</a:t>
            </a:r>
            <a:r>
              <a:rPr kumimoji="0" lang="en-US" altLang="zh-TW" sz="1350" dirty="0">
                <a:solidFill>
                  <a:prstClr val="black"/>
                </a:solidFill>
                <a:latin typeface="Calibri" panose="020F0502020204030204"/>
              </a:rPr>
              <a:t> J.C. </a:t>
            </a:r>
            <a:r>
              <a:rPr kumimoji="0" lang="en-US" altLang="zh-TW" sz="1350" dirty="0" err="1">
                <a:solidFill>
                  <a:prstClr val="black"/>
                </a:solidFill>
                <a:latin typeface="Calibri" panose="020F0502020204030204"/>
              </a:rPr>
              <a:t>Kuo</a:t>
            </a:r>
            <a:r>
              <a:rPr kumimoji="0" lang="en-US" altLang="zh-TW" sz="1350" dirty="0">
                <a:solidFill>
                  <a:prstClr val="black"/>
                </a:solidFill>
                <a:latin typeface="Calibri" panose="020F0502020204030204"/>
              </a:rPr>
              <a:t>, </a:t>
            </a:r>
            <a:r>
              <a:rPr kumimoji="0" lang="zh-TW" altLang="en-US" sz="1350" dirty="0">
                <a:solidFill>
                  <a:prstClr val="black"/>
                </a:solidFill>
                <a:latin typeface="標楷體" panose="03000509000000000000" pitchFamily="65" charset="-120"/>
                <a:ea typeface="標楷體" panose="03000509000000000000" pitchFamily="65" charset="-120"/>
              </a:rPr>
              <a:t>郭宗霆</a:t>
            </a:r>
            <a:r>
              <a:rPr kumimoji="0" lang="zh-TW" altLang="en-US" sz="1350" dirty="0">
                <a:solidFill>
                  <a:prstClr val="black"/>
                </a:solidFill>
                <a:latin typeface="Calibri" panose="020F0502020204030204"/>
              </a:rPr>
              <a:t> </a:t>
            </a:r>
            <a:r>
              <a:rPr kumimoji="0" lang="en-US" altLang="zh-TW" sz="1350" dirty="0">
                <a:solidFill>
                  <a:prstClr val="black"/>
                </a:solidFill>
                <a:latin typeface="Calibri" panose="020F0502020204030204"/>
              </a:rPr>
              <a:t>D01922018</a:t>
            </a:r>
            <a:endParaRPr kumimoji="0" lang="zh-TW" altLang="en-US" sz="1350" dirty="0">
              <a:solidFill>
                <a:prstClr val="black"/>
              </a:solidFill>
              <a:latin typeface="Calibri" panose="020F050202020403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內容版面配置區 6" descr="eng.JPG">
            <a:extLst>
              <a:ext uri="{FF2B5EF4-FFF2-40B4-BE49-F238E27FC236}">
                <a16:creationId xmlns:a16="http://schemas.microsoft.com/office/drawing/2014/main" id="{9CB7A24E-E90F-4F8D-A9E3-561F9A31132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500063"/>
            <a:ext cx="7286625" cy="2643187"/>
          </a:xfrm>
        </p:spPr>
      </p:pic>
      <p:pic>
        <p:nvPicPr>
          <p:cNvPr id="14339" name="內容版面配置區 9" descr="ori.JPG">
            <a:extLst>
              <a:ext uri="{FF2B5EF4-FFF2-40B4-BE49-F238E27FC236}">
                <a16:creationId xmlns:a16="http://schemas.microsoft.com/office/drawing/2014/main" id="{B880DF49-B6E0-4413-B865-701B84D42D8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3" y="3786188"/>
            <a:ext cx="7358062" cy="2714625"/>
          </a:xfrm>
        </p:spPr>
      </p:pic>
      <p:pic>
        <p:nvPicPr>
          <p:cNvPr id="238596" name="圖片 1">
            <a:extLst>
              <a:ext uri="{FF2B5EF4-FFF2-40B4-BE49-F238E27FC236}">
                <a16:creationId xmlns:a16="http://schemas.microsoft.com/office/drawing/2014/main" id="{DB377DBD-779A-4697-865C-9EFBEB9D0D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3208338"/>
            <a:ext cx="46037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投影片編號版面配置區 3">
            <a:extLst>
              <a:ext uri="{FF2B5EF4-FFF2-40B4-BE49-F238E27FC236}">
                <a16:creationId xmlns:a16="http://schemas.microsoft.com/office/drawing/2014/main" id="{41823169-1C87-4FDB-ABB4-EBB131F9A5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F8AFD15D-F3C7-4AC2-9B5E-B215263B3E12}" type="slidenum">
              <a:rPr lang="en-US" altLang="zh-TW" sz="1400" smtClean="0"/>
              <a:pPr/>
              <a:t>4</a:t>
            </a:fld>
            <a:endParaRPr lang="en-US" altLang="zh-TW" sz="1400"/>
          </a:p>
        </p:txBody>
      </p:sp>
      <p:pic>
        <p:nvPicPr>
          <p:cNvPr id="190467" name="Picture 4" descr="illusion">
            <a:extLst>
              <a:ext uri="{FF2B5EF4-FFF2-40B4-BE49-F238E27FC236}">
                <a16:creationId xmlns:a16="http://schemas.microsoft.com/office/drawing/2014/main" id="{24B003F9-D3CC-4414-988E-DCCA47D93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16113"/>
            <a:ext cx="73088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Text Box 5">
            <a:extLst>
              <a:ext uri="{FF2B5EF4-FFF2-40B4-BE49-F238E27FC236}">
                <a16:creationId xmlns:a16="http://schemas.microsoft.com/office/drawing/2014/main" id="{0D4E38BD-241F-4753-96B7-A3DA1CDFB678}"/>
              </a:ext>
            </a:extLst>
          </p:cNvPr>
          <p:cNvSpPr txBox="1">
            <a:spLocks noChangeArrowheads="1"/>
          </p:cNvSpPr>
          <p:nvPr/>
        </p:nvSpPr>
        <p:spPr bwMode="auto">
          <a:xfrm>
            <a:off x="395288" y="5805488"/>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a:t>Source: My niece’s email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投影片編號版面配置區 3">
            <a:extLst>
              <a:ext uri="{FF2B5EF4-FFF2-40B4-BE49-F238E27FC236}">
                <a16:creationId xmlns:a16="http://schemas.microsoft.com/office/drawing/2014/main" id="{E9B18A7D-2823-4089-9108-7769032754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65FE39C9-1819-4A43-9BD7-8A67E0B40E6E}" type="slidenum">
              <a:rPr lang="en-US" altLang="zh-TW" sz="1400" smtClean="0"/>
              <a:pPr/>
              <a:t>5</a:t>
            </a:fld>
            <a:endParaRPr lang="en-US" altLang="zh-TW" sz="1400"/>
          </a:p>
        </p:txBody>
      </p:sp>
      <p:pic>
        <p:nvPicPr>
          <p:cNvPr id="192515" name="Picture 4" descr="good">
            <a:extLst>
              <a:ext uri="{FF2B5EF4-FFF2-40B4-BE49-F238E27FC236}">
                <a16:creationId xmlns:a16="http://schemas.microsoft.com/office/drawing/2014/main" id="{CFC23953-94D3-4DD9-B6D7-42C7B7F35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89138"/>
            <a:ext cx="61214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Text Box 5">
            <a:extLst>
              <a:ext uri="{FF2B5EF4-FFF2-40B4-BE49-F238E27FC236}">
                <a16:creationId xmlns:a16="http://schemas.microsoft.com/office/drawing/2014/main" id="{F89181E4-9F14-423D-B31F-8B5F07C53159}"/>
              </a:ext>
            </a:extLst>
          </p:cNvPr>
          <p:cNvSpPr txBox="1">
            <a:spLocks noChangeArrowheads="1"/>
          </p:cNvSpPr>
          <p:nvPr/>
        </p:nvSpPr>
        <p:spPr bwMode="auto">
          <a:xfrm>
            <a:off x="395288" y="5805488"/>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a:t>Source: My niece’s email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投影片編號版面配置區 3">
            <a:extLst>
              <a:ext uri="{FF2B5EF4-FFF2-40B4-BE49-F238E27FC236}">
                <a16:creationId xmlns:a16="http://schemas.microsoft.com/office/drawing/2014/main" id="{AB87DEF4-ED34-43D7-8294-2D8DE87D20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9F86A95E-8439-48EA-994A-B9EDC2ED0C67}" type="slidenum">
              <a:rPr lang="en-US" altLang="zh-TW" sz="1400" smtClean="0"/>
              <a:pPr/>
              <a:t>6</a:t>
            </a:fld>
            <a:endParaRPr lang="en-US" altLang="zh-TW" sz="1400"/>
          </a:p>
        </p:txBody>
      </p:sp>
      <p:pic>
        <p:nvPicPr>
          <p:cNvPr id="194563" name="Picture 4" descr="me">
            <a:extLst>
              <a:ext uri="{FF2B5EF4-FFF2-40B4-BE49-F238E27FC236}">
                <a16:creationId xmlns:a16="http://schemas.microsoft.com/office/drawing/2014/main" id="{1572D78A-DDED-4AB1-88DA-0BF34B23A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33375"/>
            <a:ext cx="3014663"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Text Box 5">
            <a:extLst>
              <a:ext uri="{FF2B5EF4-FFF2-40B4-BE49-F238E27FC236}">
                <a16:creationId xmlns:a16="http://schemas.microsoft.com/office/drawing/2014/main" id="{213B37FA-599E-40CC-AC98-AE1B2DDABC09}"/>
              </a:ext>
            </a:extLst>
          </p:cNvPr>
          <p:cNvSpPr txBox="1">
            <a:spLocks noChangeArrowheads="1"/>
          </p:cNvSpPr>
          <p:nvPr/>
        </p:nvSpPr>
        <p:spPr bwMode="auto">
          <a:xfrm>
            <a:off x="395288" y="5805488"/>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a:t>Source: My niece’s email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F5CFEDBD-93EA-4CCF-AD5E-B653C5F87E7B}"/>
              </a:ext>
            </a:extLst>
          </p:cNvPr>
          <p:cNvSpPr>
            <a:spLocks noGrp="1"/>
          </p:cNvSpPr>
          <p:nvPr>
            <p:ph type="title"/>
          </p:nvPr>
        </p:nvSpPr>
        <p:spPr>
          <a:xfrm>
            <a:off x="395288" y="549275"/>
            <a:ext cx="8134350" cy="1143000"/>
          </a:xfrm>
        </p:spPr>
        <p:txBody>
          <a:bodyPr/>
          <a:lstStyle/>
          <a:p>
            <a:pPr eaLnBrk="1" hangingPunct="1"/>
            <a:r>
              <a:rPr lang="en-US" altLang="zh-TW" sz="3600"/>
              <a:t>Count every " F" in the following text:</a:t>
            </a:r>
          </a:p>
        </p:txBody>
      </p:sp>
      <p:sp>
        <p:nvSpPr>
          <p:cNvPr id="196611" name="Rectangle 3">
            <a:extLst>
              <a:ext uri="{FF2B5EF4-FFF2-40B4-BE49-F238E27FC236}">
                <a16:creationId xmlns:a16="http://schemas.microsoft.com/office/drawing/2014/main" id="{3C75317C-F9D9-48A1-852F-163920CE1500}"/>
              </a:ext>
            </a:extLst>
          </p:cNvPr>
          <p:cNvSpPr>
            <a:spLocks noGrp="1"/>
          </p:cNvSpPr>
          <p:nvPr>
            <p:ph idx="1"/>
          </p:nvPr>
        </p:nvSpPr>
        <p:spPr>
          <a:xfrm>
            <a:off x="1476375" y="1844675"/>
            <a:ext cx="5976938" cy="3465513"/>
          </a:xfrm>
        </p:spPr>
        <p:txBody>
          <a:bodyPr/>
          <a:lstStyle/>
          <a:p>
            <a:pPr marL="0" indent="0" eaLnBrk="1" hangingPunct="1">
              <a:buFontTx/>
              <a:buNone/>
            </a:pPr>
            <a:r>
              <a:rPr lang="en-US" altLang="zh-TW"/>
              <a:t>FINISHED FILES ARE THE RE </a:t>
            </a:r>
            <a:br>
              <a:rPr lang="en-US" altLang="zh-TW"/>
            </a:br>
            <a:r>
              <a:rPr lang="en-US" altLang="zh-TW"/>
              <a:t>SULT OF YEARS OF SCIENTI </a:t>
            </a:r>
            <a:br>
              <a:rPr lang="en-US" altLang="zh-TW"/>
            </a:br>
            <a:r>
              <a:rPr lang="en-US" altLang="zh-TW"/>
              <a:t>FIC STUDY COMBINED WITH </a:t>
            </a:r>
            <a:br>
              <a:rPr lang="en-US" altLang="zh-TW"/>
            </a:br>
            <a:r>
              <a:rPr lang="en-US" altLang="zh-TW"/>
              <a:t>THE EXPERIENCE OF YEARS...</a:t>
            </a:r>
          </a:p>
        </p:txBody>
      </p:sp>
      <p:sp>
        <p:nvSpPr>
          <p:cNvPr id="196612" name="投影片編號版面配置區 5">
            <a:extLst>
              <a:ext uri="{FF2B5EF4-FFF2-40B4-BE49-F238E27FC236}">
                <a16:creationId xmlns:a16="http://schemas.microsoft.com/office/drawing/2014/main" id="{1CA0EB3C-6B11-46C2-A7D7-6AF27E43CC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F202E3AD-74D0-4E90-A921-56757935F413}" type="slidenum">
              <a:rPr lang="en-US" altLang="zh-TW" sz="1400" smtClean="0"/>
              <a:pPr/>
              <a:t>7</a:t>
            </a:fld>
            <a:endParaRPr lang="en-US" altLang="zh-TW" sz="1400"/>
          </a:p>
        </p:txBody>
      </p:sp>
      <p:sp>
        <p:nvSpPr>
          <p:cNvPr id="196613" name="Text Box 4">
            <a:extLst>
              <a:ext uri="{FF2B5EF4-FFF2-40B4-BE49-F238E27FC236}">
                <a16:creationId xmlns:a16="http://schemas.microsoft.com/office/drawing/2014/main" id="{5CCD1B2F-29E0-4736-B624-69BE74C04A78}"/>
              </a:ext>
            </a:extLst>
          </p:cNvPr>
          <p:cNvSpPr txBox="1">
            <a:spLocks noChangeArrowheads="1"/>
          </p:cNvSpPr>
          <p:nvPr/>
        </p:nvSpPr>
        <p:spPr bwMode="auto">
          <a:xfrm>
            <a:off x="395288" y="5805488"/>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a:t>Source: My niece’s email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a:extLst>
              <a:ext uri="{FF2B5EF4-FFF2-40B4-BE49-F238E27FC236}">
                <a16:creationId xmlns:a16="http://schemas.microsoft.com/office/drawing/2014/main" id="{5BC8C5EE-FD64-40AE-B6DD-072CCDF8C547}"/>
              </a:ext>
            </a:extLst>
          </p:cNvPr>
          <p:cNvSpPr>
            <a:spLocks noGrp="1"/>
          </p:cNvSpPr>
          <p:nvPr>
            <p:ph type="title"/>
          </p:nvPr>
        </p:nvSpPr>
        <p:spPr/>
        <p:txBody>
          <a:bodyPr/>
          <a:lstStyle/>
          <a:p>
            <a:pPr eaLnBrk="1" hangingPunct="1"/>
            <a:r>
              <a:rPr lang="en-US" altLang="zh-TW" sz="4000"/>
              <a:t>Olny srmat poelpe can raed tihs. </a:t>
            </a:r>
            <a:br>
              <a:rPr lang="en-US" altLang="zh-TW" sz="4000"/>
            </a:br>
            <a:endParaRPr lang="en-US" altLang="zh-TW" sz="4000"/>
          </a:p>
        </p:txBody>
      </p:sp>
      <p:sp>
        <p:nvSpPr>
          <p:cNvPr id="198659" name="Rectangle 6">
            <a:extLst>
              <a:ext uri="{FF2B5EF4-FFF2-40B4-BE49-F238E27FC236}">
                <a16:creationId xmlns:a16="http://schemas.microsoft.com/office/drawing/2014/main" id="{8DE8C9D4-2913-48B3-964E-297568DD0456}"/>
              </a:ext>
            </a:extLst>
          </p:cNvPr>
          <p:cNvSpPr>
            <a:spLocks noGrp="1"/>
          </p:cNvSpPr>
          <p:nvPr>
            <p:ph idx="1"/>
          </p:nvPr>
        </p:nvSpPr>
        <p:spPr>
          <a:xfrm>
            <a:off x="611188" y="1484313"/>
            <a:ext cx="7772400" cy="4114800"/>
          </a:xfrm>
        </p:spPr>
        <p:txBody>
          <a:bodyPr/>
          <a:lstStyle/>
          <a:p>
            <a:pPr marL="0" indent="0" eaLnBrk="1" hangingPunct="1">
              <a:buFontTx/>
              <a:buNone/>
            </a:pPr>
            <a:r>
              <a:rPr lang="en-US" altLang="zh-TW" sz="2800"/>
              <a:t>cdnuolt blveiee taht I cluod aulaclty uesdnatnrd waht I was rdanieg. The phaonmneal pweor of the hmuan mnid, aoccdrnig to a rscheearch at Cmabrigde Uinervtisy, it deosn't mttaer in waht oredr the ltteers in a wrod are, the olny iprmoatnt tihng is taht the frist and lsat ltteer be in the rghit pclae. The rset can be a taotl mses and you can sitll raed it wouthit a porbelm. </a:t>
            </a:r>
            <a:br>
              <a:rPr lang="en-US" altLang="zh-TW" sz="2800"/>
            </a:br>
            <a:endParaRPr lang="en-US" altLang="zh-TW" sz="2800"/>
          </a:p>
        </p:txBody>
      </p:sp>
      <p:sp>
        <p:nvSpPr>
          <p:cNvPr id="198660" name="投影片編號版面配置區 5">
            <a:extLst>
              <a:ext uri="{FF2B5EF4-FFF2-40B4-BE49-F238E27FC236}">
                <a16:creationId xmlns:a16="http://schemas.microsoft.com/office/drawing/2014/main" id="{7DE0335F-BF17-4D94-BF77-521564BFF48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2A526269-3C40-46C2-A439-F023CCBA8796}" type="slidenum">
              <a:rPr lang="en-US" altLang="zh-TW" sz="1400" smtClean="0"/>
              <a:pPr/>
              <a:t>8</a:t>
            </a:fld>
            <a:endParaRPr lang="en-US" altLang="zh-TW" sz="1400"/>
          </a:p>
        </p:txBody>
      </p:sp>
      <p:sp>
        <p:nvSpPr>
          <p:cNvPr id="198661" name="Text Box 7">
            <a:extLst>
              <a:ext uri="{FF2B5EF4-FFF2-40B4-BE49-F238E27FC236}">
                <a16:creationId xmlns:a16="http://schemas.microsoft.com/office/drawing/2014/main" id="{A6B64AD5-D232-4276-B3B4-22F612D06D23}"/>
              </a:ext>
            </a:extLst>
          </p:cNvPr>
          <p:cNvSpPr txBox="1">
            <a:spLocks noChangeArrowheads="1"/>
          </p:cNvSpPr>
          <p:nvPr/>
        </p:nvSpPr>
        <p:spPr bwMode="auto">
          <a:xfrm>
            <a:off x="395288" y="5805488"/>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400"/>
              <a:t>Source: My niece’s email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1B30CC4-93B8-4DBF-A766-800B6B71BC56}"/>
              </a:ext>
            </a:extLst>
          </p:cNvPr>
          <p:cNvSpPr>
            <a:spLocks noGrp="1"/>
          </p:cNvSpPr>
          <p:nvPr>
            <p:ph type="title"/>
          </p:nvPr>
        </p:nvSpPr>
        <p:spPr>
          <a:xfrm>
            <a:off x="685800" y="260350"/>
            <a:ext cx="7772400" cy="1143000"/>
          </a:xfrm>
        </p:spPr>
        <p:txBody>
          <a:bodyPr/>
          <a:lstStyle/>
          <a:p>
            <a:pPr eaLnBrk="1" hangingPunct="1"/>
            <a:r>
              <a:rPr lang="en-US" altLang="zh-TW"/>
              <a:t>Consonant vs. Vowel</a:t>
            </a:r>
          </a:p>
        </p:txBody>
      </p:sp>
      <p:sp>
        <p:nvSpPr>
          <p:cNvPr id="235523" name="Rectangle 3">
            <a:extLst>
              <a:ext uri="{FF2B5EF4-FFF2-40B4-BE49-F238E27FC236}">
                <a16:creationId xmlns:a16="http://schemas.microsoft.com/office/drawing/2014/main" id="{EAE61438-004C-4FA9-9AAA-85F7BE289C40}"/>
              </a:ext>
            </a:extLst>
          </p:cNvPr>
          <p:cNvSpPr>
            <a:spLocks noGrp="1"/>
          </p:cNvSpPr>
          <p:nvPr>
            <p:ph idx="1"/>
          </p:nvPr>
        </p:nvSpPr>
        <p:spPr>
          <a:xfrm>
            <a:off x="468313" y="1052513"/>
            <a:ext cx="8280400" cy="4114800"/>
          </a:xfrm>
        </p:spPr>
        <p:txBody>
          <a:bodyPr/>
          <a:lstStyle/>
          <a:p>
            <a:pPr eaLnBrk="1" hangingPunct="1">
              <a:buFontTx/>
              <a:buNone/>
            </a:pPr>
            <a:r>
              <a:rPr lang="en-US" altLang="zh-TW"/>
              <a:t>We can read consonants, but not vowels.</a:t>
            </a:r>
          </a:p>
          <a:p>
            <a:pPr eaLnBrk="1" hangingPunct="1">
              <a:buFontTx/>
              <a:buNone/>
            </a:pPr>
            <a:r>
              <a:rPr lang="en-US" altLang="zh-TW"/>
              <a:t>W cn rd cnsnnts, bt nt vwls.</a:t>
            </a:r>
          </a:p>
          <a:p>
            <a:pPr eaLnBrk="1" hangingPunct="1">
              <a:buFontTx/>
              <a:buNone/>
            </a:pPr>
            <a:r>
              <a:rPr lang="en-US" altLang="zh-TW"/>
              <a:t>E a ea ooa, u o oe. ?</a:t>
            </a:r>
          </a:p>
          <a:p>
            <a:pPr eaLnBrk="1" hangingPunct="1">
              <a:buFontTx/>
              <a:buNone/>
            </a:pPr>
            <a:r>
              <a:rPr lang="en-US" altLang="zh-TW"/>
              <a:t>-- A History of Writing</a:t>
            </a:r>
          </a:p>
          <a:p>
            <a:pPr eaLnBrk="1" hangingPunct="1">
              <a:buFontTx/>
              <a:buNone/>
            </a:pPr>
            <a:r>
              <a:rPr lang="en-US" altLang="zh-TW"/>
              <a:t>SPP, LKK, …</a:t>
            </a:r>
          </a:p>
          <a:p>
            <a:pPr eaLnBrk="1" hangingPunct="1">
              <a:buFontTx/>
              <a:buNone/>
            </a:pPr>
            <a:r>
              <a:rPr lang="en-US" altLang="zh-TW"/>
              <a:t>A counter Example: covfefe vs. coverage/coffee</a:t>
            </a:r>
          </a:p>
        </p:txBody>
      </p:sp>
      <p:sp>
        <p:nvSpPr>
          <p:cNvPr id="200708" name="投影片編號版面配置區 5">
            <a:extLst>
              <a:ext uri="{FF2B5EF4-FFF2-40B4-BE49-F238E27FC236}">
                <a16:creationId xmlns:a16="http://schemas.microsoft.com/office/drawing/2014/main" id="{4CF8524E-6B35-4A3C-BF97-F219F857DC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000">
                <a:solidFill>
                  <a:schemeClr val="tx1"/>
                </a:solidFill>
                <a:latin typeface="Times New Roman" panose="02020603050405020304" pitchFamily="18" charset="0"/>
                <a:ea typeface="新細明體" panose="02020500000000000000" pitchFamily="18" charset="-120"/>
              </a:defRPr>
            </a:lvl1pPr>
            <a:lvl2pPr marL="742950" indent="-285750">
              <a:defRPr kumimoji="1" sz="2000">
                <a:solidFill>
                  <a:schemeClr val="tx1"/>
                </a:solidFill>
                <a:latin typeface="Times New Roman" panose="02020603050405020304" pitchFamily="18" charset="0"/>
                <a:ea typeface="新細明體" panose="02020500000000000000" pitchFamily="18" charset="-120"/>
              </a:defRPr>
            </a:lvl2pPr>
            <a:lvl3pPr marL="1143000" indent="-228600">
              <a:defRPr kumimoji="1" sz="2000">
                <a:solidFill>
                  <a:schemeClr val="tx1"/>
                </a:solidFill>
                <a:latin typeface="Times New Roman" panose="02020603050405020304" pitchFamily="18" charset="0"/>
                <a:ea typeface="新細明體" panose="02020500000000000000" pitchFamily="18" charset="-120"/>
              </a:defRPr>
            </a:lvl3pPr>
            <a:lvl4pPr marL="1600200" indent="-228600">
              <a:defRPr kumimoji="1" sz="2000">
                <a:solidFill>
                  <a:schemeClr val="tx1"/>
                </a:solidFill>
                <a:latin typeface="Times New Roman" panose="02020603050405020304" pitchFamily="18" charset="0"/>
                <a:ea typeface="新細明體" panose="02020500000000000000" pitchFamily="18" charset="-120"/>
              </a:defRPr>
            </a:lvl4pPr>
            <a:lvl5pPr marL="2057400" indent="-228600">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新細明體" panose="02020500000000000000" pitchFamily="18" charset="-120"/>
              </a:defRPr>
            </a:lvl9pPr>
          </a:lstStyle>
          <a:p>
            <a:fld id="{5CF34A64-3A79-4EDF-A2A1-CBC53F0D9C6E}" type="slidenum">
              <a:rPr lang="en-US" altLang="zh-TW" sz="1400" smtClean="0"/>
              <a:pPr/>
              <a:t>9</a:t>
            </a:fld>
            <a:endParaRPr lang="en-US" altLang="zh-TW" sz="1400"/>
          </a:p>
        </p:txBody>
      </p:sp>
      <p:pic>
        <p:nvPicPr>
          <p:cNvPr id="2" name="圖片 1">
            <a:extLst>
              <a:ext uri="{FF2B5EF4-FFF2-40B4-BE49-F238E27FC236}">
                <a16:creationId xmlns:a16="http://schemas.microsoft.com/office/drawing/2014/main" id="{04587939-BE9A-4CB0-902A-A86D4AFB2A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4249739"/>
            <a:ext cx="47847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box(in)">
                                      <p:cBhvr>
                                        <p:cTn id="7" dur="500"/>
                                        <p:tgtEl>
                                          <p:spTgt spid="235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23">
                                            <p:txEl>
                                              <p:pRg st="1" end="1"/>
                                            </p:txEl>
                                          </p:spTgt>
                                        </p:tgtEl>
                                        <p:attrNameLst>
                                          <p:attrName>style.visibility</p:attrName>
                                        </p:attrNameLst>
                                      </p:cBhvr>
                                      <p:to>
                                        <p:strVal val="visible"/>
                                      </p:to>
                                    </p:set>
                                    <p:animEffect transition="in" filter="box(in)">
                                      <p:cBhvr>
                                        <p:cTn id="12" dur="500"/>
                                        <p:tgtEl>
                                          <p:spTgt spid="235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5523">
                                            <p:txEl>
                                              <p:pRg st="2" end="2"/>
                                            </p:txEl>
                                          </p:spTgt>
                                        </p:tgtEl>
                                        <p:attrNameLst>
                                          <p:attrName>style.visibility</p:attrName>
                                        </p:attrNameLst>
                                      </p:cBhvr>
                                      <p:to>
                                        <p:strVal val="visible"/>
                                      </p:to>
                                    </p:set>
                                    <p:animEffect transition="in" filter="box(in)">
                                      <p:cBhvr>
                                        <p:cTn id="17" dur="500"/>
                                        <p:tgtEl>
                                          <p:spTgt spid="2355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35523">
                                            <p:txEl>
                                              <p:pRg st="3" end="3"/>
                                            </p:txEl>
                                          </p:spTgt>
                                        </p:tgtEl>
                                        <p:attrNameLst>
                                          <p:attrName>style.visibility</p:attrName>
                                        </p:attrNameLst>
                                      </p:cBhvr>
                                      <p:to>
                                        <p:strVal val="visible"/>
                                      </p:to>
                                    </p:set>
                                    <p:animEffect transition="in" filter="box(in)">
                                      <p:cBhvr>
                                        <p:cTn id="22" dur="500"/>
                                        <p:tgtEl>
                                          <p:spTgt spid="2355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35523">
                                            <p:txEl>
                                              <p:pRg st="4" end="4"/>
                                            </p:txEl>
                                          </p:spTgt>
                                        </p:tgtEl>
                                        <p:attrNameLst>
                                          <p:attrName>style.visibility</p:attrName>
                                        </p:attrNameLst>
                                      </p:cBhvr>
                                      <p:to>
                                        <p:strVal val="visible"/>
                                      </p:to>
                                    </p:set>
                                    <p:animEffect transition="in" filter="box(in)">
                                      <p:cBhvr>
                                        <p:cTn id="27" dur="500"/>
                                        <p:tgtEl>
                                          <p:spTgt spid="2355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35523">
                                            <p:txEl>
                                              <p:pRg st="5" end="5"/>
                                            </p:txEl>
                                          </p:spTgt>
                                        </p:tgtEl>
                                        <p:attrNameLst>
                                          <p:attrName>style.visibility</p:attrName>
                                        </p:attrNameLst>
                                      </p:cBhvr>
                                      <p:to>
                                        <p:strVal val="visible"/>
                                      </p:to>
                                    </p:set>
                                    <p:animEffect transition="in" filter="box(in)">
                                      <p:cBhvr>
                                        <p:cTn id="32" dur="500"/>
                                        <p:tgtEl>
                                          <p:spTgt spid="235523">
                                            <p:txEl>
                                              <p:pRg st="5" end="5"/>
                                            </p:txEl>
                                          </p:spTgt>
                                        </p:tgtEl>
                                      </p:cBhvr>
                                    </p:animEffect>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佈景主題">
  <a:themeElements>
    <a:clrScheme name="Office 佈景主題">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佈景主題">
      <a:majorFont>
        <a:latin typeface="Calibri"/>
        <a:ea typeface="Calibri"/>
        <a:cs typeface="Calibri"/>
      </a:majorFont>
      <a:minorFont>
        <a:latin typeface="Helvetica"/>
        <a:ea typeface="Helvetica"/>
        <a:cs typeface="Helvetica"/>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4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2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佈景主題">
      <a:majorFont>
        <a:latin typeface="Calibri"/>
        <a:ea typeface="Calibri"/>
        <a:cs typeface="Calibri"/>
      </a:majorFont>
      <a:minorFont>
        <a:latin typeface="Helvetica"/>
        <a:ea typeface="Helvetica"/>
        <a:cs typeface="Helvetica"/>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4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飛機雲">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2777</TotalTime>
  <Words>2735</Words>
  <Application>Microsoft Office PowerPoint</Application>
  <PresentationFormat>如螢幕大小 (4:3)</PresentationFormat>
  <Paragraphs>299</Paragraphs>
  <Slides>36</Slides>
  <Notes>18</Notes>
  <HiddenSlides>0</HiddenSlides>
  <MMClips>0</MMClips>
  <ScaleCrop>false</ScaleCrop>
  <HeadingPairs>
    <vt:vector size="6" baseType="variant">
      <vt:variant>
        <vt:lpstr>使用字型</vt:lpstr>
      </vt:variant>
      <vt:variant>
        <vt:i4>34</vt:i4>
      </vt:variant>
      <vt:variant>
        <vt:lpstr>佈景主題</vt:lpstr>
      </vt:variant>
      <vt:variant>
        <vt:i4>13</vt:i4>
      </vt:variant>
      <vt:variant>
        <vt:lpstr>投影片標題</vt:lpstr>
      </vt:variant>
      <vt:variant>
        <vt:i4>36</vt:i4>
      </vt:variant>
    </vt:vector>
  </HeadingPairs>
  <TitlesOfParts>
    <vt:vector size="83" baseType="lpstr">
      <vt:lpstr>Calibri Light (Body)</vt:lpstr>
      <vt:lpstr>Helvetica Light</vt:lpstr>
      <vt:lpstr>Helvetica Neue</vt:lpstr>
      <vt:lpstr>Helvetica Neue Light</vt:lpstr>
      <vt:lpstr>Helvetica Neue Medium</vt:lpstr>
      <vt:lpstr>Helvetica Neue Thin</vt:lpstr>
      <vt:lpstr>Lato</vt:lpstr>
      <vt:lpstr>Playfair Display</vt:lpstr>
      <vt:lpstr>Raleway</vt:lpstr>
      <vt:lpstr>宋体</vt:lpstr>
      <vt:lpstr>細明體</vt:lpstr>
      <vt:lpstr>游ゴシック体 ミディアム</vt:lpstr>
      <vt:lpstr>微軟正黑體</vt:lpstr>
      <vt:lpstr>PMingLiU</vt:lpstr>
      <vt:lpstr>PMingLiU</vt:lpstr>
      <vt:lpstr>標楷體</vt:lpstr>
      <vt:lpstr>Arial</vt:lpstr>
      <vt:lpstr>Calibri</vt:lpstr>
      <vt:lpstr>Calibri Light</vt:lpstr>
      <vt:lpstr>Calisto MT</vt:lpstr>
      <vt:lpstr>Cambria</vt:lpstr>
      <vt:lpstr>Century Gothic</vt:lpstr>
      <vt:lpstr>Century Schoolbook</vt:lpstr>
      <vt:lpstr>Comic Sans MS</vt:lpstr>
      <vt:lpstr>Corbel</vt:lpstr>
      <vt:lpstr>Courier New</vt:lpstr>
      <vt:lpstr>Helvetica</vt:lpstr>
      <vt:lpstr>Times New Roman</vt:lpstr>
      <vt:lpstr>Trebuchet MS</vt:lpstr>
      <vt:lpstr>Tw Cen MT</vt:lpstr>
      <vt:lpstr>Verdana</vt:lpstr>
      <vt:lpstr>Verdana Pro</vt:lpstr>
      <vt:lpstr>Wingdings</vt:lpstr>
      <vt:lpstr>Wingdings 2</vt:lpstr>
      <vt:lpstr>5_Office 佈景主題</vt:lpstr>
      <vt:lpstr>7_Office 佈景主題</vt:lpstr>
      <vt:lpstr>10_Office 佈景主題</vt:lpstr>
      <vt:lpstr>1_Office Theme</vt:lpstr>
      <vt:lpstr>Office 佈景主題</vt:lpstr>
      <vt:lpstr>14_Office 佈景主題</vt:lpstr>
      <vt:lpstr>飛機雲</vt:lpstr>
      <vt:lpstr>Larissa</vt:lpstr>
      <vt:lpstr>3_Office Theme</vt:lpstr>
      <vt:lpstr>2_Office 佈景主題</vt:lpstr>
      <vt:lpstr>4_Office 佈景主題</vt:lpstr>
      <vt:lpstr>1_White</vt:lpstr>
      <vt:lpstr>2_White</vt:lpstr>
      <vt:lpstr>Interesting Sequences</vt:lpstr>
      <vt:lpstr>PowerPoint 簡報</vt:lpstr>
      <vt:lpstr>PowerPoint 簡報</vt:lpstr>
      <vt:lpstr>PowerPoint 簡報</vt:lpstr>
      <vt:lpstr>PowerPoint 簡報</vt:lpstr>
      <vt:lpstr>PowerPoint 簡報</vt:lpstr>
      <vt:lpstr>Count every " F" in the following text:</vt:lpstr>
      <vt:lpstr>Olny srmat poelpe can raed tihs.  </vt:lpstr>
      <vt:lpstr>Consonant vs. Vowel</vt:lpstr>
      <vt:lpstr>Guess why they are grouped together? (Hint: You need to know Mandarin to answer this.)</vt:lpstr>
      <vt:lpstr>趙元任 《施氏食獅史》 Dr. Yuan Ren Chao’s Essay (Every character in this article sounds like “Shi!”)</vt:lpstr>
      <vt:lpstr>Yet Another Dr. Chao’s Essay  (Every character in this article sounds like “Fu!”)</vt:lpstr>
      <vt:lpstr>PowerPoint 簡報</vt:lpstr>
      <vt:lpstr>Homework #1 Handout: September 6, 2022;  Due: September 23, 2022 (via NTU COOL)</vt:lpstr>
      <vt:lpstr>A Circular Sequence (This phrase can start at any word.)</vt:lpstr>
      <vt:lpstr>The longest word in English</vt:lpstr>
      <vt:lpstr>The longest place name in English</vt:lpstr>
      <vt:lpstr>Popple illusion with Japanese letter</vt:lpstr>
      <vt:lpstr>長き夜の 遠の睡りの 皆目醒め 波乗り船の 音の良きかな</vt:lpstr>
      <vt:lpstr>Reverse Sequence The original and the reverse phrases are the same</vt:lpstr>
      <vt:lpstr>Palindrome in English</vt:lpstr>
      <vt:lpstr>PowerPoint 簡報</vt:lpstr>
      <vt:lpstr>Anagrams </vt:lpstr>
      <vt:lpstr>A sequence which is sort of interesting or inspiring.</vt:lpstr>
      <vt:lpstr>Sometimes you have to think outside the box.</vt:lpstr>
      <vt:lpstr>Some math</vt:lpstr>
      <vt:lpstr>HW#1 Perfect Numbers Sequence</vt:lpstr>
      <vt:lpstr>PowerPoint 簡報</vt:lpstr>
      <vt:lpstr>Ducks not in a row @NTU</vt:lpstr>
      <vt:lpstr>逆行卡農 (Crab canon)          R06945024 陳泓宇</vt:lpstr>
      <vt:lpstr>缺字文</vt:lpstr>
      <vt:lpstr> Only the fool would take trouble to verify that his sentence was composed of ten a‘s, three b’s, four c‘s, four d’s, forty-six e‘s, sixteen f’s, four g‘s, thirteen h’s, fifteen i‘s, two k’s, nine l‘s, four m’s, twenty-five n‘s, twenty-four o’s, five p‘s, sixteen r’s, forty-one s‘s, thirty-seven t’s, ten u‘s, eight v’s, eight w‘s, four x’s, eleven y‘s, twenty-seven commas, twenty-three apostrophes, seven hyphens and, last but not least, a single!          </vt:lpstr>
      <vt:lpstr>Snowball sentence</vt:lpstr>
      <vt:lpstr>PowerPoint 簡報</vt:lpstr>
      <vt:lpstr>Quine:  a computer program which produces its own source </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conserved regions in sequence alignments</dc:title>
  <dc:creator>Veriton</dc:creator>
  <cp:lastModifiedBy>User</cp:lastModifiedBy>
  <cp:revision>330</cp:revision>
  <dcterms:created xsi:type="dcterms:W3CDTF">2001-07-28T00:54:06Z</dcterms:created>
  <dcterms:modified xsi:type="dcterms:W3CDTF">2022-09-05T04:10:21Z</dcterms:modified>
</cp:coreProperties>
</file>