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63" r:id="rId4"/>
    <p:sldId id="258" r:id="rId5"/>
    <p:sldId id="260" r:id="rId6"/>
    <p:sldId id="264" r:id="rId7"/>
    <p:sldId id="265" r:id="rId8"/>
    <p:sldId id="266" r:id="rId9"/>
    <p:sldId id="267" r:id="rId10"/>
    <p:sldId id="268" r:id="rId11"/>
    <p:sldId id="269" r:id="rId12"/>
    <p:sldId id="270" r:id="rId13"/>
    <p:sldId id="271" r:id="rId14"/>
    <p:sldId id="273" r:id="rId15"/>
    <p:sldId id="261" r:id="rId16"/>
    <p:sldId id="274" r:id="rId17"/>
    <p:sldId id="259" r:id="rId18"/>
    <p:sldId id="272" r:id="rId19"/>
    <p:sldId id="275" r:id="rId20"/>
    <p:sldId id="262" r:id="rId21"/>
    <p:sldId id="296" r:id="rId22"/>
    <p:sldId id="297"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0" r:id="rId36"/>
    <p:sldId id="288" r:id="rId37"/>
    <p:sldId id="289" r:id="rId38"/>
    <p:sldId id="291" r:id="rId39"/>
    <p:sldId id="294" r:id="rId40"/>
    <p:sldId id="292" r:id="rId41"/>
    <p:sldId id="293"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638" y="102"/>
      </p:cViewPr>
      <p:guideLst/>
    </p:cSldViewPr>
  </p:slideViewPr>
  <p:notesTextViewPr>
    <p:cViewPr>
      <p:scale>
        <a:sx n="1" d="1"/>
        <a:sy n="1" d="1"/>
      </p:scale>
      <p:origin x="0" y="0"/>
    </p:cViewPr>
  </p:notesTextViewPr>
  <p:sorterViewPr>
    <p:cViewPr>
      <p:scale>
        <a:sx n="100" d="100"/>
        <a:sy n="100" d="100"/>
      </p:scale>
      <p:origin x="0" y="-23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xfrm>
            <a:off x="1143000" y="685800"/>
            <a:ext cx="4572000" cy="3429000"/>
          </a:xfrm>
          <a:prstGeom prst="rect">
            <a:avLst/>
          </a:prstGeom>
        </p:spPr>
        <p:txBody>
          <a:bodyPr/>
          <a:lstStyle/>
          <a:p>
            <a:endParaRPr/>
          </a:p>
        </p:txBody>
      </p:sp>
      <p:sp>
        <p:nvSpPr>
          <p:cNvPr id="343" name="Shape 34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9672891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大標題與副標題">
    <p:spTree>
      <p:nvGrpSpPr>
        <p:cNvPr id="1" name=""/>
        <p:cNvGrpSpPr/>
        <p:nvPr/>
      </p:nvGrpSpPr>
      <p:grpSpPr>
        <a:xfrm>
          <a:off x="0" y="0"/>
          <a:ext cx="0" cy="0"/>
          <a:chOff x="0" y="0"/>
          <a:chExt cx="0" cy="0"/>
        </a:xfrm>
      </p:grpSpPr>
      <p:sp>
        <p:nvSpPr>
          <p:cNvPr id="11" name="大標題文字"/>
          <p:cNvSpPr txBox="1">
            <a:spLocks noGrp="1"/>
          </p:cNvSpPr>
          <p:nvPr>
            <p:ph type="title"/>
          </p:nvPr>
        </p:nvSpPr>
        <p:spPr>
          <a:xfrm>
            <a:off x="1270000" y="1638300"/>
            <a:ext cx="10464800" cy="3302000"/>
          </a:xfrm>
          <a:prstGeom prst="rect">
            <a:avLst/>
          </a:prstGeom>
        </p:spPr>
        <p:txBody>
          <a:bodyPr anchor="b"/>
          <a:lstStyle/>
          <a:p>
            <a:r>
              <a:t>大標題文字</a:t>
            </a:r>
          </a:p>
        </p:txBody>
      </p:sp>
      <p:sp>
        <p:nvSpPr>
          <p:cNvPr id="12" name="內文層級一…"/>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內文層級一</a:t>
            </a:r>
          </a:p>
          <a:p>
            <a:pPr lvl="1"/>
            <a:r>
              <a:t>內文層級二</a:t>
            </a:r>
          </a:p>
          <a:p>
            <a:pPr lvl="2"/>
            <a:r>
              <a:t>內文層級三</a:t>
            </a:r>
          </a:p>
          <a:p>
            <a:pPr lvl="3"/>
            <a:r>
              <a:t>內文層級四</a:t>
            </a:r>
          </a:p>
          <a:p>
            <a:pPr lvl="4"/>
            <a:r>
              <a:t>內文層級五</a:t>
            </a:r>
          </a:p>
        </p:txBody>
      </p:sp>
      <p:sp>
        <p:nvSpPr>
          <p:cNvPr id="13" name="幻燈片編號"/>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名言語錄">
    <p:spTree>
      <p:nvGrpSpPr>
        <p:cNvPr id="1" name=""/>
        <p:cNvGrpSpPr/>
        <p:nvPr/>
      </p:nvGrpSpPr>
      <p:grpSpPr>
        <a:xfrm>
          <a:off x="0" y="0"/>
          <a:ext cx="0" cy="0"/>
          <a:chOff x="0" y="0"/>
          <a:chExt cx="0" cy="0"/>
        </a:xfrm>
      </p:grpSpPr>
      <p:sp>
        <p:nvSpPr>
          <p:cNvPr id="93" name="–王大明"/>
          <p:cNvSpPr txBox="1">
            <a:spLocks noGrp="1"/>
          </p:cNvSpPr>
          <p:nvPr>
            <p:ph type="body" sz="quarter" idx="13"/>
          </p:nvPr>
        </p:nvSpPr>
        <p:spPr>
          <a:xfrm>
            <a:off x="1270000" y="6362700"/>
            <a:ext cx="10464800" cy="520700"/>
          </a:xfrm>
          <a:prstGeom prst="rect">
            <a:avLst/>
          </a:prstGeom>
        </p:spPr>
        <p:txBody>
          <a:bodyPr anchor="t">
            <a:spAutoFit/>
          </a:bodyPr>
          <a:lstStyle>
            <a:lvl1pPr marL="0" indent="0" algn="ctr">
              <a:spcBef>
                <a:spcPts val="0"/>
              </a:spcBef>
              <a:buSzTx/>
              <a:buNone/>
              <a:defRPr sz="2400" i="1"/>
            </a:lvl1pPr>
          </a:lstStyle>
          <a:p>
            <a:r>
              <a:t>–王大明</a:t>
            </a:r>
          </a:p>
        </p:txBody>
      </p:sp>
      <p:sp>
        <p:nvSpPr>
          <p:cNvPr id="94" name="「在此輸入名言語錄。」"/>
          <p:cNvSpPr txBox="1">
            <a:spLocks noGrp="1"/>
          </p:cNvSpPr>
          <p:nvPr>
            <p:ph type="body" sz="quarter" idx="14"/>
          </p:nvPr>
        </p:nvSpPr>
        <p:spPr>
          <a:xfrm>
            <a:off x="1270000" y="4216400"/>
            <a:ext cx="10464800" cy="711201"/>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「在此輸入名言語錄。」</a:t>
            </a:r>
          </a:p>
        </p:txBody>
      </p:sp>
      <p:sp>
        <p:nvSpPr>
          <p:cNvPr id="95"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影像"/>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標題及物件">
    <p:spTree>
      <p:nvGrpSpPr>
        <p:cNvPr id="1" name=""/>
        <p:cNvGrpSpPr/>
        <p:nvPr/>
      </p:nvGrpSpPr>
      <p:grpSpPr>
        <a:xfrm>
          <a:off x="0" y="0"/>
          <a:ext cx="0" cy="0"/>
          <a:chOff x="0" y="0"/>
          <a:chExt cx="0" cy="0"/>
        </a:xfrm>
      </p:grpSpPr>
      <p:sp>
        <p:nvSpPr>
          <p:cNvPr id="117" name="大標題文字"/>
          <p:cNvSpPr txBox="1">
            <a:spLocks noGrp="1"/>
          </p:cNvSpPr>
          <p:nvPr>
            <p:ph type="title"/>
          </p:nvPr>
        </p:nvSpPr>
        <p:spPr>
          <a:xfrm>
            <a:off x="894079" y="1608666"/>
            <a:ext cx="11216642" cy="1413935"/>
          </a:xfrm>
          <a:prstGeom prst="rect">
            <a:avLst/>
          </a:prstGeom>
        </p:spPr>
        <p:txBody>
          <a:bodyPr lIns="48767" tIns="48767" rIns="48767" bIns="48767"/>
          <a:lstStyle>
            <a:lvl1pPr algn="l" defTabSz="1300480">
              <a:lnSpc>
                <a:spcPct val="90000"/>
              </a:lnSpc>
              <a:defRPr sz="6200">
                <a:latin typeface="Calibri Light"/>
                <a:ea typeface="Calibri Light"/>
                <a:cs typeface="Calibri Light"/>
                <a:sym typeface="Calibri Light"/>
              </a:defRPr>
            </a:lvl1pPr>
          </a:lstStyle>
          <a:p>
            <a:r>
              <a:t>大標題文字</a:t>
            </a:r>
          </a:p>
        </p:txBody>
      </p:sp>
      <p:sp>
        <p:nvSpPr>
          <p:cNvPr id="118" name="內文層級一…"/>
          <p:cNvSpPr txBox="1">
            <a:spLocks noGrp="1"/>
          </p:cNvSpPr>
          <p:nvPr>
            <p:ph type="body" idx="1"/>
          </p:nvPr>
        </p:nvSpPr>
        <p:spPr>
          <a:xfrm>
            <a:off x="894079" y="3166533"/>
            <a:ext cx="11216642" cy="4641428"/>
          </a:xfrm>
          <a:prstGeom prst="rect">
            <a:avLst/>
          </a:prstGeom>
        </p:spPr>
        <p:txBody>
          <a:bodyPr lIns="48767" tIns="48767" rIns="48767" bIns="48767" anchor="t"/>
          <a:lstStyle>
            <a:lvl1pPr marL="310242" indent="-310242"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9" indent="-434339"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119" name="幻燈片編號"/>
          <p:cNvSpPr txBox="1">
            <a:spLocks noGrp="1"/>
          </p:cNvSpPr>
          <p:nvPr>
            <p:ph type="sldNum" sz="quarter" idx="2"/>
          </p:nvPr>
        </p:nvSpPr>
        <p:spPr>
          <a:xfrm>
            <a:off x="11787362" y="8024622"/>
            <a:ext cx="323359" cy="338837"/>
          </a:xfrm>
          <a:prstGeom prst="rect">
            <a:avLst/>
          </a:prstGeom>
        </p:spPr>
        <p:txBody>
          <a:bodyPr lIns="48767" tIns="48767" rIns="48767" bIns="48767"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標題投影片">
    <p:spTree>
      <p:nvGrpSpPr>
        <p:cNvPr id="1" name=""/>
        <p:cNvGrpSpPr/>
        <p:nvPr/>
      </p:nvGrpSpPr>
      <p:grpSpPr>
        <a:xfrm>
          <a:off x="0" y="0"/>
          <a:ext cx="0" cy="0"/>
          <a:chOff x="0" y="0"/>
          <a:chExt cx="0" cy="0"/>
        </a:xfrm>
      </p:grpSpPr>
      <p:sp>
        <p:nvSpPr>
          <p:cNvPr id="126" name="大標題文字"/>
          <p:cNvSpPr txBox="1">
            <a:spLocks noGrp="1"/>
          </p:cNvSpPr>
          <p:nvPr>
            <p:ph type="title"/>
          </p:nvPr>
        </p:nvSpPr>
        <p:spPr>
          <a:xfrm>
            <a:off x="1625599" y="2416387"/>
            <a:ext cx="9753602" cy="2546774"/>
          </a:xfrm>
          <a:prstGeom prst="rect">
            <a:avLst/>
          </a:prstGeom>
        </p:spPr>
        <p:txBody>
          <a:bodyPr lIns="48767" tIns="48767" rIns="48767" bIns="48767" anchor="b"/>
          <a:lstStyle>
            <a:lvl1pPr defTabSz="1300480">
              <a:lnSpc>
                <a:spcPct val="90000"/>
              </a:lnSpc>
              <a:defRPr sz="8400">
                <a:latin typeface="Calibri Light"/>
                <a:ea typeface="Calibri Light"/>
                <a:cs typeface="Calibri Light"/>
                <a:sym typeface="Calibri Light"/>
              </a:defRPr>
            </a:lvl1pPr>
          </a:lstStyle>
          <a:p>
            <a:r>
              <a:t>大標題文字</a:t>
            </a:r>
          </a:p>
        </p:txBody>
      </p:sp>
      <p:sp>
        <p:nvSpPr>
          <p:cNvPr id="127" name="內文層級一…"/>
          <p:cNvSpPr txBox="1">
            <a:spLocks noGrp="1"/>
          </p:cNvSpPr>
          <p:nvPr>
            <p:ph type="body" sz="quarter" idx="1"/>
          </p:nvPr>
        </p:nvSpPr>
        <p:spPr>
          <a:xfrm>
            <a:off x="1625599" y="5061373"/>
            <a:ext cx="9753602" cy="1766147"/>
          </a:xfrm>
          <a:prstGeom prst="rect">
            <a:avLst/>
          </a:prstGeom>
        </p:spPr>
        <p:txBody>
          <a:bodyPr lIns="48767" tIns="48767" rIns="48767" bIns="48767" anchor="t"/>
          <a:lstStyle>
            <a:lvl1pPr marL="0" indent="0" algn="ctr" defTabSz="1300480">
              <a:lnSpc>
                <a:spcPct val="90000"/>
              </a:lnSpc>
              <a:spcBef>
                <a:spcPts val="1400"/>
              </a:spcBef>
              <a:buSzTx/>
              <a:buNone/>
              <a:defRPr sz="3400">
                <a:latin typeface="Calibri"/>
                <a:ea typeface="Calibri"/>
                <a:cs typeface="Calibri"/>
                <a:sym typeface="Calibri"/>
              </a:defRPr>
            </a:lvl1pPr>
            <a:lvl2pPr marL="0" indent="457200" algn="ctr" defTabSz="1300480">
              <a:lnSpc>
                <a:spcPct val="90000"/>
              </a:lnSpc>
              <a:spcBef>
                <a:spcPts val="1400"/>
              </a:spcBef>
              <a:buSzTx/>
              <a:buNone/>
              <a:defRPr sz="3400">
                <a:latin typeface="Calibri"/>
                <a:ea typeface="Calibri"/>
                <a:cs typeface="Calibri"/>
                <a:sym typeface="Calibri"/>
              </a:defRPr>
            </a:lvl2pPr>
            <a:lvl3pPr marL="0" indent="914400" algn="ctr" defTabSz="1300480">
              <a:lnSpc>
                <a:spcPct val="90000"/>
              </a:lnSpc>
              <a:spcBef>
                <a:spcPts val="1400"/>
              </a:spcBef>
              <a:buSzTx/>
              <a:buNone/>
              <a:defRPr sz="3400">
                <a:latin typeface="Calibri"/>
                <a:ea typeface="Calibri"/>
                <a:cs typeface="Calibri"/>
                <a:sym typeface="Calibri"/>
              </a:defRPr>
            </a:lvl3pPr>
            <a:lvl4pPr marL="0" indent="1371600" algn="ctr" defTabSz="1300480">
              <a:lnSpc>
                <a:spcPct val="90000"/>
              </a:lnSpc>
              <a:spcBef>
                <a:spcPts val="1400"/>
              </a:spcBef>
              <a:buSzTx/>
              <a:buNone/>
              <a:defRPr sz="3400">
                <a:latin typeface="Calibri"/>
                <a:ea typeface="Calibri"/>
                <a:cs typeface="Calibri"/>
                <a:sym typeface="Calibri"/>
              </a:defRPr>
            </a:lvl4pPr>
            <a:lvl5pPr marL="0" indent="1828800" algn="ctr" defTabSz="1300480">
              <a:lnSpc>
                <a:spcPct val="90000"/>
              </a:lnSpc>
              <a:spcBef>
                <a:spcPts val="1400"/>
              </a:spcBef>
              <a:buSzTx/>
              <a:buNone/>
              <a:defRPr sz="3400">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128" name="幻燈片編號"/>
          <p:cNvSpPr txBox="1">
            <a:spLocks noGrp="1"/>
          </p:cNvSpPr>
          <p:nvPr>
            <p:ph type="sldNum" sz="quarter" idx="2"/>
          </p:nvPr>
        </p:nvSpPr>
        <p:spPr>
          <a:xfrm>
            <a:off x="11787362" y="8024622"/>
            <a:ext cx="323359" cy="338837"/>
          </a:xfrm>
          <a:prstGeom prst="rect">
            <a:avLst/>
          </a:prstGeom>
        </p:spPr>
        <p:txBody>
          <a:bodyPr lIns="48767" tIns="48767" rIns="48767" bIns="48767"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5" name="大標題文字"/>
          <p:cNvSpPr txBox="1">
            <a:spLocks noGrp="1"/>
          </p:cNvSpPr>
          <p:nvPr>
            <p:ph type="title"/>
          </p:nvPr>
        </p:nvSpPr>
        <p:spPr>
          <a:xfrm>
            <a:off x="894079" y="1608666"/>
            <a:ext cx="11216642" cy="1413935"/>
          </a:xfrm>
          <a:prstGeom prst="rect">
            <a:avLst/>
          </a:prstGeom>
        </p:spPr>
        <p:txBody>
          <a:bodyPr lIns="48767" tIns="48767" rIns="48767" bIns="48767"/>
          <a:lstStyle>
            <a:lvl1pPr algn="l" defTabSz="1300480">
              <a:lnSpc>
                <a:spcPct val="90000"/>
              </a:lnSpc>
              <a:defRPr sz="6200">
                <a:latin typeface="Calibri Light"/>
                <a:ea typeface="Calibri Light"/>
                <a:cs typeface="Calibri Light"/>
                <a:sym typeface="Calibri Light"/>
              </a:defRPr>
            </a:lvl1pPr>
          </a:lstStyle>
          <a:p>
            <a:r>
              <a:t>大標題文字</a:t>
            </a:r>
          </a:p>
        </p:txBody>
      </p:sp>
      <p:sp>
        <p:nvSpPr>
          <p:cNvPr id="136" name="內文層級一…"/>
          <p:cNvSpPr txBox="1">
            <a:spLocks noGrp="1"/>
          </p:cNvSpPr>
          <p:nvPr>
            <p:ph type="body" idx="1"/>
          </p:nvPr>
        </p:nvSpPr>
        <p:spPr>
          <a:xfrm>
            <a:off x="894079" y="3166533"/>
            <a:ext cx="11216642" cy="4641428"/>
          </a:xfrm>
          <a:prstGeom prst="rect">
            <a:avLst/>
          </a:prstGeom>
        </p:spPr>
        <p:txBody>
          <a:bodyPr lIns="48767" tIns="48767" rIns="48767" bIns="48767" anchor="t"/>
          <a:lstStyle>
            <a:lvl1pPr marL="310242" indent="-310242"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9" indent="-434339"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137" name="幻燈片編號"/>
          <p:cNvSpPr txBox="1">
            <a:spLocks noGrp="1"/>
          </p:cNvSpPr>
          <p:nvPr>
            <p:ph type="sldNum" sz="quarter" idx="2"/>
          </p:nvPr>
        </p:nvSpPr>
        <p:spPr>
          <a:xfrm>
            <a:off x="11787362" y="8024622"/>
            <a:ext cx="323359" cy="338837"/>
          </a:xfrm>
          <a:prstGeom prst="rect">
            <a:avLst/>
          </a:prstGeom>
        </p:spPr>
        <p:txBody>
          <a:bodyPr lIns="48767" tIns="48767" rIns="48767" bIns="48767"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標題及物件">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大標題文字"/>
          <p:cNvSpPr txBox="1">
            <a:spLocks noGrp="1"/>
          </p:cNvSpPr>
          <p:nvPr>
            <p:ph type="title"/>
          </p:nvPr>
        </p:nvSpPr>
        <p:spPr>
          <a:xfrm>
            <a:off x="974714" y="866986"/>
            <a:ext cx="11044015" cy="1380197"/>
          </a:xfrm>
          <a:prstGeom prst="rect">
            <a:avLst/>
          </a:prstGeom>
          <a:effectLst>
            <a:outerShdw blurRad="25400" dir="17880000" rotWithShape="0">
              <a:srgbClr val="000000">
                <a:alpha val="46000"/>
              </a:srgbClr>
            </a:outerShdw>
          </a:effectLst>
        </p:spPr>
        <p:txBody>
          <a:bodyPr lIns="65023" tIns="65023" rIns="65023" bIns="65023"/>
          <a:lstStyle>
            <a:lvl1pPr defTabSz="650240">
              <a:defRPr sz="560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lvl1pPr>
          </a:lstStyle>
          <a:p>
            <a:r>
              <a:t>大標題文字</a:t>
            </a:r>
          </a:p>
        </p:txBody>
      </p:sp>
      <p:sp>
        <p:nvSpPr>
          <p:cNvPr id="145" name="內文層級一…"/>
          <p:cNvSpPr txBox="1">
            <a:spLocks noGrp="1"/>
          </p:cNvSpPr>
          <p:nvPr>
            <p:ph type="body" idx="1"/>
          </p:nvPr>
        </p:nvSpPr>
        <p:spPr>
          <a:xfrm>
            <a:off x="974714" y="2463928"/>
            <a:ext cx="11044015" cy="5772448"/>
          </a:xfrm>
          <a:prstGeom prst="rect">
            <a:avLst/>
          </a:prstGeom>
          <a:effectLst>
            <a:outerShdw blurRad="25400" dir="17880000" rotWithShape="0">
              <a:srgbClr val="000000">
                <a:alpha val="46000"/>
              </a:srgbClr>
            </a:outerShdw>
          </a:effectLst>
        </p:spPr>
        <p:txBody>
          <a:bodyPr lIns="65023" tIns="65023" rIns="65023" bIns="65023" anchor="t"/>
          <a:lstStyle>
            <a:lvl1pPr marL="465299" indent="-428400" defTabSz="650240">
              <a:spcBef>
                <a:spcPts val="800"/>
              </a:spcBef>
              <a:buClr>
                <a:srgbClr val="DADADA"/>
              </a:buClr>
              <a:buSzPct val="70000"/>
              <a:buChar char=""/>
              <a:defRPr sz="280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lvl1pPr>
            <a:lvl2pPr marL="869999" indent="-419999" defTabSz="650240">
              <a:spcBef>
                <a:spcPts val="800"/>
              </a:spcBef>
              <a:buClr>
                <a:srgbClr val="DADADA"/>
              </a:buClr>
              <a:buSzPct val="70000"/>
              <a:buChar char=""/>
              <a:defRPr sz="280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lvl2pPr>
            <a:lvl3pPr marL="1187999" indent="-377999" defTabSz="650240">
              <a:spcBef>
                <a:spcPts val="800"/>
              </a:spcBef>
              <a:buClr>
                <a:srgbClr val="DADADA"/>
              </a:buClr>
              <a:buSzPct val="70000"/>
              <a:buChar char=""/>
              <a:defRPr sz="280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lvl3pPr>
            <a:lvl4pPr marL="1601999" indent="-431999" defTabSz="650240">
              <a:spcBef>
                <a:spcPts val="800"/>
              </a:spcBef>
              <a:buClr>
                <a:srgbClr val="DADADA"/>
              </a:buClr>
              <a:buSzPct val="70000"/>
              <a:buChar char=""/>
              <a:defRPr sz="280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lvl4pPr>
            <a:lvl5pPr marL="1889999" indent="-431999" defTabSz="650240">
              <a:spcBef>
                <a:spcPts val="800"/>
              </a:spcBef>
              <a:buClr>
                <a:srgbClr val="DADADA"/>
              </a:buClr>
              <a:buSzPct val="70000"/>
              <a:buChar char=""/>
              <a:defRPr sz="280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lvl5pPr>
          </a:lstStyle>
          <a:p>
            <a:r>
              <a:t>內文層級一</a:t>
            </a:r>
          </a:p>
          <a:p>
            <a:pPr lvl="1"/>
            <a:r>
              <a:t>內文層級二</a:t>
            </a:r>
          </a:p>
          <a:p>
            <a:pPr lvl="2"/>
            <a:r>
              <a:t>內文層級三</a:t>
            </a:r>
          </a:p>
          <a:p>
            <a:pPr lvl="3"/>
            <a:r>
              <a:t>內文層級四</a:t>
            </a:r>
          </a:p>
          <a:p>
            <a:pPr lvl="4"/>
            <a:r>
              <a:t>內文層級五</a:t>
            </a:r>
          </a:p>
        </p:txBody>
      </p:sp>
      <p:sp>
        <p:nvSpPr>
          <p:cNvPr id="146" name="幻燈片編號"/>
          <p:cNvSpPr txBox="1">
            <a:spLocks noGrp="1"/>
          </p:cNvSpPr>
          <p:nvPr>
            <p:ph type="sldNum" sz="quarter" idx="2"/>
          </p:nvPr>
        </p:nvSpPr>
        <p:spPr>
          <a:xfrm>
            <a:off x="11698180" y="8447646"/>
            <a:ext cx="320549" cy="358649"/>
          </a:xfrm>
          <a:prstGeom prst="rect">
            <a:avLst/>
          </a:prstGeom>
        </p:spPr>
        <p:txBody>
          <a:bodyPr lIns="65023" tIns="65023" rIns="65023" bIns="65023" anchor="ctr"/>
          <a:lstStyle>
            <a:lvl1pPr algn="r" defTabSz="1300480">
              <a:defRPr sz="1400">
                <a:solidFill>
                  <a:srgbClr val="F2F2F2"/>
                </a:solidFill>
                <a:effectLst>
                  <a:outerShdw blurRad="50800" dist="38100" dir="2700000" rotWithShape="0">
                    <a:srgbClr val="000000">
                      <a:alpha val="43000"/>
                    </a:srgbClr>
                  </a:outerShdw>
                </a:effectLst>
                <a:latin typeface="Calisto MT"/>
                <a:ea typeface="Calisto MT"/>
                <a:cs typeface="Calisto MT"/>
                <a:sym typeface="Calisto M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標題及物件">
    <p:bg>
      <p:bgPr>
        <a:gradFill flip="none" rotWithShape="1">
          <a:gsLst>
            <a:gs pos="0">
              <a:srgbClr val="FFFFFF"/>
            </a:gs>
            <a:gs pos="100000">
              <a:srgbClr val="DFE8C4"/>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65" name="Group 22"/>
          <p:cNvGrpSpPr/>
          <p:nvPr/>
        </p:nvGrpSpPr>
        <p:grpSpPr>
          <a:xfrm>
            <a:off x="0" y="1463040"/>
            <a:ext cx="3041619" cy="7081204"/>
            <a:chOff x="0" y="0"/>
            <a:chExt cx="3041617" cy="7081203"/>
          </a:xfrm>
        </p:grpSpPr>
        <p:sp>
          <p:nvSpPr>
            <p:cNvPr id="153" name="Freeform 11"/>
            <p:cNvSpPr/>
            <p:nvPr/>
          </p:nvSpPr>
          <p:spPr>
            <a:xfrm>
              <a:off x="-1" y="2502873"/>
              <a:ext cx="107353" cy="6679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9636" y="18582"/>
                    <a:pt x="18655" y="15724"/>
                    <a:pt x="16691" y="12706"/>
                  </a:cubicBezTo>
                  <a:cubicBezTo>
                    <a:pt x="10800" y="8576"/>
                    <a:pt x="5891" y="4288"/>
                    <a:pt x="0" y="0"/>
                  </a:cubicBezTo>
                  <a:cubicBezTo>
                    <a:pt x="0" y="5559"/>
                    <a:pt x="0" y="5559"/>
                    <a:pt x="0" y="5559"/>
                  </a:cubicBezTo>
                  <a:cubicBezTo>
                    <a:pt x="5891" y="10165"/>
                    <a:pt x="12764" y="14929"/>
                    <a:pt x="19636" y="19694"/>
                  </a:cubicBezTo>
                  <a:cubicBezTo>
                    <a:pt x="19636" y="20329"/>
                    <a:pt x="20618" y="20965"/>
                    <a:pt x="21600" y="21600"/>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54" name="Freeform 12"/>
            <p:cNvSpPr/>
            <p:nvPr/>
          </p:nvSpPr>
          <p:spPr>
            <a:xfrm>
              <a:off x="137171" y="3123125"/>
              <a:ext cx="689833" cy="2477030"/>
            </a:xfrm>
            <a:custGeom>
              <a:avLst/>
              <a:gdLst/>
              <a:ahLst/>
              <a:cxnLst>
                <a:cxn ang="0">
                  <a:pos x="wd2" y="hd2"/>
                </a:cxn>
                <a:cxn ang="5400000">
                  <a:pos x="wd2" y="hd2"/>
                </a:cxn>
                <a:cxn ang="10800000">
                  <a:pos x="wd2" y="hd2"/>
                </a:cxn>
                <a:cxn ang="16200000">
                  <a:pos x="wd2" y="hd2"/>
                </a:cxn>
              </a:cxnLst>
              <a:rect l="0" t="0" r="r" b="b"/>
              <a:pathLst>
                <a:path w="21600" h="21600" extrusionOk="0">
                  <a:moveTo>
                    <a:pt x="13269" y="15000"/>
                  </a:moveTo>
                  <a:cubicBezTo>
                    <a:pt x="15891" y="17229"/>
                    <a:pt x="18514" y="19414"/>
                    <a:pt x="21446" y="21600"/>
                  </a:cubicBezTo>
                  <a:cubicBezTo>
                    <a:pt x="21446" y="21214"/>
                    <a:pt x="21446" y="20871"/>
                    <a:pt x="21600" y="20486"/>
                  </a:cubicBezTo>
                  <a:cubicBezTo>
                    <a:pt x="19131" y="18643"/>
                    <a:pt x="16817" y="16757"/>
                    <a:pt x="14657" y="14871"/>
                  </a:cubicBezTo>
                  <a:cubicBezTo>
                    <a:pt x="8949" y="9986"/>
                    <a:pt x="4166" y="5014"/>
                    <a:pt x="0" y="0"/>
                  </a:cubicBezTo>
                  <a:cubicBezTo>
                    <a:pt x="309" y="857"/>
                    <a:pt x="617" y="1757"/>
                    <a:pt x="926" y="2614"/>
                  </a:cubicBezTo>
                  <a:cubicBezTo>
                    <a:pt x="4629" y="6771"/>
                    <a:pt x="8640" y="10929"/>
                    <a:pt x="13269" y="15000"/>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55" name="Freeform 13"/>
            <p:cNvSpPr/>
            <p:nvPr/>
          </p:nvSpPr>
          <p:spPr>
            <a:xfrm>
              <a:off x="860798" y="5566357"/>
              <a:ext cx="650072" cy="1514846"/>
            </a:xfrm>
            <a:custGeom>
              <a:avLst/>
              <a:gdLst/>
              <a:ahLst/>
              <a:cxnLst>
                <a:cxn ang="0">
                  <a:pos x="wd2" y="hd2"/>
                </a:cxn>
                <a:cxn ang="5400000">
                  <a:pos x="wd2" y="hd2"/>
                </a:cxn>
                <a:cxn ang="10800000">
                  <a:pos x="wd2" y="hd2"/>
                </a:cxn>
                <a:cxn ang="16200000">
                  <a:pos x="wd2" y="hd2"/>
                </a:cxn>
              </a:cxnLst>
              <a:rect l="0" t="0" r="r" b="b"/>
              <a:pathLst>
                <a:path w="21600" h="21600" extrusionOk="0">
                  <a:moveTo>
                    <a:pt x="1309" y="1543"/>
                  </a:moveTo>
                  <a:cubicBezTo>
                    <a:pt x="818" y="1052"/>
                    <a:pt x="327" y="561"/>
                    <a:pt x="0" y="0"/>
                  </a:cubicBezTo>
                  <a:cubicBezTo>
                    <a:pt x="0" y="701"/>
                    <a:pt x="0" y="1332"/>
                    <a:pt x="0" y="2034"/>
                  </a:cubicBezTo>
                  <a:cubicBezTo>
                    <a:pt x="3436" y="5961"/>
                    <a:pt x="7200" y="9818"/>
                    <a:pt x="11127" y="13605"/>
                  </a:cubicBezTo>
                  <a:cubicBezTo>
                    <a:pt x="13909" y="16270"/>
                    <a:pt x="17018" y="18935"/>
                    <a:pt x="20127" y="21600"/>
                  </a:cubicBezTo>
                  <a:cubicBezTo>
                    <a:pt x="21600" y="21600"/>
                    <a:pt x="21600" y="21600"/>
                    <a:pt x="21600" y="21600"/>
                  </a:cubicBezTo>
                  <a:cubicBezTo>
                    <a:pt x="18491" y="18865"/>
                    <a:pt x="15382" y="16130"/>
                    <a:pt x="12600" y="13325"/>
                  </a:cubicBezTo>
                  <a:cubicBezTo>
                    <a:pt x="8509" y="9468"/>
                    <a:pt x="4745" y="5540"/>
                    <a:pt x="1309" y="1543"/>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56" name="Freeform 14"/>
            <p:cNvSpPr/>
            <p:nvPr/>
          </p:nvSpPr>
          <p:spPr>
            <a:xfrm>
              <a:off x="1023813" y="6693546"/>
              <a:ext cx="182895" cy="387658"/>
            </a:xfrm>
            <a:custGeom>
              <a:avLst/>
              <a:gdLst/>
              <a:ahLst/>
              <a:cxnLst>
                <a:cxn ang="0">
                  <a:pos x="wd2" y="hd2"/>
                </a:cxn>
                <a:cxn ang="5400000">
                  <a:pos x="wd2" y="hd2"/>
                </a:cxn>
                <a:cxn ang="10800000">
                  <a:pos x="wd2" y="hd2"/>
                </a:cxn>
                <a:cxn ang="16200000">
                  <a:pos x="wd2" y="hd2"/>
                </a:cxn>
              </a:cxnLst>
              <a:rect l="0" t="0" r="r" b="b"/>
              <a:pathLst>
                <a:path w="21600" h="21600" extrusionOk="0">
                  <a:moveTo>
                    <a:pt x="16346" y="21600"/>
                  </a:moveTo>
                  <a:cubicBezTo>
                    <a:pt x="21600" y="21600"/>
                    <a:pt x="21600" y="21600"/>
                    <a:pt x="21600" y="21600"/>
                  </a:cubicBezTo>
                  <a:cubicBezTo>
                    <a:pt x="14011" y="14491"/>
                    <a:pt x="7005" y="7382"/>
                    <a:pt x="0" y="0"/>
                  </a:cubicBezTo>
                  <a:cubicBezTo>
                    <a:pt x="4670" y="7382"/>
                    <a:pt x="9924" y="14491"/>
                    <a:pt x="16346" y="21600"/>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57" name="Freeform 15"/>
            <p:cNvSpPr/>
            <p:nvPr/>
          </p:nvSpPr>
          <p:spPr>
            <a:xfrm>
              <a:off x="107351" y="3170836"/>
              <a:ext cx="876703" cy="3550542"/>
            </a:xfrm>
            <a:custGeom>
              <a:avLst/>
              <a:gdLst/>
              <a:ahLst/>
              <a:cxnLst>
                <a:cxn ang="0">
                  <a:pos x="wd2" y="hd2"/>
                </a:cxn>
                <a:cxn ang="5400000">
                  <a:pos x="wd2" y="hd2"/>
                </a:cxn>
                <a:cxn ang="10800000">
                  <a:pos x="wd2" y="hd2"/>
                </a:cxn>
                <a:cxn ang="16200000">
                  <a:pos x="wd2" y="hd2"/>
                </a:cxn>
              </a:cxnLst>
              <a:rect l="0" t="0" r="r" b="b"/>
              <a:pathLst>
                <a:path w="21600" h="21600" extrusionOk="0">
                  <a:moveTo>
                    <a:pt x="19658" y="19745"/>
                  </a:moveTo>
                  <a:cubicBezTo>
                    <a:pt x="17596" y="18489"/>
                    <a:pt x="15775" y="17232"/>
                    <a:pt x="14076" y="15976"/>
                  </a:cubicBezTo>
                  <a:cubicBezTo>
                    <a:pt x="10193" y="13074"/>
                    <a:pt x="7160" y="10082"/>
                    <a:pt x="4854" y="7060"/>
                  </a:cubicBezTo>
                  <a:cubicBezTo>
                    <a:pt x="3519" y="5235"/>
                    <a:pt x="2427" y="3381"/>
                    <a:pt x="1456" y="1526"/>
                  </a:cubicBezTo>
                  <a:cubicBezTo>
                    <a:pt x="971" y="1017"/>
                    <a:pt x="485" y="509"/>
                    <a:pt x="0" y="0"/>
                  </a:cubicBezTo>
                  <a:cubicBezTo>
                    <a:pt x="971" y="2363"/>
                    <a:pt x="2306" y="4757"/>
                    <a:pt x="4004" y="7090"/>
                  </a:cubicBezTo>
                  <a:cubicBezTo>
                    <a:pt x="6189" y="10142"/>
                    <a:pt x="9222" y="13134"/>
                    <a:pt x="12984" y="16065"/>
                  </a:cubicBezTo>
                  <a:cubicBezTo>
                    <a:pt x="14926" y="17531"/>
                    <a:pt x="17110" y="18967"/>
                    <a:pt x="19416" y="20373"/>
                  </a:cubicBezTo>
                  <a:cubicBezTo>
                    <a:pt x="20144" y="20792"/>
                    <a:pt x="20872" y="21181"/>
                    <a:pt x="21600" y="21600"/>
                  </a:cubicBezTo>
                  <a:cubicBezTo>
                    <a:pt x="21357" y="21450"/>
                    <a:pt x="21236" y="21331"/>
                    <a:pt x="21115" y="21181"/>
                  </a:cubicBezTo>
                  <a:cubicBezTo>
                    <a:pt x="20508" y="20702"/>
                    <a:pt x="20022" y="20224"/>
                    <a:pt x="19658" y="19745"/>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58" name="Freeform 16"/>
            <p:cNvSpPr/>
            <p:nvPr/>
          </p:nvSpPr>
          <p:spPr>
            <a:xfrm>
              <a:off x="27868" y="0"/>
              <a:ext cx="109304" cy="3123126"/>
            </a:xfrm>
            <a:custGeom>
              <a:avLst/>
              <a:gdLst/>
              <a:ahLst/>
              <a:cxnLst>
                <a:cxn ang="0">
                  <a:pos x="wd2" y="hd2"/>
                </a:cxn>
                <a:cxn ang="5400000">
                  <a:pos x="wd2" y="hd2"/>
                </a:cxn>
                <a:cxn ang="10800000">
                  <a:pos x="wd2" y="hd2"/>
                </a:cxn>
                <a:cxn ang="16200000">
                  <a:pos x="wd2" y="hd2"/>
                </a:cxn>
              </a:cxnLst>
              <a:rect l="0" t="0" r="r" b="b"/>
              <a:pathLst>
                <a:path w="20835" h="21600" extrusionOk="0">
                  <a:moveTo>
                    <a:pt x="9565" y="19627"/>
                  </a:moveTo>
                  <a:cubicBezTo>
                    <a:pt x="10505" y="19763"/>
                    <a:pt x="10505" y="19899"/>
                    <a:pt x="10505" y="20035"/>
                  </a:cubicBezTo>
                  <a:cubicBezTo>
                    <a:pt x="13322" y="20511"/>
                    <a:pt x="17078" y="20988"/>
                    <a:pt x="19896" y="21498"/>
                  </a:cubicBezTo>
                  <a:cubicBezTo>
                    <a:pt x="19896" y="21532"/>
                    <a:pt x="19896" y="21566"/>
                    <a:pt x="20835" y="21600"/>
                  </a:cubicBezTo>
                  <a:cubicBezTo>
                    <a:pt x="18957" y="20920"/>
                    <a:pt x="17078" y="20273"/>
                    <a:pt x="15200" y="19593"/>
                  </a:cubicBezTo>
                  <a:cubicBezTo>
                    <a:pt x="7687" y="16123"/>
                    <a:pt x="3931" y="12654"/>
                    <a:pt x="3931" y="9150"/>
                  </a:cubicBezTo>
                  <a:cubicBezTo>
                    <a:pt x="4870" y="6089"/>
                    <a:pt x="7687" y="3061"/>
                    <a:pt x="13322" y="0"/>
                  </a:cubicBezTo>
                  <a:cubicBezTo>
                    <a:pt x="10505" y="0"/>
                    <a:pt x="10505" y="0"/>
                    <a:pt x="10505" y="0"/>
                  </a:cubicBezTo>
                  <a:cubicBezTo>
                    <a:pt x="3931" y="3027"/>
                    <a:pt x="1113" y="6089"/>
                    <a:pt x="174" y="9150"/>
                  </a:cubicBezTo>
                  <a:cubicBezTo>
                    <a:pt x="-765" y="12654"/>
                    <a:pt x="2052" y="16123"/>
                    <a:pt x="9565" y="19627"/>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59" name="Freeform 17"/>
            <p:cNvSpPr/>
            <p:nvPr/>
          </p:nvSpPr>
          <p:spPr>
            <a:xfrm>
              <a:off x="83495" y="2896494"/>
              <a:ext cx="83496" cy="5268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2541" y="3836"/>
                    <a:pt x="3812" y="7469"/>
                    <a:pt x="6353" y="11305"/>
                  </a:cubicBezTo>
                  <a:cubicBezTo>
                    <a:pt x="11435" y="14736"/>
                    <a:pt x="16518" y="18168"/>
                    <a:pt x="21600" y="21600"/>
                  </a:cubicBezTo>
                  <a:cubicBezTo>
                    <a:pt x="19059" y="17563"/>
                    <a:pt x="16518" y="13323"/>
                    <a:pt x="13976" y="9286"/>
                  </a:cubicBezTo>
                  <a:cubicBezTo>
                    <a:pt x="12706" y="9084"/>
                    <a:pt x="12706" y="8882"/>
                    <a:pt x="12706" y="8680"/>
                  </a:cubicBezTo>
                  <a:cubicBezTo>
                    <a:pt x="8894" y="5652"/>
                    <a:pt x="3812" y="2826"/>
                    <a:pt x="0" y="0"/>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60" name="Freeform 18"/>
            <p:cNvSpPr/>
            <p:nvPr/>
          </p:nvSpPr>
          <p:spPr>
            <a:xfrm>
              <a:off x="821038" y="5600154"/>
              <a:ext cx="202775" cy="10933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3016"/>
                    <a:pt x="1054" y="6032"/>
                    <a:pt x="2634" y="9049"/>
                  </a:cubicBezTo>
                  <a:cubicBezTo>
                    <a:pt x="4215" y="11384"/>
                    <a:pt x="6322" y="13816"/>
                    <a:pt x="8956" y="16151"/>
                  </a:cubicBezTo>
                  <a:cubicBezTo>
                    <a:pt x="10010" y="16735"/>
                    <a:pt x="11590" y="17319"/>
                    <a:pt x="12644" y="17903"/>
                  </a:cubicBezTo>
                  <a:cubicBezTo>
                    <a:pt x="15805" y="19168"/>
                    <a:pt x="18439" y="20335"/>
                    <a:pt x="21600" y="21600"/>
                  </a:cubicBezTo>
                  <a:cubicBezTo>
                    <a:pt x="21073" y="21308"/>
                    <a:pt x="20546" y="20919"/>
                    <a:pt x="20020" y="20627"/>
                  </a:cubicBezTo>
                  <a:cubicBezTo>
                    <a:pt x="13698" y="16735"/>
                    <a:pt x="9483" y="12843"/>
                    <a:pt x="6849" y="8951"/>
                  </a:cubicBezTo>
                  <a:cubicBezTo>
                    <a:pt x="5795" y="6616"/>
                    <a:pt x="4741" y="4378"/>
                    <a:pt x="4215" y="2141"/>
                  </a:cubicBezTo>
                  <a:cubicBezTo>
                    <a:pt x="4215" y="2043"/>
                    <a:pt x="3688" y="1946"/>
                    <a:pt x="3688" y="1751"/>
                  </a:cubicBezTo>
                  <a:cubicBezTo>
                    <a:pt x="2634" y="1168"/>
                    <a:pt x="1054" y="584"/>
                    <a:pt x="0" y="0"/>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61" name="Freeform 19"/>
            <p:cNvSpPr/>
            <p:nvPr/>
          </p:nvSpPr>
          <p:spPr>
            <a:xfrm>
              <a:off x="827001" y="1248454"/>
              <a:ext cx="2214617" cy="4317904"/>
            </a:xfrm>
            <a:custGeom>
              <a:avLst/>
              <a:gdLst/>
              <a:ahLst/>
              <a:cxnLst>
                <a:cxn ang="0">
                  <a:pos x="wd2" y="hd2"/>
                </a:cxn>
                <a:cxn ang="5400000">
                  <a:pos x="wd2" y="hd2"/>
                </a:cxn>
                <a:cxn ang="10800000">
                  <a:pos x="wd2" y="hd2"/>
                </a:cxn>
                <a:cxn ang="16200000">
                  <a:pos x="wd2" y="hd2"/>
                </a:cxn>
              </a:cxnLst>
              <a:rect l="0" t="0" r="r" b="b"/>
              <a:pathLst>
                <a:path w="21600" h="21600" extrusionOk="0">
                  <a:moveTo>
                    <a:pt x="336" y="21010"/>
                  </a:moveTo>
                  <a:cubicBezTo>
                    <a:pt x="480" y="18992"/>
                    <a:pt x="1248" y="17000"/>
                    <a:pt x="2400" y="15081"/>
                  </a:cubicBezTo>
                  <a:cubicBezTo>
                    <a:pt x="3600" y="13162"/>
                    <a:pt x="5232" y="11317"/>
                    <a:pt x="7152" y="9545"/>
                  </a:cubicBezTo>
                  <a:cubicBezTo>
                    <a:pt x="9072" y="7774"/>
                    <a:pt x="11280" y="6101"/>
                    <a:pt x="13680" y="4502"/>
                  </a:cubicBezTo>
                  <a:cubicBezTo>
                    <a:pt x="14880" y="3715"/>
                    <a:pt x="16176" y="2928"/>
                    <a:pt x="17472" y="2190"/>
                  </a:cubicBezTo>
                  <a:cubicBezTo>
                    <a:pt x="18144" y="1821"/>
                    <a:pt x="18816" y="1427"/>
                    <a:pt x="19488" y="1082"/>
                  </a:cubicBezTo>
                  <a:cubicBezTo>
                    <a:pt x="20208" y="713"/>
                    <a:pt x="20880" y="369"/>
                    <a:pt x="21600" y="25"/>
                  </a:cubicBezTo>
                  <a:cubicBezTo>
                    <a:pt x="21600" y="0"/>
                    <a:pt x="21600" y="0"/>
                    <a:pt x="21600" y="0"/>
                  </a:cubicBezTo>
                  <a:cubicBezTo>
                    <a:pt x="20832" y="344"/>
                    <a:pt x="20160" y="689"/>
                    <a:pt x="19440" y="1058"/>
                  </a:cubicBezTo>
                  <a:cubicBezTo>
                    <a:pt x="18768" y="1402"/>
                    <a:pt x="18096" y="1771"/>
                    <a:pt x="17424" y="2165"/>
                  </a:cubicBezTo>
                  <a:cubicBezTo>
                    <a:pt x="16080" y="2903"/>
                    <a:pt x="14784" y="3666"/>
                    <a:pt x="13584" y="4453"/>
                  </a:cubicBezTo>
                  <a:cubicBezTo>
                    <a:pt x="11136" y="6052"/>
                    <a:pt x="8880" y="7725"/>
                    <a:pt x="6960" y="9496"/>
                  </a:cubicBezTo>
                  <a:cubicBezTo>
                    <a:pt x="4992" y="11243"/>
                    <a:pt x="3360" y="13113"/>
                    <a:pt x="2160" y="15031"/>
                  </a:cubicBezTo>
                  <a:cubicBezTo>
                    <a:pt x="912" y="16975"/>
                    <a:pt x="144" y="18968"/>
                    <a:pt x="0" y="21010"/>
                  </a:cubicBezTo>
                  <a:cubicBezTo>
                    <a:pt x="0" y="21059"/>
                    <a:pt x="0" y="21083"/>
                    <a:pt x="0" y="21133"/>
                  </a:cubicBezTo>
                  <a:cubicBezTo>
                    <a:pt x="96" y="21280"/>
                    <a:pt x="192" y="21452"/>
                    <a:pt x="336" y="21600"/>
                  </a:cubicBezTo>
                  <a:cubicBezTo>
                    <a:pt x="336" y="21403"/>
                    <a:pt x="336" y="21206"/>
                    <a:pt x="336" y="21010"/>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62" name="Freeform 20"/>
            <p:cNvSpPr/>
            <p:nvPr/>
          </p:nvSpPr>
          <p:spPr>
            <a:xfrm>
              <a:off x="984053" y="6721377"/>
              <a:ext cx="172956" cy="3598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7101"/>
                    <a:pt x="9874" y="14499"/>
                    <a:pt x="16046" y="21600"/>
                  </a:cubicBezTo>
                  <a:cubicBezTo>
                    <a:pt x="21600" y="21600"/>
                    <a:pt x="21600" y="21600"/>
                    <a:pt x="21600" y="21600"/>
                  </a:cubicBezTo>
                  <a:cubicBezTo>
                    <a:pt x="14194" y="14499"/>
                    <a:pt x="6789" y="7101"/>
                    <a:pt x="0" y="0"/>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63" name="Freeform 21"/>
            <p:cNvSpPr/>
            <p:nvPr/>
          </p:nvSpPr>
          <p:spPr>
            <a:xfrm>
              <a:off x="821038" y="5472923"/>
              <a:ext cx="39761" cy="236571"/>
            </a:xfrm>
            <a:custGeom>
              <a:avLst/>
              <a:gdLst/>
              <a:ahLst/>
              <a:cxnLst>
                <a:cxn ang="0">
                  <a:pos x="wd2" y="hd2"/>
                </a:cxn>
                <a:cxn ang="5400000">
                  <a:pos x="wd2" y="hd2"/>
                </a:cxn>
                <a:cxn ang="10800000">
                  <a:pos x="wd2" y="hd2"/>
                </a:cxn>
                <a:cxn ang="16200000">
                  <a:pos x="wd2" y="hd2"/>
                </a:cxn>
              </a:cxnLst>
              <a:rect l="0" t="0" r="r" b="b"/>
              <a:pathLst>
                <a:path w="21600" h="21600" extrusionOk="0">
                  <a:moveTo>
                    <a:pt x="18900" y="19800"/>
                  </a:moveTo>
                  <a:cubicBezTo>
                    <a:pt x="18900" y="20700"/>
                    <a:pt x="21600" y="21150"/>
                    <a:pt x="21600" y="21600"/>
                  </a:cubicBezTo>
                  <a:cubicBezTo>
                    <a:pt x="21600" y="17100"/>
                    <a:pt x="21600" y="13050"/>
                    <a:pt x="21600" y="8550"/>
                  </a:cubicBezTo>
                  <a:cubicBezTo>
                    <a:pt x="13500" y="5850"/>
                    <a:pt x="8100" y="2700"/>
                    <a:pt x="2700" y="0"/>
                  </a:cubicBezTo>
                  <a:cubicBezTo>
                    <a:pt x="0" y="4050"/>
                    <a:pt x="0" y="7650"/>
                    <a:pt x="0" y="11700"/>
                  </a:cubicBezTo>
                  <a:cubicBezTo>
                    <a:pt x="5400" y="14400"/>
                    <a:pt x="13500" y="17100"/>
                    <a:pt x="18900" y="19800"/>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64" name="Freeform 22"/>
            <p:cNvSpPr/>
            <p:nvPr/>
          </p:nvSpPr>
          <p:spPr>
            <a:xfrm>
              <a:off x="906521" y="6417215"/>
              <a:ext cx="254463" cy="663988"/>
            </a:xfrm>
            <a:custGeom>
              <a:avLst/>
              <a:gdLst/>
              <a:ahLst/>
              <a:cxnLst>
                <a:cxn ang="0">
                  <a:pos x="wd2" y="hd2"/>
                </a:cxn>
                <a:cxn ang="5400000">
                  <a:pos x="wd2" y="hd2"/>
                </a:cxn>
                <a:cxn ang="10800000">
                  <a:pos x="wd2" y="hd2"/>
                </a:cxn>
                <a:cxn ang="16200000">
                  <a:pos x="wd2" y="hd2"/>
                </a:cxn>
              </a:cxnLst>
              <a:rect l="0" t="0" r="r" b="b"/>
              <a:pathLst>
                <a:path w="21600" h="21600" extrusionOk="0">
                  <a:moveTo>
                    <a:pt x="2908" y="2880"/>
                  </a:moveTo>
                  <a:cubicBezTo>
                    <a:pt x="2077" y="1920"/>
                    <a:pt x="831" y="960"/>
                    <a:pt x="0" y="0"/>
                  </a:cubicBezTo>
                  <a:cubicBezTo>
                    <a:pt x="1246" y="2560"/>
                    <a:pt x="2908" y="5120"/>
                    <a:pt x="4985" y="7680"/>
                  </a:cubicBezTo>
                  <a:cubicBezTo>
                    <a:pt x="5400" y="8480"/>
                    <a:pt x="5815" y="9120"/>
                    <a:pt x="6646" y="9920"/>
                  </a:cubicBezTo>
                  <a:cubicBezTo>
                    <a:pt x="11215" y="13760"/>
                    <a:pt x="16200" y="17760"/>
                    <a:pt x="21185" y="21600"/>
                  </a:cubicBezTo>
                  <a:cubicBezTo>
                    <a:pt x="21600" y="21600"/>
                    <a:pt x="21600" y="21600"/>
                    <a:pt x="21600" y="21600"/>
                  </a:cubicBezTo>
                  <a:cubicBezTo>
                    <a:pt x="17031" y="17440"/>
                    <a:pt x="13292" y="13280"/>
                    <a:pt x="9969" y="8960"/>
                  </a:cubicBezTo>
                  <a:cubicBezTo>
                    <a:pt x="7477" y="6880"/>
                    <a:pt x="5400" y="4960"/>
                    <a:pt x="2908" y="2880"/>
                  </a:cubicBezTo>
                  <a:close/>
                </a:path>
              </a:pathLst>
            </a:custGeom>
            <a:solidFill>
              <a:srgbClr val="766F54">
                <a:alpha val="20000"/>
              </a:srgbClr>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grpSp>
      <p:grpSp>
        <p:nvGrpSpPr>
          <p:cNvPr id="178" name="Group 9"/>
          <p:cNvGrpSpPr/>
          <p:nvPr/>
        </p:nvGrpSpPr>
        <p:grpSpPr>
          <a:xfrm>
            <a:off x="29035" y="1218361"/>
            <a:ext cx="2513786" cy="7310976"/>
            <a:chOff x="0" y="0"/>
            <a:chExt cx="2513785" cy="7310975"/>
          </a:xfrm>
        </p:grpSpPr>
        <p:sp>
          <p:nvSpPr>
            <p:cNvPr id="166" name="Freeform 27"/>
            <p:cNvSpPr/>
            <p:nvPr/>
          </p:nvSpPr>
          <p:spPr>
            <a:xfrm>
              <a:off x="0" y="-1"/>
              <a:ext cx="527282" cy="4694449"/>
            </a:xfrm>
            <a:custGeom>
              <a:avLst/>
              <a:gdLst/>
              <a:ahLst/>
              <a:cxnLst>
                <a:cxn ang="0">
                  <a:pos x="wd2" y="hd2"/>
                </a:cxn>
                <a:cxn ang="5400000">
                  <a:pos x="wd2" y="hd2"/>
                </a:cxn>
                <a:cxn ang="10800000">
                  <a:pos x="wd2" y="hd2"/>
                </a:cxn>
                <a:cxn ang="16200000">
                  <a:pos x="wd2" y="hd2"/>
                </a:cxn>
              </a:cxnLst>
              <a:rect l="0" t="0" r="r" b="b"/>
              <a:pathLst>
                <a:path w="21600" h="21600" extrusionOk="0">
                  <a:moveTo>
                    <a:pt x="1468" y="4930"/>
                  </a:moveTo>
                  <a:cubicBezTo>
                    <a:pt x="2307" y="6762"/>
                    <a:pt x="3565" y="8617"/>
                    <a:pt x="5452" y="10448"/>
                  </a:cubicBezTo>
                  <a:cubicBezTo>
                    <a:pt x="7130" y="12279"/>
                    <a:pt x="9227" y="14110"/>
                    <a:pt x="11953" y="15942"/>
                  </a:cubicBezTo>
                  <a:cubicBezTo>
                    <a:pt x="14470" y="17773"/>
                    <a:pt x="17616" y="19581"/>
                    <a:pt x="21181" y="21389"/>
                  </a:cubicBezTo>
                  <a:cubicBezTo>
                    <a:pt x="21390" y="21459"/>
                    <a:pt x="21600" y="21530"/>
                    <a:pt x="21600" y="21600"/>
                  </a:cubicBezTo>
                  <a:cubicBezTo>
                    <a:pt x="21390" y="21248"/>
                    <a:pt x="20971" y="20872"/>
                    <a:pt x="20761" y="20520"/>
                  </a:cubicBezTo>
                  <a:cubicBezTo>
                    <a:pt x="20761" y="20450"/>
                    <a:pt x="20761" y="20379"/>
                    <a:pt x="20761" y="20332"/>
                  </a:cubicBezTo>
                  <a:cubicBezTo>
                    <a:pt x="17825" y="18853"/>
                    <a:pt x="15309" y="17397"/>
                    <a:pt x="13212" y="15918"/>
                  </a:cubicBezTo>
                  <a:cubicBezTo>
                    <a:pt x="10485" y="14087"/>
                    <a:pt x="8179" y="12279"/>
                    <a:pt x="6291" y="10424"/>
                  </a:cubicBezTo>
                  <a:cubicBezTo>
                    <a:pt x="4404" y="8593"/>
                    <a:pt x="2936" y="6762"/>
                    <a:pt x="1887" y="4907"/>
                  </a:cubicBezTo>
                  <a:cubicBezTo>
                    <a:pt x="1468" y="3991"/>
                    <a:pt x="1049" y="3076"/>
                    <a:pt x="629" y="2160"/>
                  </a:cubicBezTo>
                  <a:cubicBezTo>
                    <a:pt x="419" y="1432"/>
                    <a:pt x="210" y="728"/>
                    <a:pt x="210" y="0"/>
                  </a:cubicBezTo>
                  <a:cubicBezTo>
                    <a:pt x="0" y="0"/>
                    <a:pt x="0" y="0"/>
                    <a:pt x="0" y="0"/>
                  </a:cubicBezTo>
                  <a:cubicBezTo>
                    <a:pt x="0" y="728"/>
                    <a:pt x="210" y="1432"/>
                    <a:pt x="210" y="2160"/>
                  </a:cubicBezTo>
                  <a:cubicBezTo>
                    <a:pt x="629" y="3076"/>
                    <a:pt x="839" y="3991"/>
                    <a:pt x="1468" y="4930"/>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67" name="Freeform 28"/>
            <p:cNvSpPr/>
            <p:nvPr/>
          </p:nvSpPr>
          <p:spPr>
            <a:xfrm>
              <a:off x="557938" y="4605076"/>
              <a:ext cx="451666" cy="1686078"/>
            </a:xfrm>
            <a:custGeom>
              <a:avLst/>
              <a:gdLst/>
              <a:ahLst/>
              <a:cxnLst>
                <a:cxn ang="0">
                  <a:pos x="wd2" y="hd2"/>
                </a:cxn>
                <a:cxn ang="5400000">
                  <a:pos x="wd2" y="hd2"/>
                </a:cxn>
                <a:cxn ang="10800000">
                  <a:pos x="wd2" y="hd2"/>
                </a:cxn>
                <a:cxn ang="16200000">
                  <a:pos x="wd2" y="hd2"/>
                </a:cxn>
              </a:cxnLst>
              <a:rect l="0" t="0" r="r" b="b"/>
              <a:pathLst>
                <a:path w="21600" h="21600" extrusionOk="0">
                  <a:moveTo>
                    <a:pt x="13009" y="14989"/>
                  </a:moveTo>
                  <a:cubicBezTo>
                    <a:pt x="15709" y="17215"/>
                    <a:pt x="18409" y="19440"/>
                    <a:pt x="21600" y="21600"/>
                  </a:cubicBezTo>
                  <a:cubicBezTo>
                    <a:pt x="21600" y="21142"/>
                    <a:pt x="21600" y="20618"/>
                    <a:pt x="21600" y="20160"/>
                  </a:cubicBezTo>
                  <a:cubicBezTo>
                    <a:pt x="21600" y="20095"/>
                    <a:pt x="21600" y="19964"/>
                    <a:pt x="21600" y="19898"/>
                  </a:cubicBezTo>
                  <a:cubicBezTo>
                    <a:pt x="19391" y="18196"/>
                    <a:pt x="17182" y="16495"/>
                    <a:pt x="15218" y="14793"/>
                  </a:cubicBezTo>
                  <a:cubicBezTo>
                    <a:pt x="9327" y="9949"/>
                    <a:pt x="4173" y="4975"/>
                    <a:pt x="0" y="0"/>
                  </a:cubicBezTo>
                  <a:cubicBezTo>
                    <a:pt x="491" y="1375"/>
                    <a:pt x="982" y="2749"/>
                    <a:pt x="1718" y="4124"/>
                  </a:cubicBezTo>
                  <a:cubicBezTo>
                    <a:pt x="5155" y="7789"/>
                    <a:pt x="8836" y="11389"/>
                    <a:pt x="13009" y="14989"/>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68" name="Freeform 29"/>
            <p:cNvSpPr/>
            <p:nvPr/>
          </p:nvSpPr>
          <p:spPr>
            <a:xfrm>
              <a:off x="1044345" y="6254366"/>
              <a:ext cx="459841" cy="1056610"/>
            </a:xfrm>
            <a:custGeom>
              <a:avLst/>
              <a:gdLst/>
              <a:ahLst/>
              <a:cxnLst>
                <a:cxn ang="0">
                  <a:pos x="wd2" y="hd2"/>
                </a:cxn>
                <a:cxn ang="5400000">
                  <a:pos x="wd2" y="hd2"/>
                </a:cxn>
                <a:cxn ang="10800000">
                  <a:pos x="wd2" y="hd2"/>
                </a:cxn>
                <a:cxn ang="16200000">
                  <a:pos x="wd2" y="hd2"/>
                </a:cxn>
              </a:cxnLst>
              <a:rect l="0" t="0" r="r" b="b"/>
              <a:pathLst>
                <a:path w="21600" h="21600" extrusionOk="0">
                  <a:moveTo>
                    <a:pt x="1440" y="1565"/>
                  </a:moveTo>
                  <a:cubicBezTo>
                    <a:pt x="960" y="1043"/>
                    <a:pt x="480" y="522"/>
                    <a:pt x="0" y="0"/>
                  </a:cubicBezTo>
                  <a:cubicBezTo>
                    <a:pt x="0" y="939"/>
                    <a:pt x="0" y="1983"/>
                    <a:pt x="240" y="3026"/>
                  </a:cubicBezTo>
                  <a:cubicBezTo>
                    <a:pt x="3360" y="6470"/>
                    <a:pt x="6480" y="9913"/>
                    <a:pt x="10080" y="13252"/>
                  </a:cubicBezTo>
                  <a:cubicBezTo>
                    <a:pt x="12960" y="16070"/>
                    <a:pt x="16080" y="18887"/>
                    <a:pt x="19200" y="21600"/>
                  </a:cubicBezTo>
                  <a:cubicBezTo>
                    <a:pt x="21600" y="21600"/>
                    <a:pt x="21600" y="21600"/>
                    <a:pt x="21600" y="21600"/>
                  </a:cubicBezTo>
                  <a:cubicBezTo>
                    <a:pt x="18240" y="18783"/>
                    <a:pt x="15120" y="15861"/>
                    <a:pt x="12000" y="12835"/>
                  </a:cubicBezTo>
                  <a:cubicBezTo>
                    <a:pt x="8160" y="9183"/>
                    <a:pt x="4800" y="5322"/>
                    <a:pt x="1440" y="1565"/>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69" name="Freeform 30"/>
            <p:cNvSpPr/>
            <p:nvPr/>
          </p:nvSpPr>
          <p:spPr>
            <a:xfrm>
              <a:off x="527281" y="4656169"/>
              <a:ext cx="588595" cy="2385035"/>
            </a:xfrm>
            <a:custGeom>
              <a:avLst/>
              <a:gdLst/>
              <a:ahLst/>
              <a:cxnLst>
                <a:cxn ang="0">
                  <a:pos x="wd2" y="hd2"/>
                </a:cxn>
                <a:cxn ang="5400000">
                  <a:pos x="wd2" y="hd2"/>
                </a:cxn>
                <a:cxn ang="10800000">
                  <a:pos x="wd2" y="hd2"/>
                </a:cxn>
                <a:cxn ang="16200000">
                  <a:pos x="wd2" y="hd2"/>
                </a:cxn>
              </a:cxnLst>
              <a:rect l="0" t="0" r="r" b="b"/>
              <a:pathLst>
                <a:path w="21600" h="21600" extrusionOk="0">
                  <a:moveTo>
                    <a:pt x="18970" y="18917"/>
                  </a:moveTo>
                  <a:cubicBezTo>
                    <a:pt x="17468" y="17946"/>
                    <a:pt x="15965" y="16928"/>
                    <a:pt x="14650" y="15911"/>
                  </a:cubicBezTo>
                  <a:cubicBezTo>
                    <a:pt x="10706" y="12997"/>
                    <a:pt x="7701" y="9991"/>
                    <a:pt x="5447" y="6984"/>
                  </a:cubicBezTo>
                  <a:cubicBezTo>
                    <a:pt x="4132" y="5504"/>
                    <a:pt x="3193" y="3978"/>
                    <a:pt x="2442" y="2451"/>
                  </a:cubicBezTo>
                  <a:cubicBezTo>
                    <a:pt x="1690" y="1619"/>
                    <a:pt x="751" y="833"/>
                    <a:pt x="0" y="0"/>
                  </a:cubicBezTo>
                  <a:cubicBezTo>
                    <a:pt x="939" y="2359"/>
                    <a:pt x="2254" y="4718"/>
                    <a:pt x="3944" y="7030"/>
                  </a:cubicBezTo>
                  <a:cubicBezTo>
                    <a:pt x="6198" y="10083"/>
                    <a:pt x="9203" y="13090"/>
                    <a:pt x="12960" y="16050"/>
                  </a:cubicBezTo>
                  <a:cubicBezTo>
                    <a:pt x="14838" y="17484"/>
                    <a:pt x="16904" y="18964"/>
                    <a:pt x="19346" y="20397"/>
                  </a:cubicBezTo>
                  <a:cubicBezTo>
                    <a:pt x="20097" y="20767"/>
                    <a:pt x="20849" y="21184"/>
                    <a:pt x="21600" y="21600"/>
                  </a:cubicBezTo>
                  <a:cubicBezTo>
                    <a:pt x="21412" y="21461"/>
                    <a:pt x="21224" y="21322"/>
                    <a:pt x="21037" y="21184"/>
                  </a:cubicBezTo>
                  <a:cubicBezTo>
                    <a:pt x="20285" y="20444"/>
                    <a:pt x="19534" y="19657"/>
                    <a:pt x="18970" y="18917"/>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70" name="Freeform 31"/>
            <p:cNvSpPr/>
            <p:nvPr/>
          </p:nvSpPr>
          <p:spPr>
            <a:xfrm>
              <a:off x="473932" y="1375982"/>
              <a:ext cx="182106" cy="3229094"/>
            </a:xfrm>
            <a:custGeom>
              <a:avLst/>
              <a:gdLst/>
              <a:ahLst/>
              <a:cxnLst>
                <a:cxn ang="0">
                  <a:pos x="wd2" y="hd2"/>
                </a:cxn>
                <a:cxn ang="5400000">
                  <a:pos x="wd2" y="hd2"/>
                </a:cxn>
                <a:cxn ang="10800000">
                  <a:pos x="wd2" y="hd2"/>
                </a:cxn>
                <a:cxn ang="16200000">
                  <a:pos x="wd2" y="hd2"/>
                </a:cxn>
              </a:cxnLst>
              <a:rect l="0" t="0" r="r" b="b"/>
              <a:pathLst>
                <a:path w="21150" h="21600" extrusionOk="0">
                  <a:moveTo>
                    <a:pt x="9750" y="21600"/>
                  </a:moveTo>
                  <a:cubicBezTo>
                    <a:pt x="8550" y="21191"/>
                    <a:pt x="7950" y="20781"/>
                    <a:pt x="7350" y="20372"/>
                  </a:cubicBezTo>
                  <a:cubicBezTo>
                    <a:pt x="4350" y="18085"/>
                    <a:pt x="2550" y="15833"/>
                    <a:pt x="2550" y="13581"/>
                  </a:cubicBezTo>
                  <a:cubicBezTo>
                    <a:pt x="2550" y="11295"/>
                    <a:pt x="4350" y="9043"/>
                    <a:pt x="7350" y="6756"/>
                  </a:cubicBezTo>
                  <a:cubicBezTo>
                    <a:pt x="8550" y="5630"/>
                    <a:pt x="10350" y="4504"/>
                    <a:pt x="12750" y="3378"/>
                  </a:cubicBezTo>
                  <a:cubicBezTo>
                    <a:pt x="15150" y="2252"/>
                    <a:pt x="17550" y="1126"/>
                    <a:pt x="21150" y="0"/>
                  </a:cubicBezTo>
                  <a:cubicBezTo>
                    <a:pt x="20550" y="0"/>
                    <a:pt x="20550" y="0"/>
                    <a:pt x="20550" y="0"/>
                  </a:cubicBezTo>
                  <a:cubicBezTo>
                    <a:pt x="16950" y="1126"/>
                    <a:pt x="13950" y="2252"/>
                    <a:pt x="11550" y="3378"/>
                  </a:cubicBezTo>
                  <a:cubicBezTo>
                    <a:pt x="9150" y="4504"/>
                    <a:pt x="7350" y="5630"/>
                    <a:pt x="5550" y="6756"/>
                  </a:cubicBezTo>
                  <a:cubicBezTo>
                    <a:pt x="1950" y="9009"/>
                    <a:pt x="150" y="11295"/>
                    <a:pt x="150" y="13581"/>
                  </a:cubicBezTo>
                  <a:cubicBezTo>
                    <a:pt x="-450" y="15731"/>
                    <a:pt x="750" y="17915"/>
                    <a:pt x="3750" y="20099"/>
                  </a:cubicBezTo>
                  <a:cubicBezTo>
                    <a:pt x="5550" y="20576"/>
                    <a:pt x="7350" y="21088"/>
                    <a:pt x="9150" y="21566"/>
                  </a:cubicBezTo>
                  <a:cubicBezTo>
                    <a:pt x="9150" y="21566"/>
                    <a:pt x="9750" y="21600"/>
                    <a:pt x="9750" y="21600"/>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71" name="Freeform 32"/>
            <p:cNvSpPr/>
            <p:nvPr/>
          </p:nvSpPr>
          <p:spPr>
            <a:xfrm>
              <a:off x="1156750" y="7010546"/>
              <a:ext cx="143062" cy="300430"/>
            </a:xfrm>
            <a:custGeom>
              <a:avLst/>
              <a:gdLst/>
              <a:ahLst/>
              <a:cxnLst>
                <a:cxn ang="0">
                  <a:pos x="wd2" y="hd2"/>
                </a:cxn>
                <a:cxn ang="5400000">
                  <a:pos x="wd2" y="hd2"/>
                </a:cxn>
                <a:cxn ang="10800000">
                  <a:pos x="wd2" y="hd2"/>
                </a:cxn>
                <a:cxn ang="16200000">
                  <a:pos x="wd2" y="hd2"/>
                </a:cxn>
              </a:cxnLst>
              <a:rect l="0" t="0" r="r" b="b"/>
              <a:pathLst>
                <a:path w="21600" h="21600" extrusionOk="0">
                  <a:moveTo>
                    <a:pt x="16971" y="21600"/>
                  </a:moveTo>
                  <a:cubicBezTo>
                    <a:pt x="21600" y="21600"/>
                    <a:pt x="21600" y="21600"/>
                    <a:pt x="21600" y="21600"/>
                  </a:cubicBezTo>
                  <a:cubicBezTo>
                    <a:pt x="13886" y="14644"/>
                    <a:pt x="6943" y="7322"/>
                    <a:pt x="0" y="0"/>
                  </a:cubicBezTo>
                  <a:cubicBezTo>
                    <a:pt x="4629" y="7322"/>
                    <a:pt x="10029" y="14644"/>
                    <a:pt x="16971" y="21600"/>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72" name="Freeform 33"/>
            <p:cNvSpPr/>
            <p:nvPr/>
          </p:nvSpPr>
          <p:spPr>
            <a:xfrm>
              <a:off x="506844" y="4382310"/>
              <a:ext cx="87882" cy="545677"/>
            </a:xfrm>
            <a:custGeom>
              <a:avLst/>
              <a:gdLst/>
              <a:ahLst/>
              <a:cxnLst>
                <a:cxn ang="0">
                  <a:pos x="wd2" y="hd2"/>
                </a:cxn>
                <a:cxn ang="5400000">
                  <a:pos x="wd2" y="hd2"/>
                </a:cxn>
                <a:cxn ang="10800000">
                  <a:pos x="wd2" y="hd2"/>
                </a:cxn>
                <a:cxn ang="16200000">
                  <a:pos x="wd2" y="hd2"/>
                </a:cxn>
              </a:cxnLst>
              <a:rect l="0" t="0" r="r" b="b"/>
              <a:pathLst>
                <a:path w="21600" h="21600" extrusionOk="0">
                  <a:moveTo>
                    <a:pt x="5082" y="10901"/>
                  </a:moveTo>
                  <a:cubicBezTo>
                    <a:pt x="10165" y="14535"/>
                    <a:pt x="16518" y="17966"/>
                    <a:pt x="21600" y="21600"/>
                  </a:cubicBezTo>
                  <a:cubicBezTo>
                    <a:pt x="17788" y="17361"/>
                    <a:pt x="15247" y="13121"/>
                    <a:pt x="12706" y="8882"/>
                  </a:cubicBezTo>
                  <a:cubicBezTo>
                    <a:pt x="12706" y="8882"/>
                    <a:pt x="11435" y="8680"/>
                    <a:pt x="11435" y="8680"/>
                  </a:cubicBezTo>
                  <a:cubicBezTo>
                    <a:pt x="7624" y="5854"/>
                    <a:pt x="3812" y="2826"/>
                    <a:pt x="0" y="0"/>
                  </a:cubicBezTo>
                  <a:cubicBezTo>
                    <a:pt x="0" y="404"/>
                    <a:pt x="0" y="1009"/>
                    <a:pt x="0" y="1615"/>
                  </a:cubicBezTo>
                  <a:cubicBezTo>
                    <a:pt x="1271" y="4643"/>
                    <a:pt x="3812" y="7873"/>
                    <a:pt x="5082" y="10901"/>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73" name="Freeform 34"/>
            <p:cNvSpPr/>
            <p:nvPr/>
          </p:nvSpPr>
          <p:spPr>
            <a:xfrm>
              <a:off x="1009601" y="3356357"/>
              <a:ext cx="1504185" cy="2898010"/>
            </a:xfrm>
            <a:custGeom>
              <a:avLst/>
              <a:gdLst/>
              <a:ahLst/>
              <a:cxnLst>
                <a:cxn ang="0">
                  <a:pos x="wd2" y="hd2"/>
                </a:cxn>
                <a:cxn ang="5400000">
                  <a:pos x="wd2" y="hd2"/>
                </a:cxn>
                <a:cxn ang="10800000">
                  <a:pos x="wd2" y="hd2"/>
                </a:cxn>
                <a:cxn ang="16200000">
                  <a:pos x="wd2" y="hd2"/>
                </a:cxn>
              </a:cxnLst>
              <a:rect l="0" t="0" r="r" b="b"/>
              <a:pathLst>
                <a:path w="21600" h="21600" extrusionOk="0">
                  <a:moveTo>
                    <a:pt x="588" y="21030"/>
                  </a:moveTo>
                  <a:cubicBezTo>
                    <a:pt x="661" y="19052"/>
                    <a:pt x="1396" y="17037"/>
                    <a:pt x="2571" y="15097"/>
                  </a:cubicBezTo>
                  <a:cubicBezTo>
                    <a:pt x="3747" y="13196"/>
                    <a:pt x="5363" y="11332"/>
                    <a:pt x="7273" y="9583"/>
                  </a:cubicBezTo>
                  <a:cubicBezTo>
                    <a:pt x="9110" y="7796"/>
                    <a:pt x="11314" y="6123"/>
                    <a:pt x="13739" y="4525"/>
                  </a:cubicBezTo>
                  <a:cubicBezTo>
                    <a:pt x="14914" y="3727"/>
                    <a:pt x="16163" y="2928"/>
                    <a:pt x="17486" y="2206"/>
                  </a:cubicBezTo>
                  <a:cubicBezTo>
                    <a:pt x="18147" y="1825"/>
                    <a:pt x="18808" y="1445"/>
                    <a:pt x="19469" y="1065"/>
                  </a:cubicBezTo>
                  <a:cubicBezTo>
                    <a:pt x="20131" y="723"/>
                    <a:pt x="20865" y="342"/>
                    <a:pt x="21600" y="0"/>
                  </a:cubicBezTo>
                  <a:cubicBezTo>
                    <a:pt x="21527" y="0"/>
                    <a:pt x="21527" y="0"/>
                    <a:pt x="21527" y="0"/>
                  </a:cubicBezTo>
                  <a:cubicBezTo>
                    <a:pt x="20792" y="342"/>
                    <a:pt x="20057" y="685"/>
                    <a:pt x="19396" y="1027"/>
                  </a:cubicBezTo>
                  <a:cubicBezTo>
                    <a:pt x="18735" y="1407"/>
                    <a:pt x="18073" y="1787"/>
                    <a:pt x="17412" y="2130"/>
                  </a:cubicBezTo>
                  <a:cubicBezTo>
                    <a:pt x="16016" y="2890"/>
                    <a:pt x="14767" y="3651"/>
                    <a:pt x="13592" y="4449"/>
                  </a:cubicBezTo>
                  <a:cubicBezTo>
                    <a:pt x="11094" y="6046"/>
                    <a:pt x="8890" y="7720"/>
                    <a:pt x="6980" y="9469"/>
                  </a:cubicBezTo>
                  <a:cubicBezTo>
                    <a:pt x="4996" y="11256"/>
                    <a:pt x="3380" y="13120"/>
                    <a:pt x="2204" y="15059"/>
                  </a:cubicBezTo>
                  <a:cubicBezTo>
                    <a:pt x="955" y="16923"/>
                    <a:pt x="220" y="18900"/>
                    <a:pt x="0" y="20877"/>
                  </a:cubicBezTo>
                  <a:cubicBezTo>
                    <a:pt x="220" y="21106"/>
                    <a:pt x="367" y="21334"/>
                    <a:pt x="514" y="21600"/>
                  </a:cubicBezTo>
                  <a:cubicBezTo>
                    <a:pt x="514" y="21410"/>
                    <a:pt x="514" y="21220"/>
                    <a:pt x="588" y="21030"/>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74" name="Freeform 35"/>
            <p:cNvSpPr/>
            <p:nvPr/>
          </p:nvSpPr>
          <p:spPr>
            <a:xfrm>
              <a:off x="1115875" y="7041202"/>
              <a:ext cx="128757" cy="2697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320" y="7336"/>
                    <a:pt x="10368" y="14672"/>
                    <a:pt x="16416" y="21600"/>
                  </a:cubicBezTo>
                  <a:cubicBezTo>
                    <a:pt x="21600" y="21600"/>
                    <a:pt x="21600" y="21600"/>
                    <a:pt x="21600" y="21600"/>
                  </a:cubicBezTo>
                  <a:cubicBezTo>
                    <a:pt x="13824" y="14672"/>
                    <a:pt x="6912" y="7336"/>
                    <a:pt x="0" y="0"/>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75" name="Freeform 36"/>
            <p:cNvSpPr/>
            <p:nvPr/>
          </p:nvSpPr>
          <p:spPr>
            <a:xfrm>
              <a:off x="1009601" y="6291153"/>
              <a:ext cx="147150" cy="719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4596"/>
                    <a:pt x="1490" y="9191"/>
                    <a:pt x="5214" y="13634"/>
                  </a:cubicBezTo>
                  <a:cubicBezTo>
                    <a:pt x="8193" y="15013"/>
                    <a:pt x="10428" y="16545"/>
                    <a:pt x="13407" y="17923"/>
                  </a:cubicBezTo>
                  <a:cubicBezTo>
                    <a:pt x="16386" y="19149"/>
                    <a:pt x="18621" y="20374"/>
                    <a:pt x="21600" y="21600"/>
                  </a:cubicBezTo>
                  <a:cubicBezTo>
                    <a:pt x="20855" y="21294"/>
                    <a:pt x="20855" y="20987"/>
                    <a:pt x="20110" y="20681"/>
                  </a:cubicBezTo>
                  <a:cubicBezTo>
                    <a:pt x="11917" y="15013"/>
                    <a:pt x="7448" y="9191"/>
                    <a:pt x="5959" y="3370"/>
                  </a:cubicBezTo>
                  <a:cubicBezTo>
                    <a:pt x="5214" y="2757"/>
                    <a:pt x="3724" y="2298"/>
                    <a:pt x="2979" y="1685"/>
                  </a:cubicBezTo>
                  <a:cubicBezTo>
                    <a:pt x="1490" y="1072"/>
                    <a:pt x="745" y="460"/>
                    <a:pt x="0" y="0"/>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76" name="Freeform 37"/>
            <p:cNvSpPr/>
            <p:nvPr/>
          </p:nvSpPr>
          <p:spPr>
            <a:xfrm>
              <a:off x="1009601" y="6158310"/>
              <a:ext cx="40876" cy="243205"/>
            </a:xfrm>
            <a:custGeom>
              <a:avLst/>
              <a:gdLst/>
              <a:ahLst/>
              <a:cxnLst>
                <a:cxn ang="0">
                  <a:pos x="wd2" y="hd2"/>
                </a:cxn>
                <a:cxn ang="5400000">
                  <a:pos x="wd2" y="hd2"/>
                </a:cxn>
                <a:cxn ang="10800000">
                  <a:pos x="wd2" y="hd2"/>
                </a:cxn>
                <a:cxn ang="16200000">
                  <a:pos x="wd2" y="hd2"/>
                </a:cxn>
              </a:cxnLst>
              <a:rect l="0" t="0" r="r" b="b"/>
              <a:pathLst>
                <a:path w="21600" h="21600" extrusionOk="0">
                  <a:moveTo>
                    <a:pt x="0" y="11700"/>
                  </a:moveTo>
                  <a:cubicBezTo>
                    <a:pt x="2700" y="13050"/>
                    <a:pt x="5400" y="14850"/>
                    <a:pt x="10800" y="16650"/>
                  </a:cubicBezTo>
                  <a:cubicBezTo>
                    <a:pt x="13500" y="18450"/>
                    <a:pt x="18900" y="19800"/>
                    <a:pt x="21600" y="21600"/>
                  </a:cubicBezTo>
                  <a:cubicBezTo>
                    <a:pt x="18900" y="17100"/>
                    <a:pt x="18900" y="12600"/>
                    <a:pt x="18900" y="8550"/>
                  </a:cubicBezTo>
                  <a:cubicBezTo>
                    <a:pt x="13500" y="5400"/>
                    <a:pt x="8100" y="2700"/>
                    <a:pt x="0" y="0"/>
                  </a:cubicBezTo>
                  <a:cubicBezTo>
                    <a:pt x="0" y="450"/>
                    <a:pt x="0" y="1350"/>
                    <a:pt x="0" y="1800"/>
                  </a:cubicBezTo>
                  <a:cubicBezTo>
                    <a:pt x="0" y="4950"/>
                    <a:pt x="0" y="8550"/>
                    <a:pt x="0" y="11700"/>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sp>
          <p:nvSpPr>
            <p:cNvPr id="177" name="Freeform 38"/>
            <p:cNvSpPr/>
            <p:nvPr/>
          </p:nvSpPr>
          <p:spPr>
            <a:xfrm>
              <a:off x="1044345" y="6744861"/>
              <a:ext cx="224811" cy="566115"/>
            </a:xfrm>
            <a:custGeom>
              <a:avLst/>
              <a:gdLst/>
              <a:ahLst/>
              <a:cxnLst>
                <a:cxn ang="0">
                  <a:pos x="wd2" y="hd2"/>
                </a:cxn>
                <a:cxn ang="5400000">
                  <a:pos x="wd2" y="hd2"/>
                </a:cxn>
                <a:cxn ang="10800000">
                  <a:pos x="wd2" y="hd2"/>
                </a:cxn>
                <a:cxn ang="16200000">
                  <a:pos x="wd2" y="hd2"/>
                </a:cxn>
              </a:cxnLst>
              <a:rect l="0" t="0" r="r" b="b"/>
              <a:pathLst>
                <a:path w="21600" h="21600" extrusionOk="0">
                  <a:moveTo>
                    <a:pt x="5400" y="5449"/>
                  </a:moveTo>
                  <a:cubicBezTo>
                    <a:pt x="3436" y="3697"/>
                    <a:pt x="1964" y="1751"/>
                    <a:pt x="0" y="0"/>
                  </a:cubicBezTo>
                  <a:cubicBezTo>
                    <a:pt x="1473" y="3114"/>
                    <a:pt x="3436" y="6422"/>
                    <a:pt x="5400" y="9535"/>
                  </a:cubicBezTo>
                  <a:cubicBezTo>
                    <a:pt x="5891" y="10119"/>
                    <a:pt x="6382" y="10703"/>
                    <a:pt x="6873" y="11286"/>
                  </a:cubicBezTo>
                  <a:cubicBezTo>
                    <a:pt x="10800" y="14789"/>
                    <a:pt x="14727" y="18292"/>
                    <a:pt x="19145" y="21600"/>
                  </a:cubicBezTo>
                  <a:cubicBezTo>
                    <a:pt x="21600" y="21600"/>
                    <a:pt x="21600" y="21600"/>
                    <a:pt x="21600" y="21600"/>
                  </a:cubicBezTo>
                  <a:cubicBezTo>
                    <a:pt x="17182" y="17903"/>
                    <a:pt x="13745" y="14011"/>
                    <a:pt x="10800" y="10119"/>
                  </a:cubicBezTo>
                  <a:cubicBezTo>
                    <a:pt x="8836" y="8562"/>
                    <a:pt x="7364" y="7005"/>
                    <a:pt x="5400" y="5449"/>
                  </a:cubicBezTo>
                  <a:close/>
                </a:path>
              </a:pathLst>
            </a:custGeom>
            <a:solidFill>
              <a:srgbClr val="766F54"/>
            </a:solidFill>
            <a:ln w="12700" cap="flat">
              <a:noFill/>
              <a:miter lim="400000"/>
            </a:ln>
            <a:effectLst/>
          </p:spPr>
          <p:txBody>
            <a:bodyPr wrap="square" lIns="48767" tIns="48767" rIns="48767" bIns="48767" numCol="1" anchor="t">
              <a:noAutofit/>
            </a:bodyPr>
            <a:lstStyle/>
            <a:p>
              <a:pPr algn="l" defTabSz="1300480">
                <a:defRPr b="0">
                  <a:latin typeface="Century Gothic"/>
                  <a:ea typeface="Century Gothic"/>
                  <a:cs typeface="Century Gothic"/>
                  <a:sym typeface="Century Gothic"/>
                </a:defRPr>
              </a:pPr>
              <a:endParaRPr/>
            </a:p>
          </p:txBody>
        </p:sp>
      </p:grpSp>
      <p:sp>
        <p:nvSpPr>
          <p:cNvPr id="179" name="Rectangle 6"/>
          <p:cNvSpPr/>
          <p:nvPr/>
        </p:nvSpPr>
        <p:spPr>
          <a:xfrm>
            <a:off x="-1" y="1219199"/>
            <a:ext cx="195073" cy="7315202"/>
          </a:xfrm>
          <a:prstGeom prst="rect">
            <a:avLst/>
          </a:prstGeom>
          <a:solidFill>
            <a:srgbClr val="766F54"/>
          </a:solidFill>
          <a:ln w="12700">
            <a:miter lim="400000"/>
          </a:ln>
        </p:spPr>
        <p:txBody>
          <a:bodyPr lIns="48767" tIns="48767" rIns="48767" bIns="48767"/>
          <a:lstStyle/>
          <a:p>
            <a:pPr algn="l" defTabSz="1300480">
              <a:defRPr b="0">
                <a:latin typeface="Century Gothic"/>
                <a:ea typeface="Century Gothic"/>
                <a:cs typeface="Century Gothic"/>
                <a:sym typeface="Century Gothic"/>
              </a:defRPr>
            </a:pPr>
            <a:endParaRPr/>
          </a:p>
        </p:txBody>
      </p:sp>
      <p:sp>
        <p:nvSpPr>
          <p:cNvPr id="180" name="大標題文字"/>
          <p:cNvSpPr txBox="1">
            <a:spLocks noGrp="1"/>
          </p:cNvSpPr>
          <p:nvPr>
            <p:ph type="title"/>
          </p:nvPr>
        </p:nvSpPr>
        <p:spPr>
          <a:xfrm>
            <a:off x="2765786" y="1884917"/>
            <a:ext cx="9505801" cy="1366283"/>
          </a:xfrm>
          <a:prstGeom prst="rect">
            <a:avLst/>
          </a:prstGeom>
        </p:spPr>
        <p:txBody>
          <a:bodyPr lIns="48767" tIns="48767" rIns="48767" bIns="48767" anchor="t"/>
          <a:lstStyle>
            <a:lvl1pPr algn="l" defTabSz="650240">
              <a:defRPr sz="5000">
                <a:solidFill>
                  <a:srgbClr val="262626"/>
                </a:solidFill>
                <a:latin typeface="Century Gothic"/>
                <a:ea typeface="Century Gothic"/>
                <a:cs typeface="Century Gothic"/>
                <a:sym typeface="Century Gothic"/>
              </a:defRPr>
            </a:lvl1pPr>
          </a:lstStyle>
          <a:p>
            <a:r>
              <a:t>大標題文字</a:t>
            </a:r>
          </a:p>
        </p:txBody>
      </p:sp>
      <p:sp>
        <p:nvSpPr>
          <p:cNvPr id="181" name="內文層級一…"/>
          <p:cNvSpPr txBox="1">
            <a:spLocks noGrp="1"/>
          </p:cNvSpPr>
          <p:nvPr>
            <p:ph type="body" sz="half" idx="1"/>
          </p:nvPr>
        </p:nvSpPr>
        <p:spPr>
          <a:xfrm>
            <a:off x="2761825" y="3495039"/>
            <a:ext cx="9509762" cy="4029465"/>
          </a:xfrm>
          <a:prstGeom prst="rect">
            <a:avLst/>
          </a:prstGeom>
        </p:spPr>
        <p:txBody>
          <a:bodyPr lIns="48767" tIns="48767" rIns="48767" bIns="48767" anchor="t"/>
          <a:lstStyle>
            <a:lvl1pPr marL="457200" indent="-457200" defTabSz="650240">
              <a:spcBef>
                <a:spcPts val="1400"/>
              </a:spcBef>
              <a:buClr>
                <a:srgbClr val="A53010"/>
              </a:buClr>
              <a:buSzPct val="100000"/>
              <a:buChar char=""/>
              <a:defRPr sz="2400">
                <a:solidFill>
                  <a:srgbClr val="404040"/>
                </a:solidFill>
                <a:latin typeface="Century Gothic"/>
                <a:ea typeface="Century Gothic"/>
                <a:cs typeface="Century Gothic"/>
                <a:sym typeface="Century Gothic"/>
              </a:defRPr>
            </a:lvl1pPr>
            <a:lvl2pPr marL="885825" indent="-428625" defTabSz="650240">
              <a:spcBef>
                <a:spcPts val="1400"/>
              </a:spcBef>
              <a:buClr>
                <a:srgbClr val="A53010"/>
              </a:buClr>
              <a:buSzPct val="100000"/>
              <a:buChar char=""/>
              <a:defRPr sz="2400">
                <a:solidFill>
                  <a:srgbClr val="404040"/>
                </a:solidFill>
                <a:latin typeface="Century Gothic"/>
                <a:ea typeface="Century Gothic"/>
                <a:cs typeface="Century Gothic"/>
                <a:sym typeface="Century Gothic"/>
              </a:defRPr>
            </a:lvl2pPr>
            <a:lvl3pPr marL="1306285" indent="-391885" defTabSz="650240">
              <a:spcBef>
                <a:spcPts val="1400"/>
              </a:spcBef>
              <a:buClr>
                <a:srgbClr val="A53010"/>
              </a:buClr>
              <a:buSzPct val="100000"/>
              <a:buChar char=""/>
              <a:defRPr sz="2400">
                <a:solidFill>
                  <a:srgbClr val="404040"/>
                </a:solidFill>
                <a:latin typeface="Century Gothic"/>
                <a:ea typeface="Century Gothic"/>
                <a:cs typeface="Century Gothic"/>
                <a:sym typeface="Century Gothic"/>
              </a:defRPr>
            </a:lvl3pPr>
            <a:lvl4pPr marL="1828800" indent="-457200" defTabSz="650240">
              <a:spcBef>
                <a:spcPts val="1400"/>
              </a:spcBef>
              <a:buClr>
                <a:srgbClr val="A53010"/>
              </a:buClr>
              <a:buSzPct val="100000"/>
              <a:buChar char=""/>
              <a:defRPr sz="2400">
                <a:solidFill>
                  <a:srgbClr val="404040"/>
                </a:solidFill>
                <a:latin typeface="Century Gothic"/>
                <a:ea typeface="Century Gothic"/>
                <a:cs typeface="Century Gothic"/>
                <a:sym typeface="Century Gothic"/>
              </a:defRPr>
            </a:lvl4pPr>
            <a:lvl5pPr marL="2286000" indent="-457200" defTabSz="650240">
              <a:spcBef>
                <a:spcPts val="1400"/>
              </a:spcBef>
              <a:buClr>
                <a:srgbClr val="A53010"/>
              </a:buClr>
              <a:buSzPct val="100000"/>
              <a:buChar char=""/>
              <a:defRPr sz="2400">
                <a:solidFill>
                  <a:srgbClr val="404040"/>
                </a:solidFill>
                <a:latin typeface="Century Gothic"/>
                <a:ea typeface="Century Gothic"/>
                <a:cs typeface="Century Gothic"/>
                <a:sym typeface="Century Gothic"/>
              </a:defRPr>
            </a:lvl5pPr>
          </a:lstStyle>
          <a:p>
            <a:r>
              <a:t>內文層級一</a:t>
            </a:r>
          </a:p>
          <a:p>
            <a:pPr lvl="1"/>
            <a:r>
              <a:t>內文層級二</a:t>
            </a:r>
          </a:p>
          <a:p>
            <a:pPr lvl="2"/>
            <a:r>
              <a:t>內文層級三</a:t>
            </a:r>
          </a:p>
          <a:p>
            <a:pPr lvl="3"/>
            <a:r>
              <a:t>內文層級四</a:t>
            </a:r>
          </a:p>
          <a:p>
            <a:pPr lvl="4"/>
            <a:r>
              <a:t>內文層級五</a:t>
            </a:r>
          </a:p>
        </p:txBody>
      </p:sp>
      <p:sp>
        <p:nvSpPr>
          <p:cNvPr id="182" name="Freeform 11"/>
          <p:cNvSpPr/>
          <p:nvPr/>
        </p:nvSpPr>
        <p:spPr>
          <a:xfrm rot="10800000" flipH="1">
            <a:off x="-4469" y="1981199"/>
            <a:ext cx="1701988" cy="541118"/>
          </a:xfrm>
          <a:custGeom>
            <a:avLst/>
            <a:gdLst/>
            <a:ahLst/>
            <a:cxnLst>
              <a:cxn ang="0">
                <a:pos x="wd2" y="hd2"/>
              </a:cxn>
              <a:cxn ang="5400000">
                <a:pos x="wd2" y="hd2"/>
              </a:cxn>
              <a:cxn ang="10800000">
                <a:pos x="wd2" y="hd2"/>
              </a:cxn>
              <a:cxn ang="16200000">
                <a:pos x="wd2" y="hd2"/>
              </a:cxn>
            </a:cxnLst>
            <a:rect l="0" t="0" r="r" b="b"/>
            <a:pathLst>
              <a:path w="21568" h="21600" extrusionOk="0">
                <a:moveTo>
                  <a:pt x="21472" y="10154"/>
                </a:moveTo>
                <a:lnTo>
                  <a:pt x="18377" y="406"/>
                </a:lnTo>
                <a:cubicBezTo>
                  <a:pt x="18356" y="337"/>
                  <a:pt x="18331" y="272"/>
                  <a:pt x="18310" y="203"/>
                </a:cubicBezTo>
                <a:cubicBezTo>
                  <a:pt x="18247" y="0"/>
                  <a:pt x="18182" y="0"/>
                  <a:pt x="18117" y="0"/>
                </a:cubicBezTo>
                <a:lnTo>
                  <a:pt x="16891" y="0"/>
                </a:lnTo>
                <a:lnTo>
                  <a:pt x="0" y="151"/>
                </a:lnTo>
                <a:cubicBezTo>
                  <a:pt x="19" y="7301"/>
                  <a:pt x="39" y="14450"/>
                  <a:pt x="58" y="21600"/>
                </a:cubicBezTo>
                <a:lnTo>
                  <a:pt x="16891" y="21527"/>
                </a:lnTo>
                <a:lnTo>
                  <a:pt x="18117" y="21527"/>
                </a:lnTo>
                <a:cubicBezTo>
                  <a:pt x="18182" y="21527"/>
                  <a:pt x="18247" y="21324"/>
                  <a:pt x="18310" y="21324"/>
                </a:cubicBezTo>
                <a:cubicBezTo>
                  <a:pt x="18310" y="21120"/>
                  <a:pt x="18377" y="21120"/>
                  <a:pt x="18377" y="21120"/>
                </a:cubicBezTo>
                <a:lnTo>
                  <a:pt x="21472" y="11372"/>
                </a:lnTo>
                <a:cubicBezTo>
                  <a:pt x="21600" y="10966"/>
                  <a:pt x="21600" y="10560"/>
                  <a:pt x="21472" y="10154"/>
                </a:cubicBezTo>
                <a:close/>
              </a:path>
            </a:pathLst>
          </a:custGeom>
          <a:solidFill>
            <a:srgbClr val="A53010"/>
          </a:solidFill>
          <a:ln w="12700">
            <a:miter lim="400000"/>
          </a:ln>
        </p:spPr>
        <p:txBody>
          <a:bodyPr lIns="48767" tIns="48767" rIns="48767" bIns="48767"/>
          <a:lstStyle/>
          <a:p>
            <a:pPr algn="l" defTabSz="1300480">
              <a:defRPr b="0">
                <a:latin typeface="Century Gothic"/>
                <a:ea typeface="Century Gothic"/>
                <a:cs typeface="Century Gothic"/>
                <a:sym typeface="Century Gothic"/>
              </a:defRPr>
            </a:pPr>
            <a:endParaRPr/>
          </a:p>
        </p:txBody>
      </p:sp>
      <p:sp>
        <p:nvSpPr>
          <p:cNvPr id="183" name="幻燈片編號"/>
          <p:cNvSpPr txBox="1">
            <a:spLocks noGrp="1"/>
          </p:cNvSpPr>
          <p:nvPr>
            <p:ph type="sldNum" sz="quarter" idx="2"/>
          </p:nvPr>
        </p:nvSpPr>
        <p:spPr>
          <a:xfrm>
            <a:off x="894634" y="1989565"/>
            <a:ext cx="504384" cy="529337"/>
          </a:xfrm>
          <a:prstGeom prst="rect">
            <a:avLst/>
          </a:prstGeom>
        </p:spPr>
        <p:txBody>
          <a:bodyPr lIns="48767" tIns="48767" rIns="48767" bIns="48767" anchor="ctr"/>
          <a:lstStyle>
            <a:lvl1pPr algn="r" defTabSz="1300480">
              <a:defRPr sz="2800">
                <a:solidFill>
                  <a:srgbClr val="FE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標題及內容">
    <p:spTree>
      <p:nvGrpSpPr>
        <p:cNvPr id="1" name=""/>
        <p:cNvGrpSpPr/>
        <p:nvPr/>
      </p:nvGrpSpPr>
      <p:grpSpPr>
        <a:xfrm>
          <a:off x="0" y="0"/>
          <a:ext cx="0" cy="0"/>
          <a:chOff x="0" y="0"/>
          <a:chExt cx="0" cy="0"/>
        </a:xfrm>
      </p:grpSpPr>
      <p:sp>
        <p:nvSpPr>
          <p:cNvPr id="190" name="大標題文字"/>
          <p:cNvSpPr txBox="1">
            <a:spLocks noGrp="1"/>
          </p:cNvSpPr>
          <p:nvPr>
            <p:ph type="title"/>
          </p:nvPr>
        </p:nvSpPr>
        <p:spPr>
          <a:xfrm>
            <a:off x="894079" y="519290"/>
            <a:ext cx="11216642" cy="1885246"/>
          </a:xfrm>
          <a:prstGeom prst="rect">
            <a:avLst/>
          </a:prstGeom>
        </p:spPr>
        <p:txBody>
          <a:bodyPr lIns="65023" tIns="65023" rIns="65023" bIns="65023"/>
          <a:lstStyle>
            <a:lvl1pPr algn="l" defTabSz="1300480">
              <a:lnSpc>
                <a:spcPct val="90000"/>
              </a:lnSpc>
              <a:defRPr sz="6200">
                <a:latin typeface="Calibri Light"/>
                <a:ea typeface="Calibri Light"/>
                <a:cs typeface="Calibri Light"/>
                <a:sym typeface="Calibri Light"/>
              </a:defRPr>
            </a:lvl1pPr>
          </a:lstStyle>
          <a:p>
            <a:r>
              <a:t>大標題文字</a:t>
            </a:r>
          </a:p>
        </p:txBody>
      </p:sp>
      <p:sp>
        <p:nvSpPr>
          <p:cNvPr id="191" name="內文層級一…"/>
          <p:cNvSpPr txBox="1">
            <a:spLocks noGrp="1"/>
          </p:cNvSpPr>
          <p:nvPr>
            <p:ph type="body" idx="1"/>
          </p:nvPr>
        </p:nvSpPr>
        <p:spPr>
          <a:xfrm>
            <a:off x="894079" y="2596444"/>
            <a:ext cx="11216642" cy="6188570"/>
          </a:xfrm>
          <a:prstGeom prst="rect">
            <a:avLst/>
          </a:prstGeom>
        </p:spPr>
        <p:txBody>
          <a:bodyPr lIns="65023" tIns="65023" rIns="65023" bIns="65023" anchor="t"/>
          <a:lstStyle>
            <a:lvl1pPr marL="310242" indent="-310242"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9" indent="-434339"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192" name="幻燈片編號"/>
          <p:cNvSpPr txBox="1">
            <a:spLocks noGrp="1"/>
          </p:cNvSpPr>
          <p:nvPr>
            <p:ph type="sldNum" sz="quarter" idx="2"/>
          </p:nvPr>
        </p:nvSpPr>
        <p:spPr>
          <a:xfrm>
            <a:off x="11754850" y="9114114"/>
            <a:ext cx="355871"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標題及物件">
    <p:spTree>
      <p:nvGrpSpPr>
        <p:cNvPr id="1" name=""/>
        <p:cNvGrpSpPr/>
        <p:nvPr/>
      </p:nvGrpSpPr>
      <p:grpSpPr>
        <a:xfrm>
          <a:off x="0" y="0"/>
          <a:ext cx="0" cy="0"/>
          <a:chOff x="0" y="0"/>
          <a:chExt cx="0" cy="0"/>
        </a:xfrm>
      </p:grpSpPr>
      <p:sp>
        <p:nvSpPr>
          <p:cNvPr id="199" name="大標題文字"/>
          <p:cNvSpPr txBox="1">
            <a:spLocks noGrp="1"/>
          </p:cNvSpPr>
          <p:nvPr>
            <p:ph type="title"/>
          </p:nvPr>
        </p:nvSpPr>
        <p:spPr>
          <a:xfrm>
            <a:off x="650239" y="390596"/>
            <a:ext cx="11704322" cy="1625601"/>
          </a:xfrm>
          <a:prstGeom prst="rect">
            <a:avLst/>
          </a:prstGeom>
        </p:spPr>
        <p:txBody>
          <a:bodyPr lIns="65023" tIns="65023" rIns="65023" bIns="65023"/>
          <a:lstStyle>
            <a:lvl1pPr defTabSz="1300480">
              <a:defRPr sz="6200">
                <a:latin typeface="Calibri"/>
                <a:ea typeface="Calibri"/>
                <a:cs typeface="Calibri"/>
                <a:sym typeface="Calibri"/>
              </a:defRPr>
            </a:lvl1pPr>
          </a:lstStyle>
          <a:p>
            <a:r>
              <a:t>大標題文字</a:t>
            </a:r>
          </a:p>
        </p:txBody>
      </p:sp>
      <p:sp>
        <p:nvSpPr>
          <p:cNvPr id="200" name="內文層級一…"/>
          <p:cNvSpPr txBox="1">
            <a:spLocks noGrp="1"/>
          </p:cNvSpPr>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SzPct val="100000"/>
              <a:buFont typeface="Arial"/>
              <a:defRPr sz="4400">
                <a:latin typeface="Calibri"/>
                <a:ea typeface="Calibri"/>
                <a:cs typeface="Calibri"/>
                <a:sym typeface="Calibri"/>
              </a:defRPr>
            </a:lvl1pPr>
            <a:lvl2pPr marL="906235" indent="-449035" defTabSz="1300480">
              <a:spcBef>
                <a:spcPts val="1000"/>
              </a:spcBef>
              <a:buSzPct val="100000"/>
              <a:buFont typeface="Arial"/>
              <a:buChar char="–"/>
              <a:defRPr sz="4400">
                <a:latin typeface="Calibri"/>
                <a:ea typeface="Calibri"/>
                <a:cs typeface="Calibri"/>
                <a:sym typeface="Calibri"/>
              </a:defRPr>
            </a:lvl2pPr>
            <a:lvl3pPr indent="-419100" defTabSz="1300480">
              <a:spcBef>
                <a:spcPts val="1000"/>
              </a:spcBef>
              <a:buSzPct val="100000"/>
              <a:buFont typeface="Arial"/>
              <a:defRPr sz="4400">
                <a:latin typeface="Calibri"/>
                <a:ea typeface="Calibri"/>
                <a:cs typeface="Calibri"/>
                <a:sym typeface="Calibri"/>
              </a:defRPr>
            </a:lvl3pPr>
            <a:lvl4pPr marL="1874520" indent="-502920" defTabSz="1300480">
              <a:spcBef>
                <a:spcPts val="1000"/>
              </a:spcBef>
              <a:buSzPct val="100000"/>
              <a:buFont typeface="Arial"/>
              <a:buChar char="–"/>
              <a:defRPr sz="4400">
                <a:latin typeface="Calibri"/>
                <a:ea typeface="Calibri"/>
                <a:cs typeface="Calibri"/>
                <a:sym typeface="Calibri"/>
              </a:defRPr>
            </a:lvl4pPr>
            <a:lvl5pPr marL="2331720" indent="-502920" defTabSz="1300480">
              <a:spcBef>
                <a:spcPts val="1000"/>
              </a:spcBef>
              <a:buSzPct val="100000"/>
              <a:buFont typeface="Arial"/>
              <a:buChar char="»"/>
              <a:defRPr sz="4400">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201" name="幻燈片編號"/>
          <p:cNvSpPr txBox="1">
            <a:spLocks noGrp="1"/>
          </p:cNvSpPr>
          <p:nvPr>
            <p:ph type="sldNum" sz="quarter" idx="2"/>
          </p:nvPr>
        </p:nvSpPr>
        <p:spPr>
          <a:xfrm>
            <a:off x="11998690" y="9114112"/>
            <a:ext cx="355871"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影像"/>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大標題文字"/>
          <p:cNvSpPr txBox="1">
            <a:spLocks noGrp="1"/>
          </p:cNvSpPr>
          <p:nvPr>
            <p:ph type="title"/>
          </p:nvPr>
        </p:nvSpPr>
        <p:spPr>
          <a:xfrm>
            <a:off x="1270000" y="6718300"/>
            <a:ext cx="10464800" cy="1422400"/>
          </a:xfrm>
          <a:prstGeom prst="rect">
            <a:avLst/>
          </a:prstGeom>
        </p:spPr>
        <p:txBody>
          <a:bodyPr anchor="b"/>
          <a:lstStyle/>
          <a:p>
            <a:r>
              <a:t>大標題文字</a:t>
            </a:r>
          </a:p>
        </p:txBody>
      </p:sp>
      <p:sp>
        <p:nvSpPr>
          <p:cNvPr id="22" name="內文層級一…"/>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內文層級一</a:t>
            </a:r>
          </a:p>
          <a:p>
            <a:pPr lvl="1"/>
            <a:r>
              <a:t>內文層級二</a:t>
            </a:r>
          </a:p>
          <a:p>
            <a:pPr lvl="2"/>
            <a:r>
              <a:t>內文層級三</a:t>
            </a:r>
          </a:p>
          <a:p>
            <a:pPr lvl="3"/>
            <a:r>
              <a:t>內文層級四</a:t>
            </a:r>
          </a:p>
          <a:p>
            <a:pPr lvl="4"/>
            <a:r>
              <a:t>內文層級五</a:t>
            </a:r>
          </a:p>
        </p:txBody>
      </p:sp>
      <p:sp>
        <p:nvSpPr>
          <p:cNvPr id="23"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grpSp>
        <p:nvGrpSpPr>
          <p:cNvPr id="250" name="群組"/>
          <p:cNvGrpSpPr/>
          <p:nvPr/>
        </p:nvGrpSpPr>
        <p:grpSpPr>
          <a:xfrm>
            <a:off x="-123257" y="-133168"/>
            <a:ext cx="3945218" cy="9884511"/>
            <a:chOff x="0" y="0"/>
            <a:chExt cx="3945216" cy="9884510"/>
          </a:xfrm>
        </p:grpSpPr>
        <p:sp>
          <p:nvSpPr>
            <p:cNvPr id="208" name="形狀"/>
            <p:cNvSpPr/>
            <p:nvPr/>
          </p:nvSpPr>
          <p:spPr>
            <a:xfrm>
              <a:off x="118391" y="7528210"/>
              <a:ext cx="995186" cy="1780567"/>
            </a:xfrm>
            <a:custGeom>
              <a:avLst/>
              <a:gdLst/>
              <a:ahLst/>
              <a:cxnLst>
                <a:cxn ang="0">
                  <a:pos x="wd2" y="hd2"/>
                </a:cxn>
                <a:cxn ang="5400000">
                  <a:pos x="wd2" y="hd2"/>
                </a:cxn>
                <a:cxn ang="10800000">
                  <a:pos x="wd2" y="hd2"/>
                </a:cxn>
                <a:cxn ang="16200000">
                  <a:pos x="wd2" y="hd2"/>
                </a:cxn>
              </a:cxnLst>
              <a:rect l="0" t="0" r="r" b="b"/>
              <a:pathLst>
                <a:path w="20171" h="21240" extrusionOk="0">
                  <a:moveTo>
                    <a:pt x="99" y="502"/>
                  </a:moveTo>
                  <a:cubicBezTo>
                    <a:pt x="4492" y="-360"/>
                    <a:pt x="785" y="98"/>
                    <a:pt x="8519" y="340"/>
                  </a:cubicBezTo>
                  <a:cubicBezTo>
                    <a:pt x="9984" y="637"/>
                    <a:pt x="12684" y="906"/>
                    <a:pt x="14011" y="1418"/>
                  </a:cubicBezTo>
                  <a:cubicBezTo>
                    <a:pt x="14743" y="1714"/>
                    <a:pt x="16207" y="2279"/>
                    <a:pt x="16207" y="2279"/>
                  </a:cubicBezTo>
                  <a:cubicBezTo>
                    <a:pt x="17901" y="3788"/>
                    <a:pt x="16939" y="3276"/>
                    <a:pt x="18770" y="4003"/>
                  </a:cubicBezTo>
                  <a:cubicBezTo>
                    <a:pt x="19685" y="5646"/>
                    <a:pt x="19365" y="4838"/>
                    <a:pt x="19868" y="6373"/>
                  </a:cubicBezTo>
                  <a:cubicBezTo>
                    <a:pt x="19685" y="9605"/>
                    <a:pt x="21470" y="11894"/>
                    <a:pt x="18038" y="13914"/>
                  </a:cubicBezTo>
                  <a:cubicBezTo>
                    <a:pt x="17489" y="14911"/>
                    <a:pt x="16711" y="15988"/>
                    <a:pt x="15475" y="16715"/>
                  </a:cubicBezTo>
                  <a:cubicBezTo>
                    <a:pt x="14468" y="18520"/>
                    <a:pt x="10533" y="18681"/>
                    <a:pt x="7787" y="18870"/>
                  </a:cubicBezTo>
                  <a:cubicBezTo>
                    <a:pt x="6368" y="19139"/>
                    <a:pt x="4446" y="18681"/>
                    <a:pt x="3394" y="19301"/>
                  </a:cubicBezTo>
                  <a:cubicBezTo>
                    <a:pt x="2616" y="19759"/>
                    <a:pt x="3165" y="20594"/>
                    <a:pt x="3028" y="21240"/>
                  </a:cubicBezTo>
                  <a:cubicBezTo>
                    <a:pt x="2295" y="21159"/>
                    <a:pt x="923" y="20971"/>
                    <a:pt x="190" y="20863"/>
                  </a:cubicBezTo>
                  <a:cubicBezTo>
                    <a:pt x="99" y="20863"/>
                    <a:pt x="-130" y="20163"/>
                    <a:pt x="99" y="19866"/>
                  </a:cubicBezTo>
                  <a:cubicBezTo>
                    <a:pt x="328" y="19570"/>
                    <a:pt x="1563" y="19436"/>
                    <a:pt x="1563" y="19085"/>
                  </a:cubicBezTo>
                  <a:cubicBezTo>
                    <a:pt x="1060" y="18008"/>
                    <a:pt x="877" y="18089"/>
                    <a:pt x="99" y="17685"/>
                  </a:cubicBezTo>
                  <a:cubicBezTo>
                    <a:pt x="99" y="14211"/>
                    <a:pt x="99" y="5915"/>
                    <a:pt x="99" y="502"/>
                  </a:cubicBezTo>
                  <a:close/>
                </a:path>
              </a:pathLst>
            </a:custGeom>
            <a:solidFill>
              <a:srgbClr val="F2DFFD">
                <a:alpha val="50195"/>
              </a:srgbClr>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grpSp>
          <p:nvGrpSpPr>
            <p:cNvPr id="212" name="群組"/>
            <p:cNvGrpSpPr/>
            <p:nvPr/>
          </p:nvGrpSpPr>
          <p:grpSpPr>
            <a:xfrm>
              <a:off x="219694" y="5711727"/>
              <a:ext cx="1266662" cy="1024953"/>
              <a:chOff x="0" y="0"/>
              <a:chExt cx="1266660" cy="1024951"/>
            </a:xfrm>
          </p:grpSpPr>
          <p:sp>
            <p:nvSpPr>
              <p:cNvPr id="209" name="三角形"/>
              <p:cNvSpPr/>
              <p:nvPr/>
            </p:nvSpPr>
            <p:spPr>
              <a:xfrm rot="14964908" flipH="1">
                <a:off x="71177" y="29687"/>
                <a:ext cx="324351" cy="376719"/>
              </a:xfrm>
              <a:custGeom>
                <a:avLst/>
                <a:gdLst/>
                <a:ahLst/>
                <a:cxnLst>
                  <a:cxn ang="0">
                    <a:pos x="wd2" y="hd2"/>
                  </a:cxn>
                  <a:cxn ang="5400000">
                    <a:pos x="wd2" y="hd2"/>
                  </a:cxn>
                  <a:cxn ang="10800000">
                    <a:pos x="wd2" y="hd2"/>
                  </a:cxn>
                  <a:cxn ang="16200000">
                    <a:pos x="wd2" y="hd2"/>
                  </a:cxn>
                </a:cxnLst>
                <a:rect l="0" t="0" r="r" b="b"/>
                <a:pathLst>
                  <a:path w="21600" h="21600" extrusionOk="0">
                    <a:moveTo>
                      <a:pt x="21600" y="5169"/>
                    </a:moveTo>
                    <a:lnTo>
                      <a:pt x="7027" y="0"/>
                    </a:lnTo>
                    <a:lnTo>
                      <a:pt x="0" y="21600"/>
                    </a:lnTo>
                    <a:lnTo>
                      <a:pt x="21600" y="5169"/>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10" name="三角形"/>
              <p:cNvSpPr/>
              <p:nvPr/>
            </p:nvSpPr>
            <p:spPr>
              <a:xfrm rot="14964908" flipH="1">
                <a:off x="298385" y="554310"/>
                <a:ext cx="553769" cy="3128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206" y="0"/>
                    </a:lnTo>
                    <a:lnTo>
                      <a:pt x="21600" y="10800"/>
                    </a:lnTo>
                    <a:lnTo>
                      <a:pt x="0" y="21600"/>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11" name="三角形"/>
              <p:cNvSpPr/>
              <p:nvPr/>
            </p:nvSpPr>
            <p:spPr>
              <a:xfrm rot="14964908" flipH="1">
                <a:off x="801669" y="331822"/>
                <a:ext cx="577502" cy="159627"/>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lnTo>
                      <a:pt x="21600" y="0"/>
                    </a:lnTo>
                    <a:lnTo>
                      <a:pt x="19514" y="21600"/>
                    </a:lnTo>
                    <a:lnTo>
                      <a:pt x="0" y="3086"/>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grpSp>
        <p:sp>
          <p:nvSpPr>
            <p:cNvPr id="213" name="形狀"/>
            <p:cNvSpPr/>
            <p:nvPr/>
          </p:nvSpPr>
          <p:spPr>
            <a:xfrm>
              <a:off x="339103" y="4052669"/>
              <a:ext cx="1590376" cy="1733975"/>
            </a:xfrm>
            <a:custGeom>
              <a:avLst/>
              <a:gdLst/>
              <a:ahLst/>
              <a:cxnLst>
                <a:cxn ang="0">
                  <a:pos x="wd2" y="hd2"/>
                </a:cxn>
                <a:cxn ang="5400000">
                  <a:pos x="wd2" y="hd2"/>
                </a:cxn>
                <a:cxn ang="10800000">
                  <a:pos x="wd2" y="hd2"/>
                </a:cxn>
                <a:cxn ang="16200000">
                  <a:pos x="wd2" y="hd2"/>
                </a:cxn>
              </a:cxnLst>
              <a:rect l="0" t="0" r="r" b="b"/>
              <a:pathLst>
                <a:path w="21430" h="21600" extrusionOk="0">
                  <a:moveTo>
                    <a:pt x="256" y="11700"/>
                  </a:moveTo>
                  <a:cubicBezTo>
                    <a:pt x="13" y="9928"/>
                    <a:pt x="-170" y="9534"/>
                    <a:pt x="256" y="7650"/>
                  </a:cubicBezTo>
                  <a:cubicBezTo>
                    <a:pt x="560" y="6384"/>
                    <a:pt x="2020" y="5006"/>
                    <a:pt x="2933" y="4050"/>
                  </a:cubicBezTo>
                  <a:cubicBezTo>
                    <a:pt x="3389" y="3572"/>
                    <a:pt x="3907" y="3150"/>
                    <a:pt x="4393" y="2700"/>
                  </a:cubicBezTo>
                  <a:cubicBezTo>
                    <a:pt x="4819" y="2306"/>
                    <a:pt x="5854" y="1800"/>
                    <a:pt x="5854" y="1800"/>
                  </a:cubicBezTo>
                  <a:cubicBezTo>
                    <a:pt x="6858" y="394"/>
                    <a:pt x="8774" y="197"/>
                    <a:pt x="10478" y="0"/>
                  </a:cubicBezTo>
                  <a:cubicBezTo>
                    <a:pt x="12334" y="84"/>
                    <a:pt x="14220" y="28"/>
                    <a:pt x="16076" y="225"/>
                  </a:cubicBezTo>
                  <a:cubicBezTo>
                    <a:pt x="17536" y="366"/>
                    <a:pt x="18814" y="1997"/>
                    <a:pt x="19970" y="2700"/>
                  </a:cubicBezTo>
                  <a:cubicBezTo>
                    <a:pt x="20852" y="3938"/>
                    <a:pt x="21065" y="4247"/>
                    <a:pt x="21430" y="5625"/>
                  </a:cubicBezTo>
                  <a:cubicBezTo>
                    <a:pt x="21339" y="7509"/>
                    <a:pt x="21339" y="9366"/>
                    <a:pt x="21187" y="11250"/>
                  </a:cubicBezTo>
                  <a:cubicBezTo>
                    <a:pt x="21126" y="11897"/>
                    <a:pt x="20761" y="12037"/>
                    <a:pt x="20456" y="12600"/>
                  </a:cubicBezTo>
                  <a:cubicBezTo>
                    <a:pt x="19483" y="14400"/>
                    <a:pt x="18875" y="17072"/>
                    <a:pt x="16562" y="17775"/>
                  </a:cubicBezTo>
                  <a:cubicBezTo>
                    <a:pt x="16228" y="18000"/>
                    <a:pt x="15954" y="18309"/>
                    <a:pt x="15589" y="18450"/>
                  </a:cubicBezTo>
                  <a:cubicBezTo>
                    <a:pt x="15133" y="18619"/>
                    <a:pt x="14129" y="18225"/>
                    <a:pt x="14129" y="18675"/>
                  </a:cubicBezTo>
                  <a:cubicBezTo>
                    <a:pt x="14129" y="19153"/>
                    <a:pt x="15102" y="18984"/>
                    <a:pt x="15589" y="19125"/>
                  </a:cubicBezTo>
                  <a:cubicBezTo>
                    <a:pt x="16076" y="19266"/>
                    <a:pt x="17049" y="19575"/>
                    <a:pt x="17049" y="19575"/>
                  </a:cubicBezTo>
                  <a:cubicBezTo>
                    <a:pt x="17140" y="19800"/>
                    <a:pt x="17475" y="20081"/>
                    <a:pt x="17293" y="20250"/>
                  </a:cubicBezTo>
                  <a:cubicBezTo>
                    <a:pt x="16927" y="20587"/>
                    <a:pt x="16319" y="20559"/>
                    <a:pt x="15832" y="20700"/>
                  </a:cubicBezTo>
                  <a:cubicBezTo>
                    <a:pt x="15558" y="20784"/>
                    <a:pt x="15376" y="21037"/>
                    <a:pt x="15102" y="21150"/>
                  </a:cubicBezTo>
                  <a:cubicBezTo>
                    <a:pt x="14646" y="21347"/>
                    <a:pt x="13642" y="21600"/>
                    <a:pt x="13642" y="21600"/>
                  </a:cubicBezTo>
                  <a:cubicBezTo>
                    <a:pt x="13459" y="21094"/>
                    <a:pt x="13611" y="20391"/>
                    <a:pt x="13155" y="20025"/>
                  </a:cubicBezTo>
                  <a:cubicBezTo>
                    <a:pt x="12212" y="19266"/>
                    <a:pt x="7618" y="19378"/>
                    <a:pt x="7314" y="19350"/>
                  </a:cubicBezTo>
                  <a:cubicBezTo>
                    <a:pt x="6127" y="19125"/>
                    <a:pt x="4880" y="18956"/>
                    <a:pt x="3907" y="18225"/>
                  </a:cubicBezTo>
                  <a:cubicBezTo>
                    <a:pt x="3633" y="18028"/>
                    <a:pt x="3389" y="17803"/>
                    <a:pt x="3176" y="17550"/>
                  </a:cubicBezTo>
                  <a:cubicBezTo>
                    <a:pt x="2811" y="17128"/>
                    <a:pt x="2203" y="16200"/>
                    <a:pt x="2203" y="16200"/>
                  </a:cubicBezTo>
                  <a:cubicBezTo>
                    <a:pt x="1838" y="14231"/>
                    <a:pt x="2081" y="15300"/>
                    <a:pt x="1473" y="13050"/>
                  </a:cubicBezTo>
                  <a:cubicBezTo>
                    <a:pt x="956" y="11166"/>
                    <a:pt x="1595" y="13022"/>
                    <a:pt x="743" y="11475"/>
                  </a:cubicBezTo>
                  <a:cubicBezTo>
                    <a:pt x="621" y="11250"/>
                    <a:pt x="743" y="10688"/>
                    <a:pt x="499" y="10800"/>
                  </a:cubicBezTo>
                  <a:cubicBezTo>
                    <a:pt x="195" y="10941"/>
                    <a:pt x="347" y="11391"/>
                    <a:pt x="256" y="11700"/>
                  </a:cubicBezTo>
                  <a:close/>
                </a:path>
              </a:pathLst>
            </a:custGeom>
            <a:solidFill>
              <a:srgbClr val="EBF7FF">
                <a:alpha val="50195"/>
              </a:srgbClr>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grpSp>
          <p:nvGrpSpPr>
            <p:cNvPr id="223" name="群組"/>
            <p:cNvGrpSpPr/>
            <p:nvPr/>
          </p:nvGrpSpPr>
          <p:grpSpPr>
            <a:xfrm>
              <a:off x="121465" y="3832524"/>
              <a:ext cx="3823752" cy="4435497"/>
              <a:chOff x="0" y="0"/>
              <a:chExt cx="3823751" cy="4435495"/>
            </a:xfrm>
          </p:grpSpPr>
          <p:sp>
            <p:nvSpPr>
              <p:cNvPr id="214" name="形狀"/>
              <p:cNvSpPr/>
              <p:nvPr/>
            </p:nvSpPr>
            <p:spPr>
              <a:xfrm rot="789575" flipH="1">
                <a:off x="552351" y="139169"/>
                <a:ext cx="1387515" cy="1429809"/>
              </a:xfrm>
              <a:custGeom>
                <a:avLst/>
                <a:gdLst/>
                <a:ahLst/>
                <a:cxnLst>
                  <a:cxn ang="0">
                    <a:pos x="wd2" y="hd2"/>
                  </a:cxn>
                  <a:cxn ang="5400000">
                    <a:pos x="wd2" y="hd2"/>
                  </a:cxn>
                  <a:cxn ang="10800000">
                    <a:pos x="wd2" y="hd2"/>
                  </a:cxn>
                  <a:cxn ang="16200000">
                    <a:pos x="wd2" y="hd2"/>
                  </a:cxn>
                </a:cxnLst>
                <a:rect l="0" t="0" r="r" b="b"/>
                <a:pathLst>
                  <a:path w="21600" h="21600" extrusionOk="0">
                    <a:moveTo>
                      <a:pt x="4579" y="21600"/>
                    </a:moveTo>
                    <a:lnTo>
                      <a:pt x="3683" y="20366"/>
                    </a:lnTo>
                    <a:lnTo>
                      <a:pt x="2588" y="18617"/>
                    </a:lnTo>
                    <a:lnTo>
                      <a:pt x="1493" y="16354"/>
                    </a:lnTo>
                    <a:lnTo>
                      <a:pt x="498" y="13886"/>
                    </a:lnTo>
                    <a:lnTo>
                      <a:pt x="0" y="11211"/>
                    </a:lnTo>
                    <a:lnTo>
                      <a:pt x="100" y="8434"/>
                    </a:lnTo>
                    <a:lnTo>
                      <a:pt x="896" y="5863"/>
                    </a:lnTo>
                    <a:lnTo>
                      <a:pt x="2688" y="3600"/>
                    </a:lnTo>
                    <a:lnTo>
                      <a:pt x="4479" y="2263"/>
                    </a:lnTo>
                    <a:lnTo>
                      <a:pt x="5972" y="1234"/>
                    </a:lnTo>
                    <a:lnTo>
                      <a:pt x="7167" y="720"/>
                    </a:lnTo>
                    <a:lnTo>
                      <a:pt x="8063" y="514"/>
                    </a:lnTo>
                    <a:lnTo>
                      <a:pt x="8759" y="514"/>
                    </a:lnTo>
                    <a:lnTo>
                      <a:pt x="10352" y="0"/>
                    </a:lnTo>
                    <a:lnTo>
                      <a:pt x="14732" y="823"/>
                    </a:lnTo>
                    <a:lnTo>
                      <a:pt x="15926" y="1234"/>
                    </a:lnTo>
                    <a:lnTo>
                      <a:pt x="17121" y="1543"/>
                    </a:lnTo>
                    <a:lnTo>
                      <a:pt x="18116" y="1954"/>
                    </a:lnTo>
                    <a:lnTo>
                      <a:pt x="19709" y="2777"/>
                    </a:lnTo>
                    <a:lnTo>
                      <a:pt x="20406" y="3291"/>
                    </a:lnTo>
                    <a:lnTo>
                      <a:pt x="21003" y="3909"/>
                    </a:lnTo>
                    <a:lnTo>
                      <a:pt x="21600" y="4629"/>
                    </a:lnTo>
                    <a:lnTo>
                      <a:pt x="20406" y="4114"/>
                    </a:lnTo>
                    <a:lnTo>
                      <a:pt x="19311" y="3703"/>
                    </a:lnTo>
                    <a:lnTo>
                      <a:pt x="17121" y="3086"/>
                    </a:lnTo>
                    <a:lnTo>
                      <a:pt x="16225" y="2777"/>
                    </a:lnTo>
                    <a:lnTo>
                      <a:pt x="15229" y="2674"/>
                    </a:lnTo>
                    <a:lnTo>
                      <a:pt x="14234" y="2469"/>
                    </a:lnTo>
                    <a:lnTo>
                      <a:pt x="12442" y="2469"/>
                    </a:lnTo>
                    <a:lnTo>
                      <a:pt x="11547" y="2571"/>
                    </a:lnTo>
                    <a:lnTo>
                      <a:pt x="10651" y="2777"/>
                    </a:lnTo>
                    <a:lnTo>
                      <a:pt x="9854" y="2983"/>
                    </a:lnTo>
                    <a:lnTo>
                      <a:pt x="9058" y="3394"/>
                    </a:lnTo>
                    <a:lnTo>
                      <a:pt x="8162" y="3703"/>
                    </a:lnTo>
                    <a:lnTo>
                      <a:pt x="6570" y="4731"/>
                    </a:lnTo>
                    <a:lnTo>
                      <a:pt x="5176" y="6274"/>
                    </a:lnTo>
                    <a:lnTo>
                      <a:pt x="4181" y="8229"/>
                    </a:lnTo>
                    <a:lnTo>
                      <a:pt x="3683" y="10594"/>
                    </a:lnTo>
                    <a:lnTo>
                      <a:pt x="3484" y="12960"/>
                    </a:lnTo>
                    <a:lnTo>
                      <a:pt x="3484" y="15531"/>
                    </a:lnTo>
                    <a:lnTo>
                      <a:pt x="3782" y="17897"/>
                    </a:lnTo>
                    <a:lnTo>
                      <a:pt x="4081" y="19954"/>
                    </a:lnTo>
                    <a:lnTo>
                      <a:pt x="4579" y="21600"/>
                    </a:lnTo>
                    <a:close/>
                  </a:path>
                </a:pathLst>
              </a:custGeom>
              <a:solidFill>
                <a:srgbClr val="EBF7FF"/>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15" name="形狀"/>
              <p:cNvSpPr/>
              <p:nvPr/>
            </p:nvSpPr>
            <p:spPr>
              <a:xfrm rot="789575" flipH="1">
                <a:off x="150193" y="342773"/>
                <a:ext cx="1161435" cy="1453403"/>
              </a:xfrm>
              <a:custGeom>
                <a:avLst/>
                <a:gdLst/>
                <a:ahLst/>
                <a:cxnLst>
                  <a:cxn ang="0">
                    <a:pos x="wd2" y="hd2"/>
                  </a:cxn>
                  <a:cxn ang="5400000">
                    <a:pos x="wd2" y="hd2"/>
                  </a:cxn>
                  <a:cxn ang="10800000">
                    <a:pos x="wd2" y="hd2"/>
                  </a:cxn>
                  <a:cxn ang="16200000">
                    <a:pos x="wd2" y="hd2"/>
                  </a:cxn>
                </a:cxnLst>
                <a:rect l="0" t="0" r="r" b="b"/>
                <a:pathLst>
                  <a:path w="21600" h="21600" extrusionOk="0">
                    <a:moveTo>
                      <a:pt x="12936" y="0"/>
                    </a:moveTo>
                    <a:lnTo>
                      <a:pt x="13292" y="203"/>
                    </a:lnTo>
                    <a:lnTo>
                      <a:pt x="14004" y="811"/>
                    </a:lnTo>
                    <a:lnTo>
                      <a:pt x="15073" y="1825"/>
                    </a:lnTo>
                    <a:lnTo>
                      <a:pt x="16259" y="3346"/>
                    </a:lnTo>
                    <a:lnTo>
                      <a:pt x="17209" y="5273"/>
                    </a:lnTo>
                    <a:lnTo>
                      <a:pt x="17802" y="7707"/>
                    </a:lnTo>
                    <a:lnTo>
                      <a:pt x="17802" y="10648"/>
                    </a:lnTo>
                    <a:lnTo>
                      <a:pt x="17090" y="14096"/>
                    </a:lnTo>
                    <a:lnTo>
                      <a:pt x="16615" y="15110"/>
                    </a:lnTo>
                    <a:lnTo>
                      <a:pt x="16141" y="15921"/>
                    </a:lnTo>
                    <a:lnTo>
                      <a:pt x="15547" y="16732"/>
                    </a:lnTo>
                    <a:lnTo>
                      <a:pt x="14835" y="17544"/>
                    </a:lnTo>
                    <a:lnTo>
                      <a:pt x="13886" y="18254"/>
                    </a:lnTo>
                    <a:lnTo>
                      <a:pt x="13055" y="18761"/>
                    </a:lnTo>
                    <a:lnTo>
                      <a:pt x="12105" y="19369"/>
                    </a:lnTo>
                    <a:lnTo>
                      <a:pt x="10919" y="19775"/>
                    </a:lnTo>
                    <a:lnTo>
                      <a:pt x="9732" y="19977"/>
                    </a:lnTo>
                    <a:lnTo>
                      <a:pt x="8545" y="20282"/>
                    </a:lnTo>
                    <a:lnTo>
                      <a:pt x="7240" y="20383"/>
                    </a:lnTo>
                    <a:lnTo>
                      <a:pt x="5815" y="20383"/>
                    </a:lnTo>
                    <a:lnTo>
                      <a:pt x="4391" y="20282"/>
                    </a:lnTo>
                    <a:lnTo>
                      <a:pt x="2967" y="19977"/>
                    </a:lnTo>
                    <a:lnTo>
                      <a:pt x="1424" y="19572"/>
                    </a:lnTo>
                    <a:lnTo>
                      <a:pt x="0" y="19065"/>
                    </a:lnTo>
                    <a:lnTo>
                      <a:pt x="1305" y="19775"/>
                    </a:lnTo>
                    <a:lnTo>
                      <a:pt x="3916" y="20789"/>
                    </a:lnTo>
                    <a:lnTo>
                      <a:pt x="6290" y="21397"/>
                    </a:lnTo>
                    <a:lnTo>
                      <a:pt x="8664" y="21600"/>
                    </a:lnTo>
                    <a:lnTo>
                      <a:pt x="9851" y="21600"/>
                    </a:lnTo>
                    <a:lnTo>
                      <a:pt x="10800" y="21499"/>
                    </a:lnTo>
                    <a:lnTo>
                      <a:pt x="11868" y="21296"/>
                    </a:lnTo>
                    <a:lnTo>
                      <a:pt x="13767" y="20890"/>
                    </a:lnTo>
                    <a:lnTo>
                      <a:pt x="14598" y="20586"/>
                    </a:lnTo>
                    <a:lnTo>
                      <a:pt x="15429" y="20180"/>
                    </a:lnTo>
                    <a:lnTo>
                      <a:pt x="16853" y="19369"/>
                    </a:lnTo>
                    <a:lnTo>
                      <a:pt x="18752" y="17848"/>
                    </a:lnTo>
                    <a:lnTo>
                      <a:pt x="20057" y="16327"/>
                    </a:lnTo>
                    <a:lnTo>
                      <a:pt x="20888" y="14603"/>
                    </a:lnTo>
                    <a:lnTo>
                      <a:pt x="21244" y="12980"/>
                    </a:lnTo>
                    <a:lnTo>
                      <a:pt x="21481" y="11256"/>
                    </a:lnTo>
                    <a:lnTo>
                      <a:pt x="21481" y="9634"/>
                    </a:lnTo>
                    <a:lnTo>
                      <a:pt x="21600" y="8011"/>
                    </a:lnTo>
                    <a:lnTo>
                      <a:pt x="20532" y="4665"/>
                    </a:lnTo>
                    <a:lnTo>
                      <a:pt x="18514" y="2130"/>
                    </a:lnTo>
                    <a:lnTo>
                      <a:pt x="17921" y="1825"/>
                    </a:lnTo>
                    <a:lnTo>
                      <a:pt x="17446" y="1521"/>
                    </a:lnTo>
                    <a:lnTo>
                      <a:pt x="16853" y="1318"/>
                    </a:lnTo>
                    <a:lnTo>
                      <a:pt x="16378" y="1115"/>
                    </a:lnTo>
                    <a:lnTo>
                      <a:pt x="15666" y="913"/>
                    </a:lnTo>
                    <a:lnTo>
                      <a:pt x="14954" y="608"/>
                    </a:lnTo>
                    <a:lnTo>
                      <a:pt x="14123" y="304"/>
                    </a:lnTo>
                    <a:lnTo>
                      <a:pt x="12936" y="0"/>
                    </a:lnTo>
                    <a:close/>
                  </a:path>
                </a:pathLst>
              </a:custGeom>
              <a:solidFill>
                <a:srgbClr val="EBF7FF"/>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16" name="形狀"/>
              <p:cNvSpPr/>
              <p:nvPr/>
            </p:nvSpPr>
            <p:spPr>
              <a:xfrm rot="789575" flipH="1">
                <a:off x="511815" y="642784"/>
                <a:ext cx="412266" cy="736140"/>
              </a:xfrm>
              <a:custGeom>
                <a:avLst/>
                <a:gdLst/>
                <a:ahLst/>
                <a:cxnLst>
                  <a:cxn ang="0">
                    <a:pos x="wd2" y="hd2"/>
                  </a:cxn>
                  <a:cxn ang="5400000">
                    <a:pos x="wd2" y="hd2"/>
                  </a:cxn>
                  <a:cxn ang="10800000">
                    <a:pos x="wd2" y="hd2"/>
                  </a:cxn>
                  <a:cxn ang="16200000">
                    <a:pos x="wd2" y="hd2"/>
                  </a:cxn>
                </a:cxnLst>
                <a:rect l="0" t="0" r="r" b="b"/>
                <a:pathLst>
                  <a:path w="21600" h="21600" extrusionOk="0">
                    <a:moveTo>
                      <a:pt x="15863" y="0"/>
                    </a:moveTo>
                    <a:lnTo>
                      <a:pt x="17719" y="896"/>
                    </a:lnTo>
                    <a:lnTo>
                      <a:pt x="19406" y="2688"/>
                    </a:lnTo>
                    <a:lnTo>
                      <a:pt x="20756" y="4977"/>
                    </a:lnTo>
                    <a:lnTo>
                      <a:pt x="21600" y="7764"/>
                    </a:lnTo>
                    <a:lnTo>
                      <a:pt x="21431" y="11049"/>
                    </a:lnTo>
                    <a:lnTo>
                      <a:pt x="19575" y="14433"/>
                    </a:lnTo>
                    <a:lnTo>
                      <a:pt x="15863" y="18017"/>
                    </a:lnTo>
                    <a:lnTo>
                      <a:pt x="10125" y="21600"/>
                    </a:lnTo>
                    <a:lnTo>
                      <a:pt x="8269" y="21202"/>
                    </a:lnTo>
                    <a:lnTo>
                      <a:pt x="6412" y="20903"/>
                    </a:lnTo>
                    <a:lnTo>
                      <a:pt x="4387" y="20406"/>
                    </a:lnTo>
                    <a:lnTo>
                      <a:pt x="2700" y="20007"/>
                    </a:lnTo>
                    <a:lnTo>
                      <a:pt x="1350" y="19510"/>
                    </a:lnTo>
                    <a:lnTo>
                      <a:pt x="337" y="18912"/>
                    </a:lnTo>
                    <a:lnTo>
                      <a:pt x="0" y="18216"/>
                    </a:lnTo>
                    <a:lnTo>
                      <a:pt x="169" y="17718"/>
                    </a:lnTo>
                    <a:lnTo>
                      <a:pt x="2194" y="17021"/>
                    </a:lnTo>
                    <a:lnTo>
                      <a:pt x="4894" y="16026"/>
                    </a:lnTo>
                    <a:lnTo>
                      <a:pt x="7763" y="14931"/>
                    </a:lnTo>
                    <a:lnTo>
                      <a:pt x="10631" y="13338"/>
                    </a:lnTo>
                    <a:lnTo>
                      <a:pt x="13331" y="11148"/>
                    </a:lnTo>
                    <a:lnTo>
                      <a:pt x="15356" y="8262"/>
                    </a:lnTo>
                    <a:lnTo>
                      <a:pt x="16369" y="4579"/>
                    </a:lnTo>
                    <a:lnTo>
                      <a:pt x="15863" y="0"/>
                    </a:lnTo>
                    <a:close/>
                  </a:path>
                </a:pathLst>
              </a:custGeom>
              <a:solidFill>
                <a:srgbClr val="EBF7FF"/>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17" name="形狀"/>
              <p:cNvSpPr/>
              <p:nvPr/>
            </p:nvSpPr>
            <p:spPr>
              <a:xfrm rot="789575" flipH="1">
                <a:off x="1259092" y="1695444"/>
                <a:ext cx="376802" cy="438853"/>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4091"/>
                    </a:lnTo>
                    <a:lnTo>
                      <a:pt x="554" y="4255"/>
                    </a:lnTo>
                    <a:lnTo>
                      <a:pt x="2585" y="4745"/>
                    </a:lnTo>
                    <a:lnTo>
                      <a:pt x="5354" y="5891"/>
                    </a:lnTo>
                    <a:lnTo>
                      <a:pt x="8492" y="7691"/>
                    </a:lnTo>
                    <a:lnTo>
                      <a:pt x="12185" y="10145"/>
                    </a:lnTo>
                    <a:lnTo>
                      <a:pt x="15508" y="13091"/>
                    </a:lnTo>
                    <a:lnTo>
                      <a:pt x="18831" y="16855"/>
                    </a:lnTo>
                    <a:lnTo>
                      <a:pt x="21415" y="21600"/>
                    </a:lnTo>
                    <a:lnTo>
                      <a:pt x="21600" y="19636"/>
                    </a:lnTo>
                    <a:lnTo>
                      <a:pt x="21231" y="17509"/>
                    </a:lnTo>
                    <a:lnTo>
                      <a:pt x="19938" y="14727"/>
                    </a:lnTo>
                    <a:lnTo>
                      <a:pt x="18277" y="12109"/>
                    </a:lnTo>
                    <a:lnTo>
                      <a:pt x="16431" y="9491"/>
                    </a:lnTo>
                    <a:lnTo>
                      <a:pt x="14400" y="7364"/>
                    </a:lnTo>
                    <a:lnTo>
                      <a:pt x="12369" y="5891"/>
                    </a:lnTo>
                    <a:lnTo>
                      <a:pt x="10708" y="5236"/>
                    </a:lnTo>
                    <a:lnTo>
                      <a:pt x="12738" y="4745"/>
                    </a:lnTo>
                    <a:lnTo>
                      <a:pt x="14585" y="4582"/>
                    </a:lnTo>
                    <a:lnTo>
                      <a:pt x="16431" y="4255"/>
                    </a:lnTo>
                    <a:lnTo>
                      <a:pt x="18092" y="4091"/>
                    </a:lnTo>
                    <a:lnTo>
                      <a:pt x="19385" y="3927"/>
                    </a:lnTo>
                    <a:lnTo>
                      <a:pt x="20123" y="3600"/>
                    </a:lnTo>
                    <a:lnTo>
                      <a:pt x="20862" y="3436"/>
                    </a:lnTo>
                    <a:lnTo>
                      <a:pt x="21046" y="3436"/>
                    </a:lnTo>
                    <a:lnTo>
                      <a:pt x="13846" y="0"/>
                    </a:lnTo>
                    <a:close/>
                  </a:path>
                </a:pathLst>
              </a:custGeom>
              <a:solidFill>
                <a:srgbClr val="EBF7FF"/>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18" name="形狀"/>
              <p:cNvSpPr/>
              <p:nvPr/>
            </p:nvSpPr>
            <p:spPr>
              <a:xfrm rot="789575" flipH="1">
                <a:off x="1151099" y="1783224"/>
                <a:ext cx="93093" cy="25953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131" y="0"/>
                    </a:lnTo>
                    <a:lnTo>
                      <a:pt x="11917" y="1122"/>
                    </a:lnTo>
                    <a:lnTo>
                      <a:pt x="6703" y="2525"/>
                    </a:lnTo>
                    <a:lnTo>
                      <a:pt x="2979" y="5330"/>
                    </a:lnTo>
                    <a:lnTo>
                      <a:pt x="745" y="8416"/>
                    </a:lnTo>
                    <a:lnTo>
                      <a:pt x="0" y="12343"/>
                    </a:lnTo>
                    <a:lnTo>
                      <a:pt x="2234" y="16831"/>
                    </a:lnTo>
                    <a:lnTo>
                      <a:pt x="8193" y="21600"/>
                    </a:lnTo>
                    <a:lnTo>
                      <a:pt x="11172" y="14868"/>
                    </a:lnTo>
                    <a:lnTo>
                      <a:pt x="14152" y="10379"/>
                    </a:lnTo>
                    <a:lnTo>
                      <a:pt x="17131" y="6171"/>
                    </a:lnTo>
                    <a:lnTo>
                      <a:pt x="21600" y="0"/>
                    </a:lnTo>
                    <a:close/>
                  </a:path>
                </a:pathLst>
              </a:custGeom>
              <a:solidFill>
                <a:srgbClr val="EBF7FF"/>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grpSp>
            <p:nvGrpSpPr>
              <p:cNvPr id="222" name="群組"/>
              <p:cNvGrpSpPr/>
              <p:nvPr/>
            </p:nvGrpSpPr>
            <p:grpSpPr>
              <a:xfrm>
                <a:off x="1214762" y="2067952"/>
                <a:ext cx="2608990" cy="2367544"/>
                <a:chOff x="0" y="0"/>
                <a:chExt cx="2608989" cy="2367542"/>
              </a:xfrm>
            </p:grpSpPr>
            <p:sp>
              <p:nvSpPr>
                <p:cNvPr id="219" name="形狀"/>
                <p:cNvSpPr/>
                <p:nvPr/>
              </p:nvSpPr>
              <p:spPr>
                <a:xfrm rot="7102599" flipH="1">
                  <a:off x="583514" y="-156739"/>
                  <a:ext cx="674795" cy="1728854"/>
                </a:xfrm>
                <a:custGeom>
                  <a:avLst/>
                  <a:gdLst/>
                  <a:ahLst/>
                  <a:cxnLst>
                    <a:cxn ang="0">
                      <a:pos x="wd2" y="hd2"/>
                    </a:cxn>
                    <a:cxn ang="5400000">
                      <a:pos x="wd2" y="hd2"/>
                    </a:cxn>
                    <a:cxn ang="10800000">
                      <a:pos x="wd2" y="hd2"/>
                    </a:cxn>
                    <a:cxn ang="16200000">
                      <a:pos x="wd2" y="hd2"/>
                    </a:cxn>
                  </a:cxnLst>
                  <a:rect l="0" t="0" r="r" b="b"/>
                  <a:pathLst>
                    <a:path w="21600" h="21600" extrusionOk="0">
                      <a:moveTo>
                        <a:pt x="1252" y="1685"/>
                      </a:moveTo>
                      <a:lnTo>
                        <a:pt x="626" y="2757"/>
                      </a:lnTo>
                      <a:lnTo>
                        <a:pt x="313" y="3791"/>
                      </a:lnTo>
                      <a:lnTo>
                        <a:pt x="0" y="4787"/>
                      </a:lnTo>
                      <a:lnTo>
                        <a:pt x="0" y="5783"/>
                      </a:lnTo>
                      <a:lnTo>
                        <a:pt x="313" y="6894"/>
                      </a:lnTo>
                      <a:lnTo>
                        <a:pt x="730" y="8081"/>
                      </a:lnTo>
                      <a:lnTo>
                        <a:pt x="1670" y="9460"/>
                      </a:lnTo>
                      <a:lnTo>
                        <a:pt x="3026" y="10991"/>
                      </a:lnTo>
                      <a:lnTo>
                        <a:pt x="4487" y="12447"/>
                      </a:lnTo>
                      <a:lnTo>
                        <a:pt x="6365" y="13940"/>
                      </a:lnTo>
                      <a:lnTo>
                        <a:pt x="8661" y="15549"/>
                      </a:lnTo>
                      <a:lnTo>
                        <a:pt x="11061" y="17081"/>
                      </a:lnTo>
                      <a:lnTo>
                        <a:pt x="13774" y="18498"/>
                      </a:lnTo>
                      <a:lnTo>
                        <a:pt x="16383" y="19762"/>
                      </a:lnTo>
                      <a:lnTo>
                        <a:pt x="18991" y="20834"/>
                      </a:lnTo>
                      <a:lnTo>
                        <a:pt x="21600" y="21600"/>
                      </a:lnTo>
                      <a:lnTo>
                        <a:pt x="16696" y="19187"/>
                      </a:lnTo>
                      <a:lnTo>
                        <a:pt x="13252" y="17157"/>
                      </a:lnTo>
                      <a:lnTo>
                        <a:pt x="10748" y="15511"/>
                      </a:lnTo>
                      <a:lnTo>
                        <a:pt x="9078" y="14094"/>
                      </a:lnTo>
                      <a:lnTo>
                        <a:pt x="7826" y="12906"/>
                      </a:lnTo>
                      <a:lnTo>
                        <a:pt x="7096" y="11834"/>
                      </a:lnTo>
                      <a:lnTo>
                        <a:pt x="6574" y="10915"/>
                      </a:lnTo>
                      <a:lnTo>
                        <a:pt x="5843" y="9996"/>
                      </a:lnTo>
                      <a:lnTo>
                        <a:pt x="4591" y="7851"/>
                      </a:lnTo>
                      <a:lnTo>
                        <a:pt x="4278" y="5362"/>
                      </a:lnTo>
                      <a:lnTo>
                        <a:pt x="4487" y="2604"/>
                      </a:lnTo>
                      <a:lnTo>
                        <a:pt x="5217" y="0"/>
                      </a:lnTo>
                      <a:lnTo>
                        <a:pt x="1252" y="1685"/>
                      </a:lnTo>
                      <a:close/>
                    </a:path>
                  </a:pathLst>
                </a:custGeom>
                <a:solidFill>
                  <a:srgbClr val="EBF7FF"/>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20" name="形狀"/>
                <p:cNvSpPr/>
                <p:nvPr/>
              </p:nvSpPr>
              <p:spPr>
                <a:xfrm rot="7102599" flipH="1">
                  <a:off x="2100674" y="1306199"/>
                  <a:ext cx="155723" cy="709274"/>
                </a:xfrm>
                <a:custGeom>
                  <a:avLst/>
                  <a:gdLst/>
                  <a:ahLst/>
                  <a:cxnLst>
                    <a:cxn ang="0">
                      <a:pos x="wd2" y="hd2"/>
                    </a:cxn>
                    <a:cxn ang="5400000">
                      <a:pos x="wd2" y="hd2"/>
                    </a:cxn>
                    <a:cxn ang="10800000">
                      <a:pos x="wd2" y="hd2"/>
                    </a:cxn>
                    <a:cxn ang="16200000">
                      <a:pos x="wd2" y="hd2"/>
                    </a:cxn>
                  </a:cxnLst>
                  <a:rect l="0" t="0" r="r" b="b"/>
                  <a:pathLst>
                    <a:path w="21600" h="21600" extrusionOk="0">
                      <a:moveTo>
                        <a:pt x="0" y="1769"/>
                      </a:moveTo>
                      <a:lnTo>
                        <a:pt x="6434" y="5121"/>
                      </a:lnTo>
                      <a:lnTo>
                        <a:pt x="10111" y="9403"/>
                      </a:lnTo>
                      <a:lnTo>
                        <a:pt x="11030" y="14803"/>
                      </a:lnTo>
                      <a:lnTo>
                        <a:pt x="8732" y="21600"/>
                      </a:lnTo>
                      <a:lnTo>
                        <a:pt x="20681" y="20203"/>
                      </a:lnTo>
                      <a:lnTo>
                        <a:pt x="21600" y="16572"/>
                      </a:lnTo>
                      <a:lnTo>
                        <a:pt x="21600" y="13034"/>
                      </a:lnTo>
                      <a:lnTo>
                        <a:pt x="20681" y="9590"/>
                      </a:lnTo>
                      <a:lnTo>
                        <a:pt x="18843" y="6610"/>
                      </a:lnTo>
                      <a:lnTo>
                        <a:pt x="16545" y="4841"/>
                      </a:lnTo>
                      <a:lnTo>
                        <a:pt x="13328" y="3166"/>
                      </a:lnTo>
                      <a:lnTo>
                        <a:pt x="10111" y="1583"/>
                      </a:lnTo>
                      <a:lnTo>
                        <a:pt x="5974" y="0"/>
                      </a:lnTo>
                      <a:lnTo>
                        <a:pt x="0" y="1769"/>
                      </a:lnTo>
                      <a:close/>
                    </a:path>
                  </a:pathLst>
                </a:custGeom>
                <a:solidFill>
                  <a:srgbClr val="EBF7FF"/>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21" name="形狀"/>
                <p:cNvSpPr/>
                <p:nvPr/>
              </p:nvSpPr>
              <p:spPr>
                <a:xfrm rot="7102599" flipH="1">
                  <a:off x="2347489" y="2154700"/>
                  <a:ext cx="283131" cy="119691"/>
                </a:xfrm>
                <a:custGeom>
                  <a:avLst/>
                  <a:gdLst/>
                  <a:ahLst/>
                  <a:cxnLst>
                    <a:cxn ang="0">
                      <a:pos x="wd2" y="hd2"/>
                    </a:cxn>
                    <a:cxn ang="5400000">
                      <a:pos x="wd2" y="hd2"/>
                    </a:cxn>
                    <a:cxn ang="10800000">
                      <a:pos x="wd2" y="hd2"/>
                    </a:cxn>
                    <a:cxn ang="16200000">
                      <a:pos x="wd2" y="hd2"/>
                    </a:cxn>
                  </a:cxnLst>
                  <a:rect l="0" t="0" r="r" b="b"/>
                  <a:pathLst>
                    <a:path w="21600" h="21600" extrusionOk="0">
                      <a:moveTo>
                        <a:pt x="21600" y="11880"/>
                      </a:moveTo>
                      <a:lnTo>
                        <a:pt x="19117" y="9180"/>
                      </a:lnTo>
                      <a:lnTo>
                        <a:pt x="16883" y="6480"/>
                      </a:lnTo>
                      <a:lnTo>
                        <a:pt x="14400" y="3780"/>
                      </a:lnTo>
                      <a:lnTo>
                        <a:pt x="11669" y="2700"/>
                      </a:lnTo>
                      <a:lnTo>
                        <a:pt x="9186" y="1620"/>
                      </a:lnTo>
                      <a:lnTo>
                        <a:pt x="6455" y="1080"/>
                      </a:lnTo>
                      <a:lnTo>
                        <a:pt x="3228" y="0"/>
                      </a:lnTo>
                      <a:lnTo>
                        <a:pt x="0" y="1080"/>
                      </a:lnTo>
                      <a:lnTo>
                        <a:pt x="1490" y="3240"/>
                      </a:lnTo>
                      <a:lnTo>
                        <a:pt x="5462" y="7560"/>
                      </a:lnTo>
                      <a:lnTo>
                        <a:pt x="8193" y="9720"/>
                      </a:lnTo>
                      <a:lnTo>
                        <a:pt x="10428" y="11880"/>
                      </a:lnTo>
                      <a:lnTo>
                        <a:pt x="15890" y="17820"/>
                      </a:lnTo>
                      <a:lnTo>
                        <a:pt x="18372" y="21600"/>
                      </a:lnTo>
                      <a:lnTo>
                        <a:pt x="21600" y="11880"/>
                      </a:lnTo>
                      <a:close/>
                    </a:path>
                  </a:pathLst>
                </a:custGeom>
                <a:solidFill>
                  <a:srgbClr val="EBF7FF"/>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grpSp>
        </p:grpSp>
        <p:grpSp>
          <p:nvGrpSpPr>
            <p:cNvPr id="227" name="群組"/>
            <p:cNvGrpSpPr/>
            <p:nvPr/>
          </p:nvGrpSpPr>
          <p:grpSpPr>
            <a:xfrm>
              <a:off x="786371" y="8913232"/>
              <a:ext cx="1126094" cy="904409"/>
              <a:chOff x="0" y="0"/>
              <a:chExt cx="1126093" cy="904408"/>
            </a:xfrm>
          </p:grpSpPr>
          <p:sp>
            <p:nvSpPr>
              <p:cNvPr id="224" name="三角形"/>
              <p:cNvSpPr/>
              <p:nvPr/>
            </p:nvSpPr>
            <p:spPr>
              <a:xfrm rot="6248562">
                <a:off x="776657" y="460"/>
                <a:ext cx="281296" cy="359749"/>
              </a:xfrm>
              <a:custGeom>
                <a:avLst/>
                <a:gdLst/>
                <a:ahLst/>
                <a:cxnLst>
                  <a:cxn ang="0">
                    <a:pos x="wd2" y="hd2"/>
                  </a:cxn>
                  <a:cxn ang="5400000">
                    <a:pos x="wd2" y="hd2"/>
                  </a:cxn>
                  <a:cxn ang="10800000">
                    <a:pos x="wd2" y="hd2"/>
                  </a:cxn>
                  <a:cxn ang="16200000">
                    <a:pos x="wd2" y="hd2"/>
                  </a:cxn>
                </a:cxnLst>
                <a:rect l="0" t="0" r="r" b="b"/>
                <a:pathLst>
                  <a:path w="21600" h="21600" extrusionOk="0">
                    <a:moveTo>
                      <a:pt x="21600" y="5169"/>
                    </a:moveTo>
                    <a:lnTo>
                      <a:pt x="7027" y="0"/>
                    </a:lnTo>
                    <a:lnTo>
                      <a:pt x="0" y="21600"/>
                    </a:lnTo>
                    <a:lnTo>
                      <a:pt x="21600" y="5169"/>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25" name="三角形"/>
              <p:cNvSpPr/>
              <p:nvPr/>
            </p:nvSpPr>
            <p:spPr>
              <a:xfrm rot="6248562">
                <a:off x="417972" y="485668"/>
                <a:ext cx="480260" cy="2987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206" y="0"/>
                    </a:lnTo>
                    <a:lnTo>
                      <a:pt x="21600" y="10800"/>
                    </a:lnTo>
                    <a:lnTo>
                      <a:pt x="0" y="21600"/>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26" name="三角形"/>
              <p:cNvSpPr/>
              <p:nvPr/>
            </p:nvSpPr>
            <p:spPr>
              <a:xfrm rot="6248562">
                <a:off x="-115326" y="338612"/>
                <a:ext cx="500842" cy="152436"/>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lnTo>
                      <a:pt x="21600" y="0"/>
                    </a:lnTo>
                    <a:lnTo>
                      <a:pt x="19514" y="21600"/>
                    </a:lnTo>
                    <a:lnTo>
                      <a:pt x="0" y="3086"/>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grpSp>
        <p:grpSp>
          <p:nvGrpSpPr>
            <p:cNvPr id="231" name="群組"/>
            <p:cNvGrpSpPr/>
            <p:nvPr/>
          </p:nvGrpSpPr>
          <p:grpSpPr>
            <a:xfrm>
              <a:off x="573661" y="2658663"/>
              <a:ext cx="1118054" cy="987785"/>
              <a:chOff x="0" y="0"/>
              <a:chExt cx="1118053" cy="987784"/>
            </a:xfrm>
          </p:grpSpPr>
          <p:sp>
            <p:nvSpPr>
              <p:cNvPr id="228" name="三角形"/>
              <p:cNvSpPr/>
              <p:nvPr/>
            </p:nvSpPr>
            <p:spPr>
              <a:xfrm rot="5003157">
                <a:off x="742499" y="-40846"/>
                <a:ext cx="295647" cy="424234"/>
              </a:xfrm>
              <a:custGeom>
                <a:avLst/>
                <a:gdLst/>
                <a:ahLst/>
                <a:cxnLst>
                  <a:cxn ang="0">
                    <a:pos x="wd2" y="hd2"/>
                  </a:cxn>
                  <a:cxn ang="5400000">
                    <a:pos x="wd2" y="hd2"/>
                  </a:cxn>
                  <a:cxn ang="10800000">
                    <a:pos x="wd2" y="hd2"/>
                  </a:cxn>
                  <a:cxn ang="16200000">
                    <a:pos x="wd2" y="hd2"/>
                  </a:cxn>
                </a:cxnLst>
                <a:rect l="0" t="0" r="r" b="b"/>
                <a:pathLst>
                  <a:path w="21600" h="21600" extrusionOk="0">
                    <a:moveTo>
                      <a:pt x="21600" y="5169"/>
                    </a:moveTo>
                    <a:lnTo>
                      <a:pt x="7027" y="0"/>
                    </a:lnTo>
                    <a:lnTo>
                      <a:pt x="0" y="21600"/>
                    </a:lnTo>
                    <a:lnTo>
                      <a:pt x="21600" y="5169"/>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29" name="三角形"/>
              <p:cNvSpPr/>
              <p:nvPr/>
            </p:nvSpPr>
            <p:spPr>
              <a:xfrm rot="5003157">
                <a:off x="534709" y="540628"/>
                <a:ext cx="504763" cy="3523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206" y="0"/>
                    </a:lnTo>
                    <a:lnTo>
                      <a:pt x="21600" y="10800"/>
                    </a:lnTo>
                    <a:lnTo>
                      <a:pt x="0" y="21600"/>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30" name="三角形"/>
              <p:cNvSpPr/>
              <p:nvPr/>
            </p:nvSpPr>
            <p:spPr>
              <a:xfrm rot="5003157">
                <a:off x="-143601" y="613570"/>
                <a:ext cx="526396" cy="179760"/>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lnTo>
                      <a:pt x="21600" y="0"/>
                    </a:lnTo>
                    <a:lnTo>
                      <a:pt x="19514" y="21600"/>
                    </a:lnTo>
                    <a:lnTo>
                      <a:pt x="0" y="3086"/>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grpSp>
        <p:grpSp>
          <p:nvGrpSpPr>
            <p:cNvPr id="235" name="群組"/>
            <p:cNvGrpSpPr/>
            <p:nvPr/>
          </p:nvGrpSpPr>
          <p:grpSpPr>
            <a:xfrm>
              <a:off x="1963344" y="133167"/>
              <a:ext cx="778935" cy="828606"/>
              <a:chOff x="0" y="0"/>
              <a:chExt cx="778933" cy="828604"/>
            </a:xfrm>
          </p:grpSpPr>
          <p:sp>
            <p:nvSpPr>
              <p:cNvPr id="232" name="三角形"/>
              <p:cNvSpPr/>
              <p:nvPr/>
            </p:nvSpPr>
            <p:spPr>
              <a:xfrm>
                <a:off x="-1" y="-1"/>
                <a:ext cx="247569" cy="311388"/>
              </a:xfrm>
              <a:custGeom>
                <a:avLst/>
                <a:gdLst/>
                <a:ahLst/>
                <a:cxnLst>
                  <a:cxn ang="0">
                    <a:pos x="wd2" y="hd2"/>
                  </a:cxn>
                  <a:cxn ang="5400000">
                    <a:pos x="wd2" y="hd2"/>
                  </a:cxn>
                  <a:cxn ang="10800000">
                    <a:pos x="wd2" y="hd2"/>
                  </a:cxn>
                  <a:cxn ang="16200000">
                    <a:pos x="wd2" y="hd2"/>
                  </a:cxn>
                </a:cxnLst>
                <a:rect l="0" t="0" r="r" b="b"/>
                <a:pathLst>
                  <a:path w="21600" h="21600" extrusionOk="0">
                    <a:moveTo>
                      <a:pt x="21600" y="5169"/>
                    </a:moveTo>
                    <a:lnTo>
                      <a:pt x="7027" y="0"/>
                    </a:lnTo>
                    <a:lnTo>
                      <a:pt x="0" y="21600"/>
                    </a:lnTo>
                    <a:lnTo>
                      <a:pt x="21600" y="5169"/>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33" name="三角形"/>
              <p:cNvSpPr/>
              <p:nvPr/>
            </p:nvSpPr>
            <p:spPr>
              <a:xfrm>
                <a:off x="356256" y="147776"/>
                <a:ext cx="422678" cy="2586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206" y="0"/>
                    </a:lnTo>
                    <a:lnTo>
                      <a:pt x="21600" y="10800"/>
                    </a:lnTo>
                    <a:lnTo>
                      <a:pt x="0" y="21600"/>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34" name="三角形"/>
              <p:cNvSpPr/>
              <p:nvPr/>
            </p:nvSpPr>
            <p:spPr>
              <a:xfrm>
                <a:off x="271720" y="696661"/>
                <a:ext cx="440793" cy="131944"/>
              </a:xfrm>
              <a:custGeom>
                <a:avLst/>
                <a:gdLst/>
                <a:ahLst/>
                <a:cxnLst>
                  <a:cxn ang="0">
                    <a:pos x="wd2" y="hd2"/>
                  </a:cxn>
                  <a:cxn ang="5400000">
                    <a:pos x="wd2" y="hd2"/>
                  </a:cxn>
                  <a:cxn ang="10800000">
                    <a:pos x="wd2" y="hd2"/>
                  </a:cxn>
                  <a:cxn ang="16200000">
                    <a:pos x="wd2" y="hd2"/>
                  </a:cxn>
                </a:cxnLst>
                <a:rect l="0" t="0" r="r" b="b"/>
                <a:pathLst>
                  <a:path w="21600" h="21600" extrusionOk="0">
                    <a:moveTo>
                      <a:pt x="0" y="3086"/>
                    </a:moveTo>
                    <a:lnTo>
                      <a:pt x="21600" y="0"/>
                    </a:lnTo>
                    <a:lnTo>
                      <a:pt x="19514" y="21600"/>
                    </a:lnTo>
                    <a:lnTo>
                      <a:pt x="0" y="3086"/>
                    </a:lnTo>
                    <a:close/>
                  </a:path>
                </a:pathLst>
              </a:custGeom>
              <a:solidFill>
                <a:srgbClr val="FFFFCC"/>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grpSp>
        <p:sp>
          <p:nvSpPr>
            <p:cNvPr id="236" name="形狀"/>
            <p:cNvSpPr/>
            <p:nvPr/>
          </p:nvSpPr>
          <p:spPr>
            <a:xfrm>
              <a:off x="321641" y="345398"/>
              <a:ext cx="1567903" cy="1706881"/>
            </a:xfrm>
            <a:custGeom>
              <a:avLst/>
              <a:gdLst/>
              <a:ahLst/>
              <a:cxnLst>
                <a:cxn ang="0">
                  <a:pos x="wd2" y="hd2"/>
                </a:cxn>
                <a:cxn ang="5400000">
                  <a:pos x="wd2" y="hd2"/>
                </a:cxn>
                <a:cxn ang="10800000">
                  <a:pos x="wd2" y="hd2"/>
                </a:cxn>
                <a:cxn ang="16200000">
                  <a:pos x="wd2" y="hd2"/>
                </a:cxn>
              </a:cxnLst>
              <a:rect l="0" t="0" r="r" b="b"/>
              <a:pathLst>
                <a:path w="21459" h="21600" extrusionOk="0">
                  <a:moveTo>
                    <a:pt x="4" y="11200"/>
                  </a:moveTo>
                  <a:cubicBezTo>
                    <a:pt x="35" y="9857"/>
                    <a:pt x="35" y="8543"/>
                    <a:pt x="66" y="7200"/>
                  </a:cubicBezTo>
                  <a:cubicBezTo>
                    <a:pt x="66" y="6800"/>
                    <a:pt x="467" y="6400"/>
                    <a:pt x="622" y="6000"/>
                  </a:cubicBezTo>
                  <a:cubicBezTo>
                    <a:pt x="715" y="5771"/>
                    <a:pt x="869" y="5200"/>
                    <a:pt x="869" y="5200"/>
                  </a:cubicBezTo>
                  <a:cubicBezTo>
                    <a:pt x="962" y="4943"/>
                    <a:pt x="1024" y="4657"/>
                    <a:pt x="1178" y="4400"/>
                  </a:cubicBezTo>
                  <a:cubicBezTo>
                    <a:pt x="1271" y="4229"/>
                    <a:pt x="1549" y="3943"/>
                    <a:pt x="1549" y="3943"/>
                  </a:cubicBezTo>
                  <a:cubicBezTo>
                    <a:pt x="1765" y="3314"/>
                    <a:pt x="2692" y="2343"/>
                    <a:pt x="3403" y="2114"/>
                  </a:cubicBezTo>
                  <a:cubicBezTo>
                    <a:pt x="3928" y="1743"/>
                    <a:pt x="4577" y="1057"/>
                    <a:pt x="5195" y="857"/>
                  </a:cubicBezTo>
                  <a:cubicBezTo>
                    <a:pt x="5597" y="486"/>
                    <a:pt x="6370" y="429"/>
                    <a:pt x="6926" y="286"/>
                  </a:cubicBezTo>
                  <a:cubicBezTo>
                    <a:pt x="7173" y="229"/>
                    <a:pt x="7420" y="171"/>
                    <a:pt x="7667" y="114"/>
                  </a:cubicBezTo>
                  <a:cubicBezTo>
                    <a:pt x="7822" y="86"/>
                    <a:pt x="8162" y="0"/>
                    <a:pt x="8162" y="0"/>
                  </a:cubicBezTo>
                  <a:cubicBezTo>
                    <a:pt x="9120" y="29"/>
                    <a:pt x="10047" y="0"/>
                    <a:pt x="11005" y="57"/>
                  </a:cubicBezTo>
                  <a:cubicBezTo>
                    <a:pt x="11283" y="57"/>
                    <a:pt x="11870" y="171"/>
                    <a:pt x="11870" y="171"/>
                  </a:cubicBezTo>
                  <a:cubicBezTo>
                    <a:pt x="12859" y="486"/>
                    <a:pt x="14280" y="400"/>
                    <a:pt x="15084" y="1143"/>
                  </a:cubicBezTo>
                  <a:cubicBezTo>
                    <a:pt x="16289" y="1714"/>
                    <a:pt x="18267" y="3000"/>
                    <a:pt x="19101" y="3657"/>
                  </a:cubicBezTo>
                  <a:cubicBezTo>
                    <a:pt x="19595" y="3829"/>
                    <a:pt x="19843" y="4686"/>
                    <a:pt x="20152" y="5086"/>
                  </a:cubicBezTo>
                  <a:cubicBezTo>
                    <a:pt x="20584" y="6686"/>
                    <a:pt x="21202" y="7571"/>
                    <a:pt x="21388" y="9200"/>
                  </a:cubicBezTo>
                  <a:cubicBezTo>
                    <a:pt x="21573" y="10429"/>
                    <a:pt x="21357" y="11371"/>
                    <a:pt x="21202" y="12400"/>
                  </a:cubicBezTo>
                  <a:cubicBezTo>
                    <a:pt x="21171" y="13400"/>
                    <a:pt x="21326" y="14571"/>
                    <a:pt x="20522" y="15371"/>
                  </a:cubicBezTo>
                  <a:cubicBezTo>
                    <a:pt x="20275" y="15629"/>
                    <a:pt x="19873" y="15800"/>
                    <a:pt x="19719" y="16114"/>
                  </a:cubicBezTo>
                  <a:cubicBezTo>
                    <a:pt x="19626" y="16257"/>
                    <a:pt x="19626" y="16457"/>
                    <a:pt x="19472" y="16571"/>
                  </a:cubicBezTo>
                  <a:cubicBezTo>
                    <a:pt x="19255" y="16714"/>
                    <a:pt x="18730" y="16800"/>
                    <a:pt x="18730" y="16800"/>
                  </a:cubicBezTo>
                  <a:cubicBezTo>
                    <a:pt x="17927" y="17200"/>
                    <a:pt x="15393" y="18543"/>
                    <a:pt x="14589" y="18971"/>
                  </a:cubicBezTo>
                  <a:cubicBezTo>
                    <a:pt x="14342" y="19029"/>
                    <a:pt x="13848" y="19371"/>
                    <a:pt x="13848" y="19371"/>
                  </a:cubicBezTo>
                  <a:cubicBezTo>
                    <a:pt x="13508" y="19571"/>
                    <a:pt x="12859" y="19400"/>
                    <a:pt x="12488" y="19543"/>
                  </a:cubicBezTo>
                  <a:cubicBezTo>
                    <a:pt x="12210" y="19629"/>
                    <a:pt x="11870" y="19657"/>
                    <a:pt x="11561" y="19714"/>
                  </a:cubicBezTo>
                  <a:cubicBezTo>
                    <a:pt x="10109" y="19686"/>
                    <a:pt x="9460" y="19629"/>
                    <a:pt x="8224" y="19543"/>
                  </a:cubicBezTo>
                  <a:cubicBezTo>
                    <a:pt x="7667" y="19714"/>
                    <a:pt x="8131" y="19514"/>
                    <a:pt x="7976" y="20629"/>
                  </a:cubicBezTo>
                  <a:cubicBezTo>
                    <a:pt x="7946" y="20943"/>
                    <a:pt x="7698" y="21429"/>
                    <a:pt x="7420" y="21600"/>
                  </a:cubicBezTo>
                  <a:cubicBezTo>
                    <a:pt x="6709" y="21486"/>
                    <a:pt x="6370" y="21000"/>
                    <a:pt x="5690" y="20800"/>
                  </a:cubicBezTo>
                  <a:cubicBezTo>
                    <a:pt x="5412" y="20714"/>
                    <a:pt x="5257" y="20686"/>
                    <a:pt x="5010" y="20571"/>
                  </a:cubicBezTo>
                  <a:cubicBezTo>
                    <a:pt x="4886" y="20514"/>
                    <a:pt x="4639" y="20457"/>
                    <a:pt x="4639" y="20457"/>
                  </a:cubicBezTo>
                  <a:cubicBezTo>
                    <a:pt x="4825" y="19857"/>
                    <a:pt x="5535" y="19686"/>
                    <a:pt x="5999" y="19257"/>
                  </a:cubicBezTo>
                  <a:cubicBezTo>
                    <a:pt x="6091" y="19000"/>
                    <a:pt x="6308" y="18629"/>
                    <a:pt x="6493" y="18400"/>
                  </a:cubicBezTo>
                  <a:cubicBezTo>
                    <a:pt x="6462" y="18229"/>
                    <a:pt x="6524" y="18029"/>
                    <a:pt x="6431" y="17886"/>
                  </a:cubicBezTo>
                  <a:cubicBezTo>
                    <a:pt x="6370" y="17743"/>
                    <a:pt x="6122" y="17800"/>
                    <a:pt x="5999" y="17714"/>
                  </a:cubicBezTo>
                  <a:cubicBezTo>
                    <a:pt x="5690" y="17486"/>
                    <a:pt x="5319" y="17314"/>
                    <a:pt x="5072" y="17029"/>
                  </a:cubicBezTo>
                  <a:cubicBezTo>
                    <a:pt x="4485" y="16371"/>
                    <a:pt x="3774" y="15771"/>
                    <a:pt x="3032" y="15257"/>
                  </a:cubicBezTo>
                  <a:cubicBezTo>
                    <a:pt x="2661" y="15000"/>
                    <a:pt x="2198" y="14771"/>
                    <a:pt x="1858" y="14457"/>
                  </a:cubicBezTo>
                  <a:cubicBezTo>
                    <a:pt x="1487" y="14114"/>
                    <a:pt x="1116" y="13714"/>
                    <a:pt x="684" y="13429"/>
                  </a:cubicBezTo>
                  <a:cubicBezTo>
                    <a:pt x="375" y="13029"/>
                    <a:pt x="282" y="12886"/>
                    <a:pt x="189" y="12400"/>
                  </a:cubicBezTo>
                  <a:cubicBezTo>
                    <a:pt x="158" y="12029"/>
                    <a:pt x="189" y="11657"/>
                    <a:pt x="128" y="11314"/>
                  </a:cubicBezTo>
                  <a:cubicBezTo>
                    <a:pt x="128" y="11257"/>
                    <a:pt x="-27" y="11171"/>
                    <a:pt x="4" y="11200"/>
                  </a:cubicBezTo>
                  <a:close/>
                </a:path>
              </a:pathLst>
            </a:custGeom>
            <a:solidFill>
              <a:srgbClr val="EDFAD2">
                <a:alpha val="50195"/>
              </a:srgbClr>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37" name="形狀"/>
            <p:cNvSpPr/>
            <p:nvPr/>
          </p:nvSpPr>
          <p:spPr>
            <a:xfrm rot="828662">
              <a:off x="669638" y="7818643"/>
              <a:ext cx="298027" cy="3770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1" y="138"/>
                  </a:lnTo>
                  <a:lnTo>
                    <a:pt x="3567" y="692"/>
                  </a:lnTo>
                  <a:lnTo>
                    <a:pt x="7332" y="1662"/>
                  </a:lnTo>
                  <a:lnTo>
                    <a:pt x="11494" y="3323"/>
                  </a:lnTo>
                  <a:lnTo>
                    <a:pt x="15457" y="6092"/>
                  </a:lnTo>
                  <a:lnTo>
                    <a:pt x="19024" y="9831"/>
                  </a:lnTo>
                  <a:lnTo>
                    <a:pt x="21204" y="14954"/>
                  </a:lnTo>
                  <a:lnTo>
                    <a:pt x="21600" y="21600"/>
                  </a:lnTo>
                  <a:lnTo>
                    <a:pt x="18429" y="21600"/>
                  </a:lnTo>
                  <a:lnTo>
                    <a:pt x="17240" y="21323"/>
                  </a:lnTo>
                  <a:lnTo>
                    <a:pt x="16051" y="21185"/>
                  </a:lnTo>
                  <a:lnTo>
                    <a:pt x="14664" y="20769"/>
                  </a:lnTo>
                  <a:lnTo>
                    <a:pt x="13079" y="20077"/>
                  </a:lnTo>
                  <a:lnTo>
                    <a:pt x="11494" y="19246"/>
                  </a:lnTo>
                  <a:lnTo>
                    <a:pt x="10503" y="17446"/>
                  </a:lnTo>
                  <a:lnTo>
                    <a:pt x="10503" y="15369"/>
                  </a:lnTo>
                  <a:lnTo>
                    <a:pt x="11097" y="13292"/>
                  </a:lnTo>
                  <a:lnTo>
                    <a:pt x="11692" y="11077"/>
                  </a:lnTo>
                  <a:lnTo>
                    <a:pt x="11097" y="8585"/>
                  </a:lnTo>
                  <a:lnTo>
                    <a:pt x="9512" y="5954"/>
                  </a:lnTo>
                  <a:lnTo>
                    <a:pt x="6143" y="3185"/>
                  </a:lnTo>
                  <a:lnTo>
                    <a:pt x="0" y="0"/>
                  </a:lnTo>
                  <a:close/>
                </a:path>
              </a:pathLst>
            </a:custGeom>
            <a:solidFill>
              <a:srgbClr val="F2DFFD"/>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38" name="形狀"/>
            <p:cNvSpPr/>
            <p:nvPr/>
          </p:nvSpPr>
          <p:spPr>
            <a:xfrm rot="828662">
              <a:off x="723824" y="8243105"/>
              <a:ext cx="149015" cy="970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0" y="540"/>
                  </a:lnTo>
                  <a:lnTo>
                    <a:pt x="2400" y="1620"/>
                  </a:lnTo>
                  <a:lnTo>
                    <a:pt x="5200" y="4320"/>
                  </a:lnTo>
                  <a:lnTo>
                    <a:pt x="8400" y="6480"/>
                  </a:lnTo>
                  <a:lnTo>
                    <a:pt x="11600" y="8100"/>
                  </a:lnTo>
                  <a:lnTo>
                    <a:pt x="15200" y="9180"/>
                  </a:lnTo>
                  <a:lnTo>
                    <a:pt x="18400" y="9720"/>
                  </a:lnTo>
                  <a:lnTo>
                    <a:pt x="21600" y="8640"/>
                  </a:lnTo>
                  <a:lnTo>
                    <a:pt x="21200" y="13500"/>
                  </a:lnTo>
                  <a:lnTo>
                    <a:pt x="20000" y="17820"/>
                  </a:lnTo>
                  <a:lnTo>
                    <a:pt x="17600" y="20520"/>
                  </a:lnTo>
                  <a:lnTo>
                    <a:pt x="14800" y="21600"/>
                  </a:lnTo>
                  <a:lnTo>
                    <a:pt x="11200" y="21060"/>
                  </a:lnTo>
                  <a:lnTo>
                    <a:pt x="7600" y="17280"/>
                  </a:lnTo>
                  <a:lnTo>
                    <a:pt x="4000" y="10800"/>
                  </a:lnTo>
                  <a:lnTo>
                    <a:pt x="0" y="0"/>
                  </a:lnTo>
                  <a:close/>
                </a:path>
              </a:pathLst>
            </a:custGeom>
            <a:solidFill>
              <a:srgbClr val="F2DFFD"/>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39" name="形狀"/>
            <p:cNvSpPr/>
            <p:nvPr/>
          </p:nvSpPr>
          <p:spPr>
            <a:xfrm>
              <a:off x="148091" y="9412634"/>
              <a:ext cx="266419" cy="4718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8" y="827"/>
                  </a:lnTo>
                  <a:lnTo>
                    <a:pt x="2746" y="1964"/>
                  </a:lnTo>
                  <a:lnTo>
                    <a:pt x="4759" y="3411"/>
                  </a:lnTo>
                  <a:lnTo>
                    <a:pt x="6956" y="5271"/>
                  </a:lnTo>
                  <a:lnTo>
                    <a:pt x="9885" y="7441"/>
                  </a:lnTo>
                  <a:lnTo>
                    <a:pt x="12264" y="9715"/>
                  </a:lnTo>
                  <a:lnTo>
                    <a:pt x="14461" y="12299"/>
                  </a:lnTo>
                  <a:lnTo>
                    <a:pt x="15925" y="15089"/>
                  </a:lnTo>
                  <a:lnTo>
                    <a:pt x="17207" y="18086"/>
                  </a:lnTo>
                  <a:lnTo>
                    <a:pt x="16658" y="21600"/>
                  </a:lnTo>
                  <a:lnTo>
                    <a:pt x="21600" y="21600"/>
                  </a:lnTo>
                  <a:lnTo>
                    <a:pt x="21417" y="18293"/>
                  </a:lnTo>
                  <a:lnTo>
                    <a:pt x="19037" y="12299"/>
                  </a:lnTo>
                  <a:lnTo>
                    <a:pt x="15010" y="7131"/>
                  </a:lnTo>
                  <a:lnTo>
                    <a:pt x="8603" y="2790"/>
                  </a:lnTo>
                  <a:lnTo>
                    <a:pt x="0" y="0"/>
                  </a:lnTo>
                  <a:close/>
                </a:path>
              </a:pathLst>
            </a:custGeom>
            <a:solidFill>
              <a:srgbClr val="F2DFFD"/>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40" name="形狀"/>
            <p:cNvSpPr/>
            <p:nvPr/>
          </p:nvSpPr>
          <p:spPr>
            <a:xfrm>
              <a:off x="123255" y="9092029"/>
              <a:ext cx="293513" cy="288997"/>
            </a:xfrm>
            <a:custGeom>
              <a:avLst/>
              <a:gdLst/>
              <a:ahLst/>
              <a:cxnLst>
                <a:cxn ang="0">
                  <a:pos x="wd2" y="hd2"/>
                </a:cxn>
                <a:cxn ang="5400000">
                  <a:pos x="wd2" y="hd2"/>
                </a:cxn>
                <a:cxn ang="10800000">
                  <a:pos x="wd2" y="hd2"/>
                </a:cxn>
                <a:cxn ang="16200000">
                  <a:pos x="wd2" y="hd2"/>
                </a:cxn>
              </a:cxnLst>
              <a:rect l="0" t="0" r="r" b="b"/>
              <a:pathLst>
                <a:path w="21600" h="21600" extrusionOk="0">
                  <a:moveTo>
                    <a:pt x="17114" y="0"/>
                  </a:moveTo>
                  <a:lnTo>
                    <a:pt x="21600" y="21600"/>
                  </a:lnTo>
                  <a:lnTo>
                    <a:pt x="20769" y="21263"/>
                  </a:lnTo>
                  <a:lnTo>
                    <a:pt x="18443" y="20419"/>
                  </a:lnTo>
                  <a:lnTo>
                    <a:pt x="15286" y="18731"/>
                  </a:lnTo>
                  <a:lnTo>
                    <a:pt x="6812" y="15863"/>
                  </a:lnTo>
                  <a:lnTo>
                    <a:pt x="3157" y="15188"/>
                  </a:lnTo>
                  <a:lnTo>
                    <a:pt x="0" y="15694"/>
                  </a:lnTo>
                  <a:lnTo>
                    <a:pt x="0" y="12150"/>
                  </a:lnTo>
                  <a:lnTo>
                    <a:pt x="1994" y="11813"/>
                  </a:lnTo>
                  <a:lnTo>
                    <a:pt x="3988" y="11138"/>
                  </a:lnTo>
                  <a:lnTo>
                    <a:pt x="6314" y="11138"/>
                  </a:lnTo>
                  <a:lnTo>
                    <a:pt x="8474" y="11306"/>
                  </a:lnTo>
                  <a:lnTo>
                    <a:pt x="10800" y="11813"/>
                  </a:lnTo>
                  <a:lnTo>
                    <a:pt x="12960" y="13163"/>
                  </a:lnTo>
                  <a:lnTo>
                    <a:pt x="13458" y="12488"/>
                  </a:lnTo>
                  <a:lnTo>
                    <a:pt x="13458" y="9787"/>
                  </a:lnTo>
                  <a:lnTo>
                    <a:pt x="13625" y="6244"/>
                  </a:lnTo>
                  <a:lnTo>
                    <a:pt x="13625" y="4894"/>
                  </a:lnTo>
                  <a:lnTo>
                    <a:pt x="13292" y="4894"/>
                  </a:lnTo>
                  <a:lnTo>
                    <a:pt x="12794" y="4556"/>
                  </a:lnTo>
                  <a:lnTo>
                    <a:pt x="12628" y="3712"/>
                  </a:lnTo>
                  <a:lnTo>
                    <a:pt x="12462" y="3206"/>
                  </a:lnTo>
                  <a:lnTo>
                    <a:pt x="12628" y="2531"/>
                  </a:lnTo>
                  <a:lnTo>
                    <a:pt x="13126" y="1687"/>
                  </a:lnTo>
                  <a:lnTo>
                    <a:pt x="14788" y="1012"/>
                  </a:lnTo>
                  <a:lnTo>
                    <a:pt x="17114" y="0"/>
                  </a:lnTo>
                  <a:close/>
                </a:path>
              </a:pathLst>
            </a:custGeom>
            <a:solidFill>
              <a:srgbClr val="F2DFFD"/>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41" name="形狀"/>
            <p:cNvSpPr/>
            <p:nvPr/>
          </p:nvSpPr>
          <p:spPr>
            <a:xfrm>
              <a:off x="123255" y="9049132"/>
              <a:ext cx="106117" cy="194170"/>
            </a:xfrm>
            <a:custGeom>
              <a:avLst/>
              <a:gdLst/>
              <a:ahLst/>
              <a:cxnLst>
                <a:cxn ang="0">
                  <a:pos x="wd2" y="hd2"/>
                </a:cxn>
                <a:cxn ang="5400000">
                  <a:pos x="wd2" y="hd2"/>
                </a:cxn>
                <a:cxn ang="10800000">
                  <a:pos x="wd2" y="hd2"/>
                </a:cxn>
                <a:cxn ang="16200000">
                  <a:pos x="wd2" y="hd2"/>
                </a:cxn>
              </a:cxnLst>
              <a:rect l="0" t="0" r="r" b="b"/>
              <a:pathLst>
                <a:path w="21600" h="21600" extrusionOk="0">
                  <a:moveTo>
                    <a:pt x="17004" y="0"/>
                  </a:moveTo>
                  <a:lnTo>
                    <a:pt x="6894" y="9293"/>
                  </a:lnTo>
                  <a:lnTo>
                    <a:pt x="0" y="14819"/>
                  </a:lnTo>
                  <a:lnTo>
                    <a:pt x="0" y="21600"/>
                  </a:lnTo>
                  <a:lnTo>
                    <a:pt x="3677" y="20595"/>
                  </a:lnTo>
                  <a:lnTo>
                    <a:pt x="9191" y="18335"/>
                  </a:lnTo>
                  <a:lnTo>
                    <a:pt x="15166" y="15823"/>
                  </a:lnTo>
                  <a:lnTo>
                    <a:pt x="19302" y="12809"/>
                  </a:lnTo>
                  <a:lnTo>
                    <a:pt x="21600" y="9042"/>
                  </a:lnTo>
                  <a:lnTo>
                    <a:pt x="21140" y="4772"/>
                  </a:lnTo>
                  <a:lnTo>
                    <a:pt x="17004" y="0"/>
                  </a:lnTo>
                  <a:close/>
                </a:path>
              </a:pathLst>
            </a:custGeom>
            <a:solidFill>
              <a:srgbClr val="F2DFFD"/>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42" name="形狀"/>
            <p:cNvSpPr/>
            <p:nvPr/>
          </p:nvSpPr>
          <p:spPr>
            <a:xfrm>
              <a:off x="123255" y="7446109"/>
              <a:ext cx="1122117" cy="1670757"/>
            </a:xfrm>
            <a:custGeom>
              <a:avLst/>
              <a:gdLst/>
              <a:ahLst/>
              <a:cxnLst>
                <a:cxn ang="0">
                  <a:pos x="wd2" y="hd2"/>
                </a:cxn>
                <a:cxn ang="5400000">
                  <a:pos x="wd2" y="hd2"/>
                </a:cxn>
                <a:cxn ang="10800000">
                  <a:pos x="wd2" y="hd2"/>
                </a:cxn>
                <a:cxn ang="16200000">
                  <a:pos x="wd2" y="hd2"/>
                </a:cxn>
              </a:cxnLst>
              <a:rect l="0" t="0" r="r" b="b"/>
              <a:pathLst>
                <a:path w="21600" h="21600" extrusionOk="0">
                  <a:moveTo>
                    <a:pt x="0" y="379"/>
                  </a:moveTo>
                  <a:lnTo>
                    <a:pt x="1782" y="117"/>
                  </a:lnTo>
                  <a:lnTo>
                    <a:pt x="4390" y="0"/>
                  </a:lnTo>
                  <a:lnTo>
                    <a:pt x="7388" y="117"/>
                  </a:lnTo>
                  <a:lnTo>
                    <a:pt x="10778" y="613"/>
                  </a:lnTo>
                  <a:lnTo>
                    <a:pt x="14038" y="1459"/>
                  </a:lnTo>
                  <a:lnTo>
                    <a:pt x="16602" y="2627"/>
                  </a:lnTo>
                  <a:lnTo>
                    <a:pt x="18601" y="4116"/>
                  </a:lnTo>
                  <a:lnTo>
                    <a:pt x="20122" y="5809"/>
                  </a:lnTo>
                  <a:lnTo>
                    <a:pt x="21078" y="7648"/>
                  </a:lnTo>
                  <a:lnTo>
                    <a:pt x="21557" y="9545"/>
                  </a:lnTo>
                  <a:lnTo>
                    <a:pt x="21600" y="11559"/>
                  </a:lnTo>
                  <a:lnTo>
                    <a:pt x="21165" y="13485"/>
                  </a:lnTo>
                  <a:lnTo>
                    <a:pt x="20427" y="15383"/>
                  </a:lnTo>
                  <a:lnTo>
                    <a:pt x="19253" y="17105"/>
                  </a:lnTo>
                  <a:lnTo>
                    <a:pt x="17645" y="18652"/>
                  </a:lnTo>
                  <a:lnTo>
                    <a:pt x="15820" y="19936"/>
                  </a:lnTo>
                  <a:lnTo>
                    <a:pt x="13690" y="20870"/>
                  </a:lnTo>
                  <a:lnTo>
                    <a:pt x="11256" y="21483"/>
                  </a:lnTo>
                  <a:lnTo>
                    <a:pt x="8605" y="21600"/>
                  </a:lnTo>
                  <a:lnTo>
                    <a:pt x="5693" y="21221"/>
                  </a:lnTo>
                  <a:lnTo>
                    <a:pt x="7258" y="21250"/>
                  </a:lnTo>
                  <a:lnTo>
                    <a:pt x="8866" y="20958"/>
                  </a:lnTo>
                  <a:lnTo>
                    <a:pt x="10344" y="20432"/>
                  </a:lnTo>
                  <a:lnTo>
                    <a:pt x="11821" y="19557"/>
                  </a:lnTo>
                  <a:lnTo>
                    <a:pt x="13212" y="18535"/>
                  </a:lnTo>
                  <a:lnTo>
                    <a:pt x="14472" y="17338"/>
                  </a:lnTo>
                  <a:lnTo>
                    <a:pt x="15559" y="16025"/>
                  </a:lnTo>
                  <a:lnTo>
                    <a:pt x="16559" y="14595"/>
                  </a:lnTo>
                  <a:lnTo>
                    <a:pt x="17210" y="13106"/>
                  </a:lnTo>
                  <a:lnTo>
                    <a:pt x="17732" y="11588"/>
                  </a:lnTo>
                  <a:lnTo>
                    <a:pt x="17993" y="10099"/>
                  </a:lnTo>
                  <a:lnTo>
                    <a:pt x="17906" y="8640"/>
                  </a:lnTo>
                  <a:lnTo>
                    <a:pt x="17471" y="7326"/>
                  </a:lnTo>
                  <a:lnTo>
                    <a:pt x="16689" y="6071"/>
                  </a:lnTo>
                  <a:lnTo>
                    <a:pt x="15515" y="5021"/>
                  </a:lnTo>
                  <a:lnTo>
                    <a:pt x="13907" y="4145"/>
                  </a:lnTo>
                  <a:lnTo>
                    <a:pt x="11300" y="3123"/>
                  </a:lnTo>
                  <a:lnTo>
                    <a:pt x="8823" y="2394"/>
                  </a:lnTo>
                  <a:lnTo>
                    <a:pt x="6693" y="1897"/>
                  </a:lnTo>
                  <a:lnTo>
                    <a:pt x="4694" y="1635"/>
                  </a:lnTo>
                  <a:lnTo>
                    <a:pt x="2955" y="1605"/>
                  </a:lnTo>
                  <a:lnTo>
                    <a:pt x="1391" y="1781"/>
                  </a:lnTo>
                  <a:lnTo>
                    <a:pt x="0" y="2043"/>
                  </a:lnTo>
                  <a:lnTo>
                    <a:pt x="0" y="379"/>
                  </a:lnTo>
                  <a:close/>
                </a:path>
              </a:pathLst>
            </a:custGeom>
            <a:solidFill>
              <a:srgbClr val="F2DFFD"/>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43" name="形狀"/>
            <p:cNvSpPr/>
            <p:nvPr/>
          </p:nvSpPr>
          <p:spPr>
            <a:xfrm rot="1584153">
              <a:off x="168411" y="1058856"/>
              <a:ext cx="776677" cy="5531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278"/>
                  </a:lnTo>
                  <a:lnTo>
                    <a:pt x="504" y="6835"/>
                  </a:lnTo>
                  <a:lnTo>
                    <a:pt x="925" y="8932"/>
                  </a:lnTo>
                  <a:lnTo>
                    <a:pt x="1513" y="10846"/>
                  </a:lnTo>
                  <a:lnTo>
                    <a:pt x="2269" y="12851"/>
                  </a:lnTo>
                  <a:lnTo>
                    <a:pt x="3194" y="14673"/>
                  </a:lnTo>
                  <a:lnTo>
                    <a:pt x="4286" y="16223"/>
                  </a:lnTo>
                  <a:lnTo>
                    <a:pt x="5631" y="17681"/>
                  </a:lnTo>
                  <a:lnTo>
                    <a:pt x="7228" y="18957"/>
                  </a:lnTo>
                  <a:lnTo>
                    <a:pt x="8909" y="19959"/>
                  </a:lnTo>
                  <a:lnTo>
                    <a:pt x="11010" y="20780"/>
                  </a:lnTo>
                  <a:lnTo>
                    <a:pt x="13279" y="21327"/>
                  </a:lnTo>
                  <a:lnTo>
                    <a:pt x="15801" y="21600"/>
                  </a:lnTo>
                  <a:lnTo>
                    <a:pt x="18490" y="21509"/>
                  </a:lnTo>
                  <a:lnTo>
                    <a:pt x="21600" y="21144"/>
                  </a:lnTo>
                  <a:lnTo>
                    <a:pt x="18826" y="20689"/>
                  </a:lnTo>
                  <a:lnTo>
                    <a:pt x="16389" y="20051"/>
                  </a:lnTo>
                  <a:lnTo>
                    <a:pt x="14288" y="19322"/>
                  </a:lnTo>
                  <a:lnTo>
                    <a:pt x="12439" y="18592"/>
                  </a:lnTo>
                  <a:lnTo>
                    <a:pt x="10758" y="17590"/>
                  </a:lnTo>
                  <a:lnTo>
                    <a:pt x="9413" y="16587"/>
                  </a:lnTo>
                  <a:lnTo>
                    <a:pt x="8153" y="15403"/>
                  </a:lnTo>
                  <a:lnTo>
                    <a:pt x="7060" y="14127"/>
                  </a:lnTo>
                  <a:lnTo>
                    <a:pt x="6051" y="12851"/>
                  </a:lnTo>
                  <a:lnTo>
                    <a:pt x="5127" y="11392"/>
                  </a:lnTo>
                  <a:lnTo>
                    <a:pt x="4370" y="9752"/>
                  </a:lnTo>
                  <a:lnTo>
                    <a:pt x="3614" y="8020"/>
                  </a:lnTo>
                  <a:lnTo>
                    <a:pt x="2774" y="6289"/>
                  </a:lnTo>
                  <a:lnTo>
                    <a:pt x="1933" y="4284"/>
                  </a:lnTo>
                  <a:lnTo>
                    <a:pt x="1009" y="2187"/>
                  </a:lnTo>
                  <a:lnTo>
                    <a:pt x="0" y="0"/>
                  </a:lnTo>
                  <a:close/>
                </a:path>
              </a:pathLst>
            </a:custGeom>
            <a:solidFill>
              <a:srgbClr val="EDFAD2"/>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44" name="形狀"/>
            <p:cNvSpPr/>
            <p:nvPr/>
          </p:nvSpPr>
          <p:spPr>
            <a:xfrm rot="1584153">
              <a:off x="669638" y="1840047"/>
              <a:ext cx="377050" cy="259646"/>
            </a:xfrm>
            <a:custGeom>
              <a:avLst/>
              <a:gdLst/>
              <a:ahLst/>
              <a:cxnLst>
                <a:cxn ang="0">
                  <a:pos x="wd2" y="hd2"/>
                </a:cxn>
                <a:cxn ang="5400000">
                  <a:pos x="wd2" y="hd2"/>
                </a:cxn>
                <a:cxn ang="10800000">
                  <a:pos x="wd2" y="hd2"/>
                </a:cxn>
                <a:cxn ang="16200000">
                  <a:pos x="wd2" y="hd2"/>
                </a:cxn>
              </a:cxnLst>
              <a:rect l="0" t="0" r="r" b="b"/>
              <a:pathLst>
                <a:path w="21600" h="21600" extrusionOk="0">
                  <a:moveTo>
                    <a:pt x="13413" y="0"/>
                  </a:moveTo>
                  <a:lnTo>
                    <a:pt x="21600" y="21207"/>
                  </a:lnTo>
                  <a:lnTo>
                    <a:pt x="20903" y="21011"/>
                  </a:lnTo>
                  <a:lnTo>
                    <a:pt x="18639" y="20618"/>
                  </a:lnTo>
                  <a:lnTo>
                    <a:pt x="15503" y="19833"/>
                  </a:lnTo>
                  <a:lnTo>
                    <a:pt x="11845" y="19440"/>
                  </a:lnTo>
                  <a:lnTo>
                    <a:pt x="7839" y="19047"/>
                  </a:lnTo>
                  <a:lnTo>
                    <a:pt x="4355" y="19244"/>
                  </a:lnTo>
                  <a:lnTo>
                    <a:pt x="1568" y="20029"/>
                  </a:lnTo>
                  <a:lnTo>
                    <a:pt x="0" y="21600"/>
                  </a:lnTo>
                  <a:lnTo>
                    <a:pt x="697" y="19244"/>
                  </a:lnTo>
                  <a:lnTo>
                    <a:pt x="1394" y="17476"/>
                  </a:lnTo>
                  <a:lnTo>
                    <a:pt x="2787" y="16102"/>
                  </a:lnTo>
                  <a:lnTo>
                    <a:pt x="4355" y="14924"/>
                  </a:lnTo>
                  <a:lnTo>
                    <a:pt x="6271" y="14138"/>
                  </a:lnTo>
                  <a:lnTo>
                    <a:pt x="8187" y="13942"/>
                  </a:lnTo>
                  <a:lnTo>
                    <a:pt x="10277" y="13942"/>
                  </a:lnTo>
                  <a:lnTo>
                    <a:pt x="12542" y="14531"/>
                  </a:lnTo>
                  <a:lnTo>
                    <a:pt x="12716" y="13942"/>
                  </a:lnTo>
                  <a:lnTo>
                    <a:pt x="12194" y="10996"/>
                  </a:lnTo>
                  <a:lnTo>
                    <a:pt x="11671" y="7462"/>
                  </a:lnTo>
                  <a:lnTo>
                    <a:pt x="11323" y="5891"/>
                  </a:lnTo>
                  <a:lnTo>
                    <a:pt x="10974" y="5891"/>
                  </a:lnTo>
                  <a:lnTo>
                    <a:pt x="10626" y="5695"/>
                  </a:lnTo>
                  <a:lnTo>
                    <a:pt x="9929" y="4516"/>
                  </a:lnTo>
                  <a:lnTo>
                    <a:pt x="9929" y="3731"/>
                  </a:lnTo>
                  <a:lnTo>
                    <a:pt x="10277" y="2749"/>
                  </a:lnTo>
                  <a:lnTo>
                    <a:pt x="11497" y="1571"/>
                  </a:lnTo>
                  <a:lnTo>
                    <a:pt x="13413" y="0"/>
                  </a:lnTo>
                  <a:close/>
                </a:path>
              </a:pathLst>
            </a:custGeom>
            <a:solidFill>
              <a:srgbClr val="EDFAD2"/>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45" name="形狀"/>
            <p:cNvSpPr/>
            <p:nvPr/>
          </p:nvSpPr>
          <p:spPr>
            <a:xfrm rot="1584153">
              <a:off x="1419220" y="778892"/>
              <a:ext cx="331894" cy="3612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1" y="138"/>
                  </a:lnTo>
                  <a:lnTo>
                    <a:pt x="3567" y="692"/>
                  </a:lnTo>
                  <a:lnTo>
                    <a:pt x="7332" y="1662"/>
                  </a:lnTo>
                  <a:lnTo>
                    <a:pt x="11494" y="3323"/>
                  </a:lnTo>
                  <a:lnTo>
                    <a:pt x="15457" y="6092"/>
                  </a:lnTo>
                  <a:lnTo>
                    <a:pt x="19024" y="9831"/>
                  </a:lnTo>
                  <a:lnTo>
                    <a:pt x="21204" y="14954"/>
                  </a:lnTo>
                  <a:lnTo>
                    <a:pt x="21600" y="21600"/>
                  </a:lnTo>
                  <a:lnTo>
                    <a:pt x="18429" y="21600"/>
                  </a:lnTo>
                  <a:lnTo>
                    <a:pt x="17240" y="21323"/>
                  </a:lnTo>
                  <a:lnTo>
                    <a:pt x="16051" y="21185"/>
                  </a:lnTo>
                  <a:lnTo>
                    <a:pt x="14664" y="20769"/>
                  </a:lnTo>
                  <a:lnTo>
                    <a:pt x="13079" y="20077"/>
                  </a:lnTo>
                  <a:lnTo>
                    <a:pt x="11494" y="19246"/>
                  </a:lnTo>
                  <a:lnTo>
                    <a:pt x="10503" y="17446"/>
                  </a:lnTo>
                  <a:lnTo>
                    <a:pt x="10503" y="15369"/>
                  </a:lnTo>
                  <a:lnTo>
                    <a:pt x="11097" y="13292"/>
                  </a:lnTo>
                  <a:lnTo>
                    <a:pt x="11692" y="11077"/>
                  </a:lnTo>
                  <a:lnTo>
                    <a:pt x="11097" y="8585"/>
                  </a:lnTo>
                  <a:lnTo>
                    <a:pt x="9512" y="5954"/>
                  </a:lnTo>
                  <a:lnTo>
                    <a:pt x="6143" y="3185"/>
                  </a:lnTo>
                  <a:lnTo>
                    <a:pt x="0" y="0"/>
                  </a:lnTo>
                  <a:close/>
                </a:path>
              </a:pathLst>
            </a:custGeom>
            <a:solidFill>
              <a:srgbClr val="EDFAD2"/>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46" name="形狀"/>
            <p:cNvSpPr/>
            <p:nvPr/>
          </p:nvSpPr>
          <p:spPr>
            <a:xfrm rot="1584153">
              <a:off x="656091" y="1761025"/>
              <a:ext cx="139983" cy="219005"/>
            </a:xfrm>
            <a:custGeom>
              <a:avLst/>
              <a:gdLst/>
              <a:ahLst/>
              <a:cxnLst>
                <a:cxn ang="0">
                  <a:pos x="wd2" y="hd2"/>
                </a:cxn>
                <a:cxn ang="5400000">
                  <a:pos x="wd2" y="hd2"/>
                </a:cxn>
                <a:cxn ang="10800000">
                  <a:pos x="wd2" y="hd2"/>
                </a:cxn>
                <a:cxn ang="16200000">
                  <a:pos x="wd2" y="hd2"/>
                </a:cxn>
              </a:cxnLst>
              <a:rect l="0" t="0" r="r" b="b"/>
              <a:pathLst>
                <a:path w="21600" h="21600" extrusionOk="0">
                  <a:moveTo>
                    <a:pt x="14557" y="0"/>
                  </a:moveTo>
                  <a:lnTo>
                    <a:pt x="9391" y="8732"/>
                  </a:lnTo>
                  <a:lnTo>
                    <a:pt x="7043" y="14247"/>
                  </a:lnTo>
                  <a:lnTo>
                    <a:pt x="5165" y="18153"/>
                  </a:lnTo>
                  <a:lnTo>
                    <a:pt x="0" y="21600"/>
                  </a:lnTo>
                  <a:lnTo>
                    <a:pt x="5635" y="20221"/>
                  </a:lnTo>
                  <a:lnTo>
                    <a:pt x="10800" y="18383"/>
                  </a:lnTo>
                  <a:lnTo>
                    <a:pt x="15026" y="15855"/>
                  </a:lnTo>
                  <a:lnTo>
                    <a:pt x="18783" y="13098"/>
                  </a:lnTo>
                  <a:lnTo>
                    <a:pt x="21130" y="10111"/>
                  </a:lnTo>
                  <a:lnTo>
                    <a:pt x="21600" y="6894"/>
                  </a:lnTo>
                  <a:lnTo>
                    <a:pt x="19722" y="3447"/>
                  </a:lnTo>
                  <a:lnTo>
                    <a:pt x="14557" y="0"/>
                  </a:lnTo>
                  <a:close/>
                </a:path>
              </a:pathLst>
            </a:custGeom>
            <a:solidFill>
              <a:srgbClr val="EDFAD2"/>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47" name="形狀"/>
            <p:cNvSpPr/>
            <p:nvPr/>
          </p:nvSpPr>
          <p:spPr>
            <a:xfrm rot="1584153">
              <a:off x="1444056" y="1185292"/>
              <a:ext cx="162561" cy="92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0" y="540"/>
                  </a:lnTo>
                  <a:lnTo>
                    <a:pt x="2400" y="1620"/>
                  </a:lnTo>
                  <a:lnTo>
                    <a:pt x="5200" y="4320"/>
                  </a:lnTo>
                  <a:lnTo>
                    <a:pt x="8400" y="6480"/>
                  </a:lnTo>
                  <a:lnTo>
                    <a:pt x="11600" y="8100"/>
                  </a:lnTo>
                  <a:lnTo>
                    <a:pt x="15200" y="9180"/>
                  </a:lnTo>
                  <a:lnTo>
                    <a:pt x="18400" y="9720"/>
                  </a:lnTo>
                  <a:lnTo>
                    <a:pt x="21600" y="8640"/>
                  </a:lnTo>
                  <a:lnTo>
                    <a:pt x="21200" y="13500"/>
                  </a:lnTo>
                  <a:lnTo>
                    <a:pt x="20000" y="17820"/>
                  </a:lnTo>
                  <a:lnTo>
                    <a:pt x="17600" y="20520"/>
                  </a:lnTo>
                  <a:lnTo>
                    <a:pt x="14800" y="21600"/>
                  </a:lnTo>
                  <a:lnTo>
                    <a:pt x="11200" y="21060"/>
                  </a:lnTo>
                  <a:lnTo>
                    <a:pt x="7600" y="17280"/>
                  </a:lnTo>
                  <a:lnTo>
                    <a:pt x="4000" y="10800"/>
                  </a:lnTo>
                  <a:lnTo>
                    <a:pt x="0" y="0"/>
                  </a:lnTo>
                  <a:close/>
                </a:path>
              </a:pathLst>
            </a:custGeom>
            <a:solidFill>
              <a:srgbClr val="EDFAD2"/>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48" name="形狀"/>
            <p:cNvSpPr/>
            <p:nvPr/>
          </p:nvSpPr>
          <p:spPr>
            <a:xfrm>
              <a:off x="123255" y="2133558"/>
              <a:ext cx="812802" cy="1467557"/>
            </a:xfrm>
            <a:custGeom>
              <a:avLst/>
              <a:gdLst/>
              <a:ahLst/>
              <a:cxnLst>
                <a:cxn ang="0">
                  <a:pos x="wd2" y="hd2"/>
                </a:cxn>
                <a:cxn ang="5400000">
                  <a:pos x="wd2" y="hd2"/>
                </a:cxn>
                <a:cxn ang="10800000">
                  <a:pos x="wd2" y="hd2"/>
                </a:cxn>
                <a:cxn ang="16200000">
                  <a:pos x="wd2" y="hd2"/>
                </a:cxn>
              </a:cxnLst>
              <a:rect l="0" t="0" r="r" b="b"/>
              <a:pathLst>
                <a:path w="21600" h="21600" extrusionOk="0">
                  <a:moveTo>
                    <a:pt x="15840" y="0"/>
                  </a:moveTo>
                  <a:lnTo>
                    <a:pt x="16140" y="299"/>
                  </a:lnTo>
                  <a:lnTo>
                    <a:pt x="16620" y="731"/>
                  </a:lnTo>
                  <a:lnTo>
                    <a:pt x="17160" y="1296"/>
                  </a:lnTo>
                  <a:lnTo>
                    <a:pt x="17820" y="1927"/>
                  </a:lnTo>
                  <a:lnTo>
                    <a:pt x="18540" y="2758"/>
                  </a:lnTo>
                  <a:lnTo>
                    <a:pt x="19140" y="3589"/>
                  </a:lnTo>
                  <a:lnTo>
                    <a:pt x="19740" y="4519"/>
                  </a:lnTo>
                  <a:lnTo>
                    <a:pt x="19980" y="5417"/>
                  </a:lnTo>
                  <a:lnTo>
                    <a:pt x="20160" y="6414"/>
                  </a:lnTo>
                  <a:lnTo>
                    <a:pt x="19920" y="7410"/>
                  </a:lnTo>
                  <a:lnTo>
                    <a:pt x="19380" y="8474"/>
                  </a:lnTo>
                  <a:lnTo>
                    <a:pt x="18600" y="9471"/>
                  </a:lnTo>
                  <a:lnTo>
                    <a:pt x="17220" y="10468"/>
                  </a:lnTo>
                  <a:lnTo>
                    <a:pt x="15420" y="11398"/>
                  </a:lnTo>
                  <a:lnTo>
                    <a:pt x="13080" y="12295"/>
                  </a:lnTo>
                  <a:lnTo>
                    <a:pt x="10020" y="13159"/>
                  </a:lnTo>
                  <a:lnTo>
                    <a:pt x="6660" y="14123"/>
                  </a:lnTo>
                  <a:lnTo>
                    <a:pt x="4140" y="15186"/>
                  </a:lnTo>
                  <a:lnTo>
                    <a:pt x="2100" y="16283"/>
                  </a:lnTo>
                  <a:lnTo>
                    <a:pt x="720" y="17479"/>
                  </a:lnTo>
                  <a:lnTo>
                    <a:pt x="0" y="18377"/>
                  </a:lnTo>
                  <a:lnTo>
                    <a:pt x="0" y="21600"/>
                  </a:lnTo>
                  <a:lnTo>
                    <a:pt x="360" y="20869"/>
                  </a:lnTo>
                  <a:lnTo>
                    <a:pt x="1140" y="19739"/>
                  </a:lnTo>
                  <a:lnTo>
                    <a:pt x="2580" y="18310"/>
                  </a:lnTo>
                  <a:lnTo>
                    <a:pt x="4560" y="16715"/>
                  </a:lnTo>
                  <a:lnTo>
                    <a:pt x="7500" y="15087"/>
                  </a:lnTo>
                  <a:lnTo>
                    <a:pt x="11400" y="13558"/>
                  </a:lnTo>
                  <a:lnTo>
                    <a:pt x="16500" y="12129"/>
                  </a:lnTo>
                  <a:lnTo>
                    <a:pt x="18480" y="11365"/>
                  </a:lnTo>
                  <a:lnTo>
                    <a:pt x="20100" y="10135"/>
                  </a:lnTo>
                  <a:lnTo>
                    <a:pt x="21120" y="8474"/>
                  </a:lnTo>
                  <a:lnTo>
                    <a:pt x="21600" y="6679"/>
                  </a:lnTo>
                  <a:lnTo>
                    <a:pt x="21360" y="4785"/>
                  </a:lnTo>
                  <a:lnTo>
                    <a:pt x="20460" y="2924"/>
                  </a:lnTo>
                  <a:lnTo>
                    <a:pt x="18660" y="1296"/>
                  </a:lnTo>
                  <a:lnTo>
                    <a:pt x="15840" y="0"/>
                  </a:lnTo>
                  <a:close/>
                </a:path>
              </a:pathLst>
            </a:custGeom>
            <a:solidFill>
              <a:srgbClr val="EDFAD2"/>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sp>
          <p:nvSpPr>
            <p:cNvPr id="249" name="形狀"/>
            <p:cNvSpPr/>
            <p:nvPr/>
          </p:nvSpPr>
          <p:spPr>
            <a:xfrm rot="1584153">
              <a:off x="249691" y="322820"/>
              <a:ext cx="1815254" cy="1548837"/>
            </a:xfrm>
            <a:custGeom>
              <a:avLst/>
              <a:gdLst/>
              <a:ahLst/>
              <a:cxnLst>
                <a:cxn ang="0">
                  <a:pos x="wd2" y="hd2"/>
                </a:cxn>
                <a:cxn ang="5400000">
                  <a:pos x="wd2" y="hd2"/>
                </a:cxn>
                <a:cxn ang="10800000">
                  <a:pos x="wd2" y="hd2"/>
                </a:cxn>
                <a:cxn ang="16200000">
                  <a:pos x="wd2" y="hd2"/>
                </a:cxn>
              </a:cxnLst>
              <a:rect l="0" t="0" r="r" b="b"/>
              <a:pathLst>
                <a:path w="21600" h="21600" extrusionOk="0">
                  <a:moveTo>
                    <a:pt x="797" y="12065"/>
                  </a:moveTo>
                  <a:lnTo>
                    <a:pt x="580" y="12000"/>
                  </a:lnTo>
                  <a:lnTo>
                    <a:pt x="362" y="11676"/>
                  </a:lnTo>
                  <a:lnTo>
                    <a:pt x="217" y="11059"/>
                  </a:lnTo>
                  <a:lnTo>
                    <a:pt x="36" y="10314"/>
                  </a:lnTo>
                  <a:lnTo>
                    <a:pt x="0" y="9373"/>
                  </a:lnTo>
                  <a:lnTo>
                    <a:pt x="0" y="8335"/>
                  </a:lnTo>
                  <a:lnTo>
                    <a:pt x="145" y="7200"/>
                  </a:lnTo>
                  <a:lnTo>
                    <a:pt x="471" y="6065"/>
                  </a:lnTo>
                  <a:lnTo>
                    <a:pt x="906" y="4897"/>
                  </a:lnTo>
                  <a:lnTo>
                    <a:pt x="1631" y="3762"/>
                  </a:lnTo>
                  <a:lnTo>
                    <a:pt x="2501" y="2724"/>
                  </a:lnTo>
                  <a:lnTo>
                    <a:pt x="3660" y="1784"/>
                  </a:lnTo>
                  <a:lnTo>
                    <a:pt x="5146" y="1005"/>
                  </a:lnTo>
                  <a:lnTo>
                    <a:pt x="6886" y="422"/>
                  </a:lnTo>
                  <a:lnTo>
                    <a:pt x="8952" y="65"/>
                  </a:lnTo>
                  <a:lnTo>
                    <a:pt x="11380" y="0"/>
                  </a:lnTo>
                  <a:lnTo>
                    <a:pt x="13772" y="292"/>
                  </a:lnTo>
                  <a:lnTo>
                    <a:pt x="15801" y="1070"/>
                  </a:lnTo>
                  <a:lnTo>
                    <a:pt x="17541" y="2205"/>
                  </a:lnTo>
                  <a:lnTo>
                    <a:pt x="18991" y="3665"/>
                  </a:lnTo>
                  <a:lnTo>
                    <a:pt x="20078" y="5351"/>
                  </a:lnTo>
                  <a:lnTo>
                    <a:pt x="20911" y="7200"/>
                  </a:lnTo>
                  <a:lnTo>
                    <a:pt x="21419" y="9211"/>
                  </a:lnTo>
                  <a:lnTo>
                    <a:pt x="21600" y="11254"/>
                  </a:lnTo>
                  <a:lnTo>
                    <a:pt x="21564" y="13265"/>
                  </a:lnTo>
                  <a:lnTo>
                    <a:pt x="21201" y="15211"/>
                  </a:lnTo>
                  <a:lnTo>
                    <a:pt x="20513" y="17027"/>
                  </a:lnTo>
                  <a:lnTo>
                    <a:pt x="19570" y="18616"/>
                  </a:lnTo>
                  <a:lnTo>
                    <a:pt x="18374" y="19946"/>
                  </a:lnTo>
                  <a:lnTo>
                    <a:pt x="16852" y="20919"/>
                  </a:lnTo>
                  <a:lnTo>
                    <a:pt x="15113" y="21503"/>
                  </a:lnTo>
                  <a:lnTo>
                    <a:pt x="13047" y="21600"/>
                  </a:lnTo>
                  <a:lnTo>
                    <a:pt x="14098" y="21373"/>
                  </a:lnTo>
                  <a:lnTo>
                    <a:pt x="15113" y="20822"/>
                  </a:lnTo>
                  <a:lnTo>
                    <a:pt x="15983" y="20011"/>
                  </a:lnTo>
                  <a:lnTo>
                    <a:pt x="16780" y="18908"/>
                  </a:lnTo>
                  <a:lnTo>
                    <a:pt x="17468" y="17643"/>
                  </a:lnTo>
                  <a:lnTo>
                    <a:pt x="18012" y="16249"/>
                  </a:lnTo>
                  <a:lnTo>
                    <a:pt x="18447" y="14724"/>
                  </a:lnTo>
                  <a:lnTo>
                    <a:pt x="18737" y="13103"/>
                  </a:lnTo>
                  <a:lnTo>
                    <a:pt x="18846" y="11514"/>
                  </a:lnTo>
                  <a:lnTo>
                    <a:pt x="18809" y="9892"/>
                  </a:lnTo>
                  <a:lnTo>
                    <a:pt x="18628" y="8368"/>
                  </a:lnTo>
                  <a:lnTo>
                    <a:pt x="18193" y="6908"/>
                  </a:lnTo>
                  <a:lnTo>
                    <a:pt x="17577" y="5643"/>
                  </a:lnTo>
                  <a:lnTo>
                    <a:pt x="16744" y="4508"/>
                  </a:lnTo>
                  <a:lnTo>
                    <a:pt x="15693" y="3632"/>
                  </a:lnTo>
                  <a:lnTo>
                    <a:pt x="14388" y="3016"/>
                  </a:lnTo>
                  <a:lnTo>
                    <a:pt x="12358" y="2432"/>
                  </a:lnTo>
                  <a:lnTo>
                    <a:pt x="10510" y="2108"/>
                  </a:lnTo>
                  <a:lnTo>
                    <a:pt x="8915" y="1978"/>
                  </a:lnTo>
                  <a:lnTo>
                    <a:pt x="7502" y="2043"/>
                  </a:lnTo>
                  <a:lnTo>
                    <a:pt x="6306" y="2303"/>
                  </a:lnTo>
                  <a:lnTo>
                    <a:pt x="5291" y="2724"/>
                  </a:lnTo>
                  <a:lnTo>
                    <a:pt x="4385" y="3276"/>
                  </a:lnTo>
                  <a:lnTo>
                    <a:pt x="3660" y="3989"/>
                  </a:lnTo>
                  <a:lnTo>
                    <a:pt x="3044" y="4832"/>
                  </a:lnTo>
                  <a:lnTo>
                    <a:pt x="2501" y="5708"/>
                  </a:lnTo>
                  <a:lnTo>
                    <a:pt x="2066" y="6681"/>
                  </a:lnTo>
                  <a:lnTo>
                    <a:pt x="1740" y="7751"/>
                  </a:lnTo>
                  <a:lnTo>
                    <a:pt x="1450" y="8822"/>
                  </a:lnTo>
                  <a:lnTo>
                    <a:pt x="1196" y="9892"/>
                  </a:lnTo>
                  <a:lnTo>
                    <a:pt x="1015" y="10995"/>
                  </a:lnTo>
                  <a:lnTo>
                    <a:pt x="797" y="12065"/>
                  </a:lnTo>
                  <a:close/>
                </a:path>
              </a:pathLst>
            </a:custGeom>
            <a:solidFill>
              <a:srgbClr val="EDFAD2"/>
            </a:solidFill>
            <a:ln w="12700" cap="flat">
              <a:noFill/>
              <a:miter lim="400000"/>
            </a:ln>
            <a:effectLst/>
          </p:spPr>
          <p:txBody>
            <a:bodyPr wrap="square" lIns="65023" tIns="65023" rIns="65023" bIns="65023" numCol="1" anchor="t">
              <a:noAutofit/>
            </a:bodyPr>
            <a:lstStyle/>
            <a:p>
              <a:pPr algn="l" defTabSz="1300480">
                <a:defRPr b="0">
                  <a:solidFill>
                    <a:srgbClr val="006699"/>
                  </a:solidFill>
                  <a:latin typeface="Verdana"/>
                  <a:ea typeface="Verdana"/>
                  <a:cs typeface="Verdana"/>
                  <a:sym typeface="Verdana"/>
                </a:defRPr>
              </a:pPr>
              <a:endParaRPr/>
            </a:p>
          </p:txBody>
        </p:sp>
      </p:grpSp>
      <p:sp>
        <p:nvSpPr>
          <p:cNvPr id="251" name="幻燈片編號"/>
          <p:cNvSpPr txBox="1">
            <a:spLocks noGrp="1"/>
          </p:cNvSpPr>
          <p:nvPr>
            <p:ph type="sldNum" sz="quarter" idx="2"/>
          </p:nvPr>
        </p:nvSpPr>
        <p:spPr>
          <a:xfrm>
            <a:off x="11921150" y="8879840"/>
            <a:ext cx="433411" cy="409449"/>
          </a:xfrm>
          <a:prstGeom prst="rect">
            <a:avLst/>
          </a:prstGeom>
        </p:spPr>
        <p:txBody>
          <a:bodyPr lIns="65023" tIns="65023" rIns="65023" bIns="65023"/>
          <a:lstStyle>
            <a:lvl1pPr algn="r" defTabSz="1300480">
              <a:defRPr sz="1800">
                <a:solidFill>
                  <a:srgbClr val="006699"/>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ntent Photo 3">
    <p:bg>
      <p:bgPr>
        <a:solidFill>
          <a:srgbClr val="F2F2F2"/>
        </a:solidFill>
        <a:effectLst/>
      </p:bgPr>
    </p:bg>
    <p:spTree>
      <p:nvGrpSpPr>
        <p:cNvPr id="1" name=""/>
        <p:cNvGrpSpPr/>
        <p:nvPr/>
      </p:nvGrpSpPr>
      <p:grpSpPr>
        <a:xfrm>
          <a:off x="0" y="0"/>
          <a:ext cx="0" cy="0"/>
          <a:chOff x="0" y="0"/>
          <a:chExt cx="0" cy="0"/>
        </a:xfrm>
      </p:grpSpPr>
      <p:sp>
        <p:nvSpPr>
          <p:cNvPr id="258" name="Rectangle 6"/>
          <p:cNvSpPr/>
          <p:nvPr/>
        </p:nvSpPr>
        <p:spPr>
          <a:xfrm>
            <a:off x="12579754" y="1219199"/>
            <a:ext cx="376278" cy="7315202"/>
          </a:xfrm>
          <a:prstGeom prst="rect">
            <a:avLst/>
          </a:prstGeom>
          <a:solidFill>
            <a:srgbClr val="FFFFFF"/>
          </a:solidFill>
          <a:ln w="12700">
            <a:miter lim="400000"/>
          </a:ln>
        </p:spPr>
        <p:txBody>
          <a:bodyPr lIns="48767" tIns="48767" rIns="48767" bIns="48767" anchor="ctr"/>
          <a:lstStyle/>
          <a:p>
            <a:pPr defTabSz="1300480">
              <a:defRPr b="0">
                <a:solidFill>
                  <a:srgbClr val="FFFFFF"/>
                </a:solidFill>
                <a:latin typeface="Calibri Light"/>
                <a:ea typeface="Calibri Light"/>
                <a:cs typeface="Calibri Light"/>
                <a:sym typeface="Calibri Light"/>
              </a:defRPr>
            </a:pPr>
            <a:endParaRPr/>
          </a:p>
        </p:txBody>
      </p:sp>
      <p:sp>
        <p:nvSpPr>
          <p:cNvPr id="259" name="Rectangle: Rounded Corners 24"/>
          <p:cNvSpPr/>
          <p:nvPr/>
        </p:nvSpPr>
        <p:spPr>
          <a:xfrm>
            <a:off x="12634259" y="7885825"/>
            <a:ext cx="245782" cy="491096"/>
          </a:xfrm>
          <a:prstGeom prst="roundRect">
            <a:avLst>
              <a:gd name="adj" fmla="val 7366"/>
            </a:avLst>
          </a:prstGeom>
          <a:solidFill>
            <a:srgbClr val="25C6E3"/>
          </a:solidFill>
          <a:ln w="12700">
            <a:miter lim="400000"/>
          </a:ln>
        </p:spPr>
        <p:txBody>
          <a:bodyPr lIns="48767" tIns="48767" rIns="48767" bIns="48767" anchor="ctr"/>
          <a:lstStyle/>
          <a:p>
            <a:pPr defTabSz="1300480">
              <a:defRPr b="0">
                <a:solidFill>
                  <a:srgbClr val="FFFFFF"/>
                </a:solidFill>
                <a:latin typeface="Calibri Light"/>
                <a:ea typeface="Calibri Light"/>
                <a:cs typeface="Calibri Light"/>
                <a:sym typeface="Calibri Light"/>
              </a:defRPr>
            </a:pPr>
            <a:endParaRPr/>
          </a:p>
        </p:txBody>
      </p:sp>
      <p:sp>
        <p:nvSpPr>
          <p:cNvPr id="260" name="Rectangle 8"/>
          <p:cNvSpPr/>
          <p:nvPr/>
        </p:nvSpPr>
        <p:spPr>
          <a:xfrm rot="5400000">
            <a:off x="9322816" y="4852418"/>
            <a:ext cx="7315200" cy="48769"/>
          </a:xfrm>
          <a:prstGeom prst="rect">
            <a:avLst/>
          </a:prstGeom>
          <a:solidFill>
            <a:srgbClr val="FFFFFF"/>
          </a:solidFill>
          <a:ln w="12700">
            <a:miter lim="400000"/>
          </a:ln>
        </p:spPr>
        <p:txBody>
          <a:bodyPr lIns="48767" tIns="48767" rIns="48767" bIns="48767" anchor="ctr"/>
          <a:lstStyle/>
          <a:p>
            <a:pPr defTabSz="1300480">
              <a:defRPr b="0">
                <a:solidFill>
                  <a:srgbClr val="FFFFFF"/>
                </a:solidFill>
                <a:latin typeface="Calibri Light"/>
                <a:ea typeface="Calibri Light"/>
                <a:cs typeface="Calibri Light"/>
                <a:sym typeface="Calibri Light"/>
              </a:defRPr>
            </a:pPr>
            <a:endParaRPr/>
          </a:p>
        </p:txBody>
      </p:sp>
      <p:sp>
        <p:nvSpPr>
          <p:cNvPr id="261" name="Rectangle 14"/>
          <p:cNvSpPr/>
          <p:nvPr/>
        </p:nvSpPr>
        <p:spPr>
          <a:xfrm rot="5400000">
            <a:off x="9274360" y="4852419"/>
            <a:ext cx="7315200" cy="48769"/>
          </a:xfrm>
          <a:prstGeom prst="rect">
            <a:avLst/>
          </a:prstGeom>
          <a:gradFill>
            <a:gsLst>
              <a:gs pos="0">
                <a:srgbClr val="F2F2F2">
                  <a:alpha val="0"/>
                </a:srgbClr>
              </a:gs>
              <a:gs pos="100000">
                <a:srgbClr val="A6A6A6"/>
              </a:gs>
            </a:gsLst>
            <a:lin ang="16200000"/>
          </a:gradFill>
          <a:ln w="12700">
            <a:miter lim="400000"/>
          </a:ln>
        </p:spPr>
        <p:txBody>
          <a:bodyPr lIns="48767" tIns="48767" rIns="48767" bIns="48767" anchor="ctr"/>
          <a:lstStyle/>
          <a:p>
            <a:pPr defTabSz="1300480">
              <a:defRPr b="0">
                <a:solidFill>
                  <a:srgbClr val="FFFFFF"/>
                </a:solidFill>
                <a:latin typeface="Calibri Light"/>
                <a:ea typeface="Calibri Light"/>
                <a:cs typeface="Calibri Light"/>
                <a:sym typeface="Calibri Light"/>
              </a:defRPr>
            </a:pPr>
            <a:endParaRPr/>
          </a:p>
        </p:txBody>
      </p:sp>
      <p:sp>
        <p:nvSpPr>
          <p:cNvPr id="262" name="Picture Placeholder 10"/>
          <p:cNvSpPr>
            <a:spLocks noGrp="1"/>
          </p:cNvSpPr>
          <p:nvPr>
            <p:ph type="pic" sz="quarter" idx="13"/>
          </p:nvPr>
        </p:nvSpPr>
        <p:spPr>
          <a:xfrm>
            <a:off x="7266314" y="3753917"/>
            <a:ext cx="2565614" cy="2266923"/>
          </a:xfrm>
          <a:prstGeom prst="rect">
            <a:avLst/>
          </a:prstGeom>
        </p:spPr>
        <p:txBody>
          <a:bodyPr lIns="91439" tIns="45719" rIns="91439" bIns="45719" anchor="t">
            <a:noAutofit/>
          </a:bodyPr>
          <a:lstStyle/>
          <a:p>
            <a:endParaRPr/>
          </a:p>
        </p:txBody>
      </p:sp>
      <p:sp>
        <p:nvSpPr>
          <p:cNvPr id="263" name="大標題文字"/>
          <p:cNvSpPr txBox="1">
            <a:spLocks noGrp="1"/>
          </p:cNvSpPr>
          <p:nvPr>
            <p:ph type="title"/>
          </p:nvPr>
        </p:nvSpPr>
        <p:spPr>
          <a:xfrm>
            <a:off x="460799" y="1679999"/>
            <a:ext cx="5836802" cy="460801"/>
          </a:xfrm>
          <a:prstGeom prst="rect">
            <a:avLst/>
          </a:prstGeom>
        </p:spPr>
        <p:txBody>
          <a:bodyPr lIns="0" tIns="0" rIns="0" bIns="0"/>
          <a:lstStyle>
            <a:lvl1pPr algn="l" defTabSz="1300480">
              <a:lnSpc>
                <a:spcPct val="90000"/>
              </a:lnSpc>
              <a:defRPr sz="4400">
                <a:solidFill>
                  <a:srgbClr val="404040"/>
                </a:solidFill>
                <a:latin typeface="Corbel"/>
                <a:ea typeface="Corbel"/>
                <a:cs typeface="Corbel"/>
                <a:sym typeface="Corbel"/>
              </a:defRPr>
            </a:lvl1pPr>
          </a:lstStyle>
          <a:p>
            <a:r>
              <a:t>大標題文字</a:t>
            </a:r>
          </a:p>
        </p:txBody>
      </p:sp>
      <p:sp>
        <p:nvSpPr>
          <p:cNvPr id="264" name="內文層級一…"/>
          <p:cNvSpPr txBox="1">
            <a:spLocks noGrp="1"/>
          </p:cNvSpPr>
          <p:nvPr>
            <p:ph type="body" sz="quarter" idx="1"/>
          </p:nvPr>
        </p:nvSpPr>
        <p:spPr>
          <a:xfrm>
            <a:off x="460587" y="2294399"/>
            <a:ext cx="5836801" cy="384001"/>
          </a:xfrm>
          <a:prstGeom prst="rect">
            <a:avLst/>
          </a:prstGeom>
        </p:spPr>
        <p:txBody>
          <a:bodyPr lIns="0" tIns="0" rIns="0" bIns="0" anchor="t"/>
          <a:lstStyle>
            <a:lvl1pPr marL="0" indent="0" defTabSz="1300480">
              <a:lnSpc>
                <a:spcPct val="90000"/>
              </a:lnSpc>
              <a:spcBef>
                <a:spcPts val="1400"/>
              </a:spcBef>
              <a:buSzTx/>
              <a:buNone/>
              <a:defRPr sz="2400">
                <a:solidFill>
                  <a:srgbClr val="404040"/>
                </a:solidFill>
                <a:latin typeface="Calibri Light"/>
                <a:ea typeface="Calibri Light"/>
                <a:cs typeface="Calibri Light"/>
                <a:sym typeface="Calibri Light"/>
              </a:defRPr>
            </a:lvl1pPr>
            <a:lvl2pPr marL="0" indent="266700" defTabSz="1300480">
              <a:lnSpc>
                <a:spcPct val="90000"/>
              </a:lnSpc>
              <a:spcBef>
                <a:spcPts val="1400"/>
              </a:spcBef>
              <a:buSzTx/>
              <a:buNone/>
              <a:defRPr sz="2400">
                <a:solidFill>
                  <a:srgbClr val="404040"/>
                </a:solidFill>
                <a:latin typeface="Calibri Light"/>
                <a:ea typeface="Calibri Light"/>
                <a:cs typeface="Calibri Light"/>
                <a:sym typeface="Calibri Light"/>
              </a:defRPr>
            </a:lvl2pPr>
            <a:lvl3pPr marL="0" indent="542925" defTabSz="1300480">
              <a:lnSpc>
                <a:spcPct val="90000"/>
              </a:lnSpc>
              <a:spcBef>
                <a:spcPts val="1400"/>
              </a:spcBef>
              <a:buSzTx/>
              <a:buNone/>
              <a:defRPr sz="2400">
                <a:solidFill>
                  <a:srgbClr val="404040"/>
                </a:solidFill>
                <a:latin typeface="Calibri Light"/>
                <a:ea typeface="Calibri Light"/>
                <a:cs typeface="Calibri Light"/>
                <a:sym typeface="Calibri Light"/>
              </a:defRPr>
            </a:lvl3pPr>
            <a:lvl4pPr marL="0" indent="809625" defTabSz="1300480">
              <a:lnSpc>
                <a:spcPct val="90000"/>
              </a:lnSpc>
              <a:spcBef>
                <a:spcPts val="1400"/>
              </a:spcBef>
              <a:buSzTx/>
              <a:buNone/>
              <a:defRPr sz="2400">
                <a:solidFill>
                  <a:srgbClr val="404040"/>
                </a:solidFill>
                <a:latin typeface="Calibri Light"/>
                <a:ea typeface="Calibri Light"/>
                <a:cs typeface="Calibri Light"/>
                <a:sym typeface="Calibri Light"/>
              </a:defRPr>
            </a:lvl4pPr>
            <a:lvl5pPr marL="0" indent="1076325" defTabSz="1300480">
              <a:lnSpc>
                <a:spcPct val="90000"/>
              </a:lnSpc>
              <a:spcBef>
                <a:spcPts val="1400"/>
              </a:spcBef>
              <a:buSzTx/>
              <a:buNone/>
              <a:defRPr sz="2400">
                <a:solidFill>
                  <a:srgbClr val="404040"/>
                </a:solidFill>
                <a:latin typeface="Calibri Light"/>
                <a:ea typeface="Calibri Light"/>
                <a:cs typeface="Calibri Light"/>
                <a:sym typeface="Calibri Light"/>
              </a:defRPr>
            </a:lvl5pPr>
          </a:lstStyle>
          <a:p>
            <a:r>
              <a:t>內文層級一</a:t>
            </a:r>
          </a:p>
          <a:p>
            <a:pPr lvl="1"/>
            <a:r>
              <a:t>內文層級二</a:t>
            </a:r>
          </a:p>
          <a:p>
            <a:pPr lvl="2"/>
            <a:r>
              <a:t>內文層級三</a:t>
            </a:r>
          </a:p>
          <a:p>
            <a:pPr lvl="3"/>
            <a:r>
              <a:t>內文層級四</a:t>
            </a:r>
          </a:p>
          <a:p>
            <a:pPr lvl="4"/>
            <a:r>
              <a:t>內文層級五</a:t>
            </a:r>
          </a:p>
        </p:txBody>
      </p:sp>
      <p:sp>
        <p:nvSpPr>
          <p:cNvPr id="265" name="幻燈片編號"/>
          <p:cNvSpPr txBox="1">
            <a:spLocks noGrp="1"/>
          </p:cNvSpPr>
          <p:nvPr>
            <p:ph type="sldNum" sz="quarter" idx="2"/>
          </p:nvPr>
        </p:nvSpPr>
        <p:spPr>
          <a:xfrm>
            <a:off x="12509500" y="8016787"/>
            <a:ext cx="495301" cy="223144"/>
          </a:xfrm>
          <a:prstGeom prst="rect">
            <a:avLst/>
          </a:prstGeom>
          <a:gradFill>
            <a:gsLst>
              <a:gs pos="20000">
                <a:srgbClr val="404040"/>
              </a:gs>
              <a:gs pos="82000">
                <a:srgbClr val="000000"/>
              </a:gs>
            </a:gsLst>
            <a:lin ang="3000000"/>
          </a:gradFill>
          <a:ln w="3175">
            <a:solidFill>
              <a:srgbClr val="25C6E3"/>
            </a:solidFill>
            <a:round/>
          </a:ln>
        </p:spPr>
        <p:txBody>
          <a:bodyPr wrap="square" lIns="0" tIns="0" rIns="0" bIns="0" anchor="ctr"/>
          <a:lstStyle>
            <a:lvl1pPr defTabSz="1300480">
              <a:defRPr i="1">
                <a:solidFill>
                  <a:srgbClr val="FFFFFF"/>
                </a:solidFill>
                <a:latin typeface="Times New Roman"/>
                <a:ea typeface="Times New Roman"/>
                <a:cs typeface="Times New Roman"/>
                <a:sym typeface="Times New Roman"/>
              </a:defRPr>
            </a:lvl1pPr>
          </a:lstStyle>
          <a:p>
            <a:fld id="{86CB4B4D-7CA3-9044-876B-883B54F8677D}" type="slidenum">
              <a:t>‹#›</a:t>
            </a:fld>
            <a:endParaRPr/>
          </a:p>
        </p:txBody>
      </p:sp>
      <p:sp>
        <p:nvSpPr>
          <p:cNvPr id="266" name="Picture Placeholder 7"/>
          <p:cNvSpPr>
            <a:spLocks noGrp="1"/>
          </p:cNvSpPr>
          <p:nvPr>
            <p:ph type="pic" sz="quarter" idx="14"/>
          </p:nvPr>
        </p:nvSpPr>
        <p:spPr>
          <a:xfrm>
            <a:off x="9399915" y="2473757"/>
            <a:ext cx="2565613" cy="2266923"/>
          </a:xfrm>
          <a:prstGeom prst="rect">
            <a:avLst/>
          </a:prstGeom>
        </p:spPr>
        <p:txBody>
          <a:bodyPr lIns="91439" tIns="45719" rIns="91439" bIns="45719" anchor="t">
            <a:noAutofit/>
          </a:bodyPr>
          <a:lstStyle/>
          <a:p>
            <a:endParaRPr/>
          </a:p>
        </p:txBody>
      </p:sp>
      <p:sp>
        <p:nvSpPr>
          <p:cNvPr id="267" name="Picture Placeholder 8"/>
          <p:cNvSpPr>
            <a:spLocks noGrp="1"/>
          </p:cNvSpPr>
          <p:nvPr>
            <p:ph type="pic" sz="quarter" idx="15"/>
          </p:nvPr>
        </p:nvSpPr>
        <p:spPr>
          <a:xfrm>
            <a:off x="9399913" y="5008788"/>
            <a:ext cx="2565613" cy="2266923"/>
          </a:xfrm>
          <a:prstGeom prst="rect">
            <a:avLst/>
          </a:prstGeom>
        </p:spPr>
        <p:txBody>
          <a:bodyPr lIns="91439" tIns="45719" rIns="91439" bIns="45719" anchor="t">
            <a:noAutofit/>
          </a:bodyPr>
          <a:lstStyle/>
          <a:p>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74" name="大標題文字"/>
          <p:cNvSpPr txBox="1">
            <a:spLocks noGrp="1"/>
          </p:cNvSpPr>
          <p:nvPr>
            <p:ph type="title"/>
          </p:nvPr>
        </p:nvSpPr>
        <p:spPr>
          <a:xfrm>
            <a:off x="653273" y="388930"/>
            <a:ext cx="11709278" cy="1629142"/>
          </a:xfrm>
          <a:prstGeom prst="rect">
            <a:avLst/>
          </a:prstGeom>
        </p:spPr>
        <p:txBody>
          <a:bodyPr lIns="0" tIns="0" rIns="0" bIns="0"/>
          <a:lstStyle>
            <a:lvl1pPr defTabSz="1180267">
              <a:defRPr sz="5600" spc="-1">
                <a:uFill>
                  <a:solidFill>
                    <a:srgbClr val="FFFFFF"/>
                  </a:solidFill>
                </a:uFill>
                <a:latin typeface="Arial"/>
                <a:ea typeface="Arial"/>
                <a:cs typeface="Arial"/>
                <a:sym typeface="Arial"/>
              </a:defRPr>
            </a:lvl1pPr>
          </a:lstStyle>
          <a:p>
            <a:r>
              <a:t>大標題文字</a:t>
            </a:r>
          </a:p>
        </p:txBody>
      </p:sp>
      <p:sp>
        <p:nvSpPr>
          <p:cNvPr id="275" name="內文層級一…"/>
          <p:cNvSpPr txBox="1">
            <a:spLocks noGrp="1"/>
          </p:cNvSpPr>
          <p:nvPr>
            <p:ph type="body" idx="1"/>
          </p:nvPr>
        </p:nvSpPr>
        <p:spPr>
          <a:xfrm>
            <a:off x="653273" y="2283399"/>
            <a:ext cx="11709278" cy="5659245"/>
          </a:xfrm>
          <a:prstGeom prst="rect">
            <a:avLst/>
          </a:prstGeom>
        </p:spPr>
        <p:txBody>
          <a:bodyPr lIns="0" tIns="0" rIns="0" bIns="0"/>
          <a:lstStyle>
            <a:lvl1pPr marL="512999" indent="-404999" defTabSz="1180267">
              <a:spcBef>
                <a:spcPts val="0"/>
              </a:spcBef>
              <a:buClr>
                <a:srgbClr val="000000"/>
              </a:buClr>
              <a:buSzPct val="45000"/>
              <a:buChar char="●"/>
              <a:defRPr sz="4000" spc="-1">
                <a:uFill>
                  <a:solidFill>
                    <a:srgbClr val="FFFFFF"/>
                  </a:solidFill>
                </a:uFill>
                <a:latin typeface="Arial"/>
                <a:ea typeface="Arial"/>
                <a:cs typeface="Arial"/>
                <a:sym typeface="Arial"/>
              </a:defRPr>
            </a:lvl1pPr>
            <a:lvl2pPr marL="1002857" indent="-462857" defTabSz="1180267">
              <a:spcBef>
                <a:spcPts val="0"/>
              </a:spcBef>
              <a:buClr>
                <a:srgbClr val="000000"/>
              </a:buClr>
              <a:buSzPct val="75000"/>
              <a:buFont typeface="Wingdings"/>
              <a:buChar char=""/>
              <a:defRPr sz="4000" spc="-1">
                <a:uFill>
                  <a:solidFill>
                    <a:srgbClr val="FFFFFF"/>
                  </a:solidFill>
                </a:uFill>
                <a:latin typeface="Arial"/>
                <a:ea typeface="Arial"/>
                <a:cs typeface="Arial"/>
                <a:sym typeface="Arial"/>
              </a:defRPr>
            </a:lvl2pPr>
            <a:lvl3pPr marL="1488000" indent="-480000" defTabSz="1180267">
              <a:spcBef>
                <a:spcPts val="0"/>
              </a:spcBef>
              <a:buClr>
                <a:srgbClr val="000000"/>
              </a:buClr>
              <a:buSzPct val="45000"/>
              <a:buFont typeface="Wingdings"/>
              <a:buChar char=""/>
              <a:defRPr sz="4000" spc="-1">
                <a:uFill>
                  <a:solidFill>
                    <a:srgbClr val="FFFFFF"/>
                  </a:solidFill>
                </a:uFill>
                <a:latin typeface="Arial"/>
                <a:ea typeface="Arial"/>
                <a:cs typeface="Arial"/>
                <a:sym typeface="Arial"/>
              </a:defRPr>
            </a:lvl3pPr>
            <a:lvl4pPr marL="1943999" indent="-431999" defTabSz="1180267">
              <a:spcBef>
                <a:spcPts val="0"/>
              </a:spcBef>
              <a:buClr>
                <a:srgbClr val="000000"/>
              </a:buClr>
              <a:buSzPct val="75000"/>
              <a:buFont typeface="Wingdings"/>
              <a:buChar char=""/>
              <a:defRPr sz="4000" spc="-1">
                <a:uFill>
                  <a:solidFill>
                    <a:srgbClr val="FFFFFF"/>
                  </a:solidFill>
                </a:uFill>
                <a:latin typeface="Arial"/>
                <a:ea typeface="Arial"/>
                <a:cs typeface="Arial"/>
                <a:sym typeface="Arial"/>
              </a:defRPr>
            </a:lvl4pPr>
            <a:lvl5pPr marL="2375999" indent="-431999" defTabSz="1180267">
              <a:spcBef>
                <a:spcPts val="0"/>
              </a:spcBef>
              <a:buClr>
                <a:srgbClr val="000000"/>
              </a:buClr>
              <a:buSzPct val="45000"/>
              <a:buFont typeface="Wingdings"/>
              <a:buChar char=""/>
              <a:defRPr sz="4000" spc="-1">
                <a:uFill>
                  <a:solidFill>
                    <a:srgbClr val="FFFFFF"/>
                  </a:solidFill>
                </a:uFill>
                <a:latin typeface="Arial"/>
                <a:ea typeface="Arial"/>
                <a:cs typeface="Arial"/>
                <a:sym typeface="Arial"/>
              </a:defRPr>
            </a:lvl5pPr>
          </a:lstStyle>
          <a:p>
            <a:r>
              <a:t>內文層級一</a:t>
            </a:r>
          </a:p>
          <a:p>
            <a:pPr lvl="1"/>
            <a:r>
              <a:t>內文層級二</a:t>
            </a:r>
          </a:p>
          <a:p>
            <a:pPr lvl="2"/>
            <a:r>
              <a:t>內文層級三</a:t>
            </a:r>
          </a:p>
          <a:p>
            <a:pPr lvl="3"/>
            <a:r>
              <a:t>內文層級四</a:t>
            </a:r>
          </a:p>
          <a:p>
            <a:pPr lvl="4"/>
            <a:r>
              <a:t>內文層級五</a:t>
            </a:r>
          </a:p>
        </p:txBody>
      </p:sp>
      <p:sp>
        <p:nvSpPr>
          <p:cNvPr id="276" name="幻燈片編號"/>
          <p:cNvSpPr txBox="1">
            <a:spLocks noGrp="1"/>
          </p:cNvSpPr>
          <p:nvPr>
            <p:ph type="sldNum" sz="quarter" idx="2"/>
          </p:nvPr>
        </p:nvSpPr>
        <p:spPr>
          <a:xfrm>
            <a:off x="6285744" y="9040142"/>
            <a:ext cx="3033179" cy="520701"/>
          </a:xfrm>
          <a:prstGeom prst="rect">
            <a:avLst/>
          </a:prstGeom>
        </p:spPr>
        <p:txBody>
          <a:bodyPr lIns="0" tIns="0" rIns="0" bIns="0"/>
          <a:lstStyle>
            <a:lvl1pPr algn="r" defTabSz="1180267">
              <a:defRPr sz="1800" spc="-1">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3" name="大標題文字"/>
          <p:cNvSpPr txBox="1">
            <a:spLocks noGrp="1"/>
          </p:cNvSpPr>
          <p:nvPr>
            <p:ph type="title"/>
          </p:nvPr>
        </p:nvSpPr>
        <p:spPr>
          <a:xfrm>
            <a:off x="443306" y="1852124"/>
            <a:ext cx="12118188" cy="814508"/>
          </a:xfrm>
          <a:prstGeom prst="rect">
            <a:avLst/>
          </a:prstGeom>
        </p:spPr>
        <p:txBody>
          <a:bodyPr lIns="130026" tIns="130026" rIns="130026" bIns="130026" anchor="t"/>
          <a:lstStyle>
            <a:lvl1pPr algn="l" defTabSz="1733973">
              <a:defRPr sz="5200">
                <a:latin typeface="Arial"/>
                <a:ea typeface="Arial"/>
                <a:cs typeface="Arial"/>
                <a:sym typeface="Arial"/>
              </a:defRPr>
            </a:lvl1pPr>
          </a:lstStyle>
          <a:p>
            <a:r>
              <a:t>大標題文字</a:t>
            </a:r>
          </a:p>
        </p:txBody>
      </p:sp>
      <p:sp>
        <p:nvSpPr>
          <p:cNvPr id="284" name="內文層級一…"/>
          <p:cNvSpPr txBox="1">
            <a:spLocks noGrp="1"/>
          </p:cNvSpPr>
          <p:nvPr>
            <p:ph type="body" idx="1"/>
          </p:nvPr>
        </p:nvSpPr>
        <p:spPr>
          <a:xfrm>
            <a:off x="443306" y="2858275"/>
            <a:ext cx="12118188" cy="4858881"/>
          </a:xfrm>
          <a:prstGeom prst="rect">
            <a:avLst/>
          </a:prstGeom>
        </p:spPr>
        <p:txBody>
          <a:bodyPr lIns="130026" tIns="130026" rIns="130026" bIns="130026" anchor="t"/>
          <a:lstStyle>
            <a:lvl1pPr marL="762000" indent="-647700"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1pPr>
            <a:lvl2pPr marL="13679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2pPr>
            <a:lvl3pPr marL="18251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3pPr>
            <a:lvl4pPr marL="22823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4pPr>
            <a:lvl5pPr marL="2739571" indent="-771071" defTabSz="1733973">
              <a:lnSpc>
                <a:spcPct val="115000"/>
              </a:lnSpc>
              <a:spcBef>
                <a:spcPts val="0"/>
              </a:spcBef>
              <a:buClr>
                <a:srgbClr val="595959"/>
              </a:buClr>
              <a:buSzPts val="3400"/>
              <a:buFont typeface="Arial"/>
              <a:buChar char="○"/>
              <a:defRPr sz="3400">
                <a:solidFill>
                  <a:srgbClr val="595959"/>
                </a:solidFill>
                <a:latin typeface="Arial"/>
                <a:ea typeface="Arial"/>
                <a:cs typeface="Arial"/>
                <a:sym typeface="Arial"/>
              </a:defRPr>
            </a:lvl5pPr>
          </a:lstStyle>
          <a:p>
            <a:r>
              <a:t>內文層級一</a:t>
            </a:r>
          </a:p>
          <a:p>
            <a:pPr lvl="1"/>
            <a:r>
              <a:t>內文層級二</a:t>
            </a:r>
          </a:p>
          <a:p>
            <a:pPr lvl="2"/>
            <a:r>
              <a:t>內文層級三</a:t>
            </a:r>
          </a:p>
          <a:p>
            <a:pPr lvl="3"/>
            <a:r>
              <a:t>內文層級四</a:t>
            </a:r>
          </a:p>
          <a:p>
            <a:pPr lvl="4"/>
            <a:r>
              <a:t>內文層級五</a:t>
            </a:r>
          </a:p>
        </p:txBody>
      </p:sp>
      <p:sp>
        <p:nvSpPr>
          <p:cNvPr id="285" name="幻燈片編號"/>
          <p:cNvSpPr txBox="1">
            <a:spLocks noGrp="1"/>
          </p:cNvSpPr>
          <p:nvPr>
            <p:ph type="sldNum" sz="quarter" idx="2"/>
          </p:nvPr>
        </p:nvSpPr>
        <p:spPr>
          <a:xfrm>
            <a:off x="12303065" y="7871586"/>
            <a:ext cx="527027" cy="519276"/>
          </a:xfrm>
          <a:prstGeom prst="rect">
            <a:avLst/>
          </a:prstGeom>
        </p:spPr>
        <p:txBody>
          <a:bodyPr lIns="130026" tIns="130026" rIns="130026" bIns="130026" anchor="ctr"/>
          <a:lstStyle>
            <a:lvl1pPr algn="r" defTabSz="1733973">
              <a:defRPr sz="1800">
                <a:solidFill>
                  <a:srgbClr val="595959"/>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標題投影片">
    <p:spTree>
      <p:nvGrpSpPr>
        <p:cNvPr id="1" name=""/>
        <p:cNvGrpSpPr/>
        <p:nvPr/>
      </p:nvGrpSpPr>
      <p:grpSpPr>
        <a:xfrm>
          <a:off x="0" y="0"/>
          <a:ext cx="0" cy="0"/>
          <a:chOff x="0" y="0"/>
          <a:chExt cx="0" cy="0"/>
        </a:xfrm>
      </p:grpSpPr>
      <p:sp>
        <p:nvSpPr>
          <p:cNvPr id="292" name="大標題文字"/>
          <p:cNvSpPr txBox="1">
            <a:spLocks noGrp="1"/>
          </p:cNvSpPr>
          <p:nvPr>
            <p:ph type="title"/>
          </p:nvPr>
        </p:nvSpPr>
        <p:spPr>
          <a:xfrm>
            <a:off x="975359" y="3029937"/>
            <a:ext cx="11054082" cy="2090704"/>
          </a:xfrm>
          <a:prstGeom prst="rect">
            <a:avLst/>
          </a:prstGeom>
        </p:spPr>
        <p:txBody>
          <a:bodyPr lIns="65023" tIns="65023" rIns="65023" bIns="65023"/>
          <a:lstStyle>
            <a:lvl1pPr defTabSz="1300480">
              <a:defRPr sz="6200">
                <a:latin typeface="Calibri"/>
                <a:ea typeface="Calibri"/>
                <a:cs typeface="Calibri"/>
                <a:sym typeface="Calibri"/>
              </a:defRPr>
            </a:lvl1pPr>
          </a:lstStyle>
          <a:p>
            <a:r>
              <a:t>大標題文字</a:t>
            </a:r>
          </a:p>
        </p:txBody>
      </p:sp>
      <p:sp>
        <p:nvSpPr>
          <p:cNvPr id="293" name="內文層級一…"/>
          <p:cNvSpPr txBox="1">
            <a:spLocks noGrp="1"/>
          </p:cNvSpPr>
          <p:nvPr>
            <p:ph type="body" sz="quarter" idx="1"/>
          </p:nvPr>
        </p:nvSpPr>
        <p:spPr>
          <a:xfrm>
            <a:off x="1950719" y="5527040"/>
            <a:ext cx="9103362" cy="2492587"/>
          </a:xfrm>
          <a:prstGeom prst="rect">
            <a:avLst/>
          </a:prstGeom>
        </p:spPr>
        <p:txBody>
          <a:bodyPr lIns="65023" tIns="65023" rIns="65023" bIns="65023" anchor="t"/>
          <a:lstStyle>
            <a:lvl1pPr marL="0" indent="0" algn="ctr" defTabSz="1300480">
              <a:spcBef>
                <a:spcPts val="1000"/>
              </a:spcBef>
              <a:buSzTx/>
              <a:buNone/>
              <a:defRPr sz="4400">
                <a:solidFill>
                  <a:srgbClr val="888888"/>
                </a:solidFill>
                <a:latin typeface="Calibri"/>
                <a:ea typeface="Calibri"/>
                <a:cs typeface="Calibri"/>
                <a:sym typeface="Calibri"/>
              </a:defRPr>
            </a:lvl1pPr>
            <a:lvl2pPr marL="0" indent="457200" algn="ctr" defTabSz="1300480">
              <a:spcBef>
                <a:spcPts val="1000"/>
              </a:spcBef>
              <a:buSzTx/>
              <a:buNone/>
              <a:defRPr sz="4400">
                <a:solidFill>
                  <a:srgbClr val="888888"/>
                </a:solidFill>
                <a:latin typeface="Calibri"/>
                <a:ea typeface="Calibri"/>
                <a:cs typeface="Calibri"/>
                <a:sym typeface="Calibri"/>
              </a:defRPr>
            </a:lvl2pPr>
            <a:lvl3pPr marL="0" indent="914400" algn="ctr" defTabSz="1300480">
              <a:spcBef>
                <a:spcPts val="1000"/>
              </a:spcBef>
              <a:buSzTx/>
              <a:buNone/>
              <a:defRPr sz="4400">
                <a:solidFill>
                  <a:srgbClr val="888888"/>
                </a:solidFill>
                <a:latin typeface="Calibri"/>
                <a:ea typeface="Calibri"/>
                <a:cs typeface="Calibri"/>
                <a:sym typeface="Calibri"/>
              </a:defRPr>
            </a:lvl3pPr>
            <a:lvl4pPr marL="0" indent="1371600" algn="ctr" defTabSz="1300480">
              <a:spcBef>
                <a:spcPts val="1000"/>
              </a:spcBef>
              <a:buSzTx/>
              <a:buNone/>
              <a:defRPr sz="4400">
                <a:solidFill>
                  <a:srgbClr val="888888"/>
                </a:solidFill>
                <a:latin typeface="Calibri"/>
                <a:ea typeface="Calibri"/>
                <a:cs typeface="Calibri"/>
                <a:sym typeface="Calibri"/>
              </a:defRPr>
            </a:lvl4pPr>
            <a:lvl5pPr marL="0" indent="1828800" algn="ctr" defTabSz="1300480">
              <a:spcBef>
                <a:spcPts val="1000"/>
              </a:spcBef>
              <a:buSzTx/>
              <a:buNone/>
              <a:defRPr sz="4400">
                <a:solidFill>
                  <a:srgbClr val="888888"/>
                </a:solidFill>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294" name="幻燈片編號"/>
          <p:cNvSpPr txBox="1">
            <a:spLocks noGrp="1"/>
          </p:cNvSpPr>
          <p:nvPr>
            <p:ph type="sldNum" sz="quarter" idx="2"/>
          </p:nvPr>
        </p:nvSpPr>
        <p:spPr>
          <a:xfrm>
            <a:off x="11998690" y="9114112"/>
            <a:ext cx="355871"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兩個內容">
    <p:spTree>
      <p:nvGrpSpPr>
        <p:cNvPr id="1" name=""/>
        <p:cNvGrpSpPr/>
        <p:nvPr/>
      </p:nvGrpSpPr>
      <p:grpSpPr>
        <a:xfrm>
          <a:off x="0" y="0"/>
          <a:ext cx="0" cy="0"/>
          <a:chOff x="0" y="0"/>
          <a:chExt cx="0" cy="0"/>
        </a:xfrm>
      </p:grpSpPr>
      <p:sp>
        <p:nvSpPr>
          <p:cNvPr id="301" name="大標題文字"/>
          <p:cNvSpPr txBox="1">
            <a:spLocks noGrp="1"/>
          </p:cNvSpPr>
          <p:nvPr>
            <p:ph type="title"/>
          </p:nvPr>
        </p:nvSpPr>
        <p:spPr>
          <a:xfrm>
            <a:off x="894079" y="1608666"/>
            <a:ext cx="11216642" cy="1413935"/>
          </a:xfrm>
          <a:prstGeom prst="rect">
            <a:avLst/>
          </a:prstGeom>
        </p:spPr>
        <p:txBody>
          <a:bodyPr lIns="48767" tIns="48767" rIns="48767" bIns="48767"/>
          <a:lstStyle>
            <a:lvl1pPr algn="l" defTabSz="1300480">
              <a:lnSpc>
                <a:spcPct val="90000"/>
              </a:lnSpc>
              <a:defRPr sz="6200">
                <a:latin typeface="Calibri Light"/>
                <a:ea typeface="Calibri Light"/>
                <a:cs typeface="Calibri Light"/>
                <a:sym typeface="Calibri Light"/>
              </a:defRPr>
            </a:lvl1pPr>
          </a:lstStyle>
          <a:p>
            <a:r>
              <a:t>大標題文字</a:t>
            </a:r>
          </a:p>
        </p:txBody>
      </p:sp>
      <p:sp>
        <p:nvSpPr>
          <p:cNvPr id="302" name="內文層級一…"/>
          <p:cNvSpPr txBox="1">
            <a:spLocks noGrp="1"/>
          </p:cNvSpPr>
          <p:nvPr>
            <p:ph type="body" sz="half" idx="1"/>
          </p:nvPr>
        </p:nvSpPr>
        <p:spPr>
          <a:xfrm>
            <a:off x="894079" y="3166533"/>
            <a:ext cx="5527041" cy="4641428"/>
          </a:xfrm>
          <a:prstGeom prst="rect">
            <a:avLst/>
          </a:prstGeom>
        </p:spPr>
        <p:txBody>
          <a:bodyPr lIns="48767" tIns="48767" rIns="48767" bIns="48767" anchor="t"/>
          <a:lstStyle>
            <a:lvl1pPr marL="310242" indent="-310242"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9" indent="-434339"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303" name="幻燈片編號"/>
          <p:cNvSpPr txBox="1">
            <a:spLocks noGrp="1"/>
          </p:cNvSpPr>
          <p:nvPr>
            <p:ph type="sldNum" sz="quarter" idx="2"/>
          </p:nvPr>
        </p:nvSpPr>
        <p:spPr>
          <a:xfrm>
            <a:off x="11787362" y="8024622"/>
            <a:ext cx="323359" cy="338837"/>
          </a:xfrm>
          <a:prstGeom prst="rect">
            <a:avLst/>
          </a:prstGeom>
        </p:spPr>
        <p:txBody>
          <a:bodyPr lIns="48767" tIns="48767" rIns="48767" bIns="48767"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兩項物件">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10" name="Picture 7" descr="Picture 7"/>
          <p:cNvPicPr>
            <a:picLocks noChangeAspect="1"/>
          </p:cNvPicPr>
          <p:nvPr/>
        </p:nvPicPr>
        <p:blipFill>
          <a:blip r:embed="rId3">
            <a:extLst/>
          </a:blip>
          <a:srcRect l="3613"/>
          <a:stretch>
            <a:fillRect/>
          </a:stretch>
        </p:blipFill>
        <p:spPr>
          <a:xfrm>
            <a:off x="-1" y="4066863"/>
            <a:ext cx="4306148" cy="4467537"/>
          </a:xfrm>
          <a:prstGeom prst="rect">
            <a:avLst/>
          </a:prstGeom>
          <a:ln w="12700">
            <a:miter lim="400000"/>
          </a:ln>
        </p:spPr>
      </p:pic>
      <p:pic>
        <p:nvPicPr>
          <p:cNvPr id="311" name="Picture 6" descr="Picture 6"/>
          <p:cNvPicPr>
            <a:picLocks noChangeAspect="1"/>
          </p:cNvPicPr>
          <p:nvPr/>
        </p:nvPicPr>
        <p:blipFill>
          <a:blip r:embed="rId4">
            <a:extLst/>
          </a:blip>
          <a:srcRect l="35640"/>
          <a:stretch>
            <a:fillRect/>
          </a:stretch>
        </p:blipFill>
        <p:spPr>
          <a:xfrm>
            <a:off x="-1" y="4304370"/>
            <a:ext cx="1623907" cy="2523151"/>
          </a:xfrm>
          <a:prstGeom prst="rect">
            <a:avLst/>
          </a:prstGeom>
          <a:ln w="12700">
            <a:miter lim="400000"/>
          </a:ln>
        </p:spPr>
      </p:pic>
      <p:sp>
        <p:nvSpPr>
          <p:cNvPr id="312" name="Oval 15"/>
          <p:cNvSpPr/>
          <p:nvPr/>
        </p:nvSpPr>
        <p:spPr>
          <a:xfrm>
            <a:off x="9182945" y="3007359"/>
            <a:ext cx="3007362" cy="3007362"/>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8767" tIns="48767" rIns="48767" bIns="48767"/>
          <a:lstStyle/>
          <a:p>
            <a:pPr algn="l" defTabSz="1300480">
              <a:defRPr b="0">
                <a:solidFill>
                  <a:srgbClr val="FFFFFF"/>
                </a:solidFill>
                <a:latin typeface="Century Gothic"/>
                <a:ea typeface="Century Gothic"/>
                <a:cs typeface="Century Gothic"/>
                <a:sym typeface="Century Gothic"/>
              </a:defRPr>
            </a:pPr>
            <a:endParaRPr/>
          </a:p>
        </p:txBody>
      </p:sp>
      <p:pic>
        <p:nvPicPr>
          <p:cNvPr id="313" name="Picture 8" descr="Picture 8"/>
          <p:cNvPicPr>
            <a:picLocks noChangeAspect="1"/>
          </p:cNvPicPr>
          <p:nvPr/>
        </p:nvPicPr>
        <p:blipFill>
          <a:blip r:embed="rId5">
            <a:extLst/>
          </a:blip>
          <a:srcRect t="28812"/>
          <a:stretch>
            <a:fillRect/>
          </a:stretch>
        </p:blipFill>
        <p:spPr>
          <a:xfrm>
            <a:off x="8532705" y="1219199"/>
            <a:ext cx="1710281" cy="1217502"/>
          </a:xfrm>
          <a:prstGeom prst="rect">
            <a:avLst/>
          </a:prstGeom>
          <a:ln w="12700">
            <a:miter lim="400000"/>
          </a:ln>
        </p:spPr>
      </p:pic>
      <p:pic>
        <p:nvPicPr>
          <p:cNvPr id="314" name="Picture 9" descr="Picture 9"/>
          <p:cNvPicPr>
            <a:picLocks noChangeAspect="1"/>
          </p:cNvPicPr>
          <p:nvPr/>
        </p:nvPicPr>
        <p:blipFill>
          <a:blip r:embed="rId6">
            <a:extLst/>
          </a:blip>
          <a:srcRect b="23320"/>
          <a:stretch>
            <a:fillRect/>
          </a:stretch>
        </p:blipFill>
        <p:spPr>
          <a:xfrm>
            <a:off x="9179603" y="7721600"/>
            <a:ext cx="1059984" cy="812801"/>
          </a:xfrm>
          <a:prstGeom prst="rect">
            <a:avLst/>
          </a:prstGeom>
          <a:ln w="12700">
            <a:miter lim="400000"/>
          </a:ln>
        </p:spPr>
      </p:pic>
      <p:sp>
        <p:nvSpPr>
          <p:cNvPr id="315" name="Rectangle 13"/>
          <p:cNvSpPr/>
          <p:nvPr/>
        </p:nvSpPr>
        <p:spPr>
          <a:xfrm>
            <a:off x="11133666" y="1219199"/>
            <a:ext cx="731521" cy="1219201"/>
          </a:xfrm>
          <a:prstGeom prst="rect">
            <a:avLst/>
          </a:prstGeom>
          <a:solidFill>
            <a:srgbClr val="B01513"/>
          </a:solidFill>
          <a:ln w="12700">
            <a:miter lim="400000"/>
          </a:ln>
          <a:effectLst>
            <a:outerShdw blurRad="38100" dist="25400" dir="5400000" rotWithShape="0">
              <a:srgbClr val="000000">
                <a:alpha val="45000"/>
              </a:srgbClr>
            </a:outerShdw>
          </a:effectLst>
        </p:spPr>
        <p:txBody>
          <a:bodyPr lIns="48767" tIns="48767" rIns="48767" bIns="48767"/>
          <a:lstStyle/>
          <a:p>
            <a:pPr algn="l" defTabSz="1300480">
              <a:defRPr b="0">
                <a:solidFill>
                  <a:srgbClr val="FFFFFF"/>
                </a:solidFill>
                <a:latin typeface="Century Gothic"/>
                <a:ea typeface="Century Gothic"/>
                <a:cs typeface="Century Gothic"/>
                <a:sym typeface="Century Gothic"/>
              </a:defRPr>
            </a:pPr>
            <a:endParaRPr/>
          </a:p>
        </p:txBody>
      </p:sp>
      <p:sp>
        <p:nvSpPr>
          <p:cNvPr id="316" name="大標題文字"/>
          <p:cNvSpPr txBox="1">
            <a:spLocks noGrp="1"/>
          </p:cNvSpPr>
          <p:nvPr>
            <p:ph type="title"/>
          </p:nvPr>
        </p:nvSpPr>
        <p:spPr>
          <a:xfrm>
            <a:off x="689184" y="1702099"/>
            <a:ext cx="10031706" cy="1493899"/>
          </a:xfrm>
          <a:prstGeom prst="rect">
            <a:avLst/>
          </a:prstGeom>
        </p:spPr>
        <p:txBody>
          <a:bodyPr lIns="48767" tIns="48767" rIns="48767" bIns="48767" anchor="t"/>
          <a:lstStyle>
            <a:lvl1pPr algn="l" defTabSz="650240">
              <a:defRPr sz="5800">
                <a:solidFill>
                  <a:srgbClr val="EBEBEB"/>
                </a:solidFill>
                <a:latin typeface="Century Gothic"/>
                <a:ea typeface="Century Gothic"/>
                <a:cs typeface="Century Gothic"/>
                <a:sym typeface="Century Gothic"/>
              </a:defRPr>
            </a:lvl1pPr>
          </a:lstStyle>
          <a:p>
            <a:r>
              <a:t>大標題文字</a:t>
            </a:r>
          </a:p>
        </p:txBody>
      </p:sp>
      <p:sp>
        <p:nvSpPr>
          <p:cNvPr id="317" name="內文層級一…"/>
          <p:cNvSpPr txBox="1">
            <a:spLocks noGrp="1"/>
          </p:cNvSpPr>
          <p:nvPr>
            <p:ph type="body" sz="quarter" idx="1"/>
          </p:nvPr>
        </p:nvSpPr>
        <p:spPr>
          <a:xfrm>
            <a:off x="1176865" y="3417146"/>
            <a:ext cx="4689430" cy="4475482"/>
          </a:xfrm>
          <a:prstGeom prst="rect">
            <a:avLst/>
          </a:prstGeom>
        </p:spPr>
        <p:txBody>
          <a:bodyPr lIns="48767" tIns="48767" rIns="48767" bIns="48767" anchor="t"/>
          <a:lstStyle>
            <a:lvl1pPr marL="457200" indent="-457200" defTabSz="650240">
              <a:spcBef>
                <a:spcPts val="1400"/>
              </a:spcBef>
              <a:buClr>
                <a:srgbClr val="8AD0D6"/>
              </a:buClr>
              <a:buSzPct val="80000"/>
              <a:buChar char=""/>
              <a:defRPr sz="2400">
                <a:solidFill>
                  <a:srgbClr val="FFFFFF"/>
                </a:solidFill>
                <a:latin typeface="Century Gothic"/>
                <a:ea typeface="Century Gothic"/>
                <a:cs typeface="Century Gothic"/>
                <a:sym typeface="Century Gothic"/>
              </a:defRPr>
            </a:lvl1pPr>
            <a:lvl2pPr marL="885825" indent="-428625" defTabSz="650240">
              <a:spcBef>
                <a:spcPts val="1400"/>
              </a:spcBef>
              <a:buClr>
                <a:srgbClr val="8AD0D6"/>
              </a:buClr>
              <a:buSzPct val="80000"/>
              <a:buChar char=""/>
              <a:defRPr sz="2400">
                <a:solidFill>
                  <a:srgbClr val="FFFFFF"/>
                </a:solidFill>
                <a:latin typeface="Century Gothic"/>
                <a:ea typeface="Century Gothic"/>
                <a:cs typeface="Century Gothic"/>
                <a:sym typeface="Century Gothic"/>
              </a:defRPr>
            </a:lvl2pPr>
            <a:lvl3pPr marL="1306285" indent="-391885" defTabSz="650240">
              <a:spcBef>
                <a:spcPts val="1400"/>
              </a:spcBef>
              <a:buClr>
                <a:srgbClr val="8AD0D6"/>
              </a:buClr>
              <a:buSzPct val="80000"/>
              <a:buChar char=""/>
              <a:defRPr sz="2400">
                <a:solidFill>
                  <a:srgbClr val="FFFFFF"/>
                </a:solidFill>
                <a:latin typeface="Century Gothic"/>
                <a:ea typeface="Century Gothic"/>
                <a:cs typeface="Century Gothic"/>
                <a:sym typeface="Century Gothic"/>
              </a:defRPr>
            </a:lvl3pPr>
            <a:lvl4pPr marL="1828800" indent="-457200" defTabSz="650240">
              <a:spcBef>
                <a:spcPts val="1400"/>
              </a:spcBef>
              <a:buClr>
                <a:srgbClr val="8AD0D6"/>
              </a:buClr>
              <a:buSzPct val="80000"/>
              <a:buChar char=""/>
              <a:defRPr sz="2400">
                <a:solidFill>
                  <a:srgbClr val="FFFFFF"/>
                </a:solidFill>
                <a:latin typeface="Century Gothic"/>
                <a:ea typeface="Century Gothic"/>
                <a:cs typeface="Century Gothic"/>
                <a:sym typeface="Century Gothic"/>
              </a:defRPr>
            </a:lvl4pPr>
            <a:lvl5pPr marL="2286000" indent="-457200" defTabSz="650240">
              <a:spcBef>
                <a:spcPts val="1400"/>
              </a:spcBef>
              <a:buClr>
                <a:srgbClr val="8AD0D6"/>
              </a:buClr>
              <a:buSzPct val="80000"/>
              <a:buChar char=""/>
              <a:defRPr sz="2400">
                <a:solidFill>
                  <a:srgbClr val="FFFFFF"/>
                </a:solidFill>
                <a:latin typeface="Century Gothic"/>
                <a:ea typeface="Century Gothic"/>
                <a:cs typeface="Century Gothic"/>
                <a:sym typeface="Century Gothic"/>
              </a:defRPr>
            </a:lvl5pPr>
          </a:lstStyle>
          <a:p>
            <a:r>
              <a:t>內文層級一</a:t>
            </a:r>
          </a:p>
          <a:p>
            <a:pPr lvl="1"/>
            <a:r>
              <a:t>內文層級二</a:t>
            </a:r>
          </a:p>
          <a:p>
            <a:pPr lvl="2"/>
            <a:r>
              <a:t>內文層級三</a:t>
            </a:r>
          </a:p>
          <a:p>
            <a:pPr lvl="3"/>
            <a:r>
              <a:t>內文層級四</a:t>
            </a:r>
          </a:p>
          <a:p>
            <a:pPr lvl="4"/>
            <a:r>
              <a:t>內文層級五</a:t>
            </a:r>
          </a:p>
        </p:txBody>
      </p:sp>
      <p:sp>
        <p:nvSpPr>
          <p:cNvPr id="318" name="幻燈片編號"/>
          <p:cNvSpPr txBox="1">
            <a:spLocks noGrp="1"/>
          </p:cNvSpPr>
          <p:nvPr>
            <p:ph type="sldNum" sz="quarter" idx="2"/>
          </p:nvPr>
        </p:nvSpPr>
        <p:spPr>
          <a:xfrm>
            <a:off x="11167174" y="1671774"/>
            <a:ext cx="645150" cy="681737"/>
          </a:xfrm>
          <a:prstGeom prst="rect">
            <a:avLst/>
          </a:prstGeom>
        </p:spPr>
        <p:txBody>
          <a:bodyPr lIns="48767" tIns="48767" rIns="48767" bIns="48767" anchor="b"/>
          <a:lstStyle>
            <a:lvl1pPr defTabSz="1300480">
              <a:defRPr sz="3800">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大標題與副標題">
    <p:spTree>
      <p:nvGrpSpPr>
        <p:cNvPr id="1" name=""/>
        <p:cNvGrpSpPr/>
        <p:nvPr/>
      </p:nvGrpSpPr>
      <p:grpSpPr>
        <a:xfrm>
          <a:off x="0" y="0"/>
          <a:ext cx="0" cy="0"/>
          <a:chOff x="0" y="0"/>
          <a:chExt cx="0" cy="0"/>
        </a:xfrm>
      </p:grpSpPr>
      <p:sp>
        <p:nvSpPr>
          <p:cNvPr id="325" name="大標題文字"/>
          <p:cNvSpPr txBox="1">
            <a:spLocks noGrp="1"/>
          </p:cNvSpPr>
          <p:nvPr>
            <p:ph type="title"/>
          </p:nvPr>
        </p:nvSpPr>
        <p:spPr>
          <a:xfrm>
            <a:off x="948266" y="2445173"/>
            <a:ext cx="11108268" cy="2479041"/>
          </a:xfrm>
          <a:prstGeom prst="rect">
            <a:avLst/>
          </a:prstGeom>
        </p:spPr>
        <p:txBody>
          <a:bodyPr lIns="27093" tIns="27093" rIns="27093" bIns="27093" anchor="b"/>
          <a:lstStyle>
            <a:lvl1pPr defTabSz="587022">
              <a:defRPr sz="7800"/>
            </a:lvl1pPr>
          </a:lstStyle>
          <a:p>
            <a:r>
              <a:t>大標題文字</a:t>
            </a:r>
          </a:p>
        </p:txBody>
      </p:sp>
      <p:sp>
        <p:nvSpPr>
          <p:cNvPr id="326" name="內文層級一…"/>
          <p:cNvSpPr txBox="1">
            <a:spLocks noGrp="1"/>
          </p:cNvSpPr>
          <p:nvPr>
            <p:ph type="body" sz="quarter" idx="1"/>
          </p:nvPr>
        </p:nvSpPr>
        <p:spPr>
          <a:xfrm>
            <a:off x="948266" y="4991946"/>
            <a:ext cx="11108268" cy="846668"/>
          </a:xfrm>
          <a:prstGeom prst="rect">
            <a:avLst/>
          </a:prstGeom>
        </p:spPr>
        <p:txBody>
          <a:bodyPr lIns="27093" tIns="27093" rIns="27093" bIns="27093" anchor="t"/>
          <a:lstStyle>
            <a:lvl1pPr marL="0" indent="0" algn="ctr" defTabSz="587022">
              <a:spcBef>
                <a:spcPts val="0"/>
              </a:spcBef>
              <a:buSzTx/>
              <a:buNone/>
              <a:defRPr sz="3800"/>
            </a:lvl1pPr>
            <a:lvl2pPr marL="0" indent="0" algn="ctr" defTabSz="587022">
              <a:spcBef>
                <a:spcPts val="0"/>
              </a:spcBef>
              <a:buSzTx/>
              <a:buNone/>
              <a:defRPr sz="3800"/>
            </a:lvl2pPr>
            <a:lvl3pPr marL="0" indent="0" algn="ctr" defTabSz="587022">
              <a:spcBef>
                <a:spcPts val="0"/>
              </a:spcBef>
              <a:buSzTx/>
              <a:buNone/>
              <a:defRPr sz="3800"/>
            </a:lvl3pPr>
            <a:lvl4pPr marL="0" indent="0" algn="ctr" defTabSz="587022">
              <a:spcBef>
                <a:spcPts val="0"/>
              </a:spcBef>
              <a:buSzTx/>
              <a:buNone/>
              <a:defRPr sz="3800"/>
            </a:lvl4pPr>
            <a:lvl5pPr marL="0" indent="0" algn="ctr" defTabSz="587022">
              <a:spcBef>
                <a:spcPts val="0"/>
              </a:spcBef>
              <a:buSzTx/>
              <a:buNone/>
              <a:defRPr sz="3800"/>
            </a:lvl5pPr>
          </a:lstStyle>
          <a:p>
            <a:r>
              <a:t>內文層級一</a:t>
            </a:r>
          </a:p>
          <a:p>
            <a:pPr lvl="1"/>
            <a:r>
              <a:t>內文層級二</a:t>
            </a:r>
          </a:p>
          <a:p>
            <a:pPr lvl="2"/>
            <a:r>
              <a:t>內文層級三</a:t>
            </a:r>
          </a:p>
          <a:p>
            <a:pPr lvl="3"/>
            <a:r>
              <a:t>內文層級四</a:t>
            </a:r>
          </a:p>
          <a:p>
            <a:pPr lvl="4"/>
            <a:r>
              <a:t>內文層級五</a:t>
            </a:r>
          </a:p>
        </p:txBody>
      </p:sp>
      <p:sp>
        <p:nvSpPr>
          <p:cNvPr id="327" name="幻燈片編號"/>
          <p:cNvSpPr txBox="1">
            <a:spLocks noGrp="1"/>
          </p:cNvSpPr>
          <p:nvPr>
            <p:ph type="sldNum" sz="quarter" idx="2"/>
          </p:nvPr>
        </p:nvSpPr>
        <p:spPr>
          <a:xfrm>
            <a:off x="6352590" y="8195733"/>
            <a:ext cx="292846" cy="276893"/>
          </a:xfrm>
          <a:prstGeom prst="rect">
            <a:avLst/>
          </a:prstGeom>
        </p:spPr>
        <p:txBody>
          <a:bodyPr lIns="27093" tIns="27093" rIns="27093" bIns="27093"/>
          <a:lstStyle>
            <a:lvl1pPr defTabSz="587022"/>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34" name="大標題文字"/>
          <p:cNvSpPr txBox="1">
            <a:spLocks noGrp="1"/>
          </p:cNvSpPr>
          <p:nvPr>
            <p:ph type="title"/>
          </p:nvPr>
        </p:nvSpPr>
        <p:spPr>
          <a:xfrm>
            <a:off x="1625599" y="2416387"/>
            <a:ext cx="9753602" cy="2546774"/>
          </a:xfrm>
          <a:prstGeom prst="rect">
            <a:avLst/>
          </a:prstGeom>
        </p:spPr>
        <p:txBody>
          <a:bodyPr lIns="48767" tIns="48767" rIns="48767" bIns="48767" anchor="b"/>
          <a:lstStyle>
            <a:lvl1pPr defTabSz="1300480">
              <a:lnSpc>
                <a:spcPct val="90000"/>
              </a:lnSpc>
              <a:defRPr sz="8400">
                <a:latin typeface="Calibri Light"/>
                <a:ea typeface="Calibri Light"/>
                <a:cs typeface="Calibri Light"/>
                <a:sym typeface="Calibri Light"/>
              </a:defRPr>
            </a:lvl1pPr>
          </a:lstStyle>
          <a:p>
            <a:r>
              <a:t>大標題文字</a:t>
            </a:r>
          </a:p>
        </p:txBody>
      </p:sp>
      <p:sp>
        <p:nvSpPr>
          <p:cNvPr id="335" name="內文層級一…"/>
          <p:cNvSpPr txBox="1">
            <a:spLocks noGrp="1"/>
          </p:cNvSpPr>
          <p:nvPr>
            <p:ph type="body" sz="quarter" idx="1"/>
          </p:nvPr>
        </p:nvSpPr>
        <p:spPr>
          <a:xfrm>
            <a:off x="1625599" y="5061373"/>
            <a:ext cx="9753602" cy="1766147"/>
          </a:xfrm>
          <a:prstGeom prst="rect">
            <a:avLst/>
          </a:prstGeom>
        </p:spPr>
        <p:txBody>
          <a:bodyPr lIns="48767" tIns="48767" rIns="48767" bIns="48767" anchor="t"/>
          <a:lstStyle>
            <a:lvl1pPr marL="0" indent="0" algn="ctr" defTabSz="1300480">
              <a:lnSpc>
                <a:spcPct val="90000"/>
              </a:lnSpc>
              <a:spcBef>
                <a:spcPts val="1400"/>
              </a:spcBef>
              <a:buSzTx/>
              <a:buNone/>
              <a:defRPr sz="3400">
                <a:latin typeface="Calibri"/>
                <a:ea typeface="Calibri"/>
                <a:cs typeface="Calibri"/>
                <a:sym typeface="Calibri"/>
              </a:defRPr>
            </a:lvl1pPr>
            <a:lvl2pPr marL="0" indent="457200" algn="ctr" defTabSz="1300480">
              <a:lnSpc>
                <a:spcPct val="90000"/>
              </a:lnSpc>
              <a:spcBef>
                <a:spcPts val="1400"/>
              </a:spcBef>
              <a:buSzTx/>
              <a:buNone/>
              <a:defRPr sz="3400">
                <a:latin typeface="Calibri"/>
                <a:ea typeface="Calibri"/>
                <a:cs typeface="Calibri"/>
                <a:sym typeface="Calibri"/>
              </a:defRPr>
            </a:lvl2pPr>
            <a:lvl3pPr marL="0" indent="914400" algn="ctr" defTabSz="1300480">
              <a:lnSpc>
                <a:spcPct val="90000"/>
              </a:lnSpc>
              <a:spcBef>
                <a:spcPts val="1400"/>
              </a:spcBef>
              <a:buSzTx/>
              <a:buNone/>
              <a:defRPr sz="3400">
                <a:latin typeface="Calibri"/>
                <a:ea typeface="Calibri"/>
                <a:cs typeface="Calibri"/>
                <a:sym typeface="Calibri"/>
              </a:defRPr>
            </a:lvl3pPr>
            <a:lvl4pPr marL="0" indent="1371600" algn="ctr" defTabSz="1300480">
              <a:lnSpc>
                <a:spcPct val="90000"/>
              </a:lnSpc>
              <a:spcBef>
                <a:spcPts val="1400"/>
              </a:spcBef>
              <a:buSzTx/>
              <a:buNone/>
              <a:defRPr sz="3400">
                <a:latin typeface="Calibri"/>
                <a:ea typeface="Calibri"/>
                <a:cs typeface="Calibri"/>
                <a:sym typeface="Calibri"/>
              </a:defRPr>
            </a:lvl4pPr>
            <a:lvl5pPr marL="0" indent="1828800" algn="ctr" defTabSz="1300480">
              <a:lnSpc>
                <a:spcPct val="90000"/>
              </a:lnSpc>
              <a:spcBef>
                <a:spcPts val="1400"/>
              </a:spcBef>
              <a:buSzTx/>
              <a:buNone/>
              <a:defRPr sz="3400">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336" name="幻燈片編號"/>
          <p:cNvSpPr txBox="1">
            <a:spLocks noGrp="1"/>
          </p:cNvSpPr>
          <p:nvPr>
            <p:ph type="sldNum" sz="quarter" idx="2"/>
          </p:nvPr>
        </p:nvSpPr>
        <p:spPr>
          <a:xfrm>
            <a:off x="11787362" y="8024622"/>
            <a:ext cx="323359" cy="338837"/>
          </a:xfrm>
          <a:prstGeom prst="rect">
            <a:avLst/>
          </a:prstGeom>
        </p:spPr>
        <p:txBody>
          <a:bodyPr lIns="48767" tIns="48767" rIns="48767" bIns="48767"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大標題 - 中央">
    <p:spTree>
      <p:nvGrpSpPr>
        <p:cNvPr id="1" name=""/>
        <p:cNvGrpSpPr/>
        <p:nvPr/>
      </p:nvGrpSpPr>
      <p:grpSpPr>
        <a:xfrm>
          <a:off x="0" y="0"/>
          <a:ext cx="0" cy="0"/>
          <a:chOff x="0" y="0"/>
          <a:chExt cx="0" cy="0"/>
        </a:xfrm>
      </p:grpSpPr>
      <p:sp>
        <p:nvSpPr>
          <p:cNvPr id="30" name="大標題文字"/>
          <p:cNvSpPr txBox="1">
            <a:spLocks noGrp="1"/>
          </p:cNvSpPr>
          <p:nvPr>
            <p:ph type="title"/>
          </p:nvPr>
        </p:nvSpPr>
        <p:spPr>
          <a:xfrm>
            <a:off x="1270000" y="3225800"/>
            <a:ext cx="10464800" cy="3302000"/>
          </a:xfrm>
          <a:prstGeom prst="rect">
            <a:avLst/>
          </a:prstGeom>
        </p:spPr>
        <p:txBody>
          <a:bodyPr/>
          <a:lstStyle/>
          <a:p>
            <a:r>
              <a:t>大標題文字</a:t>
            </a:r>
          </a:p>
        </p:txBody>
      </p:sp>
      <p:sp>
        <p:nvSpPr>
          <p:cNvPr id="31"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直式">
    <p:spTree>
      <p:nvGrpSpPr>
        <p:cNvPr id="1" name=""/>
        <p:cNvGrpSpPr/>
        <p:nvPr/>
      </p:nvGrpSpPr>
      <p:grpSpPr>
        <a:xfrm>
          <a:off x="0" y="0"/>
          <a:ext cx="0" cy="0"/>
          <a:chOff x="0" y="0"/>
          <a:chExt cx="0" cy="0"/>
        </a:xfrm>
      </p:grpSpPr>
      <p:sp>
        <p:nvSpPr>
          <p:cNvPr id="38" name="影像"/>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大標題文字"/>
          <p:cNvSpPr txBox="1">
            <a:spLocks noGrp="1"/>
          </p:cNvSpPr>
          <p:nvPr>
            <p:ph type="title"/>
          </p:nvPr>
        </p:nvSpPr>
        <p:spPr>
          <a:xfrm>
            <a:off x="952500" y="635000"/>
            <a:ext cx="5334000" cy="3987800"/>
          </a:xfrm>
          <a:prstGeom prst="rect">
            <a:avLst/>
          </a:prstGeom>
        </p:spPr>
        <p:txBody>
          <a:bodyPr anchor="b"/>
          <a:lstStyle>
            <a:lvl1pPr>
              <a:defRPr sz="6000"/>
            </a:lvl1pPr>
          </a:lstStyle>
          <a:p>
            <a:r>
              <a:t>大標題文字</a:t>
            </a:r>
          </a:p>
        </p:txBody>
      </p:sp>
      <p:sp>
        <p:nvSpPr>
          <p:cNvPr id="40" name="內文層級一…"/>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內文層級一</a:t>
            </a:r>
          </a:p>
          <a:p>
            <a:pPr lvl="1"/>
            <a:r>
              <a:t>內文層級二</a:t>
            </a:r>
          </a:p>
          <a:p>
            <a:pPr lvl="2"/>
            <a:r>
              <a:t>內文層級三</a:t>
            </a:r>
          </a:p>
          <a:p>
            <a:pPr lvl="3"/>
            <a:r>
              <a:t>內文層級四</a:t>
            </a:r>
          </a:p>
          <a:p>
            <a:pPr lvl="4"/>
            <a:r>
              <a:t>內文層級五</a:t>
            </a:r>
          </a:p>
        </p:txBody>
      </p:sp>
      <p:sp>
        <p:nvSpPr>
          <p:cNvPr id="41"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大標題 - 上方">
    <p:spTree>
      <p:nvGrpSpPr>
        <p:cNvPr id="1" name=""/>
        <p:cNvGrpSpPr/>
        <p:nvPr/>
      </p:nvGrpSpPr>
      <p:grpSpPr>
        <a:xfrm>
          <a:off x="0" y="0"/>
          <a:ext cx="0" cy="0"/>
          <a:chOff x="0" y="0"/>
          <a:chExt cx="0" cy="0"/>
        </a:xfrm>
      </p:grpSpPr>
      <p:sp>
        <p:nvSpPr>
          <p:cNvPr id="48" name="大標題文字"/>
          <p:cNvSpPr txBox="1">
            <a:spLocks noGrp="1"/>
          </p:cNvSpPr>
          <p:nvPr>
            <p:ph type="title"/>
          </p:nvPr>
        </p:nvSpPr>
        <p:spPr>
          <a:prstGeom prst="rect">
            <a:avLst/>
          </a:prstGeom>
        </p:spPr>
        <p:txBody>
          <a:bodyPr/>
          <a:lstStyle/>
          <a:p>
            <a:r>
              <a:t>大標題文字</a:t>
            </a:r>
          </a:p>
        </p:txBody>
      </p:sp>
      <p:sp>
        <p:nvSpPr>
          <p:cNvPr id="49"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大標題與項目符號">
    <p:spTree>
      <p:nvGrpSpPr>
        <p:cNvPr id="1" name=""/>
        <p:cNvGrpSpPr/>
        <p:nvPr/>
      </p:nvGrpSpPr>
      <p:grpSpPr>
        <a:xfrm>
          <a:off x="0" y="0"/>
          <a:ext cx="0" cy="0"/>
          <a:chOff x="0" y="0"/>
          <a:chExt cx="0" cy="0"/>
        </a:xfrm>
      </p:grpSpPr>
      <p:sp>
        <p:nvSpPr>
          <p:cNvPr id="56" name="大標題文字"/>
          <p:cNvSpPr txBox="1">
            <a:spLocks noGrp="1"/>
          </p:cNvSpPr>
          <p:nvPr>
            <p:ph type="title"/>
          </p:nvPr>
        </p:nvSpPr>
        <p:spPr>
          <a:prstGeom prst="rect">
            <a:avLst/>
          </a:prstGeom>
        </p:spPr>
        <p:txBody>
          <a:bodyPr/>
          <a:lstStyle/>
          <a:p>
            <a:r>
              <a:t>大標題文字</a:t>
            </a:r>
          </a:p>
        </p:txBody>
      </p:sp>
      <p:sp>
        <p:nvSpPr>
          <p:cNvPr id="57"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58"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大標題、項目符號與照片">
    <p:spTree>
      <p:nvGrpSpPr>
        <p:cNvPr id="1" name=""/>
        <p:cNvGrpSpPr/>
        <p:nvPr/>
      </p:nvGrpSpPr>
      <p:grpSpPr>
        <a:xfrm>
          <a:off x="0" y="0"/>
          <a:ext cx="0" cy="0"/>
          <a:chOff x="0" y="0"/>
          <a:chExt cx="0" cy="0"/>
        </a:xfrm>
      </p:grpSpPr>
      <p:sp>
        <p:nvSpPr>
          <p:cNvPr id="65" name="影像"/>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大標題文字"/>
          <p:cNvSpPr txBox="1">
            <a:spLocks noGrp="1"/>
          </p:cNvSpPr>
          <p:nvPr>
            <p:ph type="title"/>
          </p:nvPr>
        </p:nvSpPr>
        <p:spPr>
          <a:prstGeom prst="rect">
            <a:avLst/>
          </a:prstGeom>
        </p:spPr>
        <p:txBody>
          <a:bodyPr/>
          <a:lstStyle/>
          <a:p>
            <a:r>
              <a:t>大標題文字</a:t>
            </a:r>
          </a:p>
        </p:txBody>
      </p:sp>
      <p:sp>
        <p:nvSpPr>
          <p:cNvPr id="67" name="內文層級一…"/>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內文層級一</a:t>
            </a:r>
          </a:p>
          <a:p>
            <a:pPr lvl="1"/>
            <a:r>
              <a:t>內文層級二</a:t>
            </a:r>
          </a:p>
          <a:p>
            <a:pPr lvl="2"/>
            <a:r>
              <a:t>內文層級三</a:t>
            </a:r>
          </a:p>
          <a:p>
            <a:pPr lvl="3"/>
            <a:r>
              <a:t>內文層級四</a:t>
            </a:r>
          </a:p>
          <a:p>
            <a:pPr lvl="4"/>
            <a:r>
              <a:t>內文層級五</a:t>
            </a:r>
          </a:p>
        </p:txBody>
      </p:sp>
      <p:sp>
        <p:nvSpPr>
          <p:cNvPr id="68" name="幻燈片編號"/>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項目符號">
    <p:spTree>
      <p:nvGrpSpPr>
        <p:cNvPr id="1" name=""/>
        <p:cNvGrpSpPr/>
        <p:nvPr/>
      </p:nvGrpSpPr>
      <p:grpSpPr>
        <a:xfrm>
          <a:off x="0" y="0"/>
          <a:ext cx="0" cy="0"/>
          <a:chOff x="0" y="0"/>
          <a:chExt cx="0" cy="0"/>
        </a:xfrm>
      </p:grpSpPr>
      <p:sp>
        <p:nvSpPr>
          <p:cNvPr id="75" name="內文層級一…"/>
          <p:cNvSpPr txBox="1">
            <a:spLocks noGrp="1"/>
          </p:cNvSpPr>
          <p:nvPr>
            <p:ph type="body" idx="1"/>
          </p:nvPr>
        </p:nvSpPr>
        <p:spPr>
          <a:xfrm>
            <a:off x="952500" y="1270000"/>
            <a:ext cx="11099800" cy="7213600"/>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76"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一頁三張">
    <p:spTree>
      <p:nvGrpSpPr>
        <p:cNvPr id="1" name=""/>
        <p:cNvGrpSpPr/>
        <p:nvPr/>
      </p:nvGrpSpPr>
      <p:grpSpPr>
        <a:xfrm>
          <a:off x="0" y="0"/>
          <a:ext cx="0" cy="0"/>
          <a:chOff x="0" y="0"/>
          <a:chExt cx="0" cy="0"/>
        </a:xfrm>
      </p:grpSpPr>
      <p:sp>
        <p:nvSpPr>
          <p:cNvPr id="83" name="影像"/>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影像"/>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影像"/>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大標題文字"/>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大標題文字</a:t>
            </a:r>
          </a:p>
        </p:txBody>
      </p:sp>
      <p:sp>
        <p:nvSpPr>
          <p:cNvPr id="3" name="內文層級一…"/>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內文層級一</a:t>
            </a:r>
          </a:p>
          <a:p>
            <a:pPr lvl="1"/>
            <a:r>
              <a:t>內文層級二</a:t>
            </a:r>
          </a:p>
          <a:p>
            <a:pPr lvl="2"/>
            <a:r>
              <a:t>內文層級三</a:t>
            </a:r>
          </a:p>
          <a:p>
            <a:pPr lvl="3"/>
            <a:r>
              <a:t>內文層級四</a:t>
            </a:r>
          </a:p>
          <a:p>
            <a:pPr lvl="4"/>
            <a:r>
              <a:t>內文層級五</a:t>
            </a:r>
          </a:p>
        </p:txBody>
      </p:sp>
      <p:sp>
        <p:nvSpPr>
          <p:cNvPr id="4" name="幻燈片編號"/>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hyperlink" Target="https://en.wikipedia.org/wiki/Lazy_caterer's_sequence" TargetMode="External"/><Relationship Id="rId5" Type="http://schemas.openxmlformats.org/officeDocument/2006/relationships/hyperlink" Target="https://edublognss.wordpress.com/2013/04/16/famous-mathematical-sequences-and-series/"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hyperlink" Target="https://en.wikipedia.org/wiki/File:Comparison_Ford_circles_Farey_diagram.svg" TargetMode="External"/><Relationship Id="rId4" Type="http://schemas.openxmlformats.org/officeDocument/2006/relationships/hyperlink" Target="https://en.wikipedia.org/wiki/File:Sunburstf6.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hyperlink" Target="https://www.csie.ntu.edu.tw/~kmchao/basic.html" TargetMode="Externa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21.xml"/><Relationship Id="rId6" Type="http://schemas.openxmlformats.org/officeDocument/2006/relationships/hyperlink" Target="https://en.wikipedia.org/wiki/Character_(symbol)" TargetMode="External"/><Relationship Id="rId5" Type="http://schemas.openxmlformats.org/officeDocument/2006/relationships/hyperlink" Target="https://en.wikipedia.org/wiki/Palindromic_number" TargetMode="Externa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zh.wikipedia.org/wiki/%E7%92%87%E7%8E%91%E5%9B%BE"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hyperlink" Target="https://kknews.cc/zh-tw/history/4px3lp2.html" TargetMode="External"/><Relationship Id="rId2" Type="http://schemas.openxmlformats.org/officeDocument/2006/relationships/hyperlink" Target="https://en.wikipedia.org/wiki/Palindrome"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The_Last_Supper_(Leonardo)" TargetMode="External"/><Relationship Id="rId2" Type="http://schemas.openxmlformats.org/officeDocument/2006/relationships/image" Target="../media/image37.jpeg"/><Relationship Id="rId1" Type="http://schemas.openxmlformats.org/officeDocument/2006/relationships/slideLayout" Target="../slideLayouts/slideLayout26.xml"/><Relationship Id="rId4" Type="http://schemas.openxmlformats.org/officeDocument/2006/relationships/hyperlink" Target="https://stylesource01.wordpress.com/2007/11/14/hidden-music-in-last-supper-painting-da-vinci/"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www.ettoday.net/news/20150524/510888.htm" TargetMode="External"/><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joyreactor.com/post/1666199" TargetMode="External"/><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Numbers"/>
          <p:cNvSpPr txBox="1">
            <a:spLocks noGrp="1"/>
          </p:cNvSpPr>
          <p:nvPr>
            <p:ph type="title"/>
          </p:nvPr>
        </p:nvSpPr>
        <p:spPr>
          <a:xfrm>
            <a:off x="952500" y="3556000"/>
            <a:ext cx="11099800" cy="2159000"/>
          </a:xfrm>
          <a:prstGeom prst="rect">
            <a:avLst/>
          </a:prstGeom>
        </p:spPr>
        <p:txBody>
          <a:bodyPr/>
          <a:lstStyle/>
          <a:p>
            <a:r>
              <a:t>Numbers</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標題 1"/>
          <p:cNvSpPr txBox="1">
            <a:spLocks noGrp="1"/>
          </p:cNvSpPr>
          <p:nvPr>
            <p:ph type="title"/>
          </p:nvPr>
        </p:nvSpPr>
        <p:spPr>
          <a:xfrm>
            <a:off x="974714" y="260166"/>
            <a:ext cx="6625870" cy="853853"/>
          </a:xfrm>
          <a:prstGeom prst="rect">
            <a:avLst/>
          </a:prstGeom>
        </p:spPr>
        <p:txBody>
          <a:bodyPr/>
          <a:lstStyle/>
          <a:p>
            <a:pPr>
              <a:defRPr sz="3800">
                <a:effectLst/>
              </a:defRPr>
            </a:pPr>
            <a:r>
              <a:rPr dirty="0" err="1"/>
              <a:t>黑洞數</a:t>
            </a:r>
            <a:r>
              <a:rPr dirty="0"/>
              <a:t> </a:t>
            </a:r>
            <a:r>
              <a:rPr dirty="0" err="1"/>
              <a:t>Kaprekar's</a:t>
            </a:r>
            <a:r>
              <a:rPr dirty="0"/>
              <a:t> constant</a:t>
            </a:r>
          </a:p>
        </p:txBody>
      </p:sp>
      <p:sp>
        <p:nvSpPr>
          <p:cNvPr id="389" name="內容版面配置區 2"/>
          <p:cNvSpPr txBox="1">
            <a:spLocks noGrp="1"/>
          </p:cNvSpPr>
          <p:nvPr>
            <p:ph type="body" sz="quarter" idx="1"/>
          </p:nvPr>
        </p:nvSpPr>
        <p:spPr>
          <a:xfrm>
            <a:off x="8830139" y="7126488"/>
            <a:ext cx="3150041" cy="2108768"/>
          </a:xfrm>
          <a:prstGeom prst="rect">
            <a:avLst/>
          </a:prstGeom>
        </p:spPr>
        <p:txBody>
          <a:bodyPr/>
          <a:lstStyle/>
          <a:p>
            <a:pPr marL="457649" indent="-420749">
              <a:defRPr sz="2200">
                <a:solidFill>
                  <a:srgbClr val="FFFF00"/>
                </a:solidFill>
              </a:defRPr>
            </a:pPr>
            <a:r>
              <a:t>3321</a:t>
            </a:r>
            <a:r>
              <a:rPr>
                <a:solidFill>
                  <a:srgbClr val="DADADA"/>
                </a:solidFill>
              </a:rPr>
              <a:t> – 1233 = 2088</a:t>
            </a:r>
          </a:p>
          <a:p>
            <a:pPr marL="457649" indent="-420749">
              <a:defRPr sz="2200"/>
            </a:pPr>
            <a:r>
              <a:t>8820 – 0288 = 8532</a:t>
            </a:r>
          </a:p>
          <a:p>
            <a:pPr marL="457649" indent="-420749">
              <a:defRPr sz="2200"/>
            </a:pPr>
            <a:r>
              <a:t>8532 – 2358 = 6174</a:t>
            </a:r>
          </a:p>
          <a:p>
            <a:pPr marL="457649" indent="-420749">
              <a:defRPr sz="2200"/>
            </a:pPr>
            <a:r>
              <a:t>7641 – 1467 = </a:t>
            </a:r>
            <a:r>
              <a:rPr b="1">
                <a:solidFill>
                  <a:srgbClr val="FF0000"/>
                </a:solidFill>
              </a:rPr>
              <a:t>6174</a:t>
            </a:r>
          </a:p>
        </p:txBody>
      </p:sp>
      <p:sp>
        <p:nvSpPr>
          <p:cNvPr id="390" name="標題 1"/>
          <p:cNvSpPr txBox="1"/>
          <p:nvPr/>
        </p:nvSpPr>
        <p:spPr>
          <a:xfrm>
            <a:off x="8817002" y="403078"/>
            <a:ext cx="3452174" cy="853853"/>
          </a:xfrm>
          <a:prstGeom prst="rect">
            <a:avLst/>
          </a:prstGeom>
          <a:ln w="12700">
            <a:miter lim="400000"/>
          </a:ln>
          <a:effectLst>
            <a:outerShdw blurRad="25400" dir="17880000" rotWithShape="0">
              <a:srgbClr val="000000">
                <a:alpha val="46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chor="ctr">
            <a:normAutofit/>
          </a:bodyPr>
          <a:lstStyle/>
          <a:p>
            <a:pPr defTabSz="650240">
              <a:defRPr sz="26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徐展鴻 R08922035</a:t>
            </a:r>
          </a:p>
        </p:txBody>
      </p:sp>
      <p:sp>
        <p:nvSpPr>
          <p:cNvPr id="391" name="矩形 6"/>
          <p:cNvSpPr txBox="1"/>
          <p:nvPr/>
        </p:nvSpPr>
        <p:spPr>
          <a:xfrm>
            <a:off x="974713" y="1388994"/>
            <a:ext cx="10908273" cy="1762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marL="465299" indent="-428400" algn="l" defTabSz="650240">
              <a:spcBef>
                <a:spcPts val="800"/>
              </a:spcBef>
              <a:buClr>
                <a:srgbClr val="DADADA"/>
              </a:buClr>
              <a:buSzPct val="70000"/>
              <a:buChar char=""/>
              <a:defRPr sz="28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只要將數字重新置換，組合成最大的值和最小的數再加以相減，最後必定會掉入黑洞。    三位數：</a:t>
            </a:r>
            <a:r>
              <a:rPr b="1">
                <a:solidFill>
                  <a:srgbClr val="FF0000"/>
                </a:solidFill>
              </a:rPr>
              <a:t> 495</a:t>
            </a:r>
            <a:r>
              <a:t> 、四位數： </a:t>
            </a:r>
            <a:r>
              <a:rPr b="1">
                <a:solidFill>
                  <a:srgbClr val="FF0000"/>
                </a:solidFill>
              </a:rPr>
              <a:t>6174</a:t>
            </a:r>
            <a:endParaRPr>
              <a:solidFill>
                <a:srgbClr val="FFFFFF"/>
              </a:solidFill>
            </a:endParaRPr>
          </a:p>
          <a:p>
            <a:pPr marL="465299" indent="-428400" algn="l" defTabSz="650240">
              <a:spcBef>
                <a:spcPts val="800"/>
              </a:spcBef>
              <a:buClr>
                <a:srgbClr val="DADADA"/>
              </a:buClr>
              <a:buSzPct val="70000"/>
              <a:buChar char=""/>
              <a:defRPr sz="28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數學界竟然也有黑洞的性質，Amazing！</a:t>
            </a:r>
          </a:p>
        </p:txBody>
      </p:sp>
      <p:sp>
        <p:nvSpPr>
          <p:cNvPr id="392" name="內容版面配置區 2"/>
          <p:cNvSpPr txBox="1"/>
          <p:nvPr/>
        </p:nvSpPr>
        <p:spPr>
          <a:xfrm>
            <a:off x="8817002" y="3499936"/>
            <a:ext cx="3150043" cy="3447641"/>
          </a:xfrm>
          <a:prstGeom prst="rect">
            <a:avLst/>
          </a:prstGeom>
          <a:ln w="12700">
            <a:miter lim="400000"/>
          </a:ln>
          <a:effectLst>
            <a:outerShdw blurRad="25400" dir="17880000" rotWithShape="0">
              <a:srgbClr val="000000">
                <a:alpha val="46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ormAutofit/>
          </a:bodyPr>
          <a:lstStyle/>
          <a:p>
            <a:pPr marL="457649" indent="-420749" algn="l" defTabSz="650240">
              <a:lnSpc>
                <a:spcPct val="90000"/>
              </a:lnSpc>
              <a:spcBef>
                <a:spcPts val="800"/>
              </a:spcBef>
              <a:buClr>
                <a:srgbClr val="DADADA"/>
              </a:buClr>
              <a:buSzPct val="70000"/>
              <a:buChar char=""/>
              <a:defRPr sz="2200" b="0">
                <a:ln w="9525" cap="flat">
                  <a:solidFill>
                    <a:srgbClr val="404040">
                      <a:alpha val="10000"/>
                    </a:srgbClr>
                  </a:solidFill>
                  <a:prstDash val="solid"/>
                  <a:round/>
                </a:ln>
                <a:solidFill>
                  <a:srgbClr val="FFFF00"/>
                </a:solidFill>
                <a:effectLst>
                  <a:outerShdw blurRad="12700" dist="25400" dir="14640000" rotWithShape="0">
                    <a:srgbClr val="000000">
                      <a:alpha val="30000"/>
                    </a:srgbClr>
                  </a:outerShdw>
                </a:effectLst>
                <a:latin typeface="Calisto MT"/>
                <a:ea typeface="Calisto MT"/>
                <a:cs typeface="Calisto MT"/>
                <a:sym typeface="Calisto MT"/>
              </a:defRPr>
            </a:pPr>
            <a:r>
              <a:t>6321</a:t>
            </a:r>
            <a:r>
              <a:rPr>
                <a:solidFill>
                  <a:srgbClr val="DADADA"/>
                </a:solidFill>
              </a:rPr>
              <a:t> – 1236 = 5085</a:t>
            </a:r>
            <a:endParaRPr sz="2800">
              <a:solidFill>
                <a:srgbClr val="DADADA"/>
              </a:solidFill>
            </a:endParaRPr>
          </a:p>
          <a:p>
            <a:pPr marL="457649" indent="-420749" algn="l" defTabSz="650240">
              <a:lnSpc>
                <a:spcPct val="90000"/>
              </a:lnSpc>
              <a:spcBef>
                <a:spcPts val="800"/>
              </a:spcBef>
              <a:buClr>
                <a:srgbClr val="DADADA"/>
              </a:buClr>
              <a:buSzPct val="70000"/>
              <a:buChar char=""/>
              <a:defRPr sz="22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8550 – 0558 = 7992</a:t>
            </a:r>
          </a:p>
          <a:p>
            <a:pPr marL="457649" indent="-420749" algn="l" defTabSz="650240">
              <a:lnSpc>
                <a:spcPct val="90000"/>
              </a:lnSpc>
              <a:spcBef>
                <a:spcPts val="800"/>
              </a:spcBef>
              <a:buClr>
                <a:srgbClr val="DADADA"/>
              </a:buClr>
              <a:buSzPct val="70000"/>
              <a:buChar char=""/>
              <a:defRPr sz="22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9972 – 2799 = 7173</a:t>
            </a:r>
          </a:p>
          <a:p>
            <a:pPr marL="457649" indent="-420749" algn="l" defTabSz="650240">
              <a:lnSpc>
                <a:spcPct val="90000"/>
              </a:lnSpc>
              <a:spcBef>
                <a:spcPts val="800"/>
              </a:spcBef>
              <a:buClr>
                <a:srgbClr val="DADADA"/>
              </a:buClr>
              <a:buSzPct val="70000"/>
              <a:buChar char=""/>
              <a:defRPr sz="22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7731 – 1377 = 6354</a:t>
            </a:r>
          </a:p>
          <a:p>
            <a:pPr marL="457649" indent="-420749" algn="l" defTabSz="650240">
              <a:lnSpc>
                <a:spcPct val="90000"/>
              </a:lnSpc>
              <a:spcBef>
                <a:spcPts val="800"/>
              </a:spcBef>
              <a:buClr>
                <a:srgbClr val="DADADA"/>
              </a:buClr>
              <a:buSzPct val="70000"/>
              <a:buChar char=""/>
              <a:defRPr sz="22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6543 – 3456 = 3087 </a:t>
            </a:r>
            <a:endParaRPr sz="2800"/>
          </a:p>
          <a:p>
            <a:pPr marL="457649" indent="-420749" algn="l" defTabSz="650240">
              <a:lnSpc>
                <a:spcPct val="90000"/>
              </a:lnSpc>
              <a:spcBef>
                <a:spcPts val="800"/>
              </a:spcBef>
              <a:buClr>
                <a:srgbClr val="DADADA"/>
              </a:buClr>
              <a:buSzPct val="70000"/>
              <a:buChar char=""/>
              <a:defRPr sz="22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8730 – 0378 = 8352</a:t>
            </a:r>
            <a:endParaRPr sz="2800"/>
          </a:p>
          <a:p>
            <a:pPr marL="457649" indent="-420749" algn="l" defTabSz="650240">
              <a:lnSpc>
                <a:spcPct val="90000"/>
              </a:lnSpc>
              <a:spcBef>
                <a:spcPts val="800"/>
              </a:spcBef>
              <a:buClr>
                <a:srgbClr val="DADADA"/>
              </a:buClr>
              <a:buSzPct val="70000"/>
              <a:buChar char=""/>
              <a:defRPr sz="22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8532 – 2358 = </a:t>
            </a:r>
            <a:r>
              <a:rPr b="1">
                <a:solidFill>
                  <a:srgbClr val="FF0000"/>
                </a:solidFill>
              </a:rPr>
              <a:t>6174</a:t>
            </a:r>
          </a:p>
        </p:txBody>
      </p:sp>
      <p:sp>
        <p:nvSpPr>
          <p:cNvPr id="393" name="內容版面配置區 2"/>
          <p:cNvSpPr txBox="1"/>
          <p:nvPr/>
        </p:nvSpPr>
        <p:spPr>
          <a:xfrm>
            <a:off x="974714" y="3368574"/>
            <a:ext cx="2913589" cy="2108769"/>
          </a:xfrm>
          <a:prstGeom prst="rect">
            <a:avLst/>
          </a:prstGeom>
          <a:ln w="12700">
            <a:miter lim="400000"/>
          </a:ln>
          <a:effectLst>
            <a:outerShdw blurRad="25400" dir="17880000" rotWithShape="0">
              <a:srgbClr val="000000">
                <a:alpha val="46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ormAutofit/>
          </a:bodyPr>
          <a:lstStyle/>
          <a:p>
            <a:pPr marL="457649" indent="-420749" algn="l" defTabSz="650240">
              <a:spcBef>
                <a:spcPts val="800"/>
              </a:spcBef>
              <a:buClr>
                <a:srgbClr val="DADADA"/>
              </a:buClr>
              <a:buSzPct val="70000"/>
              <a:buChar char=""/>
              <a:defRPr sz="2200" b="0">
                <a:ln w="9525" cap="flat">
                  <a:solidFill>
                    <a:srgbClr val="404040">
                      <a:alpha val="10000"/>
                    </a:srgbClr>
                  </a:solidFill>
                  <a:prstDash val="solid"/>
                  <a:round/>
                </a:ln>
                <a:solidFill>
                  <a:srgbClr val="FFFF00"/>
                </a:solidFill>
                <a:effectLst>
                  <a:outerShdw blurRad="12700" dist="25400" dir="14640000" rotWithShape="0">
                    <a:srgbClr val="000000">
                      <a:alpha val="30000"/>
                    </a:srgbClr>
                  </a:outerShdw>
                </a:effectLst>
                <a:latin typeface="Calisto MT"/>
                <a:ea typeface="Calisto MT"/>
                <a:cs typeface="Calisto MT"/>
                <a:sym typeface="Calisto MT"/>
              </a:defRPr>
            </a:pPr>
            <a:r>
              <a:t>981</a:t>
            </a:r>
            <a:r>
              <a:rPr>
                <a:solidFill>
                  <a:srgbClr val="DADADA"/>
                </a:solidFill>
              </a:rPr>
              <a:t> – 189 = 792</a:t>
            </a:r>
            <a:endParaRPr sz="2800">
              <a:solidFill>
                <a:srgbClr val="DADADA"/>
              </a:solidFill>
            </a:endParaRPr>
          </a:p>
          <a:p>
            <a:pPr marL="457649" indent="-420749" algn="l" defTabSz="650240">
              <a:spcBef>
                <a:spcPts val="800"/>
              </a:spcBef>
              <a:buClr>
                <a:srgbClr val="DADADA"/>
              </a:buClr>
              <a:buSzPct val="70000"/>
              <a:buChar char=""/>
              <a:defRPr sz="22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972 – 279 = 693</a:t>
            </a:r>
            <a:endParaRPr sz="2800"/>
          </a:p>
          <a:p>
            <a:pPr marL="457649" indent="-420749" algn="l" defTabSz="650240">
              <a:spcBef>
                <a:spcPts val="800"/>
              </a:spcBef>
              <a:buClr>
                <a:srgbClr val="DADADA"/>
              </a:buClr>
              <a:buSzPct val="70000"/>
              <a:buChar char=""/>
              <a:defRPr sz="22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963 – 369 = 594</a:t>
            </a:r>
            <a:endParaRPr sz="2800"/>
          </a:p>
          <a:p>
            <a:pPr marL="457649" indent="-420749" algn="l" defTabSz="650240">
              <a:spcBef>
                <a:spcPts val="800"/>
              </a:spcBef>
              <a:buClr>
                <a:srgbClr val="DADADA"/>
              </a:buClr>
              <a:buSzPct val="70000"/>
              <a:buChar char=""/>
              <a:defRPr sz="22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954 – 459 = </a:t>
            </a:r>
            <a:r>
              <a:rPr b="1">
                <a:solidFill>
                  <a:srgbClr val="FF0000"/>
                </a:solidFill>
              </a:rPr>
              <a:t>495</a:t>
            </a:r>
          </a:p>
        </p:txBody>
      </p:sp>
      <p:sp>
        <p:nvSpPr>
          <p:cNvPr id="394" name="內容版面配置區 2"/>
          <p:cNvSpPr txBox="1"/>
          <p:nvPr/>
        </p:nvSpPr>
        <p:spPr>
          <a:xfrm>
            <a:off x="4140529" y="3368574"/>
            <a:ext cx="2913590" cy="1186749"/>
          </a:xfrm>
          <a:prstGeom prst="rect">
            <a:avLst/>
          </a:prstGeom>
          <a:ln w="12700">
            <a:miter lim="400000"/>
          </a:ln>
          <a:effectLst>
            <a:outerShdw blurRad="25400" dir="17880000" rotWithShape="0">
              <a:srgbClr val="000000">
                <a:alpha val="46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ormAutofit/>
          </a:bodyPr>
          <a:lstStyle/>
          <a:p>
            <a:pPr marL="457649" indent="-420749" algn="l" defTabSz="650240">
              <a:spcBef>
                <a:spcPts val="800"/>
              </a:spcBef>
              <a:buClr>
                <a:srgbClr val="DADADA"/>
              </a:buClr>
              <a:buSzPct val="70000"/>
              <a:buChar char=""/>
              <a:defRPr sz="2200" b="0">
                <a:ln w="9525" cap="flat">
                  <a:solidFill>
                    <a:srgbClr val="404040">
                      <a:alpha val="10000"/>
                    </a:srgbClr>
                  </a:solidFill>
                  <a:prstDash val="solid"/>
                  <a:round/>
                </a:ln>
                <a:solidFill>
                  <a:srgbClr val="FFFF00"/>
                </a:solidFill>
                <a:effectLst>
                  <a:outerShdw blurRad="12700" dist="25400" dir="14640000" rotWithShape="0">
                    <a:srgbClr val="000000">
                      <a:alpha val="30000"/>
                    </a:srgbClr>
                  </a:outerShdw>
                </a:effectLst>
                <a:latin typeface="Calisto MT"/>
                <a:ea typeface="Calisto MT"/>
                <a:cs typeface="Calisto MT"/>
                <a:sym typeface="Calisto MT"/>
              </a:defRPr>
            </a:pPr>
            <a:r>
              <a:t>620</a:t>
            </a:r>
            <a:r>
              <a:rPr>
                <a:solidFill>
                  <a:srgbClr val="DADADA"/>
                </a:solidFill>
              </a:rPr>
              <a:t> – 026 = 594</a:t>
            </a:r>
            <a:endParaRPr sz="2800">
              <a:solidFill>
                <a:srgbClr val="DADADA"/>
              </a:solidFill>
            </a:endParaRPr>
          </a:p>
          <a:p>
            <a:pPr marL="457649" indent="-420749" algn="l" defTabSz="650240">
              <a:spcBef>
                <a:spcPts val="800"/>
              </a:spcBef>
              <a:buClr>
                <a:srgbClr val="DADADA"/>
              </a:buClr>
              <a:buSzPct val="70000"/>
              <a:buChar char=""/>
              <a:defRPr sz="2200" b="0">
                <a:ln w="9525" cap="flat">
                  <a:solidFill>
                    <a:srgbClr val="404040">
                      <a:alpha val="10000"/>
                    </a:srgbClr>
                  </a:solidFill>
                  <a:prstDash val="solid"/>
                  <a:round/>
                </a:ln>
                <a:solidFill>
                  <a:srgbClr val="DADADA"/>
                </a:solidFill>
                <a:effectLst>
                  <a:outerShdw blurRad="12700" dist="25400" dir="14640000" rotWithShape="0">
                    <a:srgbClr val="000000">
                      <a:alpha val="30000"/>
                    </a:srgbClr>
                  </a:outerShdw>
                </a:effectLst>
                <a:latin typeface="Calisto MT"/>
                <a:ea typeface="Calisto MT"/>
                <a:cs typeface="Calisto MT"/>
                <a:sym typeface="Calisto MT"/>
              </a:defRPr>
            </a:pPr>
            <a:r>
              <a:t>954 – 459 = </a:t>
            </a:r>
            <a:r>
              <a:rPr b="1">
                <a:solidFill>
                  <a:srgbClr val="FF0000"/>
                </a:solidFill>
              </a:rPr>
              <a:t>495</a:t>
            </a:r>
          </a:p>
        </p:txBody>
      </p:sp>
      <p:pic>
        <p:nvPicPr>
          <p:cNvPr id="395" name="Picture 3" descr="Picture 3"/>
          <p:cNvPicPr>
            <a:picLocks noChangeAspect="1"/>
          </p:cNvPicPr>
          <p:nvPr/>
        </p:nvPicPr>
        <p:blipFill>
          <a:blip r:embed="rId2">
            <a:extLst/>
          </a:blip>
          <a:stretch>
            <a:fillRect/>
          </a:stretch>
        </p:blipFill>
        <p:spPr>
          <a:xfrm>
            <a:off x="974714" y="5704706"/>
            <a:ext cx="7334933" cy="35305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itle 1"/>
          <p:cNvSpPr txBox="1">
            <a:spLocks noGrp="1"/>
          </p:cNvSpPr>
          <p:nvPr>
            <p:ph type="title"/>
          </p:nvPr>
        </p:nvSpPr>
        <p:spPr>
          <a:xfrm>
            <a:off x="894079" y="1608666"/>
            <a:ext cx="11216642" cy="770421"/>
          </a:xfrm>
          <a:prstGeom prst="rect">
            <a:avLst/>
          </a:prstGeom>
        </p:spPr>
        <p:txBody>
          <a:bodyPr/>
          <a:lstStyle/>
          <a:p>
            <a:pPr defTabSz="871321">
              <a:defRPr sz="4556"/>
            </a:pPr>
            <a:r>
              <a:t>Truncatable Primes</a:t>
            </a:r>
          </a:p>
        </p:txBody>
      </p:sp>
      <p:sp>
        <p:nvSpPr>
          <p:cNvPr id="398" name="Content Placeholder 2"/>
          <p:cNvSpPr txBox="1">
            <a:spLocks noGrp="1"/>
          </p:cNvSpPr>
          <p:nvPr>
            <p:ph type="body" sz="half" idx="1"/>
          </p:nvPr>
        </p:nvSpPr>
        <p:spPr>
          <a:xfrm>
            <a:off x="340496" y="2682239"/>
            <a:ext cx="8433924" cy="5549009"/>
          </a:xfrm>
          <a:prstGeom prst="rect">
            <a:avLst/>
          </a:prstGeom>
        </p:spPr>
        <p:txBody>
          <a:bodyPr/>
          <a:lstStyle/>
          <a:p>
            <a:pPr marL="226954" indent="-226954" defTabSz="949350">
              <a:lnSpc>
                <a:spcPct val="81000"/>
              </a:lnSpc>
              <a:spcBef>
                <a:spcPts val="1000"/>
              </a:spcBef>
              <a:defRPr sz="2482"/>
            </a:pPr>
            <a:r>
              <a:t>Left-truncatable primes (OEIS A024785):</a:t>
            </a:r>
          </a:p>
          <a:p>
            <a:pPr marL="561316" lvl="1" indent="-227560" defTabSz="949350">
              <a:lnSpc>
                <a:spcPct val="81000"/>
              </a:lnSpc>
              <a:spcBef>
                <a:spcPts val="500"/>
              </a:spcBef>
              <a:defRPr sz="2190"/>
            </a:pPr>
            <a:r>
              <a:t>2, 3, 5, 7, 13, 17, 23, 37, 43, 47, 53, 67, 73, 83, 97, 113, 137, 167, 173, 197, 223, 283, 313, 317, 337, 347, 353, 367, 373, 383, 397, 443, 467, 523, 547, 613, 617, 643, 647, 653, 673, 683, 743, 773, 797, 823, 853, 883, 937, 947, 953, 967, 983, 997, ... , </a:t>
            </a:r>
            <a:r>
              <a:rPr b="1">
                <a:solidFill>
                  <a:srgbClr val="FF0000"/>
                </a:solidFill>
              </a:rPr>
              <a:t>357686312646216567629137</a:t>
            </a:r>
          </a:p>
          <a:p>
            <a:pPr marL="226954" indent="-226954" defTabSz="949350">
              <a:lnSpc>
                <a:spcPct val="81000"/>
              </a:lnSpc>
              <a:spcBef>
                <a:spcPts val="1000"/>
              </a:spcBef>
              <a:defRPr sz="2482"/>
            </a:pPr>
            <a:r>
              <a:t>Right-truncatable primes (OEIS A024770):</a:t>
            </a:r>
          </a:p>
          <a:p>
            <a:pPr marL="561316" lvl="1" indent="-227560" defTabSz="949350">
              <a:lnSpc>
                <a:spcPct val="81000"/>
              </a:lnSpc>
              <a:spcBef>
                <a:spcPts val="500"/>
              </a:spcBef>
              <a:defRPr sz="2190"/>
            </a:pPr>
            <a:r>
              <a:t>2, 3, 5, 7, 23, 29, 31, 37, 53, 59, 71, 73, 79, 233, 239, 293, 311, 313, 317, 373, 379, 593, 599, 719, 733, 739, 797, 2333, 2339, 2393, 2399, 2939, 3119, 3137, 3733, 3739, 3793, 3797, 5939, 7193, 7331, 7333, 7393, … , </a:t>
            </a:r>
            <a:r>
              <a:rPr b="1">
                <a:solidFill>
                  <a:srgbClr val="FF0000"/>
                </a:solidFill>
              </a:rPr>
              <a:t>73939133</a:t>
            </a:r>
          </a:p>
          <a:p>
            <a:pPr marL="226954" indent="-226954" defTabSz="949350">
              <a:lnSpc>
                <a:spcPct val="81000"/>
              </a:lnSpc>
              <a:spcBef>
                <a:spcPts val="1000"/>
              </a:spcBef>
              <a:defRPr sz="2482"/>
            </a:pPr>
            <a:endParaRPr b="1">
              <a:solidFill>
                <a:srgbClr val="FF0000"/>
              </a:solidFill>
            </a:endParaRPr>
          </a:p>
          <a:p>
            <a:pPr marL="236410" indent="-236410" defTabSz="949350">
              <a:lnSpc>
                <a:spcPct val="81000"/>
              </a:lnSpc>
              <a:spcBef>
                <a:spcPts val="1000"/>
              </a:spcBef>
              <a:defRPr sz="2482"/>
            </a:pPr>
            <a:r>
              <a:t>It’s interesting that these prime numbers (contain no zero) remain prime when the last “right/left” digit is successively removed. For example, 7393 is a right-truncatable prime, since 7393, 739, 73, and 7 are all prime.</a:t>
            </a:r>
          </a:p>
        </p:txBody>
      </p:sp>
      <p:sp>
        <p:nvSpPr>
          <p:cNvPr id="399" name="TextBox 3"/>
          <p:cNvSpPr txBox="1"/>
          <p:nvPr/>
        </p:nvSpPr>
        <p:spPr>
          <a:xfrm>
            <a:off x="9001784" y="1796899"/>
            <a:ext cx="4005218" cy="503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p>
            <a:pPr algn="l" defTabSz="1300480">
              <a:defRPr b="0">
                <a:latin typeface="Microsoft JhengHei"/>
                <a:ea typeface="Microsoft JhengHei"/>
                <a:cs typeface="Microsoft JhengHei"/>
                <a:sym typeface="Microsoft JhengHei"/>
              </a:defRPr>
            </a:pPr>
            <a:r>
              <a:t>R08922041 資工碩一 張立暐</a:t>
            </a:r>
          </a:p>
        </p:txBody>
      </p:sp>
      <p:sp>
        <p:nvSpPr>
          <p:cNvPr id="400" name="Content Placeholder 2"/>
          <p:cNvSpPr txBox="1"/>
          <p:nvPr/>
        </p:nvSpPr>
        <p:spPr>
          <a:xfrm>
            <a:off x="8774420" y="3958225"/>
            <a:ext cx="3791029" cy="4273022"/>
          </a:xfrm>
          <a:prstGeom prst="rect">
            <a:avLst/>
          </a:prstGeom>
          <a:ln w="3175">
            <a:solidFill>
              <a:srgbClr val="0000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normAutofit/>
          </a:bodyPr>
          <a:lstStyle/>
          <a:p>
            <a:pPr marL="231061" indent="-231061" algn="l" defTabSz="949350">
              <a:lnSpc>
                <a:spcPct val="90000"/>
              </a:lnSpc>
              <a:spcBef>
                <a:spcPts val="1000"/>
              </a:spcBef>
              <a:buSzPct val="100000"/>
              <a:buFont typeface="Arial"/>
              <a:buChar char="•"/>
              <a:defRPr sz="2628" b="0">
                <a:latin typeface="Calibri"/>
                <a:ea typeface="Calibri"/>
                <a:cs typeface="Calibri"/>
                <a:sym typeface="Calibri"/>
              </a:defRPr>
            </a:pPr>
            <a:r>
              <a:t>Related: (truncatable) </a:t>
            </a:r>
            <a:r>
              <a:rPr b="1">
                <a:solidFill>
                  <a:srgbClr val="FF0000"/>
                </a:solidFill>
              </a:rPr>
              <a:t>PRIME DAY</a:t>
            </a:r>
            <a:r>
              <a:t>s!</a:t>
            </a:r>
            <a:endParaRPr sz="2774"/>
          </a:p>
          <a:p>
            <a:pPr marL="567385" lvl="1" indent="-233629" algn="l" defTabSz="949350">
              <a:lnSpc>
                <a:spcPct val="90000"/>
              </a:lnSpc>
              <a:spcBef>
                <a:spcPts val="500"/>
              </a:spcBef>
              <a:buSzPct val="100000"/>
              <a:buFont typeface="Arial"/>
              <a:buChar char="•"/>
              <a:defRPr sz="2044" b="0">
                <a:latin typeface="Courier"/>
                <a:ea typeface="Courier"/>
                <a:cs typeface="Courier"/>
                <a:sym typeface="Courier"/>
              </a:defRPr>
            </a:pPr>
            <a:r>
              <a:t>20190823 is prime</a:t>
            </a:r>
            <a:endParaRPr sz="2482"/>
          </a:p>
          <a:p>
            <a:pPr marL="567385" lvl="1" indent="-233629" algn="l" defTabSz="949350">
              <a:lnSpc>
                <a:spcPct val="90000"/>
              </a:lnSpc>
              <a:spcBef>
                <a:spcPts val="500"/>
              </a:spcBef>
              <a:buSzPct val="100000"/>
              <a:buFont typeface="Arial"/>
              <a:buChar char="•"/>
              <a:defRPr sz="2044" b="0">
                <a:latin typeface="Courier"/>
                <a:ea typeface="Courier"/>
                <a:cs typeface="Courier"/>
                <a:sym typeface="Courier"/>
              </a:defRPr>
            </a:pPr>
            <a:r>
              <a:t>  190823 is prime</a:t>
            </a:r>
            <a:endParaRPr sz="2482"/>
          </a:p>
          <a:p>
            <a:pPr marL="567385" lvl="1" indent="-233629" algn="l" defTabSz="949350">
              <a:lnSpc>
                <a:spcPct val="90000"/>
              </a:lnSpc>
              <a:spcBef>
                <a:spcPts val="500"/>
              </a:spcBef>
              <a:buSzPct val="100000"/>
              <a:buFont typeface="Arial"/>
              <a:buChar char="•"/>
              <a:defRPr sz="2044" b="0">
                <a:latin typeface="Courier"/>
                <a:ea typeface="Courier"/>
                <a:cs typeface="Courier"/>
                <a:sym typeface="Courier"/>
              </a:defRPr>
            </a:pPr>
            <a:r>
              <a:t>   90823 is prime</a:t>
            </a:r>
          </a:p>
          <a:p>
            <a:pPr marL="567385" lvl="1" indent="-233629" algn="l" defTabSz="949350">
              <a:lnSpc>
                <a:spcPct val="90000"/>
              </a:lnSpc>
              <a:spcBef>
                <a:spcPts val="500"/>
              </a:spcBef>
              <a:buSzPct val="100000"/>
              <a:buFont typeface="Arial"/>
              <a:buChar char="•"/>
              <a:defRPr sz="2044" b="0">
                <a:latin typeface="Courier"/>
                <a:ea typeface="Courier"/>
                <a:cs typeface="Courier"/>
                <a:sym typeface="Courier"/>
              </a:defRPr>
            </a:pPr>
            <a:r>
              <a:t>     823 is prime</a:t>
            </a:r>
            <a:endParaRPr sz="2482"/>
          </a:p>
          <a:p>
            <a:pPr marL="567385" lvl="1" indent="-233629" algn="l" defTabSz="949350">
              <a:lnSpc>
                <a:spcPct val="90000"/>
              </a:lnSpc>
              <a:spcBef>
                <a:spcPts val="500"/>
              </a:spcBef>
              <a:buSzPct val="100000"/>
              <a:buFont typeface="Arial"/>
              <a:buChar char="•"/>
              <a:defRPr sz="2044" b="0">
                <a:latin typeface="Courier"/>
                <a:ea typeface="Courier"/>
                <a:cs typeface="Courier"/>
                <a:sym typeface="Courier"/>
              </a:defRPr>
            </a:pPr>
            <a:r>
              <a:t>      23 is prime</a:t>
            </a:r>
            <a:endParaRPr sz="2482"/>
          </a:p>
          <a:p>
            <a:pPr marL="567385" lvl="1" indent="-233629" algn="l" defTabSz="949350">
              <a:lnSpc>
                <a:spcPct val="90000"/>
              </a:lnSpc>
              <a:spcBef>
                <a:spcPts val="500"/>
              </a:spcBef>
              <a:buSzPct val="100000"/>
              <a:buFont typeface="Arial"/>
              <a:buChar char="•"/>
              <a:defRPr sz="2044" b="0">
                <a:latin typeface="Courier"/>
                <a:ea typeface="Courier"/>
                <a:cs typeface="Courier"/>
                <a:sym typeface="Courier"/>
              </a:defRPr>
            </a:pPr>
            <a:r>
              <a:t>       3 is prime</a:t>
            </a:r>
            <a:endParaRPr sz="2628"/>
          </a:p>
          <a:p>
            <a:pPr marL="236410" indent="-236410" algn="l" defTabSz="949350">
              <a:lnSpc>
                <a:spcPct val="90000"/>
              </a:lnSpc>
              <a:spcBef>
                <a:spcPts val="1000"/>
              </a:spcBef>
              <a:buSzPct val="100000"/>
              <a:buFont typeface="Arial"/>
              <a:buChar char="•"/>
              <a:defRPr sz="2482" b="0">
                <a:latin typeface="Calibri"/>
                <a:ea typeface="Calibri"/>
                <a:cs typeface="Calibri"/>
                <a:sym typeface="Calibri"/>
              </a:defRPr>
            </a:pPr>
            <a:r>
              <a:t>There are only </a:t>
            </a:r>
            <a:r>
              <a:rPr b="1">
                <a:solidFill>
                  <a:srgbClr val="FF0000"/>
                </a:solidFill>
              </a:rPr>
              <a:t>53</a:t>
            </a:r>
            <a:r>
              <a:t> (truncatable) prime days from 2000 to 2999.</a:t>
            </a:r>
          </a:p>
        </p:txBody>
      </p:sp>
      <p:sp>
        <p:nvSpPr>
          <p:cNvPr id="2" name="矩形 1"/>
          <p:cNvSpPr/>
          <p:nvPr/>
        </p:nvSpPr>
        <p:spPr>
          <a:xfrm>
            <a:off x="6642033" y="8534400"/>
            <a:ext cx="5923416" cy="461665"/>
          </a:xfrm>
          <a:prstGeom prst="rect">
            <a:avLst/>
          </a:prstGeom>
          <a:ln>
            <a:solidFill>
              <a:schemeClr val="tx1"/>
            </a:solidFill>
          </a:ln>
        </p:spPr>
        <p:txBody>
          <a:bodyPr wrap="none">
            <a:spAutoFit/>
          </a:bodyPr>
          <a:lstStyle/>
          <a:p>
            <a:r>
              <a:rPr lang="en-US" altLang="zh-TW" dirty="0"/>
              <a:t>20191001 is not prime.  It is divisible by 139.</a:t>
            </a:r>
            <a:endParaRPr lang="zh-TW" alt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標題 1"/>
          <p:cNvSpPr txBox="1">
            <a:spLocks noGrp="1"/>
          </p:cNvSpPr>
          <p:nvPr>
            <p:ph type="title"/>
          </p:nvPr>
        </p:nvSpPr>
        <p:spPr>
          <a:prstGeom prst="rect">
            <a:avLst/>
          </a:prstGeom>
        </p:spPr>
        <p:txBody>
          <a:bodyPr/>
          <a:lstStyle/>
          <a:p>
            <a:pPr defTabSz="351129">
              <a:defRPr sz="2700">
                <a:latin typeface="Cambria Math"/>
                <a:ea typeface="Cambria Math"/>
                <a:cs typeface="Cambria Math"/>
                <a:sym typeface="Cambria Math"/>
              </a:defRPr>
            </a:pPr>
            <a:r>
              <a:t>Palindromic Prime                           </a:t>
            </a:r>
            <a:br/>
            <a:r>
              <a:t>																</a:t>
            </a:r>
          </a:p>
        </p:txBody>
      </p:sp>
      <p:sp>
        <p:nvSpPr>
          <p:cNvPr id="403" name="內容版面配置區 2"/>
          <p:cNvSpPr txBox="1">
            <a:spLocks noGrp="1"/>
          </p:cNvSpPr>
          <p:nvPr>
            <p:ph type="body" sz="half" idx="1"/>
          </p:nvPr>
        </p:nvSpPr>
        <p:spPr>
          <a:prstGeom prst="rect">
            <a:avLst/>
          </a:prstGeom>
        </p:spPr>
        <p:txBody>
          <a:bodyPr/>
          <a:lstStyle/>
          <a:p>
            <a:pPr marL="391334" indent="-391334" defTabSz="539699">
              <a:lnSpc>
                <a:spcPct val="90000"/>
              </a:lnSpc>
              <a:spcBef>
                <a:spcPts val="1100"/>
              </a:spcBef>
              <a:defRPr sz="1826"/>
            </a:pPr>
            <a:r>
              <a:t>A </a:t>
            </a:r>
            <a:r>
              <a:rPr b="1"/>
              <a:t>palindromic prime </a:t>
            </a:r>
            <a:r>
              <a:t>is a prime number that is also a palindromic number.</a:t>
            </a:r>
          </a:p>
          <a:p>
            <a:pPr marL="391334" indent="-391334" defTabSz="539699">
              <a:lnSpc>
                <a:spcPct val="90000"/>
              </a:lnSpc>
              <a:spcBef>
                <a:spcPts val="1100"/>
              </a:spcBef>
              <a:defRPr sz="1826"/>
            </a:pPr>
            <a:r>
              <a:t>The first few decimal palindrome primes are:</a:t>
            </a:r>
            <a:br/>
            <a:r>
              <a:t>	2, 3, 5, 7, 11, 101, 131, 151, 181, 191, 313, 353, 373, 383, 727, 757, 787, 			797, 919, 929 … and the biggest one found so far is </a:t>
            </a:r>
            <a:r>
              <a:rPr b="1"/>
              <a:t>10</a:t>
            </a:r>
            <a:r>
              <a:rPr b="1" baseline="30247"/>
              <a:t>474500</a:t>
            </a:r>
            <a:r>
              <a:rPr b="1"/>
              <a:t> + 999 × 10</a:t>
            </a:r>
            <a:r>
              <a:rPr b="1" baseline="30247"/>
              <a:t>237249</a:t>
            </a:r>
            <a:r>
              <a:rPr b="1"/>
              <a:t> + 1</a:t>
            </a:r>
            <a:r>
              <a:rPr>
                <a:latin typeface="Helvetica"/>
                <a:ea typeface="Helvetica"/>
                <a:cs typeface="Helvetica"/>
                <a:sym typeface="Helvetica"/>
              </a:rPr>
              <a:t>。</a:t>
            </a:r>
          </a:p>
          <a:p>
            <a:pPr marL="391334" indent="-391334" defTabSz="539699">
              <a:lnSpc>
                <a:spcPct val="90000"/>
              </a:lnSpc>
              <a:spcBef>
                <a:spcPts val="1100"/>
              </a:spcBef>
              <a:defRPr sz="1826"/>
            </a:pPr>
            <a:r>
              <a:t>Except for 11, all palindromic primes have an odd number of digits, because all palindromes with even number of digits can be divided by 11.</a:t>
            </a:r>
          </a:p>
          <a:p>
            <a:pPr marL="391334" indent="-391334" defTabSz="539699">
              <a:lnSpc>
                <a:spcPct val="90000"/>
              </a:lnSpc>
              <a:spcBef>
                <a:spcPts val="1100"/>
              </a:spcBef>
              <a:defRPr sz="1826"/>
            </a:pPr>
            <a:r>
              <a:t>Due to the </a:t>
            </a:r>
            <a:r>
              <a:rPr b="1"/>
              <a:t>superstitious</a:t>
            </a:r>
            <a:r>
              <a:t> </a:t>
            </a:r>
            <a:r>
              <a:rPr b="1"/>
              <a:t>significance</a:t>
            </a:r>
            <a:r>
              <a:t> of the numbers it contains, the palindromic prime 10000000000000</a:t>
            </a:r>
            <a:r>
              <a:rPr b="1"/>
              <a:t>666</a:t>
            </a:r>
            <a:r>
              <a:t>00000000000001 is known as </a:t>
            </a:r>
            <a:r>
              <a:rPr b="1"/>
              <a:t>Belphegor's Prime </a:t>
            </a:r>
            <a:r>
              <a:t>with “</a:t>
            </a:r>
            <a:r>
              <a:rPr b="1"/>
              <a:t>666</a:t>
            </a:r>
            <a:r>
              <a:t>” in the center,  on either side </a:t>
            </a:r>
            <a:r>
              <a:rPr b="1"/>
              <a:t>enclosed by thirteen zeroes and a one. </a:t>
            </a:r>
            <a:r>
              <a:rPr strike="sngStrike"/>
              <a:t>Coincidence? I don’t think so.</a:t>
            </a:r>
            <a:r>
              <a:rPr b="1"/>
              <a:t> </a:t>
            </a:r>
          </a:p>
          <a:p>
            <a:pPr marL="391334" indent="-391334" defTabSz="539699">
              <a:lnSpc>
                <a:spcPct val="90000"/>
              </a:lnSpc>
              <a:spcBef>
                <a:spcPts val="1100"/>
              </a:spcBef>
              <a:defRPr sz="1826"/>
            </a:pPr>
            <a:r>
              <a:t>There are lots of examples of primes and palindromes, </a:t>
            </a:r>
            <a:r>
              <a:rPr b="1"/>
              <a:t> </a:t>
            </a:r>
            <a:r>
              <a:t>so I’m curious about what happens to a prime which is also a palindrome. I found it interesting, especially the </a:t>
            </a:r>
            <a:r>
              <a:rPr b="1"/>
              <a:t>Belphegor's Prime.</a:t>
            </a:r>
          </a:p>
        </p:txBody>
      </p:sp>
      <p:sp>
        <p:nvSpPr>
          <p:cNvPr id="404" name="文字方塊 3"/>
          <p:cNvSpPr txBox="1"/>
          <p:nvPr/>
        </p:nvSpPr>
        <p:spPr>
          <a:xfrm>
            <a:off x="8726538" y="2309741"/>
            <a:ext cx="3949256" cy="5166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6" tIns="48766" rIns="48766" bIns="48766">
            <a:spAutoFit/>
          </a:bodyPr>
          <a:lstStyle/>
          <a:p>
            <a:pPr algn="l" defTabSz="1300480">
              <a:defRPr b="0">
                <a:latin typeface="Century Gothic"/>
                <a:ea typeface="Century Gothic"/>
                <a:cs typeface="Century Gothic"/>
                <a:sym typeface="Century Gothic"/>
              </a:defRPr>
            </a:pPr>
            <a:r>
              <a:t>R08922049 </a:t>
            </a:r>
            <a:r>
              <a:rPr>
                <a:latin typeface="Helvetica"/>
                <a:ea typeface="Helvetica"/>
                <a:cs typeface="Helvetica"/>
                <a:sym typeface="Helvetica"/>
              </a:rPr>
              <a:t>資工碩一 林政豪</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標題 1"/>
          <p:cNvSpPr txBox="1">
            <a:spLocks noGrp="1"/>
          </p:cNvSpPr>
          <p:nvPr>
            <p:ph type="title"/>
          </p:nvPr>
        </p:nvSpPr>
        <p:spPr>
          <a:xfrm>
            <a:off x="894079" y="650262"/>
            <a:ext cx="11216642" cy="1413935"/>
          </a:xfrm>
          <a:prstGeom prst="rect">
            <a:avLst/>
          </a:prstGeom>
        </p:spPr>
        <p:txBody>
          <a:bodyPr/>
          <a:lstStyle/>
          <a:p>
            <a:r>
              <a:t>Lazy caterer's sequence</a:t>
            </a:r>
          </a:p>
        </p:txBody>
      </p:sp>
      <p:pic>
        <p:nvPicPr>
          <p:cNvPr id="407" name="內容版面配置區 4" descr="內容版面配置區 4"/>
          <p:cNvPicPr>
            <a:picLocks noChangeAspect="1"/>
          </p:cNvPicPr>
          <p:nvPr/>
        </p:nvPicPr>
        <p:blipFill>
          <a:blip r:embed="rId2">
            <a:extLst/>
          </a:blip>
          <a:stretch>
            <a:fillRect/>
          </a:stretch>
        </p:blipFill>
        <p:spPr>
          <a:xfrm>
            <a:off x="254970" y="2728412"/>
            <a:ext cx="5250218" cy="3486311"/>
          </a:xfrm>
          <a:prstGeom prst="rect">
            <a:avLst/>
          </a:prstGeom>
          <a:ln w="12700">
            <a:miter lim="400000"/>
          </a:ln>
        </p:spPr>
      </p:pic>
      <mc:AlternateContent xmlns:mc="http://schemas.openxmlformats.org/markup-compatibility/2006" xmlns:a14="http://schemas.microsoft.com/office/drawing/2010/main">
        <mc:Choice Requires="a14">
          <p:sp>
            <p:nvSpPr>
              <p:cNvPr id="408" name="文字方塊 5"/>
              <p:cNvSpPr txBox="1"/>
              <p:nvPr/>
            </p:nvSpPr>
            <p:spPr>
              <a:xfrm>
                <a:off x="5603131" y="3022600"/>
                <a:ext cx="5509748" cy="80873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8767" tIns="48767" rIns="48767" bIns="48767">
                <a:spAutoFit/>
              </a:bodyPr>
              <a:lstStyle/>
              <a:p>
                <a:pPr algn="l" defTabSz="1300480">
                  <a:defRPr b="0">
                    <a:latin typeface="Calibri"/>
                    <a:ea typeface="Calibri"/>
                    <a:cs typeface="Calibri"/>
                    <a:sym typeface="Calibri"/>
                  </a:defRPr>
                </a:pPr>
                <a:r>
                  <a:t>Definition </a:t>
                </a:r>
                <a14:m>
                  <m:oMath xmlns:m="http://schemas.openxmlformats.org/officeDocument/2006/math">
                    <m:r>
                      <a:rPr sz="2200" i="1">
                        <a:solidFill>
                          <a:srgbClr val="000000"/>
                        </a:solidFill>
                        <a:latin typeface="Cambria Math" panose="02040503050406030204" pitchFamily="18" charset="0"/>
                      </a:rPr>
                      <m:t>𝑝</m:t>
                    </m:r>
                    <m:r>
                      <a:rPr sz="2200" i="1">
                        <a:solidFill>
                          <a:srgbClr val="000000"/>
                        </a:solidFill>
                        <a:latin typeface="Cambria Math" panose="02040503050406030204" pitchFamily="18" charset="0"/>
                      </a:rPr>
                      <m:t>(</m:t>
                    </m:r>
                    <m:r>
                      <a:rPr sz="2200" i="1">
                        <a:solidFill>
                          <a:srgbClr val="000000"/>
                        </a:solidFill>
                        <a:latin typeface="Cambria Math" panose="02040503050406030204" pitchFamily="18" charset="0"/>
                      </a:rPr>
                      <m:t>𝑛</m:t>
                    </m:r>
                    <m:r>
                      <a:rPr sz="2200" i="1">
                        <a:solidFill>
                          <a:srgbClr val="000000"/>
                        </a:solidFill>
                        <a:latin typeface="Cambria Math" panose="02040503050406030204" pitchFamily="18" charset="0"/>
                      </a:rPr>
                      <m:t>)</m:t>
                    </m:r>
                  </m:oMath>
                </a14:m>
                <a:r>
                  <a:t> : The maximum </a:t>
                </a:r>
                <a14:m>
                  <m:oMath xmlns:m="http://schemas.openxmlformats.org/officeDocument/2006/math">
                    <m:r>
                      <a:rPr sz="2100" i="1">
                        <a:solidFill>
                          <a:srgbClr val="000000"/>
                        </a:solidFill>
                        <a:latin typeface="Cambria Math" panose="02040503050406030204" pitchFamily="18" charset="0"/>
                      </a:rPr>
                      <m:t>𝑝</m:t>
                    </m:r>
                  </m:oMath>
                </a14:m>
                <a:r>
                  <a:t> pieces with given </a:t>
                </a:r>
                <a14:m>
                  <m:oMath xmlns:m="http://schemas.openxmlformats.org/officeDocument/2006/math">
                    <m:r>
                      <a:rPr sz="2500" i="1">
                        <a:solidFill>
                          <a:srgbClr val="000000"/>
                        </a:solidFill>
                        <a:latin typeface="Cambria Math" panose="02040503050406030204" pitchFamily="18" charset="0"/>
                      </a:rPr>
                      <m:t>𝑛</m:t>
                    </m:r>
                  </m:oMath>
                </a14:m>
                <a:r>
                  <a:t> cuts</a:t>
                </a:r>
                <a:endParaRPr sz="1800"/>
              </a:p>
            </p:txBody>
          </p:sp>
        </mc:Choice>
        <mc:Fallback xmlns="">
          <p:sp>
            <p:nvSpPr>
              <p:cNvPr id="408" name="文字方塊 5"/>
              <p:cNvSpPr txBox="1">
                <a:spLocks noRot="1" noChangeAspect="1" noMove="1" noResize="1" noEditPoints="1" noAdjustHandles="1" noChangeArrowheads="1" noChangeShapeType="1" noTextEdit="1"/>
              </p:cNvSpPr>
              <p:nvPr/>
            </p:nvSpPr>
            <p:spPr>
              <a:xfrm>
                <a:off x="5603131" y="3022600"/>
                <a:ext cx="5509748" cy="808737"/>
              </a:xfrm>
              <a:prstGeom prst="rect">
                <a:avLst/>
              </a:prstGeom>
              <a:blipFill rotWithShape="0">
                <a:blip r:embed="rId3"/>
                <a:stretch>
                  <a:fillRect l="-2434" t="-6015" b="-1954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9" name="文字方塊 6"/>
              <p:cNvSpPr txBox="1"/>
              <p:nvPr/>
            </p:nvSpPr>
            <p:spPr>
              <a:xfrm>
                <a:off x="5489523" y="4005254"/>
                <a:ext cx="5736964" cy="611205"/>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r>
                        <a:rPr sz="1900" i="1">
                          <a:solidFill>
                            <a:srgbClr val="000000"/>
                          </a:solidFill>
                          <a:latin typeface="Cambria Math" panose="02040503050406030204" pitchFamily="18" charset="0"/>
                        </a:rPr>
                        <m:t>𝑝</m:t>
                      </m:r>
                      <m:d>
                        <m:dPr>
                          <m:ctrlPr>
                            <a:rPr sz="1900" i="1">
                              <a:solidFill>
                                <a:srgbClr val="000000"/>
                              </a:solidFill>
                              <a:latin typeface="Cambria Math" panose="02040503050406030204" pitchFamily="18" charset="0"/>
                            </a:rPr>
                          </m:ctrlPr>
                        </m:dPr>
                        <m:e>
                          <m:r>
                            <a:rPr sz="1900" i="1">
                              <a:solidFill>
                                <a:srgbClr val="000000"/>
                              </a:solidFill>
                              <a:latin typeface="Cambria Math" panose="02040503050406030204" pitchFamily="18" charset="0"/>
                            </a:rPr>
                            <m:t>𝑛</m:t>
                          </m:r>
                        </m:e>
                      </m:d>
                      <m:r>
                        <a:rPr sz="1900" i="1">
                          <a:solidFill>
                            <a:srgbClr val="000000"/>
                          </a:solidFill>
                          <a:latin typeface="Cambria Math" panose="02040503050406030204" pitchFamily="18" charset="0"/>
                        </a:rPr>
                        <m:t>=</m:t>
                      </m:r>
                      <m:d>
                        <m:dPr>
                          <m:ctrlPr>
                            <a:rPr sz="1900" i="1">
                              <a:solidFill>
                                <a:srgbClr val="000000"/>
                              </a:solidFill>
                              <a:latin typeface="Cambria Math" panose="02040503050406030204" pitchFamily="18" charset="0"/>
                            </a:rPr>
                          </m:ctrlPr>
                        </m:dPr>
                        <m:e>
                          <m:f>
                            <m:fPr>
                              <m:type m:val="noBar"/>
                              <m:ctrlPr>
                                <a:rPr sz="1900" i="1">
                                  <a:solidFill>
                                    <a:srgbClr val="000000"/>
                                  </a:solidFill>
                                  <a:latin typeface="Cambria Math" panose="02040503050406030204" pitchFamily="18" charset="0"/>
                                </a:rPr>
                              </m:ctrlPr>
                            </m:fPr>
                            <m:num>
                              <m:r>
                                <a:rPr sz="1900" i="1">
                                  <a:solidFill>
                                    <a:srgbClr val="000000"/>
                                  </a:solidFill>
                                  <a:latin typeface="Cambria Math" panose="02040503050406030204" pitchFamily="18" charset="0"/>
                                </a:rPr>
                                <m:t>𝑛</m:t>
                              </m:r>
                              <m:r>
                                <a:rPr sz="1900" i="1">
                                  <a:solidFill>
                                    <a:srgbClr val="000000"/>
                                  </a:solidFill>
                                  <a:latin typeface="Cambria Math" panose="02040503050406030204" pitchFamily="18" charset="0"/>
                                </a:rPr>
                                <m:t>+1</m:t>
                              </m:r>
                            </m:num>
                            <m:den>
                              <m:r>
                                <a:rPr sz="1900" i="1">
                                  <a:solidFill>
                                    <a:srgbClr val="000000"/>
                                  </a:solidFill>
                                  <a:latin typeface="Cambria Math" panose="02040503050406030204" pitchFamily="18" charset="0"/>
                                </a:rPr>
                                <m:t>2</m:t>
                              </m:r>
                            </m:den>
                          </m:f>
                        </m:e>
                      </m:d>
                      <m:r>
                        <a:rPr sz="1900" i="1">
                          <a:solidFill>
                            <a:srgbClr val="000000"/>
                          </a:solidFill>
                          <a:latin typeface="Cambria Math" panose="02040503050406030204" pitchFamily="18" charset="0"/>
                        </a:rPr>
                        <m:t>+1=</m:t>
                      </m:r>
                      <m:d>
                        <m:dPr>
                          <m:ctrlPr>
                            <a:rPr sz="1900" i="1">
                              <a:solidFill>
                                <a:srgbClr val="000000"/>
                              </a:solidFill>
                              <a:latin typeface="Cambria Math" panose="02040503050406030204" pitchFamily="18" charset="0"/>
                            </a:rPr>
                          </m:ctrlPr>
                        </m:dPr>
                        <m:e>
                          <m:f>
                            <m:fPr>
                              <m:type m:val="noBar"/>
                              <m:ctrlPr>
                                <a:rPr sz="1900" i="1">
                                  <a:solidFill>
                                    <a:srgbClr val="000000"/>
                                  </a:solidFill>
                                  <a:latin typeface="Cambria Math" panose="02040503050406030204" pitchFamily="18" charset="0"/>
                                </a:rPr>
                              </m:ctrlPr>
                            </m:fPr>
                            <m:num>
                              <m:r>
                                <a:rPr sz="1900" i="1">
                                  <a:solidFill>
                                    <a:srgbClr val="000000"/>
                                  </a:solidFill>
                                  <a:latin typeface="Cambria Math" panose="02040503050406030204" pitchFamily="18" charset="0"/>
                                </a:rPr>
                                <m:t>𝑛</m:t>
                              </m:r>
                            </m:num>
                            <m:den>
                              <m:r>
                                <a:rPr sz="1900" i="1">
                                  <a:solidFill>
                                    <a:srgbClr val="000000"/>
                                  </a:solidFill>
                                  <a:latin typeface="Cambria Math" panose="02040503050406030204" pitchFamily="18" charset="0"/>
                                </a:rPr>
                                <m:t>2</m:t>
                              </m:r>
                            </m:den>
                          </m:f>
                        </m:e>
                      </m:d>
                      <m:r>
                        <a:rPr sz="1900" i="1">
                          <a:solidFill>
                            <a:srgbClr val="000000"/>
                          </a:solidFill>
                          <a:latin typeface="Cambria Math" panose="02040503050406030204" pitchFamily="18" charset="0"/>
                        </a:rPr>
                        <m:t>+</m:t>
                      </m:r>
                      <m:d>
                        <m:dPr>
                          <m:ctrlPr>
                            <a:rPr sz="1900" i="1">
                              <a:solidFill>
                                <a:srgbClr val="000000"/>
                              </a:solidFill>
                              <a:latin typeface="Cambria Math" panose="02040503050406030204" pitchFamily="18" charset="0"/>
                            </a:rPr>
                          </m:ctrlPr>
                        </m:dPr>
                        <m:e>
                          <m:f>
                            <m:fPr>
                              <m:type m:val="noBar"/>
                              <m:ctrlPr>
                                <a:rPr sz="1900" i="1">
                                  <a:solidFill>
                                    <a:srgbClr val="000000"/>
                                  </a:solidFill>
                                  <a:latin typeface="Cambria Math" panose="02040503050406030204" pitchFamily="18" charset="0"/>
                                </a:rPr>
                              </m:ctrlPr>
                            </m:fPr>
                            <m:num>
                              <m:r>
                                <a:rPr sz="1900" i="1">
                                  <a:solidFill>
                                    <a:srgbClr val="000000"/>
                                  </a:solidFill>
                                  <a:latin typeface="Cambria Math" panose="02040503050406030204" pitchFamily="18" charset="0"/>
                                </a:rPr>
                                <m:t>𝑛</m:t>
                              </m:r>
                            </m:num>
                            <m:den>
                              <m:r>
                                <a:rPr sz="1900" i="1">
                                  <a:solidFill>
                                    <a:srgbClr val="000000"/>
                                  </a:solidFill>
                                  <a:latin typeface="Cambria Math" panose="02040503050406030204" pitchFamily="18" charset="0"/>
                                </a:rPr>
                                <m:t>1</m:t>
                              </m:r>
                            </m:den>
                          </m:f>
                        </m:e>
                      </m:d>
                      <m:r>
                        <a:rPr sz="1900" i="1">
                          <a:solidFill>
                            <a:srgbClr val="000000"/>
                          </a:solidFill>
                          <a:latin typeface="Cambria Math" panose="02040503050406030204" pitchFamily="18" charset="0"/>
                        </a:rPr>
                        <m:t>+</m:t>
                      </m:r>
                      <m:d>
                        <m:dPr>
                          <m:ctrlPr>
                            <a:rPr sz="1900" i="1">
                              <a:solidFill>
                                <a:srgbClr val="000000"/>
                              </a:solidFill>
                              <a:latin typeface="Cambria Math" panose="02040503050406030204" pitchFamily="18" charset="0"/>
                            </a:rPr>
                          </m:ctrlPr>
                        </m:dPr>
                        <m:e>
                          <m:f>
                            <m:fPr>
                              <m:type m:val="noBar"/>
                              <m:ctrlPr>
                                <a:rPr sz="1900" i="1">
                                  <a:solidFill>
                                    <a:srgbClr val="000000"/>
                                  </a:solidFill>
                                  <a:latin typeface="Cambria Math" panose="02040503050406030204" pitchFamily="18" charset="0"/>
                                </a:rPr>
                              </m:ctrlPr>
                            </m:fPr>
                            <m:num>
                              <m:r>
                                <a:rPr sz="1900" i="1">
                                  <a:solidFill>
                                    <a:srgbClr val="000000"/>
                                  </a:solidFill>
                                  <a:latin typeface="Cambria Math" panose="02040503050406030204" pitchFamily="18" charset="0"/>
                                </a:rPr>
                                <m:t>𝑛</m:t>
                              </m:r>
                            </m:num>
                            <m:den>
                              <m:r>
                                <a:rPr sz="1900" i="1">
                                  <a:solidFill>
                                    <a:srgbClr val="000000"/>
                                  </a:solidFill>
                                  <a:latin typeface="Cambria Math" panose="02040503050406030204" pitchFamily="18" charset="0"/>
                                </a:rPr>
                                <m:t>0</m:t>
                              </m:r>
                            </m:den>
                          </m:f>
                        </m:e>
                      </m:d>
                      <m:r>
                        <a:rPr sz="1900" i="1">
                          <a:solidFill>
                            <a:srgbClr val="000000"/>
                          </a:solidFill>
                          <a:latin typeface="Cambria Math" panose="02040503050406030204" pitchFamily="18" charset="0"/>
                        </a:rPr>
                        <m:t>=</m:t>
                      </m:r>
                      <m:f>
                        <m:fPr>
                          <m:ctrlPr>
                            <a:rPr sz="1900" i="1">
                              <a:solidFill>
                                <a:srgbClr val="000000"/>
                              </a:solidFill>
                              <a:latin typeface="Cambria Math" panose="02040503050406030204" pitchFamily="18" charset="0"/>
                            </a:rPr>
                          </m:ctrlPr>
                        </m:fPr>
                        <m:num>
                          <m:sSup>
                            <m:sSupPr>
                              <m:ctrlPr>
                                <a:rPr sz="1900" i="1">
                                  <a:solidFill>
                                    <a:srgbClr val="000000"/>
                                  </a:solidFill>
                                  <a:latin typeface="Cambria Math" panose="02040503050406030204" pitchFamily="18" charset="0"/>
                                </a:rPr>
                              </m:ctrlPr>
                            </m:sSupPr>
                            <m:e>
                              <m:r>
                                <a:rPr sz="1900" i="1">
                                  <a:solidFill>
                                    <a:srgbClr val="000000"/>
                                  </a:solidFill>
                                  <a:latin typeface="Cambria Math" panose="02040503050406030204" pitchFamily="18" charset="0"/>
                                </a:rPr>
                                <m:t>𝑛</m:t>
                              </m:r>
                            </m:e>
                            <m:sup>
                              <m:r>
                                <a:rPr sz="1900" i="1">
                                  <a:solidFill>
                                    <a:srgbClr val="000000"/>
                                  </a:solidFill>
                                  <a:latin typeface="Cambria Math" panose="02040503050406030204" pitchFamily="18" charset="0"/>
                                </a:rPr>
                                <m:t>2</m:t>
                              </m:r>
                            </m:sup>
                          </m:sSup>
                          <m:r>
                            <a:rPr sz="1900" i="1">
                              <a:solidFill>
                                <a:srgbClr val="000000"/>
                              </a:solidFill>
                              <a:latin typeface="Cambria Math" panose="02040503050406030204" pitchFamily="18" charset="0"/>
                            </a:rPr>
                            <m:t>+</m:t>
                          </m:r>
                          <m:r>
                            <a:rPr sz="1900" i="1">
                              <a:solidFill>
                                <a:srgbClr val="000000"/>
                              </a:solidFill>
                              <a:latin typeface="Cambria Math" panose="02040503050406030204" pitchFamily="18" charset="0"/>
                            </a:rPr>
                            <m:t>𝑛</m:t>
                          </m:r>
                          <m:r>
                            <a:rPr sz="1900" i="1">
                              <a:solidFill>
                                <a:srgbClr val="000000"/>
                              </a:solidFill>
                              <a:latin typeface="Cambria Math" panose="02040503050406030204" pitchFamily="18" charset="0"/>
                            </a:rPr>
                            <m:t>+1</m:t>
                          </m:r>
                        </m:num>
                        <m:den>
                          <m:r>
                            <a:rPr sz="1900" i="1">
                              <a:solidFill>
                                <a:srgbClr val="000000"/>
                              </a:solidFill>
                              <a:latin typeface="Cambria Math" panose="02040503050406030204" pitchFamily="18" charset="0"/>
                            </a:rPr>
                            <m:t>2</m:t>
                          </m:r>
                        </m:den>
                      </m:f>
                    </m:oMath>
                  </m:oMathPara>
                </a14:m>
                <a:endParaRPr sz="1900"/>
              </a:p>
            </p:txBody>
          </p:sp>
        </mc:Choice>
        <mc:Fallback xmlns="">
          <p:sp>
            <p:nvSpPr>
              <p:cNvPr id="409" name="文字方塊 6"/>
              <p:cNvSpPr txBox="1">
                <a:spLocks noRot="1" noChangeAspect="1" noMove="1" noResize="1" noEditPoints="1" noAdjustHandles="1" noChangeArrowheads="1" noChangeShapeType="1" noTextEdit="1"/>
              </p:cNvSpPr>
              <p:nvPr/>
            </p:nvSpPr>
            <p:spPr>
              <a:xfrm>
                <a:off x="5489523" y="4005254"/>
                <a:ext cx="5736964" cy="611205"/>
              </a:xfrm>
              <a:prstGeom prst="rect">
                <a:avLst/>
              </a:prstGeom>
              <a:blipFill rotWithShape="0">
                <a:blip r:embed="rId4"/>
                <a:stretch>
                  <a:fillRect b="-9000"/>
                </a:stretch>
              </a:blipFill>
              <a:ln w="12700">
                <a:miter lim="400000"/>
              </a:ln>
            </p:spPr>
            <p:txBody>
              <a:bodyPr/>
              <a:lstStyle/>
              <a:p>
                <a:r>
                  <a:rPr lang="zh-TW" altLang="en-US">
                    <a:noFill/>
                  </a:rPr>
                  <a:t> </a:t>
                </a:r>
              </a:p>
            </p:txBody>
          </p:sp>
        </mc:Fallback>
      </mc:AlternateContent>
      <p:sp>
        <p:nvSpPr>
          <p:cNvPr id="410" name="文字方塊 7"/>
          <p:cNvSpPr txBox="1"/>
          <p:nvPr/>
        </p:nvSpPr>
        <p:spPr>
          <a:xfrm>
            <a:off x="188958" y="7873863"/>
            <a:ext cx="9398736" cy="453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b="0">
                <a:latin typeface="Calibri"/>
                <a:ea typeface="Calibri"/>
                <a:cs typeface="Calibri"/>
                <a:sym typeface="Calibri"/>
              </a:defRPr>
            </a:pPr>
            <a:r>
              <a:t>Image source from </a:t>
            </a:r>
            <a:r>
              <a:rPr u="sng">
                <a:solidFill>
                  <a:srgbClr val="0563C1"/>
                </a:solidFill>
                <a:uFill>
                  <a:solidFill>
                    <a:srgbClr val="0563C1"/>
                  </a:solidFill>
                </a:uFill>
                <a:hlinkClick r:id="rId5"/>
              </a:rPr>
              <a:t>FAMOUS MATHEMATICAL SEQUENCES AND SERIES</a:t>
            </a:r>
          </a:p>
        </p:txBody>
      </p:sp>
      <p:sp>
        <p:nvSpPr>
          <p:cNvPr id="411" name="文字方塊 8"/>
          <p:cNvSpPr txBox="1"/>
          <p:nvPr/>
        </p:nvSpPr>
        <p:spPr>
          <a:xfrm>
            <a:off x="218447" y="8756740"/>
            <a:ext cx="8848978" cy="453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p>
            <a:pPr algn="l" defTabSz="1300480">
              <a:defRPr b="0">
                <a:latin typeface="Calibri"/>
                <a:ea typeface="Calibri"/>
                <a:cs typeface="Calibri"/>
                <a:sym typeface="Calibri"/>
              </a:defRPr>
            </a:pPr>
            <a:r>
              <a:t>Proof can be referenced to </a:t>
            </a:r>
            <a:r>
              <a:rPr u="sng">
                <a:solidFill>
                  <a:srgbClr val="0563C1"/>
                </a:solidFill>
                <a:uFill>
                  <a:solidFill>
                    <a:srgbClr val="0563C1"/>
                  </a:solidFill>
                </a:uFill>
                <a:hlinkClick r:id="rId6"/>
              </a:rPr>
              <a:t>Lazy caterer's sequence - Wikipedia </a:t>
            </a:r>
          </a:p>
        </p:txBody>
      </p:sp>
      <p:sp>
        <p:nvSpPr>
          <p:cNvPr id="412" name="文字方塊 9"/>
          <p:cNvSpPr txBox="1"/>
          <p:nvPr/>
        </p:nvSpPr>
        <p:spPr>
          <a:xfrm>
            <a:off x="5409803" y="5251085"/>
            <a:ext cx="6806770" cy="2193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b="0">
                <a:latin typeface="Calibri"/>
                <a:ea typeface="Calibri"/>
                <a:cs typeface="Calibri"/>
                <a:sym typeface="Calibri"/>
              </a:defRPr>
            </a:pPr>
            <a:r>
              <a:t>這個序列有趣的地方在,正常切蛋糕或派時,都想著能等分切,會有先入為主的想法,以為這樣的切法會有最多的塊數,實際上則不然。結果來說,在下某一刀前,不要切到之前存在過的交點,這樣的切法正好符合Lazy caterer’s sequence。</a:t>
            </a:r>
          </a:p>
        </p:txBody>
      </p:sp>
      <p:sp>
        <p:nvSpPr>
          <p:cNvPr id="413" name="文字方塊 10"/>
          <p:cNvSpPr txBox="1"/>
          <p:nvPr/>
        </p:nvSpPr>
        <p:spPr>
          <a:xfrm>
            <a:off x="9117628" y="1959760"/>
            <a:ext cx="5549009" cy="51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b="0">
                <a:latin typeface="Calibri"/>
                <a:ea typeface="Calibri"/>
                <a:cs typeface="Calibri"/>
                <a:sym typeface="Calibri"/>
              </a:defRPr>
            </a:pPr>
            <a:r>
              <a:t>[hw1] R08922060 林映廷</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標題 1"/>
          <p:cNvSpPr txBox="1">
            <a:spLocks noGrp="1"/>
          </p:cNvSpPr>
          <p:nvPr>
            <p:ph type="title"/>
          </p:nvPr>
        </p:nvSpPr>
        <p:spPr>
          <a:prstGeom prst="rect">
            <a:avLst/>
          </a:prstGeom>
        </p:spPr>
        <p:txBody>
          <a:bodyPr/>
          <a:lstStyle/>
          <a:p>
            <a:r>
              <a:rPr dirty="0" err="1"/>
              <a:t>Khinchin's</a:t>
            </a:r>
            <a:r>
              <a:rPr dirty="0"/>
              <a:t> constant</a:t>
            </a:r>
          </a:p>
        </p:txBody>
      </p:sp>
      <p:pic>
        <p:nvPicPr>
          <p:cNvPr id="419" name="Picture 2" descr="Picture 2"/>
          <p:cNvPicPr>
            <a:picLocks noChangeAspect="1"/>
          </p:cNvPicPr>
          <p:nvPr/>
        </p:nvPicPr>
        <p:blipFill>
          <a:blip r:embed="rId2">
            <a:extLst/>
          </a:blip>
          <a:stretch>
            <a:fillRect/>
          </a:stretch>
        </p:blipFill>
        <p:spPr>
          <a:xfrm>
            <a:off x="4966229" y="2316515"/>
            <a:ext cx="7394280" cy="4137132"/>
          </a:xfrm>
          <a:prstGeom prst="rect">
            <a:avLst/>
          </a:prstGeom>
          <a:ln w="12700">
            <a:miter lim="400000"/>
          </a:ln>
        </p:spPr>
      </p:pic>
      <p:sp>
        <p:nvSpPr>
          <p:cNvPr id="420" name="文字方塊 3"/>
          <p:cNvSpPr txBox="1"/>
          <p:nvPr/>
        </p:nvSpPr>
        <p:spPr>
          <a:xfrm>
            <a:off x="7628925" y="8973255"/>
            <a:ext cx="5012852" cy="4856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lvl1pPr algn="l" defTabSz="1300480">
              <a:defRPr b="0">
                <a:latin typeface="Calibri"/>
                <a:ea typeface="Calibri"/>
                <a:cs typeface="Calibri"/>
                <a:sym typeface="Calibri"/>
              </a:defRPr>
            </a:lvl1pPr>
          </a:lstStyle>
          <a:p>
            <a:r>
              <a:t>Reference: Wikipedia, Numberphile</a:t>
            </a:r>
          </a:p>
        </p:txBody>
      </p:sp>
      <p:sp>
        <p:nvSpPr>
          <p:cNvPr id="421" name="文字方塊 4"/>
          <p:cNvSpPr txBox="1"/>
          <p:nvPr/>
        </p:nvSpPr>
        <p:spPr>
          <a:xfrm>
            <a:off x="189044" y="2380865"/>
            <a:ext cx="4506102" cy="333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b="0">
                <a:latin typeface="Calibri"/>
                <a:ea typeface="Calibri"/>
                <a:cs typeface="Calibri"/>
                <a:sym typeface="Calibri"/>
              </a:defRPr>
            </a:pPr>
            <a:r>
              <a:t>In number theory, Aleksandr Yakovlevich Khinchin proved that for almost all real numbers x, coefficients a</a:t>
            </a:r>
            <a:r>
              <a:rPr sz="1400"/>
              <a:t>i</a:t>
            </a:r>
            <a:r>
              <a:t> of the continued fraction expansion of x have a finite geometric mean that is independent of the value of x and is known as Khinchin's constant.</a:t>
            </a:r>
          </a:p>
        </p:txBody>
      </p:sp>
      <p:pic>
        <p:nvPicPr>
          <p:cNvPr id="422" name="Picture 3" descr="Picture 3"/>
          <p:cNvPicPr>
            <a:picLocks noChangeAspect="1"/>
          </p:cNvPicPr>
          <p:nvPr/>
        </p:nvPicPr>
        <p:blipFill>
          <a:blip r:embed="rId3">
            <a:extLst/>
          </a:blip>
          <a:stretch>
            <a:fillRect/>
          </a:stretch>
        </p:blipFill>
        <p:spPr>
          <a:xfrm>
            <a:off x="316115" y="6037445"/>
            <a:ext cx="3535681" cy="3644054"/>
          </a:xfrm>
          <a:prstGeom prst="rect">
            <a:avLst/>
          </a:prstGeom>
          <a:ln w="12700">
            <a:miter lim="400000"/>
          </a:ln>
        </p:spPr>
      </p:pic>
      <p:sp>
        <p:nvSpPr>
          <p:cNvPr id="423" name="文字方塊 5"/>
          <p:cNvSpPr txBox="1"/>
          <p:nvPr/>
        </p:nvSpPr>
        <p:spPr>
          <a:xfrm>
            <a:off x="5068640" y="6822616"/>
            <a:ext cx="7271209" cy="1908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b="0">
                <a:latin typeface="Calibri"/>
                <a:ea typeface="Calibri"/>
                <a:cs typeface="Calibri"/>
                <a:sym typeface="Calibri"/>
              </a:defRPr>
            </a:pPr>
            <a:r>
              <a:t>It is interesting that almost every numbers share a same value in terms of the geometric mean of the coefficients of the continued fraction expansion, and that K</a:t>
            </a:r>
            <a:r>
              <a:rPr sz="1400"/>
              <a:t>0</a:t>
            </a:r>
            <a:r>
              <a:t> itself is thought to follow this rule as well.</a:t>
            </a:r>
          </a:p>
        </p:txBody>
      </p:sp>
      <p:sp>
        <p:nvSpPr>
          <p:cNvPr id="424" name="文字方塊 6"/>
          <p:cNvSpPr txBox="1"/>
          <p:nvPr/>
        </p:nvSpPr>
        <p:spPr>
          <a:xfrm>
            <a:off x="9771436" y="254704"/>
            <a:ext cx="2696937" cy="549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algn="l" defTabSz="1300480">
              <a:defRPr b="0">
                <a:latin typeface="Calibri"/>
                <a:ea typeface="Calibri"/>
                <a:cs typeface="Calibri"/>
                <a:sym typeface="Calibri"/>
              </a:defRPr>
            </a:pPr>
            <a:r>
              <a:t>R08922112  林溥博</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itle 2"/>
          <p:cNvSpPr txBox="1">
            <a:spLocks noGrp="1"/>
          </p:cNvSpPr>
          <p:nvPr>
            <p:ph type="title"/>
          </p:nvPr>
        </p:nvSpPr>
        <p:spPr>
          <a:xfrm>
            <a:off x="864352" y="616775"/>
            <a:ext cx="7721143" cy="1086585"/>
          </a:xfrm>
          <a:prstGeom prst="rect">
            <a:avLst/>
          </a:prstGeom>
        </p:spPr>
        <p:txBody>
          <a:bodyPr/>
          <a:lstStyle>
            <a:lvl1pPr algn="ctr" defTabSz="1274470">
              <a:defRPr sz="6076">
                <a:latin typeface="Arial"/>
                <a:ea typeface="Arial"/>
                <a:cs typeface="Arial"/>
                <a:sym typeface="Arial"/>
              </a:defRPr>
            </a:lvl1pPr>
          </a:lstStyle>
          <a:p>
            <a:r>
              <a:t>The Catalan Numbers</a:t>
            </a:r>
          </a:p>
        </p:txBody>
      </p:sp>
      <p:sp>
        <p:nvSpPr>
          <p:cNvPr id="358" name="Content Placeholder 3"/>
          <p:cNvSpPr txBox="1">
            <a:spLocks noGrp="1"/>
          </p:cNvSpPr>
          <p:nvPr>
            <p:ph type="body" idx="1"/>
          </p:nvPr>
        </p:nvSpPr>
        <p:spPr>
          <a:xfrm>
            <a:off x="38700" y="2218752"/>
            <a:ext cx="12238764" cy="5964605"/>
          </a:xfrm>
          <a:prstGeom prst="rect">
            <a:avLst/>
          </a:prstGeom>
        </p:spPr>
        <p:txBody>
          <a:bodyPr/>
          <a:lstStyle/>
          <a:p>
            <a:pPr marL="246125" indent="-246125" defTabSz="988364">
              <a:lnSpc>
                <a:spcPct val="150000"/>
              </a:lnSpc>
              <a:spcBef>
                <a:spcPts val="1000"/>
              </a:spcBef>
              <a:defRPr sz="2584"/>
            </a:pPr>
            <a:r>
              <a:t>The first few terms are:</a:t>
            </a:r>
            <a:br/>
            <a:r>
              <a:rPr sz="2888">
                <a:latin typeface="Consolas"/>
                <a:ea typeface="Consolas"/>
                <a:cs typeface="Consolas"/>
                <a:sym typeface="Consolas"/>
              </a:rPr>
              <a:t>1, 1, 2, 5, 14, 42, 132, 429</a:t>
            </a:r>
          </a:p>
          <a:p>
            <a:pPr marL="246125" indent="-246125" defTabSz="988364">
              <a:lnSpc>
                <a:spcPct val="100000"/>
              </a:lnSpc>
              <a:spcBef>
                <a:spcPts val="1200"/>
              </a:spcBef>
              <a:defRPr sz="2584"/>
            </a:pPr>
            <a:r>
              <a:t>They count at least 150 different kind of combinatorial objects. The famous mathematician Richard P. Stanley wrote a monograph on them (ISBN: 1107427746.)</a:t>
            </a:r>
          </a:p>
          <a:p>
            <a:pPr marL="246125" indent="-246125" defTabSz="988364">
              <a:lnSpc>
                <a:spcPct val="100000"/>
              </a:lnSpc>
              <a:spcBef>
                <a:spcPts val="1200"/>
              </a:spcBef>
              <a:defRPr sz="2584"/>
            </a:pPr>
            <a:r>
              <a:t>For example in graph objects:</a:t>
            </a:r>
          </a:p>
          <a:p>
            <a:pPr marL="593597" lvl="1" indent="-246125" defTabSz="988364">
              <a:lnSpc>
                <a:spcPct val="100000"/>
              </a:lnSpc>
              <a:spcBef>
                <a:spcPts val="1200"/>
              </a:spcBef>
              <a:defRPr sz="2584"/>
            </a:pPr>
            <a:r>
              <a:t> The binary trees with n vertices </a:t>
            </a:r>
          </a:p>
          <a:p>
            <a:pPr marL="593597" lvl="1" indent="-246125" defTabSz="988364">
              <a:lnSpc>
                <a:spcPct val="100000"/>
              </a:lnSpc>
              <a:spcBef>
                <a:spcPts val="1200"/>
              </a:spcBef>
              <a:defRPr sz="2584"/>
            </a:pPr>
            <a:r>
              <a:t> The  ordered trees with n+1 vertices</a:t>
            </a:r>
          </a:p>
          <a:p>
            <a:pPr marL="593597" lvl="1" indent="-246125" defTabSz="988364">
              <a:lnSpc>
                <a:spcPct val="100000"/>
              </a:lnSpc>
              <a:spcBef>
                <a:spcPts val="1200"/>
              </a:spcBef>
              <a:defRPr sz="2584"/>
            </a:pPr>
            <a:r>
              <a:t> Triangulations of a convex polygon with n+2 vertices</a:t>
            </a:r>
          </a:p>
          <a:p>
            <a:pPr marL="593597" lvl="1" indent="-246125" defTabSz="988364">
              <a:lnSpc>
                <a:spcPct val="100000"/>
              </a:lnSpc>
              <a:spcBef>
                <a:spcPts val="1200"/>
              </a:spcBef>
              <a:defRPr sz="2584"/>
            </a:pPr>
            <a:r>
              <a:t> Dyck Paths from (n-1, 0) to (0, n-1)</a:t>
            </a:r>
          </a:p>
          <a:p>
            <a:pPr marL="593597" lvl="1" indent="-246125" defTabSz="988364">
              <a:lnSpc>
                <a:spcPct val="100000"/>
              </a:lnSpc>
              <a:spcBef>
                <a:spcPts val="1200"/>
              </a:spcBef>
              <a:defRPr sz="2584"/>
            </a:pPr>
            <a:r>
              <a:t> Noncrossing  partitions of the set [n]</a:t>
            </a:r>
          </a:p>
        </p:txBody>
      </p:sp>
      <p:grpSp>
        <p:nvGrpSpPr>
          <p:cNvPr id="362" name="群組"/>
          <p:cNvGrpSpPr/>
          <p:nvPr/>
        </p:nvGrpSpPr>
        <p:grpSpPr>
          <a:xfrm>
            <a:off x="7121464" y="1690948"/>
            <a:ext cx="5765314" cy="1636736"/>
            <a:chOff x="0" y="0"/>
            <a:chExt cx="5765313" cy="1636735"/>
          </a:xfrm>
        </p:grpSpPr>
        <p:pic>
          <p:nvPicPr>
            <p:cNvPr id="359" name="Picture 4" descr="Picture 4"/>
            <p:cNvPicPr>
              <a:picLocks noChangeAspect="1"/>
            </p:cNvPicPr>
            <p:nvPr/>
          </p:nvPicPr>
          <p:blipFill>
            <a:blip r:embed="rId2">
              <a:extLst/>
            </a:blip>
            <a:stretch>
              <a:fillRect/>
            </a:stretch>
          </p:blipFill>
          <p:spPr>
            <a:xfrm>
              <a:off x="4428136" y="171397"/>
              <a:ext cx="1248852" cy="1300619"/>
            </a:xfrm>
            <a:prstGeom prst="rect">
              <a:avLst/>
            </a:prstGeom>
            <a:ln w="12700" cap="flat">
              <a:noFill/>
              <a:miter lim="400000"/>
            </a:ln>
            <a:effectLst/>
          </p:spPr>
        </p:pic>
        <p:sp>
          <p:nvSpPr>
            <p:cNvPr id="360" name="TextBox 5"/>
            <p:cNvSpPr txBox="1"/>
            <p:nvPr/>
          </p:nvSpPr>
          <p:spPr>
            <a:xfrm>
              <a:off x="232896" y="284701"/>
              <a:ext cx="4195385" cy="11449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7" tIns="48767" rIns="48767" bIns="48767" numCol="1" anchor="t">
              <a:spAutoFit/>
            </a:bodyPr>
            <a:lstStyle>
              <a:lvl1pPr algn="l" defTabSz="1300480">
                <a:defRPr sz="3400" b="0">
                  <a:latin typeface="Arial"/>
                  <a:ea typeface="Arial"/>
                  <a:cs typeface="Arial"/>
                  <a:sym typeface="Arial"/>
                </a:defRPr>
              </a:lvl1pPr>
            </a:lstStyle>
            <a:p>
              <a:r>
                <a:rPr dirty="0"/>
                <a:t>The </a:t>
              </a:r>
              <a:r>
                <a:rPr lang="en-US" altLang="zh-TW" i="1" dirty="0" smtClean="0"/>
                <a:t>n</a:t>
              </a:r>
              <a:r>
                <a:rPr lang="en-US" altLang="zh-TW" dirty="0" smtClean="0"/>
                <a:t>-</a:t>
              </a:r>
              <a:r>
                <a:rPr lang="en-US" altLang="zh-TW" dirty="0" err="1" smtClean="0"/>
                <a:t>th</a:t>
              </a:r>
              <a:r>
                <a:rPr lang="en-US" altLang="zh-TW" dirty="0" smtClean="0"/>
                <a:t> </a:t>
              </a:r>
              <a:r>
                <a:rPr dirty="0" smtClean="0"/>
                <a:t>formula </a:t>
              </a:r>
              <a:r>
                <a:rPr dirty="0"/>
                <a:t>of </a:t>
              </a:r>
              <a:r>
                <a:rPr dirty="0" smtClean="0"/>
                <a:t>them </a:t>
              </a:r>
              <a:r>
                <a:rPr dirty="0"/>
                <a:t>is</a:t>
              </a:r>
            </a:p>
          </p:txBody>
        </p:sp>
        <p:sp>
          <p:nvSpPr>
            <p:cNvPr id="361" name="Rounded Rectangle 6"/>
            <p:cNvSpPr/>
            <p:nvPr/>
          </p:nvSpPr>
          <p:spPr>
            <a:xfrm>
              <a:off x="0" y="0"/>
              <a:ext cx="5765313" cy="1636735"/>
            </a:xfrm>
            <a:prstGeom prst="roundRect">
              <a:avLst>
                <a:gd name="adj" fmla="val 16667"/>
              </a:avLst>
            </a:prstGeom>
            <a:noFill/>
            <a:ln w="50800" cap="flat">
              <a:solidFill>
                <a:srgbClr val="FFC000"/>
              </a:solidFill>
              <a:prstDash val="sysDot"/>
              <a:miter lim="800000"/>
            </a:ln>
            <a:effectLst/>
          </p:spPr>
          <p:txBody>
            <a:bodyPr wrap="square" lIns="48767" tIns="48767" rIns="48767" bIns="48767" numCol="1" anchor="ctr">
              <a:noAutofit/>
            </a:bodyPr>
            <a:lstStyle/>
            <a:p>
              <a:pPr defTabSz="1300480">
                <a:defRPr b="0">
                  <a:solidFill>
                    <a:srgbClr val="FFFFFF"/>
                  </a:solidFill>
                  <a:latin typeface="Calibri"/>
                  <a:ea typeface="Calibri"/>
                  <a:cs typeface="Calibri"/>
                  <a:sym typeface="Calibri"/>
                </a:defRPr>
              </a:pPr>
              <a:endParaRPr/>
            </a:p>
          </p:txBody>
        </p:sp>
      </p:grpSp>
      <p:pic>
        <p:nvPicPr>
          <p:cNvPr id="363" name="Picture 8" descr="Picture 8"/>
          <p:cNvPicPr>
            <a:picLocks noChangeAspect="1"/>
          </p:cNvPicPr>
          <p:nvPr/>
        </p:nvPicPr>
        <p:blipFill>
          <a:blip r:embed="rId3">
            <a:extLst/>
          </a:blip>
          <a:stretch>
            <a:fillRect/>
          </a:stretch>
        </p:blipFill>
        <p:spPr>
          <a:xfrm>
            <a:off x="8102820" y="4521610"/>
            <a:ext cx="4959473" cy="2515674"/>
          </a:xfrm>
          <a:prstGeom prst="rect">
            <a:avLst/>
          </a:prstGeom>
          <a:ln w="12700">
            <a:miter lim="400000"/>
          </a:ln>
        </p:spPr>
      </p:pic>
      <p:sp>
        <p:nvSpPr>
          <p:cNvPr id="364" name="TextBox 7"/>
          <p:cNvSpPr txBox="1"/>
          <p:nvPr/>
        </p:nvSpPr>
        <p:spPr>
          <a:xfrm>
            <a:off x="7455491" y="7766136"/>
            <a:ext cx="5097260" cy="808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lvl1pPr algn="l" defTabSz="1300480">
              <a:defRPr b="0">
                <a:latin typeface="Calibri"/>
                <a:ea typeface="Calibri"/>
                <a:cs typeface="Calibri"/>
                <a:sym typeface="Calibri"/>
              </a:defRPr>
            </a:lvl1pPr>
          </a:lstStyle>
          <a:p>
            <a:r>
              <a:t>Dyck Paths. Courtesy to Dmharvey on Wikipedia</a:t>
            </a:r>
          </a:p>
        </p:txBody>
      </p:sp>
      <p:sp>
        <p:nvSpPr>
          <p:cNvPr id="365" name="TextBox 8"/>
          <p:cNvSpPr txBox="1"/>
          <p:nvPr/>
        </p:nvSpPr>
        <p:spPr>
          <a:xfrm>
            <a:off x="9402474" y="389782"/>
            <a:ext cx="1917826" cy="872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b="0">
                <a:latin typeface="Calibri"/>
                <a:ea typeface="Calibri"/>
                <a:cs typeface="Calibri"/>
                <a:sym typeface="Calibri"/>
              </a:defRPr>
            </a:pPr>
            <a:r>
              <a:t>d05945019</a:t>
            </a:r>
          </a:p>
          <a:p>
            <a:pPr algn="l" defTabSz="1300480">
              <a:defRPr b="0">
                <a:latin typeface="Calibri"/>
                <a:ea typeface="Calibri"/>
                <a:cs typeface="Calibri"/>
                <a:sym typeface="Calibri"/>
              </a:defRPr>
            </a:pPr>
            <a:r>
              <a:t>楊宗儒</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Xie Bing Ang 謝秉昂"/>
          <p:cNvSpPr txBox="1"/>
          <p:nvPr/>
        </p:nvSpPr>
        <p:spPr>
          <a:xfrm>
            <a:off x="541866" y="7477760"/>
            <a:ext cx="8344748" cy="7540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spcBef>
                <a:spcPts val="2700"/>
              </a:spcBef>
              <a:defRPr sz="4400" b="0">
                <a:solidFill>
                  <a:srgbClr val="006699"/>
                </a:solidFill>
                <a:latin typeface="Times New Roman"/>
                <a:ea typeface="Times New Roman"/>
                <a:cs typeface="Times New Roman"/>
                <a:sym typeface="Times New Roman"/>
              </a:defRPr>
            </a:pPr>
            <a:r>
              <a:t>Xie Bing Ang </a:t>
            </a:r>
            <a:r>
              <a:rPr>
                <a:latin typeface="標楷體"/>
                <a:ea typeface="標楷體"/>
                <a:cs typeface="標楷體"/>
                <a:sym typeface="標楷體"/>
              </a:rPr>
              <a:t>謝秉昂</a:t>
            </a:r>
          </a:p>
        </p:txBody>
      </p:sp>
      <p:sp>
        <p:nvSpPr>
          <p:cNvPr id="427" name="Reason :…"/>
          <p:cNvSpPr txBox="1"/>
          <p:nvPr/>
        </p:nvSpPr>
        <p:spPr>
          <a:xfrm>
            <a:off x="537350" y="3917244"/>
            <a:ext cx="6771077" cy="1971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b="0">
                <a:solidFill>
                  <a:srgbClr val="006699"/>
                </a:solidFill>
                <a:latin typeface="Verdana"/>
                <a:ea typeface="Verdana"/>
                <a:cs typeface="Verdana"/>
                <a:sym typeface="Verdana"/>
              </a:defRPr>
            </a:pPr>
            <a:r>
              <a:t>Reason : </a:t>
            </a:r>
          </a:p>
          <a:p>
            <a:pPr algn="l" defTabSz="1300480">
              <a:defRPr b="0">
                <a:solidFill>
                  <a:srgbClr val="006699"/>
                </a:solidFill>
                <a:latin typeface="Verdana"/>
                <a:ea typeface="Verdana"/>
                <a:cs typeface="Verdana"/>
                <a:sym typeface="Verdana"/>
              </a:defRPr>
            </a:pPr>
            <a:r>
              <a:t>number of ways that n + m open parentheses and n − m close parentheses can be arranged to form the start of a valid sequence of balanced parentheses</a:t>
            </a:r>
          </a:p>
        </p:txBody>
      </p:sp>
      <p:pic>
        <p:nvPicPr>
          <p:cNvPr id="428" name="image.tif" descr="image.tif"/>
          <p:cNvPicPr>
            <a:picLocks noChangeAspect="1"/>
          </p:cNvPicPr>
          <p:nvPr/>
        </p:nvPicPr>
        <p:blipFill>
          <a:blip r:embed="rId2">
            <a:extLst/>
          </a:blip>
          <a:stretch>
            <a:fillRect/>
          </a:stretch>
        </p:blipFill>
        <p:spPr>
          <a:xfrm>
            <a:off x="7965440" y="3628248"/>
            <a:ext cx="4145281" cy="3307646"/>
          </a:xfrm>
          <a:prstGeom prst="rect">
            <a:avLst/>
          </a:prstGeom>
          <a:ln w="12700">
            <a:miter lim="400000"/>
          </a:ln>
        </p:spPr>
      </p:pic>
      <p:sp>
        <p:nvSpPr>
          <p:cNvPr id="429" name="Lobb numbe"/>
          <p:cNvSpPr txBox="1">
            <a:spLocks noGrp="1"/>
          </p:cNvSpPr>
          <p:nvPr>
            <p:ph type="title" idx="4294967295"/>
          </p:nvPr>
        </p:nvSpPr>
        <p:spPr>
          <a:xfrm>
            <a:off x="629919" y="146755"/>
            <a:ext cx="11724642" cy="1869441"/>
          </a:xfrm>
          <a:prstGeom prst="rect">
            <a:avLst/>
          </a:prstGeom>
        </p:spPr>
        <p:txBody>
          <a:bodyPr lIns="65023" tIns="65023" rIns="65023" bIns="65023" anchor="b"/>
          <a:lstStyle>
            <a:lvl1pPr defTabSz="1300480">
              <a:lnSpc>
                <a:spcPct val="90000"/>
              </a:lnSpc>
              <a:defRPr sz="6200">
                <a:solidFill>
                  <a:srgbClr val="006666"/>
                </a:solidFill>
                <a:effectLst>
                  <a:outerShdw blurRad="12700" dist="25400" dir="2700000" rotWithShape="0">
                    <a:srgbClr val="DDDDDD"/>
                  </a:outerShdw>
                </a:effectLst>
                <a:latin typeface="Verdana"/>
                <a:ea typeface="Verdana"/>
                <a:cs typeface="Verdana"/>
                <a:sym typeface="Verdana"/>
              </a:defRPr>
            </a:lvl1pPr>
          </a:lstStyle>
          <a:p>
            <a:r>
              <a:rPr dirty="0" err="1"/>
              <a:t>Lobb</a:t>
            </a:r>
            <a:r>
              <a:rPr dirty="0"/>
              <a:t> </a:t>
            </a:r>
            <a:r>
              <a:rPr dirty="0" smtClean="0"/>
              <a:t>numbe</a:t>
            </a:r>
            <a:r>
              <a:rPr lang="en-US" dirty="0" smtClean="0"/>
              <a:t>r</a:t>
            </a:r>
            <a:endParaRPr dirty="0"/>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標題 1"/>
          <p:cNvSpPr txBox="1">
            <a:spLocks noGrp="1"/>
          </p:cNvSpPr>
          <p:nvPr>
            <p:ph type="title"/>
          </p:nvPr>
        </p:nvSpPr>
        <p:spPr>
          <a:prstGeom prst="rect">
            <a:avLst/>
          </a:prstGeom>
        </p:spPr>
        <p:txBody>
          <a:bodyPr/>
          <a:lstStyle/>
          <a:p>
            <a:pPr defTabSz="988364">
              <a:defRPr sz="5776"/>
            </a:pPr>
            <a:r>
              <a:rPr dirty="0"/>
              <a:t>3, 0, 2, 3, 2, 5, 5, 7, 10, 12, 17…</a:t>
            </a:r>
            <a:br>
              <a:rPr dirty="0"/>
            </a:br>
            <a:r>
              <a:rPr dirty="0"/>
              <a:t>(Perrin Sequence)</a:t>
            </a:r>
          </a:p>
        </p:txBody>
      </p:sp>
      <p:sp>
        <p:nvSpPr>
          <p:cNvPr id="353" name="副標題 2"/>
          <p:cNvSpPr txBox="1">
            <a:spLocks noGrp="1"/>
          </p:cNvSpPr>
          <p:nvPr>
            <p:ph type="body" sz="half" idx="1"/>
          </p:nvPr>
        </p:nvSpPr>
        <p:spPr>
          <a:xfrm>
            <a:off x="1625599" y="5061373"/>
            <a:ext cx="9753602" cy="3202094"/>
          </a:xfrm>
          <a:prstGeom prst="rect">
            <a:avLst/>
          </a:prstGeom>
        </p:spPr>
        <p:txBody>
          <a:bodyPr/>
          <a:lstStyle/>
          <a:p>
            <a:pPr defTabSz="1027379">
              <a:lnSpc>
                <a:spcPct val="72000"/>
              </a:lnSpc>
              <a:spcBef>
                <a:spcPts val="1100"/>
              </a:spcBef>
              <a:defRPr sz="1896"/>
            </a:pPr>
            <a:r>
              <a:rPr dirty="0"/>
              <a:t>B05203047 </a:t>
            </a:r>
            <a:r>
              <a:rPr dirty="0" err="1"/>
              <a:t>資工四</a:t>
            </a:r>
            <a:r>
              <a:rPr dirty="0"/>
              <a:t> </a:t>
            </a:r>
            <a:r>
              <a:rPr dirty="0" err="1"/>
              <a:t>徐衍新</a:t>
            </a:r>
            <a:endParaRPr dirty="0"/>
          </a:p>
          <a:p>
            <a:pPr defTabSz="1027379">
              <a:lnSpc>
                <a:spcPct val="72000"/>
              </a:lnSpc>
              <a:spcBef>
                <a:spcPts val="1100"/>
              </a:spcBef>
              <a:defRPr sz="1896"/>
            </a:pPr>
            <a:r>
              <a:rPr dirty="0"/>
              <a:t>This sequence is interesting since </a:t>
            </a:r>
            <a:r>
              <a:rPr dirty="0" err="1"/>
              <a:t>p|P</a:t>
            </a:r>
            <a:r>
              <a:rPr dirty="0"/>
              <a:t>(p) where P(p) is the p-</a:t>
            </a:r>
            <a:r>
              <a:rPr dirty="0" err="1"/>
              <a:t>th</a:t>
            </a:r>
            <a:r>
              <a:rPr dirty="0"/>
              <a:t> member of the Perrin sequence and p is a prime number</a:t>
            </a:r>
          </a:p>
          <a:p>
            <a:pPr defTabSz="1027379">
              <a:lnSpc>
                <a:spcPct val="72000"/>
              </a:lnSpc>
              <a:spcBef>
                <a:spcPts val="1100"/>
              </a:spcBef>
              <a:defRPr sz="1896"/>
            </a:pPr>
            <a:r>
              <a:rPr dirty="0"/>
              <a:t>Conversely, if n | P(n) , it doesn’t imply n is a prime number</a:t>
            </a:r>
          </a:p>
          <a:p>
            <a:pPr defTabSz="1027379">
              <a:lnSpc>
                <a:spcPct val="72000"/>
              </a:lnSpc>
              <a:spcBef>
                <a:spcPts val="1100"/>
              </a:spcBef>
              <a:defRPr sz="1896"/>
            </a:pPr>
            <a:r>
              <a:rPr dirty="0"/>
              <a:t>But the counter example is rare, only two can be found below 10^6, that is, 271441 and 904631 </a:t>
            </a:r>
          </a:p>
          <a:p>
            <a:pPr defTabSz="1027379">
              <a:lnSpc>
                <a:spcPct val="72000"/>
              </a:lnSpc>
              <a:spcBef>
                <a:spcPts val="1100"/>
              </a:spcBef>
              <a:defRPr sz="1896"/>
            </a:pPr>
            <a:r>
              <a:rPr dirty="0"/>
              <a:t>I choose this </a:t>
            </a:r>
            <a:r>
              <a:rPr dirty="0" err="1"/>
              <a:t>sequencebecause</a:t>
            </a:r>
            <a:r>
              <a:rPr dirty="0"/>
              <a:t> I just found the sequence and prove </a:t>
            </a:r>
            <a:r>
              <a:rPr dirty="0" err="1"/>
              <a:t>p|P</a:t>
            </a:r>
            <a:r>
              <a:rPr dirty="0"/>
              <a:t>(p) independently, and thought that the counter statement may be true. After testing, I found 271441 and 904631 which is the counter example below 10^6. By asking Google, I found that this is called “Perrin </a:t>
            </a:r>
            <a:r>
              <a:rPr dirty="0" err="1"/>
              <a:t>Pseudoprime</a:t>
            </a:r>
            <a:r>
              <a:rPr dirty="0"/>
              <a:t>” and this sequence has already been found.  The smallest Perrin </a:t>
            </a:r>
            <a:r>
              <a:rPr dirty="0" err="1"/>
              <a:t>pseudoprime</a:t>
            </a:r>
            <a:r>
              <a:rPr dirty="0"/>
              <a:t> 271441 was found in 1982 by Adams and Shanks.</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標題 1"/>
          <p:cNvSpPr txBox="1">
            <a:spLocks noGrp="1"/>
          </p:cNvSpPr>
          <p:nvPr>
            <p:ph type="title"/>
          </p:nvPr>
        </p:nvSpPr>
        <p:spPr>
          <a:prstGeom prst="rect">
            <a:avLst/>
          </a:prstGeom>
        </p:spPr>
        <p:txBody>
          <a:bodyPr/>
          <a:lstStyle/>
          <a:p>
            <a:r>
              <a:t>Fibonacci hided in a fraction</a:t>
            </a:r>
          </a:p>
        </p:txBody>
      </p:sp>
      <mc:AlternateContent xmlns:mc="http://schemas.openxmlformats.org/markup-compatibility/2006" xmlns:a14="http://schemas.microsoft.com/office/drawing/2010/main">
        <mc:Choice Requires="a14">
          <p:sp>
            <p:nvSpPr>
              <p:cNvPr id="416" name="內容版面配置區 2"/>
              <p:cNvSpPr txBox="1">
                <a:spLocks noGrp="1"/>
              </p:cNvSpPr>
              <p:nvPr>
                <p:ph type="body" idx="1"/>
              </p:nvPr>
            </p:nvSpPr>
            <p:spPr>
              <a:xfrm>
                <a:off x="894079" y="2596443"/>
                <a:ext cx="11216642" cy="6902715"/>
              </a:xfrm>
              <a:prstGeom prst="rect">
                <a:avLst/>
              </a:prstGeom>
            </p:spPr>
            <p:txBody>
              <a:bodyPr>
                <a:normAutofit fontScale="70000" lnSpcReduction="20000"/>
              </a:bodyPr>
              <a:lstStyle/>
              <a:p>
                <a:pPr marL="300935" indent="-300935" defTabSz="1261465">
                  <a:spcBef>
                    <a:spcPts val="1300"/>
                  </a:spcBef>
                  <a:defRPr sz="3686"/>
                </a:pPr>
                <a14:m>
                  <m:oMath xmlns:m="http://schemas.openxmlformats.org/officeDocument/2006/math">
                    <m:f>
                      <m:fPr>
                        <m:ctrlPr>
                          <a:rPr sz="3300" i="1">
                            <a:solidFill>
                              <a:srgbClr val="000000"/>
                            </a:solidFill>
                            <a:latin typeface="Cambria Math" panose="02040503050406030204" pitchFamily="18" charset="0"/>
                          </a:rPr>
                        </m:ctrlPr>
                      </m:fPr>
                      <m:num>
                        <m:r>
                          <a:rPr sz="3300" i="1">
                            <a:solidFill>
                              <a:srgbClr val="000000"/>
                            </a:solidFill>
                            <a:latin typeface="Cambria Math" panose="02040503050406030204" pitchFamily="18" charset="0"/>
                          </a:rPr>
                          <m:t>1</m:t>
                        </m:r>
                      </m:num>
                      <m:den>
                        <m:r>
                          <a:rPr sz="3300" i="1">
                            <a:solidFill>
                              <a:srgbClr val="000000"/>
                            </a:solidFill>
                            <a:latin typeface="Cambria Math" panose="02040503050406030204" pitchFamily="18" charset="0"/>
                          </a:rPr>
                          <m:t>99999999999999999999999</m:t>
                        </m:r>
                        <m:r>
                          <a:rPr sz="3300" i="1">
                            <a:solidFill>
                              <a:srgbClr val="FF0000"/>
                            </a:solidFill>
                            <a:latin typeface="Cambria Math" panose="02040503050406030204" pitchFamily="18" charset="0"/>
                          </a:rPr>
                          <m:t>8</m:t>
                        </m:r>
                        <m:r>
                          <a:rPr sz="3300" i="1">
                            <a:solidFill>
                              <a:srgbClr val="000000"/>
                            </a:solidFill>
                            <a:latin typeface="Cambria Math" panose="02040503050406030204" pitchFamily="18" charset="0"/>
                          </a:rPr>
                          <m:t>999999999999999999999999</m:t>
                        </m:r>
                      </m:den>
                    </m:f>
                  </m:oMath>
                </a14:m>
                <a:r>
                  <a:rPr>
                    <a:latin typeface="Consolas"/>
                    <a:ea typeface="Consolas"/>
                    <a:cs typeface="Consolas"/>
                    <a:sym typeface="Consolas"/>
                  </a:rPr>
                  <a:t> </a:t>
                </a:r>
              </a:p>
              <a:p>
                <a:pPr marL="0" indent="215582" defTabSz="1261465">
                  <a:spcBef>
                    <a:spcPts val="1300"/>
                  </a:spcBef>
                  <a:buSzTx/>
                  <a:buNone/>
                  <a:defRPr sz="2716">
                    <a:latin typeface="Consolas"/>
                    <a:ea typeface="Consolas"/>
                    <a:cs typeface="Consolas"/>
                    <a:sym typeface="Consolas"/>
                  </a:defRPr>
                </a:pPr>
                <a:r>
                  <a:t>=0.000000000000000000000000 00000000000000000000000</a:t>
                </a:r>
                <a:r>
                  <a:rPr>
                    <a:solidFill>
                      <a:srgbClr val="FF0000"/>
                    </a:solidFill>
                  </a:rPr>
                  <a:t>1</a:t>
                </a:r>
              </a:p>
              <a:p>
                <a:pPr marL="0" indent="608251" defTabSz="1261465">
                  <a:spcBef>
                    <a:spcPts val="1300"/>
                  </a:spcBef>
                  <a:buSzTx/>
                  <a:buNone/>
                  <a:defRPr sz="2716">
                    <a:latin typeface="Consolas"/>
                    <a:ea typeface="Consolas"/>
                    <a:cs typeface="Consolas"/>
                    <a:sym typeface="Consolas"/>
                  </a:defRPr>
                </a:pPr>
                <a:r>
                  <a:t>00000000000000000000000</a:t>
                </a:r>
                <a:r>
                  <a:rPr>
                    <a:solidFill>
                      <a:srgbClr val="FF0000"/>
                    </a:solidFill>
                  </a:rPr>
                  <a:t>1</a:t>
                </a:r>
                <a:r>
                  <a:t> 00000000000000000000000</a:t>
                </a:r>
                <a:r>
                  <a:rPr>
                    <a:solidFill>
                      <a:srgbClr val="FF0000"/>
                    </a:solidFill>
                  </a:rPr>
                  <a:t>2</a:t>
                </a:r>
              </a:p>
              <a:p>
                <a:pPr marL="0" indent="608251" defTabSz="1261465">
                  <a:spcBef>
                    <a:spcPts val="1300"/>
                  </a:spcBef>
                  <a:buSzTx/>
                  <a:buNone/>
                  <a:defRPr sz="2716">
                    <a:latin typeface="Consolas"/>
                    <a:ea typeface="Consolas"/>
                    <a:cs typeface="Consolas"/>
                    <a:sym typeface="Consolas"/>
                  </a:defRPr>
                </a:pPr>
                <a:r>
                  <a:t>00000000000000000000000</a:t>
                </a:r>
                <a:r>
                  <a:rPr>
                    <a:solidFill>
                      <a:srgbClr val="FF0000"/>
                    </a:solidFill>
                  </a:rPr>
                  <a:t>3</a:t>
                </a:r>
                <a:r>
                  <a:t> 00000000000000000000000</a:t>
                </a:r>
                <a:r>
                  <a:rPr>
                    <a:solidFill>
                      <a:srgbClr val="FF0000"/>
                    </a:solidFill>
                  </a:rPr>
                  <a:t>5</a:t>
                </a:r>
              </a:p>
              <a:p>
                <a:pPr marL="0" indent="608251" defTabSz="1261465">
                  <a:spcBef>
                    <a:spcPts val="1300"/>
                  </a:spcBef>
                  <a:buSzTx/>
                  <a:buNone/>
                  <a:defRPr sz="2716">
                    <a:latin typeface="Consolas"/>
                    <a:ea typeface="Consolas"/>
                    <a:cs typeface="Consolas"/>
                    <a:sym typeface="Consolas"/>
                  </a:defRPr>
                </a:pPr>
                <a:r>
                  <a:t>00000000000000000000000</a:t>
                </a:r>
                <a:r>
                  <a:rPr>
                    <a:solidFill>
                      <a:srgbClr val="FF0000"/>
                    </a:solidFill>
                  </a:rPr>
                  <a:t>8</a:t>
                </a:r>
                <a:r>
                  <a:t> 0000000000000000000000</a:t>
                </a:r>
                <a:r>
                  <a:rPr>
                    <a:solidFill>
                      <a:srgbClr val="FF0000"/>
                    </a:solidFill>
                  </a:rPr>
                  <a:t>13</a:t>
                </a:r>
              </a:p>
              <a:p>
                <a:pPr marL="0" indent="608251" defTabSz="1261465">
                  <a:spcBef>
                    <a:spcPts val="1300"/>
                  </a:spcBef>
                  <a:buSzTx/>
                  <a:buNone/>
                  <a:defRPr sz="2716">
                    <a:latin typeface="Consolas"/>
                    <a:ea typeface="Consolas"/>
                    <a:cs typeface="Consolas"/>
                    <a:sym typeface="Consolas"/>
                  </a:defRPr>
                </a:pPr>
                <a:r>
                  <a:t>0000000000000000000000</a:t>
                </a:r>
                <a:r>
                  <a:rPr>
                    <a:solidFill>
                      <a:srgbClr val="FF0000"/>
                    </a:solidFill>
                  </a:rPr>
                  <a:t>21</a:t>
                </a:r>
                <a:r>
                  <a:t> 0000000000000000000000</a:t>
                </a:r>
                <a:r>
                  <a:rPr>
                    <a:solidFill>
                      <a:srgbClr val="FF0000"/>
                    </a:solidFill>
                  </a:rPr>
                  <a:t>34</a:t>
                </a:r>
              </a:p>
              <a:p>
                <a:pPr marL="0" indent="608251" defTabSz="1261465">
                  <a:spcBef>
                    <a:spcPts val="1300"/>
                  </a:spcBef>
                  <a:buSzTx/>
                  <a:buNone/>
                  <a:defRPr sz="2716">
                    <a:latin typeface="Consolas"/>
                    <a:ea typeface="Consolas"/>
                    <a:cs typeface="Consolas"/>
                    <a:sym typeface="Consolas"/>
                  </a:defRPr>
                </a:pPr>
                <a:r>
                  <a:t>0000000000000000000000</a:t>
                </a:r>
                <a:r>
                  <a:rPr>
                    <a:solidFill>
                      <a:srgbClr val="FF0000"/>
                    </a:solidFill>
                  </a:rPr>
                  <a:t>55</a:t>
                </a:r>
                <a:r>
                  <a:t> 0000000000000000000000</a:t>
                </a:r>
                <a:r>
                  <a:rPr>
                    <a:solidFill>
                      <a:srgbClr val="FF0000"/>
                    </a:solidFill>
                  </a:rPr>
                  <a:t>89</a:t>
                </a:r>
                <a:r>
                  <a:t>…</a:t>
                </a:r>
              </a:p>
              <a:p>
                <a:pPr marL="0" indent="12319" defTabSz="1261465">
                  <a:spcBef>
                    <a:spcPts val="1300"/>
                  </a:spcBef>
                  <a:buSzTx/>
                  <a:buNone/>
                  <a:defRPr sz="2716">
                    <a:latin typeface="Microsoft JhengHei"/>
                    <a:ea typeface="Microsoft JhengHei"/>
                    <a:cs typeface="Microsoft JhengHei"/>
                    <a:sym typeface="Microsoft JhengHei"/>
                  </a:defRPr>
                </a:pPr>
                <a:r>
                  <a:t>這個神奇的分數（分母是除了第24位為8，其餘皆為9的48位數）化成小數時，會從第48位開始，規律地每隔24位出現一組非零數字，而這些數字恰好可以組成費波那契數列！</a:t>
                </a:r>
              </a:p>
              <a:p>
                <a:pPr marL="0" indent="12319" defTabSz="1261465">
                  <a:spcBef>
                    <a:spcPts val="1300"/>
                  </a:spcBef>
                  <a:buSzTx/>
                  <a:buNone/>
                  <a:defRPr sz="2716">
                    <a:latin typeface="Microsoft JhengHei"/>
                    <a:ea typeface="Microsoft JhengHei"/>
                    <a:cs typeface="Microsoft JhengHei"/>
                    <a:sym typeface="Microsoft JhengHei"/>
                  </a:defRPr>
                </a:pPr>
                <a:endParaRPr/>
              </a:p>
              <a:p>
                <a:pPr marL="0" indent="12319" algn="r" defTabSz="1261465">
                  <a:spcBef>
                    <a:spcPts val="1300"/>
                  </a:spcBef>
                  <a:buSzTx/>
                  <a:buNone/>
                  <a:defRPr sz="2716">
                    <a:latin typeface="Microsoft JhengHei"/>
                    <a:ea typeface="Microsoft JhengHei"/>
                    <a:cs typeface="Microsoft JhengHei"/>
                    <a:sym typeface="Microsoft JhengHei"/>
                  </a:defRPr>
                </a:pPr>
                <a:r>
                  <a:t>R08922085曾千育 </a:t>
                </a:r>
              </a:p>
            </p:txBody>
          </p:sp>
        </mc:Choice>
        <mc:Fallback xmlns="">
          <p:sp>
            <p:nvSpPr>
              <p:cNvPr id="416" name="內容版面配置區 2"/>
              <p:cNvSpPr txBox="1">
                <a:spLocks noGrp="1" noRot="1" noChangeAspect="1" noMove="1" noResize="1" noEditPoints="1" noAdjustHandles="1" noChangeArrowheads="1" noChangeShapeType="1" noTextEdit="1"/>
              </p:cNvSpPr>
              <p:nvPr>
                <p:ph type="body" idx="1"/>
              </p:nvPr>
            </p:nvSpPr>
            <p:spPr>
              <a:xfrm>
                <a:off x="894079" y="2596443"/>
                <a:ext cx="11216642" cy="6902715"/>
              </a:xfrm>
              <a:prstGeom prst="rect">
                <a:avLst/>
              </a:prstGeom>
              <a:blipFill rotWithShape="0">
                <a:blip r:embed="rId2"/>
                <a:stretch>
                  <a:fillRect l="-761" t="-88" r="-707"/>
                </a:stretch>
              </a:blipFill>
            </p:spPr>
            <p:txBody>
              <a:bodyPr/>
              <a:lstStyle/>
              <a:p>
                <a:r>
                  <a:rPr lang="zh-TW" altLang="en-US">
                    <a:noFill/>
                  </a:rPr>
                  <a:t> </a:t>
                </a:r>
              </a:p>
            </p:txBody>
          </p:sp>
        </mc:Fallback>
      </mc:AlternateContent>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標題 1"/>
          <p:cNvSpPr txBox="1">
            <a:spLocks noGrp="1"/>
          </p:cNvSpPr>
          <p:nvPr>
            <p:ph type="title"/>
          </p:nvPr>
        </p:nvSpPr>
        <p:spPr>
          <a:xfrm>
            <a:off x="894079" y="739062"/>
            <a:ext cx="11216642" cy="1413935"/>
          </a:xfrm>
          <a:prstGeom prst="rect">
            <a:avLst/>
          </a:prstGeom>
        </p:spPr>
        <p:txBody>
          <a:bodyPr/>
          <a:lstStyle/>
          <a:p>
            <a:r>
              <a:t>Farey 序列</a:t>
            </a:r>
          </a:p>
        </p:txBody>
      </p:sp>
      <p:sp>
        <p:nvSpPr>
          <p:cNvPr id="432" name="內容版面配置區 2"/>
          <p:cNvSpPr txBox="1">
            <a:spLocks noGrp="1"/>
          </p:cNvSpPr>
          <p:nvPr>
            <p:ph type="body" idx="1"/>
          </p:nvPr>
        </p:nvSpPr>
        <p:spPr>
          <a:xfrm>
            <a:off x="894079" y="2556086"/>
            <a:ext cx="11216642" cy="4641428"/>
          </a:xfrm>
          <a:prstGeom prst="rect">
            <a:avLst/>
          </a:prstGeom>
        </p:spPr>
        <p:txBody>
          <a:bodyPr/>
          <a:lstStyle/>
          <a:p>
            <a:pPr marL="314325" indent="-314325">
              <a:defRPr sz="2200"/>
            </a:pPr>
            <a:r>
              <a:t>選取一個正整數 n。把所有分母不超過 n 的 最簡 分數找出來，從小到大排序。這個分數序列就叫做 Farey 序列。下面展示的就是 n = 7 。</a:t>
            </a:r>
          </a:p>
          <a:p>
            <a:pPr marL="314325" indent="-314325">
              <a:defRPr sz="2200"/>
            </a:pPr>
            <a:endParaRPr/>
          </a:p>
          <a:p>
            <a:pPr marL="314325" indent="-314325">
              <a:defRPr sz="2200"/>
            </a:pPr>
            <a:endParaRPr/>
          </a:p>
          <a:p>
            <a:pPr marL="314325" indent="-314325">
              <a:defRPr sz="2200"/>
            </a:pPr>
            <a:r>
              <a:t>在 Farey 序列中，對於任意兩個相鄰分數，先算出前者的分母乘以後者的分子，再算出前者的分子乘以後者的分母，則這兩個乘積一定正好相差1 。Farey序列擁有許多有趣的特性。</a:t>
            </a:r>
          </a:p>
        </p:txBody>
      </p:sp>
      <p:pic>
        <p:nvPicPr>
          <p:cNvPr id="433" name="Picture 2" descr="Picture 2"/>
          <p:cNvPicPr>
            <a:picLocks noChangeAspect="1"/>
          </p:cNvPicPr>
          <p:nvPr/>
        </p:nvPicPr>
        <p:blipFill>
          <a:blip r:embed="rId2">
            <a:extLst/>
          </a:blip>
          <a:stretch>
            <a:fillRect/>
          </a:stretch>
        </p:blipFill>
        <p:spPr>
          <a:xfrm>
            <a:off x="1232292" y="3549782"/>
            <a:ext cx="5634332" cy="585388"/>
          </a:xfrm>
          <a:prstGeom prst="rect">
            <a:avLst/>
          </a:prstGeom>
          <a:ln w="12700">
            <a:miter lim="400000"/>
          </a:ln>
        </p:spPr>
      </p:pic>
      <p:pic>
        <p:nvPicPr>
          <p:cNvPr id="434" name="Picture 4" descr="Picture 4"/>
          <p:cNvPicPr>
            <a:picLocks noChangeAspect="1"/>
          </p:cNvPicPr>
          <p:nvPr/>
        </p:nvPicPr>
        <p:blipFill>
          <a:blip r:embed="rId3">
            <a:extLst/>
          </a:blip>
          <a:stretch>
            <a:fillRect/>
          </a:stretch>
        </p:blipFill>
        <p:spPr>
          <a:xfrm>
            <a:off x="864590" y="5927480"/>
            <a:ext cx="3048001" cy="2286001"/>
          </a:xfrm>
          <a:prstGeom prst="rect">
            <a:avLst/>
          </a:prstGeom>
          <a:ln w="12700">
            <a:miter lim="400000"/>
          </a:ln>
        </p:spPr>
      </p:pic>
      <p:sp>
        <p:nvSpPr>
          <p:cNvPr id="435" name="Rectangle 5"/>
          <p:cNvSpPr/>
          <p:nvPr/>
        </p:nvSpPr>
        <p:spPr>
          <a:xfrm>
            <a:off x="950950" y="5531954"/>
            <a:ext cx="2875281" cy="30770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nchor="ctr">
            <a:spAutoFit/>
          </a:bodyPr>
          <a:lstStyle/>
          <a:p>
            <a:pPr defTabSz="1300480">
              <a:defRPr sz="1200" b="0">
                <a:solidFill>
                  <a:srgbClr val="0B0080"/>
                </a:solidFill>
                <a:latin typeface="Arial"/>
                <a:ea typeface="Arial"/>
                <a:cs typeface="Arial"/>
                <a:sym typeface="Arial"/>
              </a:defRPr>
            </a:pPr>
            <a:r>
              <a:rPr u="sng">
                <a:solidFill>
                  <a:srgbClr val="0563C1"/>
                </a:solidFill>
                <a:uFill>
                  <a:solidFill>
                    <a:srgbClr val="0563C1"/>
                  </a:solidFill>
                </a:uFill>
                <a:hlinkClick r:id="rId4"/>
              </a:rPr>
              <a:t>  </a:t>
            </a:r>
            <a:r>
              <a:rPr sz="19200"/>
              <a:t> </a:t>
            </a:r>
            <a:r>
              <a:t>                                                                                         </a:t>
            </a:r>
            <a:endParaRPr>
              <a:solidFill>
                <a:srgbClr val="222222"/>
              </a:solidFill>
            </a:endParaRPr>
          </a:p>
          <a:p>
            <a:pPr algn="l" defTabSz="1300480">
              <a:defRPr sz="1200" b="0">
                <a:solidFill>
                  <a:srgbClr val="222222"/>
                </a:solidFill>
                <a:latin typeface="Arial"/>
                <a:ea typeface="Arial"/>
                <a:cs typeface="Arial"/>
                <a:sym typeface="Arial"/>
              </a:defRPr>
            </a:pPr>
            <a:r>
              <a:t>Farey sunburst of order 6</a:t>
            </a:r>
          </a:p>
        </p:txBody>
      </p:sp>
      <p:pic>
        <p:nvPicPr>
          <p:cNvPr id="436" name="Picture 8" descr="Picture 8">
            <a:hlinkClick r:id="rId5"/>
          </p:cNvPr>
          <p:cNvPicPr>
            <a:picLocks noChangeAspect="1"/>
          </p:cNvPicPr>
          <p:nvPr/>
        </p:nvPicPr>
        <p:blipFill>
          <a:blip r:embed="rId6">
            <a:extLst/>
          </a:blip>
          <a:stretch>
            <a:fillRect/>
          </a:stretch>
        </p:blipFill>
        <p:spPr>
          <a:xfrm>
            <a:off x="5020762" y="5533542"/>
            <a:ext cx="2963276" cy="1671288"/>
          </a:xfrm>
          <a:prstGeom prst="rect">
            <a:avLst/>
          </a:prstGeom>
          <a:ln w="3175">
            <a:solidFill>
              <a:srgbClr val="000000"/>
            </a:solidFill>
          </a:ln>
        </p:spPr>
      </p:pic>
      <p:sp>
        <p:nvSpPr>
          <p:cNvPr id="437" name="文字方塊 5"/>
          <p:cNvSpPr txBox="1"/>
          <p:nvPr/>
        </p:nvSpPr>
        <p:spPr>
          <a:xfrm>
            <a:off x="4202201" y="7420753"/>
            <a:ext cx="5071873" cy="1431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lvl1pPr algn="l" defTabSz="1300480">
              <a:defRPr sz="1800" b="0">
                <a:latin typeface="Calibri"/>
                <a:ea typeface="Calibri"/>
                <a:cs typeface="Calibri"/>
                <a:sym typeface="Calibri"/>
              </a:defRPr>
            </a:lvl1pPr>
          </a:lstStyle>
          <a:p>
            <a:r>
              <a:t>Comparison of Ford circles and a Farey diagram with circular arcs for n from 1 to 9. Each arc intersects its corresponding circles at right angles. In the SVG image, hover over a circle or curve to highlight it and its terms.</a:t>
            </a:r>
          </a:p>
        </p:txBody>
      </p:sp>
      <p:sp>
        <p:nvSpPr>
          <p:cNvPr id="438" name="R08946007"/>
          <p:cNvSpPr txBox="1"/>
          <p:nvPr/>
        </p:nvSpPr>
        <p:spPr>
          <a:xfrm>
            <a:off x="10496934" y="388401"/>
            <a:ext cx="1690117" cy="461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R08946007</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A08922105.pdf" descr="A08922105.pdf"/>
          <p:cNvPicPr>
            <a:picLocks noChangeAspect="1"/>
          </p:cNvPicPr>
          <p:nvPr/>
        </p:nvPicPr>
        <p:blipFill>
          <a:blip r:embed="rId2">
            <a:extLst/>
          </a:blip>
          <a:stretch>
            <a:fillRect/>
          </a:stretch>
        </p:blipFill>
        <p:spPr>
          <a:xfrm>
            <a:off x="-523776" y="310512"/>
            <a:ext cx="14002924" cy="7876427"/>
          </a:xfrm>
          <a:prstGeom prst="rect">
            <a:avLst/>
          </a:prstGeom>
          <a:ln w="12700">
            <a:miter lim="400000"/>
          </a:ln>
        </p:spPr>
      </p:pic>
      <p:pic>
        <p:nvPicPr>
          <p:cNvPr id="2" name="圖片 1"/>
          <p:cNvPicPr>
            <a:picLocks noChangeAspect="1"/>
          </p:cNvPicPr>
          <p:nvPr/>
        </p:nvPicPr>
        <p:blipFill>
          <a:blip r:embed="rId3"/>
          <a:stretch>
            <a:fillRect/>
          </a:stretch>
        </p:blipFill>
        <p:spPr>
          <a:xfrm>
            <a:off x="2800770" y="7418307"/>
            <a:ext cx="8095238" cy="213333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標題 1"/>
          <p:cNvSpPr txBox="1">
            <a:spLocks noGrp="1"/>
          </p:cNvSpPr>
          <p:nvPr>
            <p:ph type="title"/>
          </p:nvPr>
        </p:nvSpPr>
        <p:spPr>
          <a:prstGeom prst="rect">
            <a:avLst/>
          </a:prstGeom>
        </p:spPr>
        <p:txBody>
          <a:bodyPr/>
          <a:lstStyle/>
          <a:p>
            <a:pPr defTabSz="1235455">
              <a:defRPr sz="7979"/>
            </a:pPr>
            <a:r>
              <a:t>Interesting sequence</a:t>
            </a:r>
            <a:br/>
            <a:r>
              <a:t>[4, 9, 16, 25]</a:t>
            </a:r>
          </a:p>
        </p:txBody>
      </p:sp>
      <p:sp>
        <p:nvSpPr>
          <p:cNvPr id="368" name="副標題 2"/>
          <p:cNvSpPr txBox="1">
            <a:spLocks noGrp="1"/>
          </p:cNvSpPr>
          <p:nvPr>
            <p:ph type="body" sz="quarter" idx="1"/>
          </p:nvPr>
        </p:nvSpPr>
        <p:spPr>
          <a:xfrm>
            <a:off x="915469" y="5061373"/>
            <a:ext cx="11182418" cy="1766146"/>
          </a:xfrm>
          <a:prstGeom prst="rect">
            <a:avLst/>
          </a:prstGeom>
        </p:spPr>
        <p:txBody>
          <a:bodyPr/>
          <a:lstStyle/>
          <a:p>
            <a:pPr defTabSz="962355">
              <a:spcBef>
                <a:spcPts val="1000"/>
              </a:spcBef>
              <a:defRPr sz="2516"/>
            </a:pPr>
            <a:r>
              <a:t>These are my student id since junior high school, they are all square number</a:t>
            </a:r>
          </a:p>
          <a:p>
            <a:pPr defTabSz="962355">
              <a:spcBef>
                <a:spcPts val="1000"/>
              </a:spcBef>
              <a:defRPr sz="2516"/>
            </a:pPr>
            <a:endParaRPr/>
          </a:p>
          <a:p>
            <a:pPr defTabSz="962355">
              <a:spcBef>
                <a:spcPts val="1000"/>
              </a:spcBef>
              <a:defRPr sz="2516"/>
            </a:pPr>
            <a:r>
              <a:t>D08922025 曾奕青</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Title 1"/>
          <p:cNvSpPr txBox="1">
            <a:spLocks noGrp="1"/>
          </p:cNvSpPr>
          <p:nvPr>
            <p:ph type="title"/>
          </p:nvPr>
        </p:nvSpPr>
        <p:spPr>
          <a:xfrm>
            <a:off x="1234952" y="1797110"/>
            <a:ext cx="10534896" cy="2546775"/>
          </a:xfrm>
          <a:prstGeom prst="rect">
            <a:avLst/>
          </a:prstGeom>
        </p:spPr>
        <p:txBody>
          <a:bodyPr/>
          <a:lstStyle>
            <a:lvl1pPr defTabSz="1027379">
              <a:defRPr sz="6004"/>
            </a:lvl1pPr>
          </a:lstStyle>
          <a:p>
            <a:r>
              <a:t>[1981, 1985, 1987, 1993, 1994, 1999, 2002, 2006, 2009]</a:t>
            </a:r>
          </a:p>
        </p:txBody>
      </p:sp>
      <p:sp>
        <p:nvSpPr>
          <p:cNvPr id="543" name="Subtitle 2"/>
          <p:cNvSpPr txBox="1">
            <a:spLocks noGrp="1"/>
          </p:cNvSpPr>
          <p:nvPr>
            <p:ph type="body" sz="quarter" idx="1"/>
          </p:nvPr>
        </p:nvSpPr>
        <p:spPr>
          <a:xfrm>
            <a:off x="1625599" y="5265310"/>
            <a:ext cx="9753602" cy="1766146"/>
          </a:xfrm>
          <a:prstGeom prst="rect">
            <a:avLst/>
          </a:prstGeom>
        </p:spPr>
        <p:txBody>
          <a:bodyPr/>
          <a:lstStyle/>
          <a:p>
            <a:pPr defTabSz="910336">
              <a:lnSpc>
                <a:spcPct val="81000"/>
              </a:lnSpc>
              <a:spcBef>
                <a:spcPts val="900"/>
              </a:spcBef>
              <a:defRPr sz="2380"/>
            </a:pPr>
            <a:r>
              <a:rPr dirty="0"/>
              <a:t>Interesting? Why? KM Chao’s Life Big Events</a:t>
            </a:r>
          </a:p>
          <a:p>
            <a:pPr defTabSz="910336">
              <a:lnSpc>
                <a:spcPct val="81000"/>
              </a:lnSpc>
              <a:spcBef>
                <a:spcPts val="900"/>
              </a:spcBef>
              <a:defRPr sz="2380"/>
            </a:pPr>
            <a:r>
              <a:rPr u="sng" dirty="0">
                <a:solidFill>
                  <a:srgbClr val="0563C1"/>
                </a:solidFill>
                <a:uFill>
                  <a:solidFill>
                    <a:srgbClr val="0563C1"/>
                  </a:solidFill>
                </a:uFill>
                <a:hlinkClick r:id="rId2"/>
              </a:rPr>
              <a:t>https://www.csie.ntu.edu.tw/~kmchao/basic.html</a:t>
            </a:r>
          </a:p>
          <a:p>
            <a:pPr defTabSz="910336">
              <a:lnSpc>
                <a:spcPct val="81000"/>
              </a:lnSpc>
              <a:spcBef>
                <a:spcPts val="900"/>
              </a:spcBef>
              <a:defRPr sz="2380"/>
            </a:pPr>
            <a:endParaRPr u="sng" dirty="0">
              <a:solidFill>
                <a:srgbClr val="0563C1"/>
              </a:solidFill>
              <a:uFill>
                <a:solidFill>
                  <a:srgbClr val="0563C1"/>
                </a:solidFill>
              </a:uFill>
              <a:hlinkClick r:id="rId2"/>
            </a:endParaRPr>
          </a:p>
          <a:p>
            <a:pPr defTabSz="910336">
              <a:lnSpc>
                <a:spcPct val="81000"/>
              </a:lnSpc>
              <a:spcBef>
                <a:spcPts val="900"/>
              </a:spcBef>
              <a:defRPr sz="2380"/>
            </a:pPr>
            <a:r>
              <a:rPr dirty="0"/>
              <a:t>R08922054 </a:t>
            </a:r>
            <a:r>
              <a:rPr dirty="0" err="1"/>
              <a:t>資工碩一</a:t>
            </a:r>
            <a:r>
              <a:rPr dirty="0"/>
              <a:t> </a:t>
            </a:r>
            <a:r>
              <a:rPr dirty="0" err="1"/>
              <a:t>張凱捷</a:t>
            </a:r>
            <a:endParaRPr dirty="0"/>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內容版面配置區 2"/>
          <p:cNvSpPr txBox="1">
            <a:spLocks noGrp="1"/>
          </p:cNvSpPr>
          <p:nvPr>
            <p:ph type="body" idx="1"/>
          </p:nvPr>
        </p:nvSpPr>
        <p:spPr>
          <a:xfrm>
            <a:off x="650239" y="575521"/>
            <a:ext cx="11704322" cy="8137245"/>
          </a:xfrm>
          <a:prstGeom prst="rect">
            <a:avLst/>
          </a:prstGeom>
        </p:spPr>
        <p:txBody>
          <a:bodyPr/>
          <a:lstStyle/>
          <a:p>
            <a:r>
              <a:t>3952, 3886, 3869, 3858, 3844, 3805, 3785, 3742, 3711, 3705, 3703, 3668, 3642, 3632, 3619, 3607, 3603, 3594, 3564, 3560, ……….</a:t>
            </a:r>
          </a:p>
          <a:p>
            <a:endParaRPr/>
          </a:p>
          <a:p>
            <a:pPr marL="467590" indent="-467590" algn="just">
              <a:spcBef>
                <a:spcPts val="700"/>
              </a:spcBef>
              <a:defRPr sz="3000"/>
            </a:pPr>
            <a:r>
              <a:t>These numbers are the height of top 20 peaks of Taiwan 100 Mountains(百岳).  They show how high the back of Taiwan is, and demonstrate that why Taiwan is famous with high mountain. </a:t>
            </a:r>
          </a:p>
          <a:p>
            <a:pPr marL="467590" indent="-467590" algn="just">
              <a:defRPr sz="3000"/>
            </a:pPr>
            <a:endParaRPr/>
          </a:p>
          <a:p>
            <a:pPr marL="480059" indent="-480059" algn="just">
              <a:spcBef>
                <a:spcPts val="600"/>
              </a:spcBef>
              <a:defRPr sz="2800"/>
            </a:pPr>
            <a:r>
              <a:t>In addition, they also remind me the touched feeling when I stood on some of these peaks, especially the number 3952 which stands for Mt. Jade, the highest mountain in Taiwan.</a:t>
            </a:r>
          </a:p>
          <a:p>
            <a:pPr marL="480059" indent="-480059" algn="just">
              <a:defRPr sz="2800"/>
            </a:pPr>
            <a:endParaRPr/>
          </a:p>
          <a:p>
            <a:pPr marL="480059" indent="-480059">
              <a:spcBef>
                <a:spcPts val="600"/>
              </a:spcBef>
              <a:defRPr sz="2800"/>
            </a:pPr>
            <a:r>
              <a:t>R08922079 洪浩翔</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Words"/>
          <p:cNvSpPr txBox="1">
            <a:spLocks noGrp="1"/>
          </p:cNvSpPr>
          <p:nvPr>
            <p:ph type="title"/>
          </p:nvPr>
        </p:nvSpPr>
        <p:spPr>
          <a:xfrm>
            <a:off x="952500" y="3556000"/>
            <a:ext cx="11099800" cy="2159000"/>
          </a:xfrm>
          <a:prstGeom prst="rect">
            <a:avLst/>
          </a:prstGeom>
        </p:spPr>
        <p:txBody>
          <a:bodyPr/>
          <a:lstStyle/>
          <a:p>
            <a:r>
              <a:t>Words</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標題 1"/>
          <p:cNvSpPr txBox="1">
            <a:spLocks noGrp="1"/>
          </p:cNvSpPr>
          <p:nvPr>
            <p:ph type="title"/>
          </p:nvPr>
        </p:nvSpPr>
        <p:spPr>
          <a:xfrm>
            <a:off x="2113279" y="8640068"/>
            <a:ext cx="8778242" cy="680721"/>
          </a:xfrm>
          <a:prstGeom prst="rect">
            <a:avLst/>
          </a:prstGeom>
        </p:spPr>
        <p:txBody>
          <a:bodyPr/>
          <a:lstStyle/>
          <a:p>
            <a:pPr defTabSz="975360">
              <a:defRPr sz="2550">
                <a:latin typeface="標楷體"/>
                <a:ea typeface="標楷體"/>
                <a:cs typeface="標楷體"/>
                <a:sym typeface="標楷體"/>
              </a:defRPr>
            </a:pPr>
            <a:r>
              <a:t> R08922A03 黃志揚                     來源: Wikipedia</a:t>
            </a:r>
          </a:p>
        </p:txBody>
      </p:sp>
      <p:sp>
        <p:nvSpPr>
          <p:cNvPr id="443" name="標題 1"/>
          <p:cNvSpPr txBox="1"/>
          <p:nvPr/>
        </p:nvSpPr>
        <p:spPr>
          <a:xfrm>
            <a:off x="1767091" y="874438"/>
            <a:ext cx="8778242" cy="834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nchor="ctr">
            <a:spAutoFit/>
          </a:bodyPr>
          <a:lstStyle/>
          <a:p>
            <a:pPr algn="l" defTabSz="1300480">
              <a:defRPr sz="4400">
                <a:latin typeface="Microsoft JhengHei"/>
                <a:ea typeface="Microsoft JhengHei"/>
                <a:cs typeface="Microsoft JhengHei"/>
                <a:sym typeface="Microsoft JhengHei"/>
              </a:defRPr>
            </a:pPr>
            <a:r>
              <a:t>Palindrome 迴文</a:t>
            </a:r>
          </a:p>
        </p:txBody>
      </p:sp>
      <p:grpSp>
        <p:nvGrpSpPr>
          <p:cNvPr id="446" name="群組"/>
          <p:cNvGrpSpPr/>
          <p:nvPr/>
        </p:nvGrpSpPr>
        <p:grpSpPr>
          <a:xfrm>
            <a:off x="1138658" y="2151638"/>
            <a:ext cx="10727484" cy="6206237"/>
            <a:chOff x="0" y="0"/>
            <a:chExt cx="10727483" cy="6206235"/>
          </a:xfrm>
        </p:grpSpPr>
        <p:sp>
          <p:nvSpPr>
            <p:cNvPr id="444" name="圓角矩形 5"/>
            <p:cNvSpPr txBox="1"/>
            <p:nvPr/>
          </p:nvSpPr>
          <p:spPr>
            <a:xfrm>
              <a:off x="704474" y="0"/>
              <a:ext cx="9083255" cy="62062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7" tIns="48767" rIns="48767" bIns="48767" numCol="1" anchor="ctr">
              <a:spAutoFit/>
            </a:bodyPr>
            <a:lstStyle/>
            <a:p>
              <a:pPr algn="l" defTabSz="1300480">
                <a:defRPr sz="2800" b="0">
                  <a:latin typeface="Microsoft JhengHei"/>
                  <a:ea typeface="Microsoft JhengHei"/>
                  <a:cs typeface="Microsoft JhengHei"/>
                  <a:sym typeface="Microsoft JhengHei"/>
                </a:defRPr>
              </a:pPr>
              <a:r>
                <a:t>1.</a:t>
              </a:r>
              <a:endParaRPr>
                <a:latin typeface="Times New Roman"/>
                <a:ea typeface="Times New Roman"/>
                <a:cs typeface="Times New Roman"/>
                <a:sym typeface="Times New Roman"/>
              </a:endParaRPr>
            </a:p>
            <a:p>
              <a:pPr algn="l" defTabSz="1300480">
                <a:defRPr sz="2800" b="0">
                  <a:latin typeface="Microsoft JhengHei"/>
                  <a:ea typeface="Microsoft JhengHei"/>
                  <a:cs typeface="Microsoft JhengHei"/>
                  <a:sym typeface="Microsoft JhengHei"/>
                </a:defRPr>
              </a:pPr>
              <a:r>
                <a:t>黃山落葉松葉落山黃</a:t>
              </a:r>
            </a:p>
            <a:p>
              <a:pPr algn="l" defTabSz="1300480">
                <a:defRPr sz="2800" b="0">
                  <a:latin typeface="Microsoft JhengHei"/>
                  <a:ea typeface="Microsoft JhengHei"/>
                  <a:cs typeface="Microsoft JhengHei"/>
                  <a:sym typeface="Microsoft JhengHei"/>
                </a:defRPr>
              </a:pPr>
              <a:endParaRPr/>
            </a:p>
            <a:p>
              <a:pPr algn="l" defTabSz="1300480">
                <a:defRPr sz="2800" b="0">
                  <a:latin typeface="Microsoft JhengHei"/>
                  <a:ea typeface="Microsoft JhengHei"/>
                  <a:cs typeface="Microsoft JhengHei"/>
                  <a:sym typeface="Microsoft JhengHei"/>
                </a:defRPr>
              </a:pPr>
              <a:r>
                <a:t>2.</a:t>
              </a:r>
            </a:p>
            <a:p>
              <a:pPr algn="l" defTabSz="1300480">
                <a:defRPr sz="2800" b="0">
                  <a:latin typeface="Microsoft JhengHei"/>
                  <a:ea typeface="Microsoft JhengHei"/>
                  <a:cs typeface="Microsoft JhengHei"/>
                  <a:sym typeface="Microsoft JhengHei"/>
                </a:defRPr>
              </a:pPr>
              <a:r>
                <a:t>小巷殘月凝天空，親人故土鄉情濃。</a:t>
              </a:r>
              <a:endParaRPr>
                <a:latin typeface="Times New Roman"/>
                <a:ea typeface="Times New Roman"/>
                <a:cs typeface="Times New Roman"/>
                <a:sym typeface="Times New Roman"/>
              </a:endParaRPr>
            </a:p>
            <a:p>
              <a:pPr algn="l" defTabSz="1300480">
                <a:defRPr sz="2800" b="0">
                  <a:latin typeface="Microsoft JhengHei"/>
                  <a:ea typeface="Microsoft JhengHei"/>
                  <a:cs typeface="Microsoft JhengHei"/>
                  <a:sym typeface="Microsoft JhengHei"/>
                </a:defRPr>
              </a:pPr>
              <a:r>
                <a:t>笑聲猶在空懷舊，憔心客愁滿蒼穹。</a:t>
              </a:r>
              <a:endParaRPr>
                <a:latin typeface="Times New Roman"/>
                <a:ea typeface="Times New Roman"/>
                <a:cs typeface="Times New Roman"/>
                <a:sym typeface="Times New Roman"/>
              </a:endParaRPr>
            </a:p>
            <a:p>
              <a:pPr algn="l" defTabSz="1300480">
                <a:defRPr sz="2800" b="0">
                  <a:latin typeface="Microsoft JhengHei"/>
                  <a:ea typeface="Microsoft JhengHei"/>
                  <a:cs typeface="Microsoft JhengHei"/>
                  <a:sym typeface="Microsoft JhengHei"/>
                </a:defRPr>
              </a:pPr>
              <a:r>
                <a:t>穹蒼滿愁客心憔，舊懷空在猶聲笑。</a:t>
              </a:r>
              <a:endParaRPr>
                <a:latin typeface="Times New Roman"/>
                <a:ea typeface="Times New Roman"/>
                <a:cs typeface="Times New Roman"/>
                <a:sym typeface="Times New Roman"/>
              </a:endParaRPr>
            </a:p>
            <a:p>
              <a:pPr algn="l" defTabSz="1300480">
                <a:defRPr sz="2800" b="0">
                  <a:latin typeface="Microsoft JhengHei"/>
                  <a:ea typeface="Microsoft JhengHei"/>
                  <a:cs typeface="Microsoft JhengHei"/>
                  <a:sym typeface="Microsoft JhengHei"/>
                </a:defRPr>
              </a:pPr>
              <a:r>
                <a:t>濃情鄉土故人親，空天凝月殘巷小。</a:t>
              </a:r>
            </a:p>
            <a:p>
              <a:pPr algn="l" defTabSz="1300480">
                <a:defRPr sz="2800" b="0">
                  <a:latin typeface="Microsoft JhengHei"/>
                  <a:ea typeface="Microsoft JhengHei"/>
                  <a:cs typeface="Microsoft JhengHei"/>
                  <a:sym typeface="Microsoft JhengHei"/>
                </a:defRPr>
              </a:pPr>
              <a:endParaRPr/>
            </a:p>
            <a:p>
              <a:pPr algn="l" defTabSz="1300480">
                <a:defRPr sz="2800" b="0">
                  <a:latin typeface="Microsoft JhengHei"/>
                  <a:ea typeface="Microsoft JhengHei"/>
                  <a:cs typeface="Microsoft JhengHei"/>
                  <a:sym typeface="Microsoft JhengHei"/>
                </a:defRPr>
              </a:pPr>
              <a:r>
                <a:t>說明：</a:t>
              </a:r>
            </a:p>
            <a:p>
              <a:pPr algn="l" defTabSz="1300480">
                <a:defRPr sz="2800" b="0">
                  <a:latin typeface="Microsoft JhengHei"/>
                  <a:ea typeface="Microsoft JhengHei"/>
                  <a:cs typeface="Microsoft JhengHei"/>
                  <a:sym typeface="Microsoft JhengHei"/>
                </a:defRPr>
              </a:pPr>
              <a:endParaRPr/>
            </a:p>
            <a:p>
              <a:pPr algn="l" defTabSz="1300480">
                <a:defRPr sz="2800" b="0">
                  <a:latin typeface="Microsoft JhengHei"/>
                  <a:ea typeface="Microsoft JhengHei"/>
                  <a:cs typeface="Microsoft JhengHei"/>
                  <a:sym typeface="Microsoft JhengHei"/>
                </a:defRPr>
              </a:pPr>
              <a:r>
                <a:t>迴文在中文裡面是高級的文法，在 CS 裡面有一些演算法來檢測序列是否對稱。</a:t>
              </a:r>
            </a:p>
          </p:txBody>
        </p:sp>
        <p:sp>
          <p:nvSpPr>
            <p:cNvPr id="445" name="圓角矩形 9"/>
            <p:cNvSpPr/>
            <p:nvPr/>
          </p:nvSpPr>
          <p:spPr>
            <a:xfrm>
              <a:off x="0" y="12699"/>
              <a:ext cx="10727484" cy="6180837"/>
            </a:xfrm>
            <a:prstGeom prst="roundRect">
              <a:avLst>
                <a:gd name="adj" fmla="val 15152"/>
              </a:avLst>
            </a:prstGeom>
            <a:noFill/>
            <a:ln w="25400" cap="flat">
              <a:solidFill>
                <a:srgbClr val="000000"/>
              </a:solidFill>
              <a:prstDash val="solid"/>
              <a:miter lim="800000"/>
            </a:ln>
            <a:effectLst/>
          </p:spPr>
          <p:txBody>
            <a:bodyPr wrap="square" lIns="48767" tIns="48767" rIns="48767" bIns="48767" numCol="1" anchor="ctr">
              <a:noAutofit/>
            </a:bodyPr>
            <a:lstStyle/>
            <a:p>
              <a:pPr defTabSz="1300480">
                <a:defRPr sz="3000" b="0">
                  <a:solidFill>
                    <a:srgbClr val="FFFFFF"/>
                  </a:solidFill>
                  <a:latin typeface="標楷體"/>
                  <a:ea typeface="標楷體"/>
                  <a:cs typeface="標楷體"/>
                  <a:sym typeface="標楷體"/>
                </a:defRPr>
              </a:pPr>
              <a:endParaRPr/>
            </a:p>
          </p:txBody>
        </p:sp>
      </p:gr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Title 1"/>
          <p:cNvSpPr txBox="1">
            <a:spLocks noGrp="1"/>
          </p:cNvSpPr>
          <p:nvPr>
            <p:ph type="title"/>
          </p:nvPr>
        </p:nvSpPr>
        <p:spPr>
          <a:xfrm>
            <a:off x="460799" y="1679999"/>
            <a:ext cx="11602380" cy="460801"/>
          </a:xfrm>
          <a:prstGeom prst="rect">
            <a:avLst/>
          </a:prstGeom>
        </p:spPr>
        <p:txBody>
          <a:bodyPr/>
          <a:lstStyle/>
          <a:p>
            <a:pPr defTabSz="754278">
              <a:defRPr sz="2551">
                <a:solidFill>
                  <a:srgbClr val="FF0000"/>
                </a:solidFill>
              </a:defRPr>
            </a:pPr>
            <a:r>
              <a:t>長き</a:t>
            </a:r>
            <a:r>
              <a:rPr>
                <a:solidFill>
                  <a:srgbClr val="404040"/>
                </a:solidFill>
              </a:rPr>
              <a:t>夜</a:t>
            </a:r>
            <a:r>
              <a:rPr>
                <a:solidFill>
                  <a:srgbClr val="0070C0"/>
                </a:solidFill>
              </a:rPr>
              <a:t>の</a:t>
            </a:r>
            <a:r>
              <a:rPr>
                <a:solidFill>
                  <a:srgbClr val="404040"/>
                </a:solidFill>
              </a:rPr>
              <a:t> </a:t>
            </a:r>
            <a:r>
              <a:t>遠</a:t>
            </a:r>
            <a:r>
              <a:rPr>
                <a:solidFill>
                  <a:srgbClr val="404040"/>
                </a:solidFill>
              </a:rPr>
              <a:t>の</a:t>
            </a:r>
            <a:r>
              <a:rPr>
                <a:solidFill>
                  <a:srgbClr val="0070C0"/>
                </a:solidFill>
              </a:rPr>
              <a:t>睡り</a:t>
            </a:r>
            <a:r>
              <a:rPr>
                <a:solidFill>
                  <a:srgbClr val="404040"/>
                </a:solidFill>
              </a:rPr>
              <a:t>の </a:t>
            </a:r>
            <a:r>
              <a:t>皆</a:t>
            </a:r>
            <a:r>
              <a:rPr>
                <a:solidFill>
                  <a:srgbClr val="404040"/>
                </a:solidFill>
              </a:rPr>
              <a:t>目</a:t>
            </a:r>
            <a:r>
              <a:rPr>
                <a:solidFill>
                  <a:srgbClr val="0070C0"/>
                </a:solidFill>
              </a:rPr>
              <a:t>醒め</a:t>
            </a:r>
            <a:r>
              <a:rPr>
                <a:solidFill>
                  <a:srgbClr val="404040"/>
                </a:solidFill>
              </a:rPr>
              <a:t> </a:t>
            </a:r>
            <a:r>
              <a:t>波</a:t>
            </a:r>
            <a:r>
              <a:rPr>
                <a:solidFill>
                  <a:srgbClr val="404040"/>
                </a:solidFill>
              </a:rPr>
              <a:t>乗り</a:t>
            </a:r>
            <a:r>
              <a:rPr>
                <a:solidFill>
                  <a:srgbClr val="0070C0"/>
                </a:solidFill>
              </a:rPr>
              <a:t>船</a:t>
            </a:r>
            <a:r>
              <a:rPr>
                <a:solidFill>
                  <a:srgbClr val="404040"/>
                </a:solidFill>
              </a:rPr>
              <a:t>の </a:t>
            </a:r>
            <a:r>
              <a:t>音</a:t>
            </a:r>
            <a:r>
              <a:rPr>
                <a:solidFill>
                  <a:srgbClr val="404040"/>
                </a:solidFill>
              </a:rPr>
              <a:t>の</a:t>
            </a:r>
            <a:r>
              <a:rPr>
                <a:solidFill>
                  <a:srgbClr val="0070C0"/>
                </a:solidFill>
              </a:rPr>
              <a:t>良き</a:t>
            </a:r>
            <a:r>
              <a:rPr>
                <a:solidFill>
                  <a:srgbClr val="404040"/>
                </a:solidFill>
              </a:rPr>
              <a:t>かな</a:t>
            </a:r>
          </a:p>
        </p:txBody>
      </p:sp>
      <p:sp>
        <p:nvSpPr>
          <p:cNvPr id="449" name="Content Placeholder 28"/>
          <p:cNvSpPr txBox="1">
            <a:spLocks noGrp="1"/>
          </p:cNvSpPr>
          <p:nvPr>
            <p:ph type="body" sz="quarter" idx="1"/>
          </p:nvPr>
        </p:nvSpPr>
        <p:spPr>
          <a:xfrm>
            <a:off x="460799" y="3402261"/>
            <a:ext cx="5836802" cy="3840001"/>
          </a:xfrm>
          <a:prstGeom prst="rect">
            <a:avLst/>
          </a:prstGeom>
        </p:spPr>
        <p:txBody>
          <a:bodyPr/>
          <a:lstStyle/>
          <a:p>
            <a:pPr defTabSz="1222451">
              <a:spcBef>
                <a:spcPts val="1300"/>
              </a:spcBef>
              <a:defRPr sz="2256"/>
            </a:pPr>
            <a:r>
              <a:t>English Meaning:</a:t>
            </a:r>
          </a:p>
          <a:p>
            <a:pPr defTabSz="1222451">
              <a:spcBef>
                <a:spcPts val="1300"/>
              </a:spcBef>
              <a:defRPr sz="2256"/>
            </a:pPr>
            <a:r>
              <a:t>From a distant sleep in the long night, everyone is awaken,</a:t>
            </a:r>
          </a:p>
          <a:p>
            <a:pPr defTabSz="1222451">
              <a:spcBef>
                <a:spcPts val="1300"/>
              </a:spcBef>
              <a:defRPr sz="2256"/>
            </a:pPr>
            <a:r>
              <a:t>Is it the by the sound of the surfing boat?</a:t>
            </a:r>
          </a:p>
          <a:p>
            <a:pPr defTabSz="1222451">
              <a:spcBef>
                <a:spcPts val="1300"/>
              </a:spcBef>
              <a:defRPr sz="2256"/>
            </a:pPr>
            <a:r>
              <a:t>Interesting Points:</a:t>
            </a:r>
          </a:p>
          <a:p>
            <a:pPr defTabSz="1222451">
              <a:spcBef>
                <a:spcPts val="1300"/>
              </a:spcBef>
              <a:defRPr sz="2256"/>
            </a:pPr>
            <a:r>
              <a:t>Generally speaking it is quite difficult for Japanese to have long palindrome in the “word” level due to the syntax structure; nevertheless, this Japanese poem is delicately created with a artistic concept.</a:t>
            </a:r>
          </a:p>
        </p:txBody>
      </p:sp>
      <p:grpSp>
        <p:nvGrpSpPr>
          <p:cNvPr id="452" name="Picture Placeholder 13"/>
          <p:cNvGrpSpPr/>
          <p:nvPr/>
        </p:nvGrpSpPr>
        <p:grpSpPr>
          <a:xfrm>
            <a:off x="7266314" y="3753917"/>
            <a:ext cx="2565613" cy="2266923"/>
            <a:chOff x="0" y="0"/>
            <a:chExt cx="2565611" cy="2266921"/>
          </a:xfrm>
        </p:grpSpPr>
        <p:sp>
          <p:nvSpPr>
            <p:cNvPr id="450" name="矩形"/>
            <p:cNvSpPr/>
            <p:nvPr/>
          </p:nvSpPr>
          <p:spPr>
            <a:xfrm>
              <a:off x="0" y="0"/>
              <a:ext cx="2565612" cy="2266922"/>
            </a:xfrm>
            <a:prstGeom prst="rect">
              <a:avLst/>
            </a:prstGeom>
            <a:solidFill>
              <a:srgbClr val="F2F2F2"/>
            </a:solidFill>
            <a:ln w="12700" cap="flat">
              <a:noFill/>
              <a:miter lim="400000"/>
            </a:ln>
            <a:effectLst/>
          </p:spPr>
          <p:txBody>
            <a:bodyPr wrap="square" lIns="48767" tIns="48767" rIns="48767" bIns="48767" numCol="1" anchor="ctr">
              <a:noAutofit/>
            </a:bodyPr>
            <a:lstStyle/>
            <a:p>
              <a:pPr algn="l" defTabSz="1300480">
                <a:defRPr b="0">
                  <a:latin typeface="Calibri Light"/>
                  <a:ea typeface="Calibri Light"/>
                  <a:cs typeface="Calibri Light"/>
                  <a:sym typeface="Calibri Light"/>
                </a:defRPr>
              </a:pPr>
              <a:endParaRPr/>
            </a:p>
          </p:txBody>
        </p:sp>
        <p:pic>
          <p:nvPicPr>
            <p:cNvPr id="451" name="image1.jpeg" descr="image1.jpeg"/>
            <p:cNvPicPr>
              <a:picLocks noChangeAspect="1"/>
            </p:cNvPicPr>
            <p:nvPr/>
          </p:nvPicPr>
          <p:blipFill>
            <a:blip r:embed="rId2">
              <a:extLst/>
            </a:blip>
            <a:stretch>
              <a:fillRect/>
            </a:stretch>
          </p:blipFill>
          <p:spPr>
            <a:xfrm>
              <a:off x="0" y="0"/>
              <a:ext cx="2565612" cy="2266922"/>
            </a:xfrm>
            <a:prstGeom prst="rect">
              <a:avLst/>
            </a:prstGeom>
            <a:ln w="12700" cap="flat">
              <a:noFill/>
              <a:miter lim="400000"/>
            </a:ln>
            <a:effectLst/>
          </p:spPr>
        </p:pic>
      </p:grpSp>
      <p:grpSp>
        <p:nvGrpSpPr>
          <p:cNvPr id="455" name="Picture Placeholder 18"/>
          <p:cNvGrpSpPr/>
          <p:nvPr/>
        </p:nvGrpSpPr>
        <p:grpSpPr>
          <a:xfrm>
            <a:off x="9923034" y="5097256"/>
            <a:ext cx="2565613" cy="2266923"/>
            <a:chOff x="0" y="0"/>
            <a:chExt cx="2565611" cy="2266921"/>
          </a:xfrm>
        </p:grpSpPr>
        <p:sp>
          <p:nvSpPr>
            <p:cNvPr id="453" name="矩形"/>
            <p:cNvSpPr/>
            <p:nvPr/>
          </p:nvSpPr>
          <p:spPr>
            <a:xfrm>
              <a:off x="0" y="0"/>
              <a:ext cx="2565612" cy="2266922"/>
            </a:xfrm>
            <a:prstGeom prst="rect">
              <a:avLst/>
            </a:prstGeom>
            <a:solidFill>
              <a:srgbClr val="F2F2F2"/>
            </a:solidFill>
            <a:ln w="12700" cap="flat">
              <a:noFill/>
              <a:miter lim="400000"/>
            </a:ln>
            <a:effectLst/>
          </p:spPr>
          <p:txBody>
            <a:bodyPr wrap="square" lIns="48767" tIns="48767" rIns="48767" bIns="48767" numCol="1" anchor="ctr">
              <a:noAutofit/>
            </a:bodyPr>
            <a:lstStyle/>
            <a:p>
              <a:pPr algn="l" defTabSz="1300480">
                <a:defRPr b="0">
                  <a:latin typeface="Calibri Light"/>
                  <a:ea typeface="Calibri Light"/>
                  <a:cs typeface="Calibri Light"/>
                  <a:sym typeface="Calibri Light"/>
                </a:defRPr>
              </a:pPr>
              <a:endParaRPr/>
            </a:p>
          </p:txBody>
        </p:sp>
        <p:pic>
          <p:nvPicPr>
            <p:cNvPr id="454" name="image2.jpeg" descr="image2.jpeg"/>
            <p:cNvPicPr>
              <a:picLocks noChangeAspect="1"/>
            </p:cNvPicPr>
            <p:nvPr/>
          </p:nvPicPr>
          <p:blipFill>
            <a:blip r:embed="rId3">
              <a:extLst/>
            </a:blip>
            <a:stretch>
              <a:fillRect/>
            </a:stretch>
          </p:blipFill>
          <p:spPr>
            <a:xfrm>
              <a:off x="0" y="0"/>
              <a:ext cx="2565612" cy="2266922"/>
            </a:xfrm>
            <a:prstGeom prst="rect">
              <a:avLst/>
            </a:prstGeom>
            <a:ln w="12700" cap="flat">
              <a:noFill/>
              <a:miter lim="400000"/>
            </a:ln>
            <a:effectLst/>
          </p:spPr>
        </p:pic>
      </p:grpSp>
      <p:grpSp>
        <p:nvGrpSpPr>
          <p:cNvPr id="458" name="Picture Placeholder 16"/>
          <p:cNvGrpSpPr/>
          <p:nvPr/>
        </p:nvGrpSpPr>
        <p:grpSpPr>
          <a:xfrm>
            <a:off x="7163102" y="7154620"/>
            <a:ext cx="2565613" cy="2266923"/>
            <a:chOff x="0" y="0"/>
            <a:chExt cx="2565611" cy="2266921"/>
          </a:xfrm>
        </p:grpSpPr>
        <p:sp>
          <p:nvSpPr>
            <p:cNvPr id="456" name="矩形"/>
            <p:cNvSpPr/>
            <p:nvPr/>
          </p:nvSpPr>
          <p:spPr>
            <a:xfrm>
              <a:off x="0" y="0"/>
              <a:ext cx="2565612" cy="2266922"/>
            </a:xfrm>
            <a:prstGeom prst="rect">
              <a:avLst/>
            </a:prstGeom>
            <a:solidFill>
              <a:srgbClr val="F2F2F2"/>
            </a:solidFill>
            <a:ln w="12700" cap="flat">
              <a:noFill/>
              <a:miter lim="400000"/>
            </a:ln>
            <a:effectLst/>
          </p:spPr>
          <p:txBody>
            <a:bodyPr wrap="square" lIns="48767" tIns="48767" rIns="48767" bIns="48767" numCol="1" anchor="ctr">
              <a:noAutofit/>
            </a:bodyPr>
            <a:lstStyle/>
            <a:p>
              <a:pPr algn="l" defTabSz="1300480">
                <a:defRPr b="0">
                  <a:latin typeface="Calibri Light"/>
                  <a:ea typeface="Calibri Light"/>
                  <a:cs typeface="Calibri Light"/>
                  <a:sym typeface="Calibri Light"/>
                </a:defRPr>
              </a:pPr>
              <a:endParaRPr/>
            </a:p>
          </p:txBody>
        </p:sp>
        <p:pic>
          <p:nvPicPr>
            <p:cNvPr id="457" name="image3.jpeg" descr="image3.jpeg"/>
            <p:cNvPicPr>
              <a:picLocks noChangeAspect="1"/>
            </p:cNvPicPr>
            <p:nvPr/>
          </p:nvPicPr>
          <p:blipFill>
            <a:blip r:embed="rId4">
              <a:extLst/>
            </a:blip>
            <a:stretch>
              <a:fillRect/>
            </a:stretch>
          </p:blipFill>
          <p:spPr>
            <a:xfrm>
              <a:off x="0" y="0"/>
              <a:ext cx="2565612" cy="2266922"/>
            </a:xfrm>
            <a:prstGeom prst="rect">
              <a:avLst/>
            </a:prstGeom>
            <a:ln w="12700" cap="flat">
              <a:noFill/>
              <a:miter lim="400000"/>
            </a:ln>
            <a:effectLst/>
          </p:spPr>
        </p:pic>
      </p:grpSp>
      <p:sp>
        <p:nvSpPr>
          <p:cNvPr id="459" name="Slide Number Placeholder 5"/>
          <p:cNvSpPr txBox="1">
            <a:spLocks noGrp="1"/>
          </p:cNvSpPr>
          <p:nvPr>
            <p:ph type="sldNum" sz="quarter" idx="2"/>
          </p:nvPr>
        </p:nvSpPr>
        <p:spPr>
          <a:xfrm>
            <a:off x="12521410" y="8016787"/>
            <a:ext cx="471481" cy="2231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460" name="Text Placeholder 3"/>
          <p:cNvSpPr txBox="1"/>
          <p:nvPr/>
        </p:nvSpPr>
        <p:spPr>
          <a:xfrm>
            <a:off x="460587" y="2294399"/>
            <a:ext cx="5837226" cy="954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algn="l" defTabSz="1248460">
              <a:lnSpc>
                <a:spcPct val="90000"/>
              </a:lnSpc>
              <a:spcBef>
                <a:spcPts val="1300"/>
              </a:spcBef>
              <a:defRPr sz="2304" b="0">
                <a:solidFill>
                  <a:srgbClr val="FF0000"/>
                </a:solidFill>
                <a:latin typeface="Calibri Light"/>
                <a:ea typeface="Calibri Light"/>
                <a:cs typeface="Calibri Light"/>
                <a:sym typeface="Calibri Light"/>
              </a:defRPr>
            </a:pPr>
            <a:r>
              <a:t>なかき</a:t>
            </a:r>
            <a:r>
              <a:rPr>
                <a:solidFill>
                  <a:srgbClr val="404040"/>
                </a:solidFill>
              </a:rPr>
              <a:t>よ</a:t>
            </a:r>
            <a:r>
              <a:rPr>
                <a:solidFill>
                  <a:srgbClr val="0070C0"/>
                </a:solidFill>
              </a:rPr>
              <a:t>の</a:t>
            </a:r>
            <a:r>
              <a:rPr>
                <a:solidFill>
                  <a:srgbClr val="404040"/>
                </a:solidFill>
              </a:rPr>
              <a:t>　</a:t>
            </a:r>
            <a:r>
              <a:t>とお</a:t>
            </a:r>
            <a:r>
              <a:rPr>
                <a:solidFill>
                  <a:srgbClr val="404040"/>
                </a:solidFill>
              </a:rPr>
              <a:t>の</a:t>
            </a:r>
            <a:r>
              <a:rPr>
                <a:solidFill>
                  <a:srgbClr val="0070C0"/>
                </a:solidFill>
              </a:rPr>
              <a:t>ねふり</a:t>
            </a:r>
            <a:r>
              <a:rPr>
                <a:solidFill>
                  <a:srgbClr val="404040"/>
                </a:solidFill>
              </a:rPr>
              <a:t>の　</a:t>
            </a:r>
            <a:r>
              <a:t>みな</a:t>
            </a:r>
            <a:r>
              <a:rPr>
                <a:solidFill>
                  <a:srgbClr val="404040"/>
                </a:solidFill>
              </a:rPr>
              <a:t>め</a:t>
            </a:r>
            <a:r>
              <a:rPr>
                <a:solidFill>
                  <a:srgbClr val="0070C0"/>
                </a:solidFill>
              </a:rPr>
              <a:t>さめ</a:t>
            </a:r>
          </a:p>
          <a:p>
            <a:pPr algn="l" defTabSz="1248460">
              <a:lnSpc>
                <a:spcPct val="90000"/>
              </a:lnSpc>
              <a:spcBef>
                <a:spcPts val="1300"/>
              </a:spcBef>
              <a:defRPr sz="2304" b="0">
                <a:solidFill>
                  <a:srgbClr val="FF0000"/>
                </a:solidFill>
                <a:latin typeface="Calibri Light"/>
                <a:ea typeface="Calibri Light"/>
                <a:cs typeface="Calibri Light"/>
                <a:sym typeface="Calibri Light"/>
              </a:defRPr>
            </a:pPr>
            <a:r>
              <a:t>なみ</a:t>
            </a:r>
            <a:r>
              <a:rPr>
                <a:solidFill>
                  <a:srgbClr val="404040"/>
                </a:solidFill>
              </a:rPr>
              <a:t>のり</a:t>
            </a:r>
            <a:r>
              <a:rPr>
                <a:solidFill>
                  <a:srgbClr val="0070C0"/>
                </a:solidFill>
              </a:rPr>
              <a:t>ふね</a:t>
            </a:r>
            <a:r>
              <a:rPr>
                <a:solidFill>
                  <a:srgbClr val="404040"/>
                </a:solidFill>
              </a:rPr>
              <a:t>の　</a:t>
            </a:r>
            <a:r>
              <a:t>おと</a:t>
            </a:r>
            <a:r>
              <a:rPr>
                <a:solidFill>
                  <a:srgbClr val="404040"/>
                </a:solidFill>
              </a:rPr>
              <a:t>の</a:t>
            </a:r>
            <a:r>
              <a:rPr>
                <a:solidFill>
                  <a:srgbClr val="0070C0"/>
                </a:solidFill>
              </a:rPr>
              <a:t>よき</a:t>
            </a:r>
            <a:r>
              <a:rPr>
                <a:solidFill>
                  <a:srgbClr val="404040"/>
                </a:solidFill>
              </a:rPr>
              <a:t>かな</a:t>
            </a:r>
          </a:p>
        </p:txBody>
      </p:sp>
      <p:grpSp>
        <p:nvGrpSpPr>
          <p:cNvPr id="463" name="群組"/>
          <p:cNvGrpSpPr/>
          <p:nvPr/>
        </p:nvGrpSpPr>
        <p:grpSpPr>
          <a:xfrm>
            <a:off x="470434" y="7395861"/>
            <a:ext cx="5257128" cy="1784441"/>
            <a:chOff x="0" y="0"/>
            <a:chExt cx="5257127" cy="1784439"/>
          </a:xfrm>
        </p:grpSpPr>
        <p:sp>
          <p:nvSpPr>
            <p:cNvPr id="461" name="Title 2"/>
            <p:cNvSpPr/>
            <p:nvPr/>
          </p:nvSpPr>
          <p:spPr>
            <a:xfrm>
              <a:off x="0" y="0"/>
              <a:ext cx="5257128" cy="1784440"/>
            </a:xfrm>
            <a:prstGeom prst="roundRect">
              <a:avLst>
                <a:gd name="adj" fmla="val 2139"/>
              </a:avLst>
            </a:prstGeom>
            <a:gradFill flip="none" rotWithShape="1">
              <a:gsLst>
                <a:gs pos="0">
                  <a:srgbClr val="404040"/>
                </a:gs>
                <a:gs pos="100000">
                  <a:srgbClr val="0D0D0D"/>
                </a:gs>
              </a:gsLst>
              <a:lin ang="10800000" scaled="0"/>
            </a:gradFill>
            <a:ln w="3175" cap="flat">
              <a:solidFill>
                <a:srgbClr val="808080"/>
              </a:solidFill>
              <a:prstDash val="solid"/>
              <a:round/>
            </a:ln>
            <a:effectLst/>
          </p:spPr>
          <p:txBody>
            <a:bodyPr wrap="square" lIns="48767" tIns="48767" rIns="48767" bIns="48767" numCol="1" anchor="t">
              <a:noAutofit/>
            </a:bodyPr>
            <a:lstStyle/>
            <a:p>
              <a:pPr algn="l" defTabSz="1300480">
                <a:lnSpc>
                  <a:spcPts val="5600"/>
                </a:lnSpc>
                <a:defRPr sz="2800" b="0" spc="-420">
                  <a:solidFill>
                    <a:srgbClr val="F2F2F2"/>
                  </a:solidFill>
                  <a:latin typeface="Calibri Light (Body)"/>
                  <a:ea typeface="Calibri Light (Body)"/>
                  <a:cs typeface="Calibri Light (Body)"/>
                  <a:sym typeface="Calibri Light (Body)"/>
                </a:defRPr>
              </a:pPr>
              <a:endParaRPr/>
            </a:p>
          </p:txBody>
        </p:sp>
        <p:sp>
          <p:nvSpPr>
            <p:cNvPr id="462" name="Subtitle 3"/>
            <p:cNvSpPr txBox="1"/>
            <p:nvPr/>
          </p:nvSpPr>
          <p:spPr>
            <a:xfrm>
              <a:off x="270688" y="129444"/>
              <a:ext cx="4715752" cy="1525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defTabSz="1300480">
                <a:lnSpc>
                  <a:spcPct val="90000"/>
                </a:lnSpc>
                <a:spcBef>
                  <a:spcPts val="1400"/>
                </a:spcBef>
                <a:defRPr sz="3600" b="0">
                  <a:solidFill>
                    <a:srgbClr val="FFFFFF"/>
                  </a:solidFill>
                  <a:latin typeface="Calibri Light"/>
                  <a:ea typeface="Calibri Light"/>
                  <a:cs typeface="Calibri Light"/>
                  <a:sym typeface="Calibri Light"/>
                </a:defRPr>
              </a:pPr>
              <a:r>
                <a:t>Palindrome</a:t>
              </a:r>
              <a:endParaRPr sz="2000">
                <a:solidFill>
                  <a:srgbClr val="F2F2F2"/>
                </a:solidFill>
              </a:endParaRPr>
            </a:p>
            <a:p>
              <a:pPr algn="l" defTabSz="1300480">
                <a:lnSpc>
                  <a:spcPct val="90000"/>
                </a:lnSpc>
                <a:spcBef>
                  <a:spcPts val="1400"/>
                </a:spcBef>
                <a:defRPr sz="2000" b="0">
                  <a:solidFill>
                    <a:srgbClr val="F2F2F2"/>
                  </a:solidFill>
                  <a:latin typeface="Calibri Light"/>
                  <a:ea typeface="Calibri Light"/>
                  <a:cs typeface="Calibri Light"/>
                  <a:sym typeface="Calibri Light"/>
                </a:defRPr>
              </a:pPr>
              <a:r>
                <a:t>A palindrome is a word, </a:t>
              </a:r>
              <a:r>
                <a:rPr u="sng">
                  <a:solidFill>
                    <a:srgbClr val="25C6E3"/>
                  </a:solidFill>
                  <a:uFill>
                    <a:solidFill>
                      <a:srgbClr val="25C6E3"/>
                    </a:solidFill>
                  </a:uFill>
                  <a:hlinkClick r:id="rId5"/>
                </a:rPr>
                <a:t>number</a:t>
              </a:r>
              <a:r>
                <a:t>, phrase, or other sequence of </a:t>
              </a:r>
              <a:r>
                <a:rPr u="sng">
                  <a:solidFill>
                    <a:srgbClr val="25C6E3"/>
                  </a:solidFill>
                  <a:uFill>
                    <a:solidFill>
                      <a:srgbClr val="25C6E3"/>
                    </a:solidFill>
                  </a:uFill>
                  <a:hlinkClick r:id="rId6"/>
                </a:rPr>
                <a:t>characters</a:t>
              </a:r>
              <a:r>
                <a:t> which reads the same backward as forward.</a:t>
              </a:r>
            </a:p>
          </p:txBody>
        </p:sp>
      </p:grpSp>
      <p:pic>
        <p:nvPicPr>
          <p:cNvPr id="464" name="Picture 2" descr="Picture 2"/>
          <p:cNvPicPr>
            <a:picLocks noChangeAspect="1"/>
          </p:cNvPicPr>
          <p:nvPr/>
        </p:nvPicPr>
        <p:blipFill>
          <a:blip r:embed="rId7">
            <a:extLst/>
          </a:blip>
          <a:stretch>
            <a:fillRect/>
          </a:stretch>
        </p:blipFill>
        <p:spPr>
          <a:xfrm>
            <a:off x="9414658" y="1231306"/>
            <a:ext cx="3471807" cy="203440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TextShape 1"/>
          <p:cNvSpPr txBox="1"/>
          <p:nvPr/>
        </p:nvSpPr>
        <p:spPr>
          <a:xfrm>
            <a:off x="653273" y="708201"/>
            <a:ext cx="11709278" cy="99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1180267">
              <a:defRPr sz="5600" b="0" spc="-1">
                <a:uFill>
                  <a:solidFill>
                    <a:srgbClr val="FFFFFF"/>
                  </a:solidFill>
                </a:uFill>
                <a:latin typeface="Arial"/>
                <a:ea typeface="Arial"/>
                <a:cs typeface="Arial"/>
                <a:sym typeface="Arial"/>
              </a:defRPr>
            </a:lvl1pPr>
          </a:lstStyle>
          <a:p>
            <a:r>
              <a:t>藏頭詩</a:t>
            </a:r>
          </a:p>
        </p:txBody>
      </p:sp>
      <p:sp>
        <p:nvSpPr>
          <p:cNvPr id="467" name="TextShape 2"/>
          <p:cNvSpPr txBox="1"/>
          <p:nvPr/>
        </p:nvSpPr>
        <p:spPr>
          <a:xfrm>
            <a:off x="710892" y="2160725"/>
            <a:ext cx="4366991" cy="59673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084" tIns="58084" rIns="58084" bIns="58084">
            <a:spAutoFit/>
          </a:bodyPr>
          <a:lstStyle/>
          <a:p>
            <a:pPr algn="l" defTabSz="1180267">
              <a:defRPr sz="2200" b="0" spc="-1">
                <a:uFill>
                  <a:solidFill>
                    <a:srgbClr val="FFFFFF"/>
                  </a:solidFill>
                </a:uFill>
                <a:latin typeface="Arial"/>
                <a:ea typeface="Arial"/>
                <a:cs typeface="Arial"/>
                <a:sym typeface="Arial"/>
              </a:defRPr>
            </a:pPr>
            <a:r>
              <a:t>位於湖南桃源縣</a:t>
            </a:r>
          </a:p>
          <a:p>
            <a:pPr algn="l" defTabSz="1180267">
              <a:defRPr sz="2200" b="0" spc="-1">
                <a:uFill>
                  <a:solidFill>
                    <a:srgbClr val="FFFFFF"/>
                  </a:solidFill>
                </a:uFill>
                <a:latin typeface="Arial"/>
                <a:ea typeface="Arial"/>
                <a:cs typeface="Arial"/>
                <a:sym typeface="Arial"/>
              </a:defRPr>
            </a:pPr>
            <a:r>
              <a:t>刻有一七言絕</a:t>
            </a:r>
          </a:p>
          <a:p>
            <a:pPr algn="l" defTabSz="1180267">
              <a:defRPr sz="2200" b="0" spc="-1">
                <a:uFill>
                  <a:solidFill>
                    <a:srgbClr val="FFFFFF"/>
                  </a:solidFill>
                </a:uFill>
                <a:latin typeface="Arial"/>
                <a:ea typeface="Arial"/>
                <a:cs typeface="Arial"/>
                <a:sym typeface="Arial"/>
              </a:defRPr>
            </a:pPr>
            <a:r>
              <a:t>句於石碑上:</a:t>
            </a:r>
          </a:p>
          <a:p>
            <a:pPr algn="l" defTabSz="1180267">
              <a:defRPr sz="2200" b="0" spc="-1">
                <a:uFill>
                  <a:solidFill>
                    <a:srgbClr val="FFFFFF"/>
                  </a:solidFill>
                </a:uFill>
                <a:latin typeface="Arial"/>
                <a:ea typeface="Arial"/>
                <a:cs typeface="Arial"/>
                <a:sym typeface="Arial"/>
              </a:defRPr>
            </a:pPr>
            <a:endParaRPr/>
          </a:p>
          <a:p>
            <a:pPr algn="l" defTabSz="1180267">
              <a:defRPr sz="2200" b="0" spc="-1">
                <a:uFill>
                  <a:solidFill>
                    <a:srgbClr val="FFFFFF"/>
                  </a:solidFill>
                </a:uFill>
                <a:latin typeface="Arial"/>
                <a:ea typeface="Arial"/>
                <a:cs typeface="Arial"/>
                <a:sym typeface="Arial"/>
              </a:defRPr>
            </a:pPr>
            <a:endParaRPr/>
          </a:p>
          <a:p>
            <a:pPr algn="l" defTabSz="1180267">
              <a:defRPr sz="2200" b="0" spc="-1">
                <a:uFill>
                  <a:solidFill>
                    <a:srgbClr val="FFFFFF"/>
                  </a:solidFill>
                </a:uFill>
                <a:latin typeface="Arial"/>
                <a:ea typeface="Arial"/>
                <a:cs typeface="Arial"/>
                <a:sym typeface="Arial"/>
              </a:defRPr>
            </a:pPr>
            <a:r>
              <a:t>題遇仙橋:</a:t>
            </a:r>
          </a:p>
          <a:p>
            <a:pPr algn="l" defTabSz="1180267">
              <a:defRPr sz="2200" b="0" spc="-1">
                <a:uFill>
                  <a:solidFill>
                    <a:srgbClr val="FFFFFF"/>
                  </a:solidFill>
                </a:uFill>
                <a:latin typeface="Arial"/>
                <a:ea typeface="Arial"/>
                <a:cs typeface="Arial"/>
                <a:sym typeface="Arial"/>
              </a:defRPr>
            </a:pPr>
            <a:r>
              <a:t>洞彼仙人下象棋</a:t>
            </a:r>
          </a:p>
          <a:p>
            <a:pPr algn="l" defTabSz="1180267">
              <a:defRPr sz="2200" b="0" spc="-1">
                <a:uFill>
                  <a:solidFill>
                    <a:srgbClr val="FFFFFF"/>
                  </a:solidFill>
                </a:uFill>
                <a:latin typeface="Arial"/>
                <a:ea typeface="Arial"/>
                <a:cs typeface="Arial"/>
                <a:sym typeface="Arial"/>
              </a:defRPr>
            </a:pPr>
            <a:r>
              <a:t>源始覺星斗移少</a:t>
            </a:r>
          </a:p>
          <a:p>
            <a:pPr algn="l" defTabSz="1180267">
              <a:defRPr sz="2200" b="0" spc="-1">
                <a:uFill>
                  <a:solidFill>
                    <a:srgbClr val="FFFFFF"/>
                  </a:solidFill>
                </a:uFill>
                <a:latin typeface="Arial"/>
                <a:ea typeface="Arial"/>
                <a:cs typeface="Arial"/>
                <a:sym typeface="Arial"/>
              </a:defRPr>
            </a:pPr>
            <a:r>
              <a:t>桃停期底彈琴黃</a:t>
            </a:r>
          </a:p>
          <a:p>
            <a:pPr algn="l" defTabSz="1180267">
              <a:defRPr sz="2200" b="0" spc="-1">
                <a:uFill>
                  <a:solidFill>
                    <a:srgbClr val="FFFFFF"/>
                  </a:solidFill>
                </a:uFill>
                <a:latin typeface="Arial"/>
                <a:ea typeface="Arial"/>
                <a:cs typeface="Arial"/>
                <a:sym typeface="Arial"/>
              </a:defRPr>
            </a:pPr>
            <a:r>
              <a:t>到響佳牛郎又冠</a:t>
            </a:r>
          </a:p>
          <a:p>
            <a:pPr algn="l" defTabSz="1180267">
              <a:defRPr sz="2200" b="0" spc="-1">
                <a:uFill>
                  <a:solidFill>
                    <a:srgbClr val="FFFFFF"/>
                  </a:solidFill>
                </a:uFill>
                <a:latin typeface="Arial"/>
                <a:ea typeface="Arial"/>
                <a:cs typeface="Arial"/>
                <a:sym typeface="Arial"/>
              </a:defRPr>
            </a:pPr>
            <a:r>
              <a:t>得鼓會女織賦歸</a:t>
            </a:r>
          </a:p>
          <a:p>
            <a:pPr algn="l" defTabSz="1180267">
              <a:defRPr sz="2200" b="0" spc="-1">
                <a:uFill>
                  <a:solidFill>
                    <a:srgbClr val="FFFFFF"/>
                  </a:solidFill>
                </a:uFill>
                <a:latin typeface="Arial"/>
                <a:ea typeface="Arial"/>
                <a:cs typeface="Arial"/>
                <a:sym typeface="Arial"/>
              </a:defRPr>
            </a:pPr>
            <a:r>
              <a:t>時鐘聞惟靜詩道</a:t>
            </a:r>
          </a:p>
          <a:p>
            <a:pPr algn="l" defTabSz="1180267">
              <a:defRPr sz="2200" b="0" spc="-1">
                <a:uFill>
                  <a:solidFill>
                    <a:srgbClr val="FFFFFF"/>
                  </a:solidFill>
                </a:uFill>
                <a:latin typeface="Arial"/>
                <a:ea typeface="Arial"/>
                <a:cs typeface="Arial"/>
                <a:sym typeface="Arial"/>
              </a:defRPr>
            </a:pPr>
            <a:r>
              <a:t>機忘盡作而幾觀</a:t>
            </a:r>
          </a:p>
          <a:p>
            <a:pPr algn="l" defTabSz="1180267">
              <a:defRPr sz="2200" b="0" spc="-1">
                <a:uFill>
                  <a:solidFill>
                    <a:srgbClr val="FFFFFF"/>
                  </a:solidFill>
                </a:uFill>
                <a:latin typeface="Arial"/>
                <a:ea typeface="Arial"/>
                <a:cs typeface="Arial"/>
                <a:sym typeface="Arial"/>
              </a:defRPr>
            </a:pPr>
            <a:endParaRPr/>
          </a:p>
          <a:p>
            <a:pPr algn="l" defTabSz="1180267">
              <a:defRPr sz="2200" b="0" spc="-1">
                <a:uFill>
                  <a:solidFill>
                    <a:srgbClr val="FFFFFF"/>
                  </a:solidFill>
                </a:uFill>
                <a:latin typeface="Arial"/>
                <a:ea typeface="Arial"/>
                <a:cs typeface="Arial"/>
                <a:sym typeface="Arial"/>
              </a:defRPr>
            </a:pPr>
            <a:endParaRPr/>
          </a:p>
        </p:txBody>
      </p:sp>
      <p:sp>
        <p:nvSpPr>
          <p:cNvPr id="468" name="TextShape 3"/>
          <p:cNvSpPr txBox="1"/>
          <p:nvPr/>
        </p:nvSpPr>
        <p:spPr>
          <a:xfrm>
            <a:off x="3897615" y="2160726"/>
            <a:ext cx="6609499" cy="2910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084" tIns="58084" rIns="58084" bIns="58084">
            <a:spAutoFit/>
          </a:bodyPr>
          <a:lstStyle/>
          <a:p>
            <a:pPr algn="l" defTabSz="1180267">
              <a:defRPr sz="2200" b="0" spc="-1">
                <a:uFill>
                  <a:solidFill>
                    <a:srgbClr val="FFFFFF"/>
                  </a:solidFill>
                </a:uFill>
                <a:latin typeface="Arial"/>
                <a:ea typeface="Arial"/>
                <a:cs typeface="Arial"/>
                <a:sym typeface="Arial"/>
              </a:defRPr>
            </a:pPr>
            <a:r>
              <a:t>此七言絕句有趣在於讀的順序, </a:t>
            </a:r>
          </a:p>
          <a:p>
            <a:pPr algn="l" defTabSz="1180267">
              <a:defRPr sz="2200" b="0" spc="-1">
                <a:uFill>
                  <a:solidFill>
                    <a:srgbClr val="FFFFFF"/>
                  </a:solidFill>
                </a:uFill>
                <a:latin typeface="Arial"/>
                <a:ea typeface="Arial"/>
                <a:cs typeface="Arial"/>
                <a:sym typeface="Arial"/>
              </a:defRPr>
            </a:pPr>
            <a:r>
              <a:t>正確讀法為從最中間的牛字按順</a:t>
            </a:r>
          </a:p>
          <a:p>
            <a:pPr algn="l" defTabSz="1180267">
              <a:defRPr sz="2200" b="0" spc="-1">
                <a:uFill>
                  <a:solidFill>
                    <a:srgbClr val="FFFFFF"/>
                  </a:solidFill>
                </a:uFill>
                <a:latin typeface="Arial"/>
                <a:ea typeface="Arial"/>
                <a:cs typeface="Arial"/>
                <a:sym typeface="Arial"/>
              </a:defRPr>
            </a:pPr>
            <a:r>
              <a:t>時鐘方向讀</a:t>
            </a:r>
          </a:p>
          <a:p>
            <a:pPr algn="l" defTabSz="1180267">
              <a:defRPr sz="2200" b="0" spc="-1">
                <a:uFill>
                  <a:solidFill>
                    <a:srgbClr val="FFFFFF"/>
                  </a:solidFill>
                </a:uFill>
                <a:latin typeface="Arial"/>
                <a:ea typeface="Arial"/>
                <a:cs typeface="Arial"/>
                <a:sym typeface="Arial"/>
              </a:defRPr>
            </a:pPr>
            <a:endParaRPr/>
          </a:p>
          <a:p>
            <a:pPr algn="l" defTabSz="1180267">
              <a:defRPr sz="2200" b="0" spc="-1">
                <a:uFill>
                  <a:solidFill>
                    <a:srgbClr val="FFFFFF"/>
                  </a:solidFill>
                </a:uFill>
                <a:latin typeface="Arial"/>
                <a:ea typeface="Arial"/>
                <a:cs typeface="Arial"/>
                <a:sym typeface="Arial"/>
              </a:defRPr>
            </a:pPr>
            <a:endParaRPr/>
          </a:p>
          <a:p>
            <a:pPr algn="l" defTabSz="1180267">
              <a:defRPr sz="2200" b="0" spc="-1">
                <a:uFill>
                  <a:solidFill>
                    <a:srgbClr val="FFFFFF"/>
                  </a:solidFill>
                </a:uFill>
                <a:latin typeface="Arial"/>
                <a:ea typeface="Arial"/>
                <a:cs typeface="Arial"/>
                <a:sym typeface="Arial"/>
              </a:defRPr>
            </a:pPr>
            <a:endParaRPr/>
          </a:p>
          <a:p>
            <a:pPr algn="l" defTabSz="1180267">
              <a:defRPr sz="2200" b="0" spc="-1">
                <a:uFill>
                  <a:solidFill>
                    <a:srgbClr val="FFFFFF"/>
                  </a:solidFill>
                </a:uFill>
                <a:latin typeface="Arial"/>
                <a:ea typeface="Arial"/>
                <a:cs typeface="Arial"/>
                <a:sym typeface="Arial"/>
              </a:defRPr>
            </a:pPr>
            <a:endParaRPr/>
          </a:p>
        </p:txBody>
      </p:sp>
      <p:pic>
        <p:nvPicPr>
          <p:cNvPr id="469" name="image3.png" descr="image3.png"/>
          <p:cNvPicPr>
            <a:picLocks noChangeAspect="1"/>
          </p:cNvPicPr>
          <p:nvPr/>
        </p:nvPicPr>
        <p:blipFill>
          <a:blip r:embed="rId2">
            <a:extLst/>
          </a:blip>
          <a:stretch>
            <a:fillRect/>
          </a:stretch>
        </p:blipFill>
        <p:spPr>
          <a:xfrm>
            <a:off x="4015641" y="3806414"/>
            <a:ext cx="4012911" cy="3815426"/>
          </a:xfrm>
          <a:prstGeom prst="rect">
            <a:avLst/>
          </a:prstGeom>
          <a:ln w="12700">
            <a:miter lim="400000"/>
          </a:ln>
        </p:spPr>
      </p:pic>
      <p:sp>
        <p:nvSpPr>
          <p:cNvPr id="470" name="TextShape 4"/>
          <p:cNvSpPr txBox="1"/>
          <p:nvPr/>
        </p:nvSpPr>
        <p:spPr>
          <a:xfrm>
            <a:off x="9034567" y="2124481"/>
            <a:ext cx="3360975" cy="4856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084" tIns="58084" rIns="58084" bIns="58084">
            <a:spAutoFit/>
          </a:bodyPr>
          <a:lstStyle/>
          <a:p>
            <a:pPr algn="l" defTabSz="1180267">
              <a:defRPr sz="2200" b="0" spc="-1">
                <a:uFill>
                  <a:solidFill>
                    <a:srgbClr val="FFFFFF"/>
                  </a:solidFill>
                </a:uFill>
                <a:latin typeface="Arial"/>
                <a:ea typeface="Arial"/>
                <a:cs typeface="Arial"/>
                <a:sym typeface="Arial"/>
              </a:defRPr>
            </a:pPr>
            <a:r>
              <a:t>全詩理解為：</a:t>
            </a:r>
          </a:p>
          <a:p>
            <a:pPr algn="l" defTabSz="1180267">
              <a:defRPr sz="2200" b="0" spc="-1">
                <a:uFill>
                  <a:solidFill>
                    <a:srgbClr val="FFFFFF"/>
                  </a:solidFill>
                </a:uFill>
                <a:latin typeface="Arial"/>
                <a:ea typeface="Arial"/>
                <a:cs typeface="Arial"/>
                <a:sym typeface="Arial"/>
              </a:defRPr>
            </a:pPr>
            <a:endParaRPr/>
          </a:p>
          <a:p>
            <a:pPr algn="l" defTabSz="1180267">
              <a:defRPr sz="2200" b="0" spc="-1">
                <a:uFill>
                  <a:solidFill>
                    <a:srgbClr val="FFFFFF"/>
                  </a:solidFill>
                </a:uFill>
                <a:latin typeface="Arial"/>
                <a:ea typeface="Arial"/>
                <a:cs typeface="Arial"/>
                <a:sym typeface="Arial"/>
              </a:defRPr>
            </a:pPr>
            <a:r>
              <a:t>牛郎織女會佳期，</a:t>
            </a:r>
          </a:p>
          <a:p>
            <a:pPr algn="l" defTabSz="1180267">
              <a:defRPr sz="2200" b="0" spc="-1">
                <a:uFill>
                  <a:solidFill>
                    <a:srgbClr val="FFFFFF"/>
                  </a:solidFill>
                </a:uFill>
                <a:latin typeface="Arial"/>
                <a:ea typeface="Arial"/>
                <a:cs typeface="Arial"/>
                <a:sym typeface="Arial"/>
              </a:defRPr>
            </a:pPr>
            <a:r>
              <a:t>月底彈琴又賦詩。</a:t>
            </a:r>
          </a:p>
          <a:p>
            <a:pPr algn="l" defTabSz="1180267">
              <a:defRPr sz="2200" b="0" spc="-1">
                <a:uFill>
                  <a:solidFill>
                    <a:srgbClr val="FFFFFF"/>
                  </a:solidFill>
                </a:uFill>
                <a:latin typeface="Arial"/>
                <a:ea typeface="Arial"/>
                <a:cs typeface="Arial"/>
                <a:sym typeface="Arial"/>
              </a:defRPr>
            </a:pPr>
            <a:r>
              <a:t>寺靜惟聞鐘鼓響，</a:t>
            </a:r>
          </a:p>
          <a:p>
            <a:pPr algn="l" defTabSz="1180267">
              <a:defRPr sz="2200" b="0" spc="-1">
                <a:uFill>
                  <a:solidFill>
                    <a:srgbClr val="FFFFFF"/>
                  </a:solidFill>
                </a:uFill>
                <a:latin typeface="Arial"/>
                <a:ea typeface="Arial"/>
                <a:cs typeface="Arial"/>
                <a:sym typeface="Arial"/>
              </a:defRPr>
            </a:pPr>
            <a:r>
              <a:t>音停始覺星斗移。</a:t>
            </a:r>
          </a:p>
          <a:p>
            <a:pPr algn="l" defTabSz="1180267">
              <a:defRPr sz="2200" b="0" spc="-1">
                <a:uFill>
                  <a:solidFill>
                    <a:srgbClr val="FFFFFF"/>
                  </a:solidFill>
                </a:uFill>
                <a:latin typeface="Arial"/>
                <a:ea typeface="Arial"/>
                <a:cs typeface="Arial"/>
                <a:sym typeface="Arial"/>
              </a:defRPr>
            </a:pPr>
            <a:r>
              <a:t>多少黃冠歸道觀，</a:t>
            </a:r>
          </a:p>
          <a:p>
            <a:pPr algn="l" defTabSz="1180267">
              <a:defRPr sz="2200" b="0" spc="-1">
                <a:uFill>
                  <a:solidFill>
                    <a:srgbClr val="FFFFFF"/>
                  </a:solidFill>
                </a:uFill>
                <a:latin typeface="Arial"/>
                <a:ea typeface="Arial"/>
                <a:cs typeface="Arial"/>
                <a:sym typeface="Arial"/>
              </a:defRPr>
            </a:pPr>
            <a:r>
              <a:t>見幾而作盡忘機。</a:t>
            </a:r>
          </a:p>
          <a:p>
            <a:pPr algn="l" defTabSz="1180267">
              <a:defRPr sz="2200" b="0" spc="-1">
                <a:uFill>
                  <a:solidFill>
                    <a:srgbClr val="FFFFFF"/>
                  </a:solidFill>
                </a:uFill>
                <a:latin typeface="Arial"/>
                <a:ea typeface="Arial"/>
                <a:cs typeface="Arial"/>
                <a:sym typeface="Arial"/>
              </a:defRPr>
            </a:pPr>
            <a:r>
              <a:t>幾時得到桃源洞，</a:t>
            </a:r>
          </a:p>
          <a:p>
            <a:pPr algn="l" defTabSz="1180267">
              <a:defRPr sz="2200" b="0" spc="-1">
                <a:uFill>
                  <a:solidFill>
                    <a:srgbClr val="FFFFFF"/>
                  </a:solidFill>
                </a:uFill>
                <a:latin typeface="Arial"/>
                <a:ea typeface="Arial"/>
                <a:cs typeface="Arial"/>
                <a:sym typeface="Arial"/>
              </a:defRPr>
            </a:pPr>
            <a:r>
              <a:t>同彼仙人下象棋。</a:t>
            </a:r>
          </a:p>
          <a:p>
            <a:pPr algn="l" defTabSz="1180267">
              <a:defRPr sz="2200" b="0" spc="-1">
                <a:uFill>
                  <a:solidFill>
                    <a:srgbClr val="FFFFFF"/>
                  </a:solidFill>
                </a:uFill>
                <a:latin typeface="Arial"/>
                <a:ea typeface="Arial"/>
                <a:cs typeface="Arial"/>
                <a:sym typeface="Arial"/>
              </a:defRPr>
            </a:pPr>
            <a:endParaRPr/>
          </a:p>
          <a:p>
            <a:pPr algn="l" defTabSz="1180267">
              <a:defRPr sz="2200" b="0" spc="-1">
                <a:uFill>
                  <a:solidFill>
                    <a:srgbClr val="FFFFFF"/>
                  </a:solidFill>
                </a:uFill>
                <a:latin typeface="Arial"/>
                <a:ea typeface="Arial"/>
                <a:cs typeface="Arial"/>
                <a:sym typeface="Arial"/>
              </a:defRPr>
            </a:pPr>
            <a:endParaRPr/>
          </a:p>
        </p:txBody>
      </p:sp>
      <p:sp>
        <p:nvSpPr>
          <p:cNvPr id="471" name="TextShape 5"/>
          <p:cNvSpPr txBox="1"/>
          <p:nvPr/>
        </p:nvSpPr>
        <p:spPr>
          <a:xfrm>
            <a:off x="9798952" y="8959810"/>
            <a:ext cx="3360976" cy="1487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084" tIns="58084" rIns="58084" bIns="58084">
            <a:spAutoFit/>
          </a:bodyPr>
          <a:lstStyle/>
          <a:p>
            <a:pPr algn="l" defTabSz="1180267">
              <a:defRPr sz="2200" b="0" spc="-1">
                <a:uFill>
                  <a:solidFill>
                    <a:srgbClr val="FFFFFF"/>
                  </a:solidFill>
                </a:uFill>
                <a:latin typeface="Arial"/>
                <a:ea typeface="Arial"/>
                <a:cs typeface="Arial"/>
                <a:sym typeface="Arial"/>
              </a:defRPr>
            </a:pPr>
            <a:r>
              <a:t>R07922138 傅家靖</a:t>
            </a:r>
          </a:p>
          <a:p>
            <a:pPr algn="l" defTabSz="1180267">
              <a:defRPr sz="2200" b="0" spc="-1">
                <a:uFill>
                  <a:solidFill>
                    <a:srgbClr val="FFFFFF"/>
                  </a:solidFill>
                </a:uFill>
                <a:latin typeface="Arial"/>
                <a:ea typeface="Arial"/>
                <a:cs typeface="Arial"/>
                <a:sym typeface="Arial"/>
              </a:defRPr>
            </a:pPr>
            <a:endParaRPr/>
          </a:p>
          <a:p>
            <a:pPr algn="l" defTabSz="1180267">
              <a:defRPr sz="2200" b="0" spc="-1">
                <a:uFill>
                  <a:solidFill>
                    <a:srgbClr val="FFFFFF"/>
                  </a:solidFill>
                </a:uFill>
                <a:latin typeface="Arial"/>
                <a:ea typeface="Arial"/>
                <a:cs typeface="Arial"/>
                <a:sym typeface="Arial"/>
              </a:defRPr>
            </a:pPr>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文字方塊 5"/>
          <p:cNvSpPr txBox="1"/>
          <p:nvPr/>
        </p:nvSpPr>
        <p:spPr>
          <a:xfrm>
            <a:off x="6317252" y="8927864"/>
            <a:ext cx="1698174" cy="453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b="0">
                <a:latin typeface="Calibri"/>
                <a:ea typeface="Calibri"/>
                <a:cs typeface="Calibri"/>
                <a:sym typeface="Calibri"/>
              </a:defRPr>
            </a:pPr>
            <a:r>
              <a:t>Form </a:t>
            </a:r>
            <a:r>
              <a:rPr u="sng">
                <a:solidFill>
                  <a:srgbClr val="0563C1"/>
                </a:solidFill>
                <a:uFill>
                  <a:solidFill>
                    <a:srgbClr val="0563C1"/>
                  </a:solidFill>
                </a:uFill>
                <a:hlinkClick r:id="rId2"/>
              </a:rPr>
              <a:t>wiki</a:t>
            </a:r>
          </a:p>
        </p:txBody>
      </p:sp>
      <p:sp>
        <p:nvSpPr>
          <p:cNvPr id="474" name="文字方塊 7"/>
          <p:cNvSpPr txBox="1"/>
          <p:nvPr/>
        </p:nvSpPr>
        <p:spPr>
          <a:xfrm>
            <a:off x="4538257" y="752309"/>
            <a:ext cx="3928286" cy="986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lvl1pPr defTabSz="1300480">
              <a:defRPr sz="5000">
                <a:latin typeface="Calibri"/>
                <a:ea typeface="Calibri"/>
                <a:cs typeface="Calibri"/>
                <a:sym typeface="Calibri"/>
              </a:defRPr>
            </a:lvl1pPr>
          </a:lstStyle>
          <a:p>
            <a:r>
              <a:t>璇璣圖</a:t>
            </a:r>
          </a:p>
        </p:txBody>
      </p:sp>
      <p:sp>
        <p:nvSpPr>
          <p:cNvPr id="475" name="文字方塊 8"/>
          <p:cNvSpPr txBox="1"/>
          <p:nvPr/>
        </p:nvSpPr>
        <p:spPr>
          <a:xfrm>
            <a:off x="10081824" y="8896114"/>
            <a:ext cx="2773961" cy="51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b="0">
                <a:latin typeface="Calibri"/>
                <a:ea typeface="Calibri"/>
                <a:cs typeface="Calibri"/>
                <a:sym typeface="Calibri"/>
              </a:defRPr>
            </a:pPr>
            <a:r>
              <a:t>R07922181 黃子賢</a:t>
            </a:r>
          </a:p>
        </p:txBody>
      </p:sp>
      <p:sp>
        <p:nvSpPr>
          <p:cNvPr id="476" name="文字方塊 13"/>
          <p:cNvSpPr txBox="1"/>
          <p:nvPr/>
        </p:nvSpPr>
        <p:spPr>
          <a:xfrm>
            <a:off x="7677205" y="1655825"/>
            <a:ext cx="4753197" cy="6612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a:latin typeface="Calibri"/>
                <a:ea typeface="Calibri"/>
                <a:cs typeface="Calibri"/>
                <a:sym typeface="Calibri"/>
              </a:defRPr>
            </a:pPr>
            <a:r>
              <a:t>作者是前秦女詩人蘇蕙。</a:t>
            </a:r>
            <a:r>
              <a:rPr b="0"/>
              <a:t>《璇璣圖》縱橫各29行，總共841字，縱、橫、斜、交互、正、反讀或退一字、迭一字讀均可成詩。</a:t>
            </a:r>
          </a:p>
          <a:p>
            <a:pPr algn="l" defTabSz="1300480">
              <a:defRPr b="0">
                <a:latin typeface="Calibri"/>
                <a:ea typeface="Calibri"/>
                <a:cs typeface="Calibri"/>
                <a:sym typeface="Calibri"/>
              </a:defRPr>
            </a:pPr>
            <a:endParaRPr b="0"/>
          </a:p>
          <a:p>
            <a:pPr algn="l" defTabSz="1300480">
              <a:defRPr b="0">
                <a:latin typeface="Calibri"/>
                <a:ea typeface="Calibri"/>
                <a:cs typeface="Calibri"/>
                <a:sym typeface="Calibri"/>
              </a:defRPr>
            </a:pPr>
            <a:r>
              <a:t>e.g.</a:t>
            </a:r>
            <a:r>
              <a:rPr b="1"/>
              <a:t>黃書讀法</a:t>
            </a:r>
          </a:p>
          <a:p>
            <a:pPr algn="l" defTabSz="1300480">
              <a:defRPr b="0">
                <a:latin typeface="Calibri"/>
                <a:ea typeface="Calibri"/>
                <a:cs typeface="Calibri"/>
                <a:sym typeface="Calibri"/>
              </a:defRPr>
            </a:pPr>
            <a:r>
              <a:t>    自</a:t>
            </a:r>
            <a:r>
              <a:rPr b="1"/>
              <a:t>詩情</a:t>
            </a:r>
            <a:r>
              <a:t>起，五言四句：</a:t>
            </a:r>
            <a:br/>
            <a:r>
              <a:rPr b="1"/>
              <a:t>　　詩情明顯怨，怨義興理辭；</a:t>
            </a:r>
          </a:p>
          <a:p>
            <a:pPr algn="l" defTabSz="1300480">
              <a:defRPr>
                <a:latin typeface="Calibri"/>
                <a:ea typeface="Calibri"/>
                <a:cs typeface="Calibri"/>
                <a:sym typeface="Calibri"/>
              </a:defRPr>
            </a:pPr>
            <a:r>
              <a:t>         辭麗作比端，端無終始詩。</a:t>
            </a:r>
          </a:p>
          <a:p>
            <a:pPr algn="l" defTabSz="1300480">
              <a:defRPr>
                <a:latin typeface="Calibri"/>
                <a:ea typeface="Calibri"/>
                <a:cs typeface="Calibri"/>
                <a:sym typeface="Calibri"/>
              </a:defRPr>
            </a:pPr>
            <a:endParaRPr/>
          </a:p>
          <a:p>
            <a:pPr algn="l" defTabSz="1300480">
              <a:defRPr b="0">
                <a:latin typeface="Calibri"/>
                <a:ea typeface="Calibri"/>
                <a:cs typeface="Calibri"/>
                <a:sym typeface="Calibri"/>
              </a:defRPr>
            </a:pPr>
            <a:r>
              <a:t>    自初行退一字，每首七言四句，俱逐句退成回文：</a:t>
            </a:r>
            <a:br/>
            <a:r>
              <a:rPr b="1"/>
              <a:t>　　智懷德聖虞唐貞，妙顯華重榮章臣</a:t>
            </a:r>
            <a:br>
              <a:rPr b="1"/>
            </a:br>
            <a:endParaRPr b="1"/>
          </a:p>
          <a:p>
            <a:pPr algn="l" defTabSz="1300480">
              <a:defRPr b="0">
                <a:latin typeface="Calibri"/>
                <a:ea typeface="Calibri"/>
                <a:cs typeface="Calibri"/>
                <a:sym typeface="Calibri"/>
              </a:defRPr>
            </a:pPr>
            <a:r>
              <a:t>還有非常多種讀法</a:t>
            </a:r>
          </a:p>
        </p:txBody>
      </p:sp>
      <p:pic>
        <p:nvPicPr>
          <p:cNvPr id="477" name="圖片 15" descr="圖片 15"/>
          <p:cNvPicPr>
            <a:picLocks noChangeAspect="1"/>
          </p:cNvPicPr>
          <p:nvPr/>
        </p:nvPicPr>
        <p:blipFill>
          <a:blip r:embed="rId3">
            <a:extLst/>
          </a:blip>
          <a:stretch>
            <a:fillRect/>
          </a:stretch>
        </p:blipFill>
        <p:spPr>
          <a:xfrm>
            <a:off x="389589" y="2326409"/>
            <a:ext cx="6428983" cy="605191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R08922048.pdf" descr="R08922048.pdf"/>
          <p:cNvPicPr>
            <a:picLocks noChangeAspect="1"/>
          </p:cNvPicPr>
          <p:nvPr/>
        </p:nvPicPr>
        <p:blipFill>
          <a:blip r:embed="rId2">
            <a:extLst/>
          </a:blip>
          <a:stretch>
            <a:fillRect/>
          </a:stretch>
        </p:blipFill>
        <p:spPr>
          <a:xfrm>
            <a:off x="188575" y="262175"/>
            <a:ext cx="12305327" cy="92292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Google Shape;60;p14"/>
          <p:cNvSpPr txBox="1">
            <a:spLocks noGrp="1"/>
          </p:cNvSpPr>
          <p:nvPr>
            <p:ph type="title"/>
          </p:nvPr>
        </p:nvSpPr>
        <p:spPr>
          <a:xfrm>
            <a:off x="236881" y="755028"/>
            <a:ext cx="12118187" cy="1827110"/>
          </a:xfrm>
          <a:prstGeom prst="rect">
            <a:avLst/>
          </a:prstGeom>
        </p:spPr>
        <p:txBody>
          <a:bodyPr>
            <a:normAutofit fontScale="90000"/>
          </a:bodyPr>
          <a:lstStyle/>
          <a:p>
            <a:pPr algn="ctr" defTabSz="1283140">
              <a:lnSpc>
                <a:spcPct val="115000"/>
              </a:lnSpc>
              <a:defRPr sz="3478"/>
            </a:pPr>
            <a:r>
              <a:t>HW1 Interesting Sequence</a:t>
            </a:r>
          </a:p>
          <a:p>
            <a:pPr algn="ctr" defTabSz="1283140">
              <a:lnSpc>
                <a:spcPct val="115000"/>
              </a:lnSpc>
              <a:defRPr sz="3182"/>
            </a:pPr>
            <a:r>
              <a:t>											</a:t>
            </a:r>
            <a:r>
              <a:rPr sz="2146"/>
              <a:t>學號:  R08942074	姓名:紀伯翰</a:t>
            </a:r>
          </a:p>
        </p:txBody>
      </p:sp>
      <p:sp>
        <p:nvSpPr>
          <p:cNvPr id="482" name="Google Shape;61;p14"/>
          <p:cNvSpPr txBox="1">
            <a:spLocks noGrp="1"/>
          </p:cNvSpPr>
          <p:nvPr>
            <p:ph type="body" idx="1"/>
          </p:nvPr>
        </p:nvSpPr>
        <p:spPr>
          <a:xfrm>
            <a:off x="806048" y="2740318"/>
            <a:ext cx="11392704" cy="6588500"/>
          </a:xfrm>
          <a:prstGeom prst="rect">
            <a:avLst/>
          </a:prstGeom>
        </p:spPr>
        <p:txBody>
          <a:bodyPr/>
          <a:lstStyle/>
          <a:p>
            <a:pPr marL="0" indent="0" defTabSz="762948">
              <a:buSzTx/>
              <a:buNone/>
              <a:defRPr sz="1716">
                <a:solidFill>
                  <a:srgbClr val="000000"/>
                </a:solidFill>
              </a:defRPr>
            </a:pPr>
            <a:r>
              <a:t>MACHI DIDI 2.0 (大人物) (feat. 熊仔) 最後一段歌詞</a:t>
            </a:r>
            <a:endParaRPr sz="1628"/>
          </a:p>
          <a:p>
            <a:pPr marL="0" indent="0" defTabSz="762948">
              <a:buSzTx/>
              <a:buNone/>
              <a:defRPr sz="1716">
                <a:solidFill>
                  <a:srgbClr val="000000"/>
                </a:solidFill>
                <a:latin typeface="Spectral"/>
                <a:ea typeface="Spectral"/>
                <a:cs typeface="Spectral"/>
                <a:sym typeface="Spectral"/>
              </a:defRPr>
            </a:pPr>
            <a:r>
              <a:t>回文序列:</a:t>
            </a:r>
          </a:p>
          <a:p>
            <a:pPr marL="0" indent="0" defTabSz="762948">
              <a:buSzTx/>
              <a:buNone/>
              <a:defRPr sz="2244">
                <a:solidFill>
                  <a:srgbClr val="000000"/>
                </a:solidFill>
                <a:latin typeface="Spectral"/>
                <a:ea typeface="Spectral"/>
                <a:cs typeface="Spectral"/>
                <a:sym typeface="Spectral"/>
              </a:defRPr>
            </a:pPr>
            <a:r>
              <a:t>建中時的我 便以韻押的傳神							     </a:t>
            </a:r>
          </a:p>
          <a:p>
            <a:pPr marL="0" indent="0" defTabSz="762948">
              <a:buSzTx/>
              <a:buNone/>
              <a:defRPr sz="2244">
                <a:solidFill>
                  <a:srgbClr val="000000"/>
                </a:solidFill>
                <a:latin typeface="Spectral"/>
                <a:ea typeface="Spectral"/>
                <a:cs typeface="Spectral"/>
                <a:sym typeface="Spectral"/>
              </a:defRPr>
            </a:pPr>
            <a:r>
              <a:t>現在我讓舊技巧導領我戰勝</a:t>
            </a:r>
          </a:p>
          <a:p>
            <a:pPr marL="0" indent="0" defTabSz="762948">
              <a:buSzTx/>
              <a:buNone/>
              <a:defRPr sz="2244">
                <a:solidFill>
                  <a:srgbClr val="000000"/>
                </a:solidFill>
                <a:latin typeface="Spectral"/>
                <a:ea typeface="Spectral"/>
                <a:cs typeface="Spectral"/>
                <a:sym typeface="Spectral"/>
              </a:defRPr>
            </a:pPr>
            <a:r>
              <a:t>一絲不苟 有drop the beat強迫症						     </a:t>
            </a:r>
          </a:p>
          <a:p>
            <a:pPr marL="0" indent="0" defTabSz="762948">
              <a:buSzTx/>
              <a:buNone/>
              <a:defRPr sz="2244">
                <a:solidFill>
                  <a:srgbClr val="000000"/>
                </a:solidFill>
                <a:latin typeface="Spectral"/>
                <a:ea typeface="Spectral"/>
                <a:cs typeface="Spectral"/>
                <a:sym typeface="Spectral"/>
              </a:defRPr>
            </a:pPr>
            <a:r>
              <a:t>逆轉flow我把意涵轉到變順</a:t>
            </a:r>
          </a:p>
          <a:p>
            <a:pPr marL="0" indent="0" defTabSz="762948">
              <a:buSzTx/>
              <a:buNone/>
              <a:defRPr sz="2244">
                <a:solidFill>
                  <a:srgbClr val="000000"/>
                </a:solidFill>
                <a:latin typeface="Spectral"/>
                <a:ea typeface="Spectral"/>
                <a:cs typeface="Spectral"/>
                <a:sym typeface="Spectral"/>
              </a:defRPr>
            </a:pPr>
            <a:r>
              <a:t>============================  </a:t>
            </a:r>
          </a:p>
          <a:p>
            <a:pPr marL="0" indent="0" defTabSz="762948">
              <a:buSzTx/>
              <a:buNone/>
              <a:defRPr sz="2244">
                <a:solidFill>
                  <a:srgbClr val="000000"/>
                </a:solidFill>
                <a:latin typeface="Spectral"/>
                <a:ea typeface="Spectral"/>
                <a:cs typeface="Spectral"/>
                <a:sym typeface="Spectral"/>
              </a:defRPr>
            </a:pPr>
            <a:r>
              <a:t>順便倒轉含義把我flow轉逆							   </a:t>
            </a:r>
          </a:p>
          <a:p>
            <a:pPr marL="0" indent="0" defTabSz="762948">
              <a:buSzTx/>
              <a:buNone/>
              <a:defRPr sz="2244">
                <a:solidFill>
                  <a:srgbClr val="000000"/>
                </a:solidFill>
                <a:latin typeface="Spectral"/>
                <a:ea typeface="Spectral"/>
                <a:cs typeface="Spectral"/>
                <a:sym typeface="Spectral"/>
              </a:defRPr>
            </a:pPr>
            <a:r>
              <a:t>震破牆壁的drop有夠不思議</a:t>
            </a:r>
          </a:p>
          <a:p>
            <a:pPr marL="0" indent="0" defTabSz="762948">
              <a:buSzTx/>
              <a:buNone/>
              <a:defRPr sz="2244">
                <a:solidFill>
                  <a:srgbClr val="000000"/>
                </a:solidFill>
                <a:latin typeface="Spectral"/>
                <a:ea typeface="Spectral"/>
                <a:cs typeface="Spectral"/>
                <a:sym typeface="Spectral"/>
              </a:defRPr>
            </a:pPr>
            <a:r>
              <a:t>聖戰我領導 巧技就讓我再現							   </a:t>
            </a:r>
          </a:p>
          <a:p>
            <a:pPr marL="0" indent="0" defTabSz="762948">
              <a:buSzTx/>
              <a:buNone/>
              <a:defRPr sz="2244">
                <a:solidFill>
                  <a:srgbClr val="000000"/>
                </a:solidFill>
                <a:latin typeface="Spectral"/>
                <a:ea typeface="Spectral"/>
                <a:cs typeface="Spectral"/>
                <a:sym typeface="Spectral"/>
              </a:defRPr>
            </a:pPr>
            <a:r>
              <a:t>神傳的押韻 已變我的石中劍</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大標題"/>
          <p:cNvSpPr txBox="1">
            <a:spLocks noGrp="1"/>
          </p:cNvSpPr>
          <p:nvPr>
            <p:ph type="title"/>
          </p:nvPr>
        </p:nvSpPr>
        <p:spPr>
          <a:prstGeom prst="rect">
            <a:avLst/>
          </a:prstGeom>
        </p:spPr>
        <p:txBody>
          <a:bodyPr/>
          <a:lstStyle/>
          <a:p>
            <a:endParaRPr/>
          </a:p>
        </p:txBody>
      </p:sp>
      <p:sp>
        <p:nvSpPr>
          <p:cNvPr id="371" name="內文"/>
          <p:cNvSpPr txBox="1">
            <a:spLocks noGrp="1"/>
          </p:cNvSpPr>
          <p:nvPr>
            <p:ph type="body" idx="1"/>
          </p:nvPr>
        </p:nvSpPr>
        <p:spPr>
          <a:prstGeom prst="rect">
            <a:avLst/>
          </a:prstGeom>
        </p:spPr>
        <p:txBody>
          <a:bodyPr/>
          <a:lstStyle/>
          <a:p>
            <a:endParaRPr/>
          </a:p>
        </p:txBody>
      </p:sp>
      <p:pic>
        <p:nvPicPr>
          <p:cNvPr id="372" name="R07922143.pdf" descr="R07922143.pdf"/>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Google Shape;54;p13"/>
          <p:cNvSpPr txBox="1">
            <a:spLocks noGrp="1"/>
          </p:cNvSpPr>
          <p:nvPr>
            <p:ph type="title"/>
          </p:nvPr>
        </p:nvSpPr>
        <p:spPr>
          <a:xfrm>
            <a:off x="390684" y="1473208"/>
            <a:ext cx="12118188" cy="814508"/>
          </a:xfrm>
          <a:prstGeom prst="rect">
            <a:avLst/>
          </a:prstGeom>
        </p:spPr>
        <p:txBody>
          <a:bodyPr/>
          <a:lstStyle>
            <a:lvl1pPr defTabSz="1023044">
              <a:defRPr sz="3067"/>
            </a:lvl1pPr>
          </a:lstStyle>
          <a:p>
            <a:r>
              <a:t>蘇軾 - 題金山寺</a:t>
            </a:r>
          </a:p>
        </p:txBody>
      </p:sp>
      <p:sp>
        <p:nvSpPr>
          <p:cNvPr id="485" name="Google Shape;55;p13"/>
          <p:cNvSpPr txBox="1">
            <a:spLocks noGrp="1"/>
          </p:cNvSpPr>
          <p:nvPr>
            <p:ph type="body" idx="1"/>
          </p:nvPr>
        </p:nvSpPr>
        <p:spPr>
          <a:xfrm>
            <a:off x="443306" y="2868800"/>
            <a:ext cx="12118188" cy="4858881"/>
          </a:xfrm>
          <a:prstGeom prst="rect">
            <a:avLst/>
          </a:prstGeom>
        </p:spPr>
        <p:txBody>
          <a:bodyPr/>
          <a:lstStyle/>
          <a:p>
            <a:pPr marL="0" indent="0" defTabSz="1127082">
              <a:buSzTx/>
              <a:buNone/>
              <a:defRPr sz="1690"/>
            </a:pPr>
            <a:r>
              <a:t>潮隨暗浪雪山傾，遠浦漁舟釣月明。			輕鷗數點千峰碧，水接雲邊四望遙。</a:t>
            </a:r>
          </a:p>
          <a:p>
            <a:pPr marL="0" indent="0" defTabSz="1127082">
              <a:spcBef>
                <a:spcPts val="1900"/>
              </a:spcBef>
              <a:buSzTx/>
              <a:buNone/>
              <a:defRPr sz="1690"/>
            </a:pPr>
            <a:r>
              <a:t>橋對寺門松徑小，檻當泉眼石波清。			晴日海霞紅靄靄，曉天江樹綠迢迢。</a:t>
            </a:r>
          </a:p>
          <a:p>
            <a:pPr marL="0" indent="0" defTabSz="1127082">
              <a:spcBef>
                <a:spcPts val="1900"/>
              </a:spcBef>
              <a:buSzTx/>
              <a:buNone/>
              <a:defRPr sz="1690"/>
            </a:pPr>
            <a:r>
              <a:t>迢迢綠樹江天曉，藹藹紅霞晚日晴。			清波石眼泉當檻，小徑松門寺對橋。</a:t>
            </a:r>
          </a:p>
          <a:p>
            <a:pPr marL="0" indent="0" defTabSz="1127082">
              <a:spcBef>
                <a:spcPts val="1900"/>
              </a:spcBef>
              <a:buSzTx/>
              <a:buNone/>
              <a:defRPr sz="1690"/>
            </a:pPr>
            <a:r>
              <a:t>遙望四邊雲接水，碧峰千點數鷗輕。			明月釣舟漁浦遠，傾山雪浪暗隨潮。</a:t>
            </a:r>
          </a:p>
          <a:p>
            <a:pPr marL="0" indent="0" defTabSz="1127082">
              <a:spcBef>
                <a:spcPts val="1900"/>
              </a:spcBef>
              <a:buSzTx/>
              <a:buNone/>
              <a:defRPr sz="2209"/>
            </a:pPr>
            <a:endParaRPr sz="1690"/>
          </a:p>
          <a:p>
            <a:pPr marL="0" indent="0" defTabSz="1127082">
              <a:spcBef>
                <a:spcPts val="1900"/>
              </a:spcBef>
              <a:buSzTx/>
              <a:buNone/>
              <a:defRPr sz="1690"/>
            </a:pPr>
            <a:r>
              <a:t>順讀、倒讀意境不同，可作為兩首詩來賞析，如果順讀是月夜景色到江天破曉的話，那麼倒讀則是黎明曉日到漁舟唱晚。</a:t>
            </a:r>
          </a:p>
          <a:p>
            <a:pPr marL="0" indent="0" defTabSz="1127082">
              <a:spcBef>
                <a:spcPts val="1900"/>
              </a:spcBef>
              <a:buSzTx/>
              <a:buNone/>
              <a:defRPr sz="1690"/>
            </a:pPr>
            <a:r>
              <a:t>															</a:t>
            </a:r>
          </a:p>
        </p:txBody>
      </p:sp>
      <p:sp>
        <p:nvSpPr>
          <p:cNvPr id="486" name="Google Shape;56;p13"/>
          <p:cNvSpPr txBox="1"/>
          <p:nvPr/>
        </p:nvSpPr>
        <p:spPr>
          <a:xfrm>
            <a:off x="8378275" y="2171093"/>
            <a:ext cx="4936535" cy="7299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30026" tIns="130026" rIns="130026" bIns="130026">
            <a:spAutoFit/>
          </a:bodyPr>
          <a:lstStyle>
            <a:lvl1pPr algn="l" defTabSz="1733973">
              <a:defRPr sz="2600" b="0">
                <a:latin typeface="Arial"/>
                <a:ea typeface="Arial"/>
                <a:cs typeface="Arial"/>
                <a:sym typeface="Arial"/>
              </a:defRPr>
            </a:lvl1pPr>
          </a:lstStyle>
          <a:p>
            <a:r>
              <a:t>R08944005 網媒一 謝宏祺</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標題 1"/>
          <p:cNvSpPr txBox="1">
            <a:spLocks noGrp="1"/>
          </p:cNvSpPr>
          <p:nvPr>
            <p:ph type="title"/>
          </p:nvPr>
        </p:nvSpPr>
        <p:spPr>
          <a:xfrm>
            <a:off x="894079" y="757934"/>
            <a:ext cx="11216642" cy="1413935"/>
          </a:xfrm>
          <a:prstGeom prst="rect">
            <a:avLst/>
          </a:prstGeom>
        </p:spPr>
        <p:txBody>
          <a:bodyPr/>
          <a:lstStyle/>
          <a:p>
            <a:r>
              <a:t>Palindrome (迴文)</a:t>
            </a:r>
          </a:p>
        </p:txBody>
      </p:sp>
      <p:sp>
        <p:nvSpPr>
          <p:cNvPr id="489" name="內容版面配置區 2"/>
          <p:cNvSpPr txBox="1">
            <a:spLocks noGrp="1"/>
          </p:cNvSpPr>
          <p:nvPr>
            <p:ph type="body" sz="quarter" idx="1"/>
          </p:nvPr>
        </p:nvSpPr>
        <p:spPr>
          <a:xfrm>
            <a:off x="849845" y="3431937"/>
            <a:ext cx="5608321" cy="3535773"/>
          </a:xfrm>
          <a:prstGeom prst="rect">
            <a:avLst/>
          </a:prstGeom>
        </p:spPr>
        <p:txBody>
          <a:bodyPr/>
          <a:lstStyle/>
          <a:p>
            <a:pPr marL="260604" indent="-260604" defTabSz="1092403">
              <a:spcBef>
                <a:spcPts val="1100"/>
              </a:spcBef>
              <a:defRPr sz="3191"/>
            </a:pPr>
            <a:r>
              <a:t>Able was I ere I saw Elba.</a:t>
            </a:r>
          </a:p>
          <a:p>
            <a:pPr marL="260604" indent="-260604" defTabSz="1092403">
              <a:spcBef>
                <a:spcPts val="1100"/>
              </a:spcBef>
              <a:defRPr sz="3191"/>
            </a:pPr>
            <a:r>
              <a:t>Never odd or even.</a:t>
            </a:r>
          </a:p>
          <a:p>
            <a:pPr marL="260604" indent="-260604" defTabSz="1092403">
              <a:spcBef>
                <a:spcPts val="1100"/>
              </a:spcBef>
              <a:defRPr sz="3191"/>
            </a:pPr>
            <a:r>
              <a:t>Madam, I'm Adam.</a:t>
            </a:r>
          </a:p>
          <a:p>
            <a:pPr marL="260604" indent="-260604" defTabSz="1092403">
              <a:spcBef>
                <a:spcPts val="1100"/>
              </a:spcBef>
              <a:defRPr sz="3191"/>
            </a:pPr>
            <a:r>
              <a:t>Mr. Owl ate my metal worm.</a:t>
            </a:r>
          </a:p>
          <a:p>
            <a:pPr marL="260604" indent="-260604" defTabSz="1092403">
              <a:spcBef>
                <a:spcPts val="1100"/>
              </a:spcBef>
              <a:defRPr sz="3191"/>
            </a:pPr>
            <a:r>
              <a:t>Do geese see God?</a:t>
            </a:r>
          </a:p>
          <a:p>
            <a:pPr marL="260604" indent="-260604" defTabSz="1092403">
              <a:spcBef>
                <a:spcPts val="1100"/>
              </a:spcBef>
              <a:defRPr sz="3191"/>
            </a:pPr>
            <a:r>
              <a:t>Was it a car or a cat I saw?</a:t>
            </a:r>
          </a:p>
        </p:txBody>
      </p:sp>
      <p:sp>
        <p:nvSpPr>
          <p:cNvPr id="490" name="文字方塊 3"/>
          <p:cNvSpPr txBox="1"/>
          <p:nvPr/>
        </p:nvSpPr>
        <p:spPr>
          <a:xfrm>
            <a:off x="6502400" y="2241909"/>
            <a:ext cx="5973732" cy="707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p>
            <a:pPr algn="l" defTabSz="1300480">
              <a:defRPr sz="3400" b="0">
                <a:latin typeface="Calibri"/>
                <a:ea typeface="Calibri"/>
                <a:cs typeface="Calibri"/>
                <a:sym typeface="Calibri"/>
              </a:defRPr>
            </a:pPr>
            <a:r>
              <a:t>r08944028	網媒所 碩一 賴達</a:t>
            </a:r>
          </a:p>
        </p:txBody>
      </p:sp>
      <p:sp>
        <p:nvSpPr>
          <p:cNvPr id="491" name="文字方塊 4"/>
          <p:cNvSpPr txBox="1"/>
          <p:nvPr/>
        </p:nvSpPr>
        <p:spPr>
          <a:xfrm>
            <a:off x="6590868" y="3653107"/>
            <a:ext cx="6262568" cy="4059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p>
            <a:pPr algn="l" defTabSz="1300480">
              <a:defRPr sz="2800" b="0">
                <a:latin typeface="Calibri"/>
                <a:ea typeface="Calibri"/>
                <a:cs typeface="Calibri"/>
                <a:sym typeface="Calibri"/>
              </a:defRPr>
            </a:pPr>
            <a:r>
              <a:t>左列的文字，倒著念跟正著唸都一樣。</a:t>
            </a:r>
          </a:p>
          <a:p>
            <a:pPr algn="l" defTabSz="1300480">
              <a:defRPr sz="2800" b="0">
                <a:latin typeface="Calibri"/>
                <a:ea typeface="Calibri"/>
                <a:cs typeface="Calibri"/>
                <a:sym typeface="Calibri"/>
              </a:defRPr>
            </a:pPr>
            <a:endParaRPr/>
          </a:p>
          <a:p>
            <a:pPr algn="l" defTabSz="1300480">
              <a:defRPr sz="2800" b="0">
                <a:latin typeface="Calibri"/>
                <a:ea typeface="Calibri"/>
                <a:cs typeface="Calibri"/>
                <a:sym typeface="Calibri"/>
              </a:defRPr>
            </a:pPr>
            <a:r>
              <a:t>第一句最為有名，是拿破崙的名言，</a:t>
            </a:r>
          </a:p>
          <a:p>
            <a:pPr algn="l" defTabSz="1300480">
              <a:defRPr sz="2800" b="0">
                <a:latin typeface="Calibri"/>
                <a:ea typeface="Calibri"/>
                <a:cs typeface="Calibri"/>
                <a:sym typeface="Calibri"/>
              </a:defRPr>
            </a:pPr>
            <a:r>
              <a:t>ere 是 before的意思，原意為</a:t>
            </a:r>
          </a:p>
          <a:p>
            <a:pPr algn="l" defTabSz="1300480">
              <a:defRPr sz="2800" b="0">
                <a:latin typeface="Calibri"/>
                <a:ea typeface="Calibri"/>
                <a:cs typeface="Calibri"/>
                <a:sym typeface="Calibri"/>
              </a:defRPr>
            </a:pPr>
            <a:r>
              <a:t>“在看到Elba島之前，我無所不能”</a:t>
            </a:r>
          </a:p>
          <a:p>
            <a:pPr algn="l" defTabSz="1300480">
              <a:defRPr sz="2800" b="0">
                <a:latin typeface="Calibri"/>
                <a:ea typeface="Calibri"/>
                <a:cs typeface="Calibri"/>
                <a:sym typeface="Calibri"/>
              </a:defRPr>
            </a:pPr>
            <a:r>
              <a:t>另外有人翻譯成</a:t>
            </a:r>
          </a:p>
          <a:p>
            <a:pPr algn="l" defTabSz="1300480">
              <a:defRPr sz="2800" b="0">
                <a:latin typeface="Calibri"/>
                <a:ea typeface="Calibri"/>
                <a:cs typeface="Calibri"/>
                <a:sym typeface="Calibri"/>
              </a:defRPr>
            </a:pPr>
            <a:r>
              <a:t>“落敗孤島孤敗落”</a:t>
            </a:r>
          </a:p>
          <a:p>
            <a:pPr algn="l" defTabSz="1300480">
              <a:defRPr sz="2800" b="0">
                <a:latin typeface="Calibri"/>
                <a:ea typeface="Calibri"/>
                <a:cs typeface="Calibri"/>
                <a:sym typeface="Calibri"/>
              </a:defRPr>
            </a:pPr>
            <a:r>
              <a:t>不只還原了原意，也保留了迴文的特性</a:t>
            </a:r>
          </a:p>
        </p:txBody>
      </p:sp>
      <p:sp>
        <p:nvSpPr>
          <p:cNvPr id="492" name="文字方塊 5"/>
          <p:cNvSpPr txBox="1"/>
          <p:nvPr/>
        </p:nvSpPr>
        <p:spPr>
          <a:xfrm>
            <a:off x="894079" y="7483772"/>
            <a:ext cx="6723564" cy="1164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p>
            <a:pPr algn="l" defTabSz="1300480">
              <a:defRPr b="0">
                <a:latin typeface="Calibri"/>
                <a:ea typeface="Calibri"/>
                <a:cs typeface="Calibri"/>
                <a:sym typeface="Calibri"/>
              </a:defRPr>
            </a:pPr>
            <a:r>
              <a:t>Reference:</a:t>
            </a:r>
          </a:p>
          <a:p>
            <a:pPr algn="l" defTabSz="1300480">
              <a:defRPr b="0">
                <a:latin typeface="Calibri"/>
                <a:ea typeface="Calibri"/>
                <a:cs typeface="Calibri"/>
                <a:sym typeface="Calibri"/>
              </a:defRPr>
            </a:pPr>
            <a:r>
              <a:t> </a:t>
            </a:r>
            <a:r>
              <a:rPr u="sng">
                <a:solidFill>
                  <a:srgbClr val="0563C1"/>
                </a:solidFill>
                <a:uFill>
                  <a:solidFill>
                    <a:srgbClr val="0563C1"/>
                  </a:solidFill>
                </a:uFill>
                <a:hlinkClick r:id="rId2"/>
              </a:rPr>
              <a:t>https://en.wikipedia.org/wiki/Palindrome</a:t>
            </a:r>
          </a:p>
          <a:p>
            <a:pPr algn="l" defTabSz="1300480">
              <a:defRPr b="0">
                <a:latin typeface="Calibri"/>
                <a:ea typeface="Calibri"/>
                <a:cs typeface="Calibri"/>
                <a:sym typeface="Calibri"/>
              </a:defRPr>
            </a:pPr>
            <a:r>
              <a:rPr u="sng">
                <a:solidFill>
                  <a:srgbClr val="0563C1"/>
                </a:solidFill>
                <a:uFill>
                  <a:solidFill>
                    <a:srgbClr val="0563C1"/>
                  </a:solidFill>
                </a:uFill>
                <a:hlinkClick r:id="rId3"/>
              </a:rPr>
              <a:t> https://kknews.cc/zh-tw/history/4px3lp2.html</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Images"/>
          <p:cNvSpPr txBox="1">
            <a:spLocks noGrp="1"/>
          </p:cNvSpPr>
          <p:nvPr>
            <p:ph type="title"/>
          </p:nvPr>
        </p:nvSpPr>
        <p:spPr>
          <a:xfrm>
            <a:off x="952500" y="3556000"/>
            <a:ext cx="11099800" cy="2159000"/>
          </a:xfrm>
          <a:prstGeom prst="rect">
            <a:avLst/>
          </a:prstGeom>
        </p:spPr>
        <p:txBody>
          <a:bodyPr/>
          <a:lstStyle/>
          <a:p>
            <a:r>
              <a:t>Images</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Picture 2" descr="Picture 2"/>
          <p:cNvPicPr>
            <a:picLocks noChangeAspect="1"/>
          </p:cNvPicPr>
          <p:nvPr/>
        </p:nvPicPr>
        <p:blipFill>
          <a:blip r:embed="rId2">
            <a:extLst/>
          </a:blip>
          <a:stretch>
            <a:fillRect/>
          </a:stretch>
        </p:blipFill>
        <p:spPr>
          <a:xfrm>
            <a:off x="562539" y="2214104"/>
            <a:ext cx="3072343" cy="4285108"/>
          </a:xfrm>
          <a:prstGeom prst="rect">
            <a:avLst/>
          </a:prstGeom>
          <a:ln w="12700">
            <a:miter lim="400000"/>
          </a:ln>
        </p:spPr>
      </p:pic>
      <p:sp>
        <p:nvSpPr>
          <p:cNvPr id="497" name="標題 1"/>
          <p:cNvSpPr txBox="1">
            <a:spLocks noGrp="1"/>
          </p:cNvSpPr>
          <p:nvPr>
            <p:ph type="title"/>
          </p:nvPr>
        </p:nvSpPr>
        <p:spPr>
          <a:xfrm>
            <a:off x="1279419" y="-243770"/>
            <a:ext cx="11054081" cy="2090704"/>
          </a:xfrm>
          <a:prstGeom prst="rect">
            <a:avLst/>
          </a:prstGeom>
        </p:spPr>
        <p:txBody>
          <a:bodyPr/>
          <a:lstStyle/>
          <a:p>
            <a:r>
              <a:t>圖像詩</a:t>
            </a:r>
          </a:p>
        </p:txBody>
      </p:sp>
      <p:sp>
        <p:nvSpPr>
          <p:cNvPr id="498" name="副標題 2"/>
          <p:cNvSpPr txBox="1">
            <a:spLocks noGrp="1"/>
          </p:cNvSpPr>
          <p:nvPr>
            <p:ph type="body" sz="quarter" idx="1"/>
          </p:nvPr>
        </p:nvSpPr>
        <p:spPr>
          <a:xfrm>
            <a:off x="1586653" y="1394813"/>
            <a:ext cx="10631130" cy="1024114"/>
          </a:xfrm>
          <a:prstGeom prst="rect">
            <a:avLst/>
          </a:prstGeom>
        </p:spPr>
        <p:txBody>
          <a:bodyPr/>
          <a:lstStyle>
            <a:lvl1pPr defTabSz="1157427">
              <a:spcBef>
                <a:spcPts val="600"/>
              </a:spcBef>
              <a:defRPr sz="2492"/>
            </a:lvl1pPr>
          </a:lstStyle>
          <a:p>
            <a:r>
              <a:t>圖像詩是結合文字的意義以及透過文字的編排位置或是字形效果組成的圖案的含意有呼應的效果。</a:t>
            </a:r>
          </a:p>
        </p:txBody>
      </p:sp>
      <p:sp>
        <p:nvSpPr>
          <p:cNvPr id="499" name="文字方塊 3"/>
          <p:cNvSpPr txBox="1"/>
          <p:nvPr/>
        </p:nvSpPr>
        <p:spPr>
          <a:xfrm>
            <a:off x="562539" y="7027439"/>
            <a:ext cx="3994045" cy="2225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algn="l" defTabSz="1300480">
              <a:defRPr b="0">
                <a:latin typeface="Calibri"/>
                <a:ea typeface="Calibri"/>
                <a:cs typeface="Calibri"/>
                <a:sym typeface="Calibri"/>
              </a:defRPr>
            </a:lvl1pPr>
          </a:lstStyle>
          <a:p>
            <a:r>
              <a:t>積是成非，每個字是「是」，所有的「是」字組成了「非」，有趣的地方在於透過安排字的位置可以形容一個成語。</a:t>
            </a:r>
          </a:p>
        </p:txBody>
      </p:sp>
      <p:pic>
        <p:nvPicPr>
          <p:cNvPr id="500" name="Picture 3" descr="Picture 3"/>
          <p:cNvPicPr>
            <a:picLocks noChangeAspect="1"/>
          </p:cNvPicPr>
          <p:nvPr/>
        </p:nvPicPr>
        <p:blipFill>
          <a:blip r:embed="rId3">
            <a:extLst/>
          </a:blip>
          <a:stretch>
            <a:fillRect/>
          </a:stretch>
        </p:blipFill>
        <p:spPr>
          <a:xfrm>
            <a:off x="5068640" y="2828572"/>
            <a:ext cx="4470401" cy="6664961"/>
          </a:xfrm>
          <a:prstGeom prst="rect">
            <a:avLst/>
          </a:prstGeom>
          <a:ln w="12700">
            <a:miter lim="400000"/>
          </a:ln>
        </p:spPr>
      </p:pic>
      <p:sp>
        <p:nvSpPr>
          <p:cNvPr id="501" name="文字方塊 5"/>
          <p:cNvSpPr txBox="1"/>
          <p:nvPr/>
        </p:nvSpPr>
        <p:spPr>
          <a:xfrm>
            <a:off x="10291621" y="3135806"/>
            <a:ext cx="2303535" cy="52100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sz="1800" b="0">
                <a:latin typeface="Calibri"/>
                <a:ea typeface="Calibri"/>
                <a:cs typeface="Calibri"/>
                <a:sym typeface="Calibri"/>
              </a:defRPr>
            </a:pPr>
            <a:r>
              <a:t>陳黎〈戰爭進行曲〉：</a:t>
            </a:r>
          </a:p>
          <a:p>
            <a:pPr algn="l" defTabSz="1300480">
              <a:defRPr sz="1800" b="0">
                <a:latin typeface="Calibri"/>
                <a:ea typeface="Calibri"/>
                <a:cs typeface="Calibri"/>
                <a:sym typeface="Calibri"/>
              </a:defRPr>
            </a:pPr>
            <a:r>
              <a:t>有趣的地方在於由上到下呈現戰爭的三種狀態，用「兵」、「乒」或「乓」或「丘」代表士兵的圖像，「兵」是身體健全的士兵，「乒」或「乓」是斷一隻腳的，「丘」是全斷腳的，形容戰爭的過程中不斷有士兵腳斷掉，有趣在於用字的圖像反映士兵真實的樣態。</a:t>
            </a:r>
          </a:p>
        </p:txBody>
      </p:sp>
      <p:sp>
        <p:nvSpPr>
          <p:cNvPr id="502" name="文字方塊 6"/>
          <p:cNvSpPr txBox="1"/>
          <p:nvPr/>
        </p:nvSpPr>
        <p:spPr>
          <a:xfrm>
            <a:off x="767362" y="370699"/>
            <a:ext cx="4301279" cy="549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1300480">
              <a:defRPr b="0">
                <a:latin typeface="Calibri"/>
                <a:ea typeface="Calibri"/>
                <a:cs typeface="Calibri"/>
                <a:sym typeface="Calibri"/>
              </a:defRPr>
            </a:pPr>
            <a:r>
              <a:t>資工六 B03902041 廖名淳</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標題 1"/>
          <p:cNvSpPr txBox="1">
            <a:spLocks noGrp="1"/>
          </p:cNvSpPr>
          <p:nvPr>
            <p:ph type="title"/>
          </p:nvPr>
        </p:nvSpPr>
        <p:spPr>
          <a:prstGeom prst="rect">
            <a:avLst/>
          </a:prstGeom>
        </p:spPr>
        <p:txBody>
          <a:bodyPr/>
          <a:lstStyle/>
          <a:p>
            <a:pPr algn="ctr"/>
            <a:r>
              <a:t>An interesting sequence</a:t>
            </a:r>
          </a:p>
        </p:txBody>
      </p:sp>
      <p:pic>
        <p:nvPicPr>
          <p:cNvPr id="505" name="圖片 4" descr="圖片 4"/>
          <p:cNvPicPr>
            <a:picLocks noChangeAspect="1"/>
          </p:cNvPicPr>
          <p:nvPr/>
        </p:nvPicPr>
        <p:blipFill>
          <a:blip r:embed="rId2">
            <a:extLst/>
          </a:blip>
          <a:stretch>
            <a:fillRect/>
          </a:stretch>
        </p:blipFill>
        <p:spPr>
          <a:xfrm>
            <a:off x="3076294" y="3022600"/>
            <a:ext cx="4492180" cy="5122334"/>
          </a:xfrm>
          <a:prstGeom prst="rect">
            <a:avLst/>
          </a:prstGeom>
          <a:ln w="12700">
            <a:miter lim="400000"/>
          </a:ln>
        </p:spPr>
      </p:pic>
      <p:sp>
        <p:nvSpPr>
          <p:cNvPr id="506" name="文字方塊 10"/>
          <p:cNvSpPr txBox="1"/>
          <p:nvPr/>
        </p:nvSpPr>
        <p:spPr>
          <a:xfrm>
            <a:off x="7568473" y="6337045"/>
            <a:ext cx="6500227" cy="51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b="0">
                <a:latin typeface="Calibri"/>
                <a:ea typeface="Calibri"/>
                <a:cs typeface="Calibri"/>
                <a:sym typeface="Calibri"/>
              </a:defRPr>
            </a:pPr>
            <a:r>
              <a:t>R08942125 廖克允</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標題 1"/>
          <p:cNvSpPr txBox="1">
            <a:spLocks noGrp="1"/>
          </p:cNvSpPr>
          <p:nvPr>
            <p:ph type="title"/>
          </p:nvPr>
        </p:nvSpPr>
        <p:spPr>
          <a:xfrm>
            <a:off x="615461" y="389823"/>
            <a:ext cx="10748205" cy="1493900"/>
          </a:xfrm>
          <a:prstGeom prst="rect">
            <a:avLst/>
          </a:prstGeom>
        </p:spPr>
        <p:txBody>
          <a:bodyPr/>
          <a:lstStyle>
            <a:lvl1pPr defTabSz="507187">
              <a:defRPr sz="4524"/>
            </a:lvl1pPr>
          </a:lstStyle>
          <a:p>
            <a:r>
              <a:t>Da Vinci Musical Notes in 'Last Supper'</a:t>
            </a:r>
          </a:p>
        </p:txBody>
      </p:sp>
      <p:sp>
        <p:nvSpPr>
          <p:cNvPr id="517" name="內容版面配置區 5"/>
          <p:cNvSpPr txBox="1">
            <a:spLocks noGrp="1"/>
          </p:cNvSpPr>
          <p:nvPr>
            <p:ph type="body" sz="quarter" idx="1"/>
          </p:nvPr>
        </p:nvSpPr>
        <p:spPr>
          <a:xfrm>
            <a:off x="7043057" y="2839075"/>
            <a:ext cx="4689432" cy="4480263"/>
          </a:xfrm>
          <a:prstGeom prst="rect">
            <a:avLst/>
          </a:prstGeom>
        </p:spPr>
        <p:txBody>
          <a:bodyPr/>
          <a:lstStyle/>
          <a:p>
            <a:r>
              <a:t>I was deeply fascinated by this sequence of musical notes in my childhood. The hand positions in the paint compose a sequence of musical notes. How interesting it is!</a:t>
            </a:r>
          </a:p>
        </p:txBody>
      </p:sp>
      <p:sp>
        <p:nvSpPr>
          <p:cNvPr id="518" name="文字方塊 4"/>
          <p:cNvSpPr txBox="1"/>
          <p:nvPr/>
        </p:nvSpPr>
        <p:spPr>
          <a:xfrm>
            <a:off x="1889204" y="8768394"/>
            <a:ext cx="3444627" cy="415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487680">
              <a:defRPr sz="1800" b="0">
                <a:solidFill>
                  <a:srgbClr val="FFFFFF"/>
                </a:solidFill>
                <a:latin typeface="Century Gothic"/>
                <a:ea typeface="Century Gothic"/>
                <a:cs typeface="Century Gothic"/>
                <a:sym typeface="Century Gothic"/>
              </a:defRPr>
            </a:pPr>
            <a:r>
              <a:t>R07921075 </a:t>
            </a:r>
            <a:r>
              <a:rPr>
                <a:latin typeface="新細明體"/>
                <a:ea typeface="新細明體"/>
                <a:cs typeface="新細明體"/>
                <a:sym typeface="新細明體"/>
              </a:rPr>
              <a:t>電機所 蕭大哲</a:t>
            </a:r>
          </a:p>
        </p:txBody>
      </p:sp>
      <p:pic>
        <p:nvPicPr>
          <p:cNvPr id="519" name="Picture 2" descr="Picture 2"/>
          <p:cNvPicPr>
            <a:picLocks noChangeAspect="1"/>
          </p:cNvPicPr>
          <p:nvPr/>
        </p:nvPicPr>
        <p:blipFill>
          <a:blip r:embed="rId2">
            <a:extLst/>
          </a:blip>
          <a:stretch>
            <a:fillRect/>
          </a:stretch>
        </p:blipFill>
        <p:spPr>
          <a:xfrm>
            <a:off x="6838331" y="5980149"/>
            <a:ext cx="5742597" cy="2339578"/>
          </a:xfrm>
          <a:prstGeom prst="rect">
            <a:avLst/>
          </a:prstGeom>
          <a:ln w="12700">
            <a:miter lim="400000"/>
          </a:ln>
        </p:spPr>
      </p:pic>
      <p:sp>
        <p:nvSpPr>
          <p:cNvPr id="520" name="內容版面配置區 6"/>
          <p:cNvSpPr txBox="1"/>
          <p:nvPr/>
        </p:nvSpPr>
        <p:spPr>
          <a:xfrm>
            <a:off x="539865" y="2251090"/>
            <a:ext cx="6143305" cy="4763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normAutofit/>
          </a:bodyPr>
          <a:lstStyle/>
          <a:p>
            <a:pPr marL="440871" indent="-440871" algn="l" defTabSz="650240">
              <a:spcBef>
                <a:spcPts val="1400"/>
              </a:spcBef>
              <a:buClr>
                <a:srgbClr val="8AD0D6"/>
              </a:buClr>
              <a:buSzPct val="80000"/>
              <a:buChar char=""/>
              <a:defRPr sz="1800" b="0">
                <a:solidFill>
                  <a:srgbClr val="FFFFFF"/>
                </a:solidFill>
                <a:latin typeface="Century Gothic"/>
                <a:ea typeface="Century Gothic"/>
                <a:cs typeface="Century Gothic"/>
                <a:sym typeface="Century Gothic"/>
              </a:defRPr>
            </a:pPr>
            <a:r>
              <a:t>The Last Supper is a late 15th-century mural painting by Italian artist Leonardo da Vinci housed by the refectory of the Convent of Santa Maria delle Grazie in Milan, Italy. It is one of the Western world's most recognizable paintings.</a:t>
            </a:r>
          </a:p>
          <a:p>
            <a:pPr marL="440871" indent="-440871" algn="l" defTabSz="650240">
              <a:spcBef>
                <a:spcPts val="1400"/>
              </a:spcBef>
              <a:buClr>
                <a:srgbClr val="8AD0D6"/>
              </a:buClr>
              <a:buSzPct val="80000"/>
              <a:buChar char=""/>
              <a:defRPr sz="1800" b="0">
                <a:solidFill>
                  <a:srgbClr val="FFFFFF"/>
                </a:solidFill>
                <a:latin typeface="Century Gothic"/>
                <a:ea typeface="Century Gothic"/>
                <a:cs typeface="Century Gothic"/>
                <a:sym typeface="Century Gothic"/>
              </a:defRPr>
            </a:pPr>
            <a:r>
              <a:t>An Italian musician has indicated that the positions of hands and loaves of bread can be interpreted as notes on a musical staff and, if read from right to left, as was characteristic of Leonardo's writing, form a musical composition.</a:t>
            </a:r>
          </a:p>
        </p:txBody>
      </p:sp>
      <p:sp>
        <p:nvSpPr>
          <p:cNvPr id="521" name="文字方塊 9"/>
          <p:cNvSpPr txBox="1"/>
          <p:nvPr/>
        </p:nvSpPr>
        <p:spPr>
          <a:xfrm>
            <a:off x="702057" y="6764913"/>
            <a:ext cx="5818922" cy="1494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487680">
              <a:defRPr sz="1800" b="0">
                <a:solidFill>
                  <a:srgbClr val="FFFFFF"/>
                </a:solidFill>
                <a:latin typeface="Century Gothic"/>
                <a:ea typeface="Century Gothic"/>
                <a:cs typeface="Century Gothic"/>
                <a:sym typeface="Century Gothic"/>
              </a:defRPr>
            </a:pPr>
            <a:r>
              <a:t>Source:</a:t>
            </a:r>
          </a:p>
          <a:p>
            <a:pPr algn="l" defTabSz="487680">
              <a:defRPr sz="1800" b="0">
                <a:solidFill>
                  <a:srgbClr val="FFFFFF"/>
                </a:solidFill>
                <a:latin typeface="Century Gothic"/>
                <a:ea typeface="Century Gothic"/>
                <a:cs typeface="Century Gothic"/>
                <a:sym typeface="Century Gothic"/>
              </a:defRPr>
            </a:pPr>
            <a:r>
              <a:rPr u="sng">
                <a:solidFill>
                  <a:srgbClr val="58C1BA"/>
                </a:solidFill>
                <a:uFill>
                  <a:solidFill>
                    <a:srgbClr val="58C1BA"/>
                  </a:solidFill>
                </a:uFill>
                <a:hlinkClick r:id="rId3"/>
              </a:rPr>
              <a:t>https://en.wikipedia.org/wiki/The_Last_Supper_(Leonardo)</a:t>
            </a:r>
          </a:p>
          <a:p>
            <a:pPr algn="l" defTabSz="487680">
              <a:defRPr sz="1800" b="0">
                <a:solidFill>
                  <a:srgbClr val="FFFFFF"/>
                </a:solidFill>
                <a:latin typeface="Century Gothic"/>
                <a:ea typeface="Century Gothic"/>
                <a:cs typeface="Century Gothic"/>
                <a:sym typeface="Century Gothic"/>
              </a:defRPr>
            </a:pPr>
            <a:r>
              <a:rPr u="sng">
                <a:solidFill>
                  <a:srgbClr val="58C1BA"/>
                </a:solidFill>
                <a:uFill>
                  <a:solidFill>
                    <a:srgbClr val="58C1BA"/>
                  </a:solidFill>
                </a:uFill>
                <a:hlinkClick r:id="rId4"/>
              </a:rPr>
              <a:t>https://stylesource01.wordpress.com/2007/11/14/hidden-music-in-last-supper-painting-da-vinci/</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Others"/>
          <p:cNvSpPr txBox="1">
            <a:spLocks noGrp="1"/>
          </p:cNvSpPr>
          <p:nvPr>
            <p:ph type="title"/>
          </p:nvPr>
        </p:nvSpPr>
        <p:spPr>
          <a:xfrm>
            <a:off x="952500" y="3556000"/>
            <a:ext cx="11099800" cy="2159000"/>
          </a:xfrm>
          <a:prstGeom prst="rect">
            <a:avLst/>
          </a:prstGeom>
        </p:spPr>
        <p:txBody>
          <a:bodyPr/>
          <a:lstStyle/>
          <a:p>
            <a:r>
              <a:t>Others</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標題 1"/>
          <p:cNvSpPr txBox="1">
            <a:spLocks noGrp="1"/>
          </p:cNvSpPr>
          <p:nvPr>
            <p:ph type="title"/>
          </p:nvPr>
        </p:nvSpPr>
        <p:spPr>
          <a:xfrm>
            <a:off x="-226138" y="14519"/>
            <a:ext cx="13221161" cy="1413935"/>
          </a:xfrm>
          <a:prstGeom prst="rect">
            <a:avLst/>
          </a:prstGeom>
        </p:spPr>
        <p:txBody>
          <a:bodyPr/>
          <a:lstStyle/>
          <a:p>
            <a:pPr indent="11001" algn="r" defTabSz="1001369">
              <a:defRPr sz="3850" b="1" i="1">
                <a:solidFill>
                  <a:srgbClr val="7030A0"/>
                </a:solidFill>
                <a:latin typeface="Calibri"/>
                <a:ea typeface="Calibri"/>
                <a:cs typeface="Calibri"/>
                <a:sym typeface="Calibri"/>
              </a:defRPr>
            </a:pPr>
            <a:r>
              <a:t>In the beginning God created the heavens and the earth</a:t>
            </a:r>
            <a:r>
              <a:rPr sz="3541" i="0"/>
              <a:t> </a:t>
            </a:r>
            <a:br>
              <a:rPr sz="3541" i="0"/>
            </a:br>
            <a:r>
              <a:rPr sz="1848" i="0">
                <a:solidFill>
                  <a:srgbClr val="000000"/>
                </a:solidFill>
              </a:rPr>
              <a:t>(Genesis 1:1)</a:t>
            </a:r>
          </a:p>
        </p:txBody>
      </p:sp>
      <p:pic>
        <p:nvPicPr>
          <p:cNvPr id="511" name="內容版面配置區 3" descr="內容版面配置區 3"/>
          <p:cNvPicPr>
            <a:picLocks noChangeAspect="1"/>
          </p:cNvPicPr>
          <p:nvPr/>
        </p:nvPicPr>
        <p:blipFill>
          <a:blip r:embed="rId2">
            <a:extLst/>
          </a:blip>
          <a:srcRect t="5792"/>
          <a:stretch>
            <a:fillRect/>
          </a:stretch>
        </p:blipFill>
        <p:spPr>
          <a:xfrm>
            <a:off x="4002574" y="1398288"/>
            <a:ext cx="8527975" cy="2396897"/>
          </a:xfrm>
          <a:prstGeom prst="rect">
            <a:avLst/>
          </a:prstGeom>
          <a:ln w="12700">
            <a:miter lim="400000"/>
          </a:ln>
        </p:spPr>
      </p:pic>
      <p:sp>
        <p:nvSpPr>
          <p:cNvPr id="512" name="矩形 10"/>
          <p:cNvSpPr txBox="1"/>
          <p:nvPr/>
        </p:nvSpPr>
        <p:spPr>
          <a:xfrm>
            <a:off x="3812236" y="3728591"/>
            <a:ext cx="9385842" cy="6371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sz="2200">
                <a:latin typeface="Calibri"/>
                <a:ea typeface="Calibri"/>
                <a:cs typeface="Calibri"/>
                <a:sym typeface="Calibri"/>
              </a:defRPr>
            </a:pPr>
            <a:r>
              <a:t>A Partial Listing of the Phenomenal Features of Sevens Found in Genesis 1:1</a:t>
            </a:r>
          </a:p>
          <a:p>
            <a:pPr algn="l" defTabSz="1300480">
              <a:defRPr sz="2200" b="0">
                <a:latin typeface="Calibri"/>
                <a:ea typeface="Calibri"/>
                <a:cs typeface="Calibri"/>
                <a:sym typeface="Calibri"/>
              </a:defRPr>
            </a:pPr>
            <a:r>
              <a:t>The number of Hebrew words = 7</a:t>
            </a:r>
          </a:p>
          <a:p>
            <a:pPr algn="l" defTabSz="1300480">
              <a:defRPr sz="2200" b="0">
                <a:latin typeface="Calibri"/>
                <a:ea typeface="Calibri"/>
                <a:cs typeface="Calibri"/>
                <a:sym typeface="Calibri"/>
              </a:defRPr>
            </a:pPr>
            <a:r>
              <a:t>The number of letters equals 28 (7x4 = 28)</a:t>
            </a:r>
          </a:p>
          <a:p>
            <a:pPr algn="l" defTabSz="1300480">
              <a:defRPr sz="2200" b="0">
                <a:latin typeface="Calibri"/>
                <a:ea typeface="Calibri"/>
                <a:cs typeface="Calibri"/>
                <a:sym typeface="Calibri"/>
              </a:defRPr>
            </a:pPr>
            <a:r>
              <a:t>The first 3 Hebrew words translated "In the beginning God created" have 14 letters (7x2 = 14)</a:t>
            </a:r>
          </a:p>
          <a:p>
            <a:pPr algn="l" defTabSz="1300480">
              <a:defRPr sz="2200" b="0">
                <a:latin typeface="Calibri"/>
                <a:ea typeface="Calibri"/>
                <a:cs typeface="Calibri"/>
                <a:sym typeface="Calibri"/>
              </a:defRPr>
            </a:pPr>
            <a:r>
              <a:t>The last four Hebrew words "the heavens and the earth" have 14 letters (7x2 = 14)</a:t>
            </a:r>
          </a:p>
          <a:p>
            <a:pPr algn="l" defTabSz="1300480">
              <a:defRPr sz="2200" b="0">
                <a:latin typeface="Calibri"/>
                <a:ea typeface="Calibri"/>
                <a:cs typeface="Calibri"/>
                <a:sym typeface="Calibri"/>
              </a:defRPr>
            </a:pPr>
            <a:r>
              <a:t>The fourth and fifth words have 7 letters</a:t>
            </a:r>
          </a:p>
          <a:p>
            <a:pPr algn="l" defTabSz="1300480">
              <a:defRPr sz="2200" b="0">
                <a:latin typeface="Calibri"/>
                <a:ea typeface="Calibri"/>
                <a:cs typeface="Calibri"/>
                <a:sym typeface="Calibri"/>
              </a:defRPr>
            </a:pPr>
            <a:r>
              <a:t>The sixth and seventh words have 7 letters</a:t>
            </a:r>
          </a:p>
          <a:p>
            <a:pPr algn="l" defTabSz="1300480">
              <a:defRPr sz="2200" b="0">
                <a:latin typeface="Calibri"/>
                <a:ea typeface="Calibri"/>
                <a:cs typeface="Calibri"/>
                <a:sym typeface="Calibri"/>
              </a:defRPr>
            </a:pPr>
            <a:r>
              <a:t>The three key words: God, heaven and earth have 14 letters (7x2 = 14)</a:t>
            </a:r>
          </a:p>
          <a:p>
            <a:pPr algn="l" defTabSz="1300480">
              <a:defRPr sz="2200" b="0">
                <a:latin typeface="Calibri"/>
                <a:ea typeface="Calibri"/>
                <a:cs typeface="Calibri"/>
                <a:sym typeface="Calibri"/>
              </a:defRPr>
            </a:pPr>
            <a:r>
              <a:t>The number of letters in the four remaining words is also 14 (7x2 = 14)</a:t>
            </a:r>
          </a:p>
          <a:p>
            <a:pPr algn="l" defTabSz="1300480">
              <a:defRPr sz="2200" b="0">
                <a:latin typeface="Calibri"/>
                <a:ea typeface="Calibri"/>
                <a:cs typeface="Calibri"/>
                <a:sym typeface="Calibri"/>
              </a:defRPr>
            </a:pPr>
            <a:r>
              <a:t>The middle word is the shortest with 2 letters. However, in combination with the word to the Right or left it totals 7 letters </a:t>
            </a:r>
          </a:p>
          <a:p>
            <a:pPr algn="l" defTabSz="1300480">
              <a:defRPr sz="2200" b="0">
                <a:latin typeface="Calibri"/>
                <a:ea typeface="Calibri"/>
                <a:cs typeface="Calibri"/>
                <a:sym typeface="Calibri"/>
              </a:defRPr>
            </a:pPr>
            <a:r>
              <a:t>The Hebrew numeric value of the first, middle and last letters is 133 (7x19 = 133)</a:t>
            </a:r>
          </a:p>
          <a:p>
            <a:pPr algn="l" defTabSz="1300480">
              <a:defRPr sz="2200" b="0">
                <a:latin typeface="Calibri"/>
                <a:ea typeface="Calibri"/>
                <a:cs typeface="Calibri"/>
                <a:sym typeface="Calibri"/>
              </a:defRPr>
            </a:pPr>
            <a:r>
              <a:t>The Hebrew numeric value of first and last letters of all seven words is 1393 (7x199 = 1393)</a:t>
            </a:r>
          </a:p>
        </p:txBody>
      </p:sp>
      <p:sp>
        <p:nvSpPr>
          <p:cNvPr id="513" name="矩形 17"/>
          <p:cNvSpPr txBox="1"/>
          <p:nvPr/>
        </p:nvSpPr>
        <p:spPr>
          <a:xfrm>
            <a:off x="161953" y="1022903"/>
            <a:ext cx="3724226" cy="8670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sz="2100">
                <a:latin typeface="Calibri"/>
                <a:ea typeface="Calibri"/>
                <a:cs typeface="Calibri"/>
                <a:sym typeface="Calibri"/>
              </a:defRPr>
            </a:pPr>
            <a:r>
              <a:rPr dirty="0"/>
              <a:t>The hidden pattern of SEVENS in the very first verse of the Bible. Throughout the Bible the number 7 appears repeatedly as a symbol of divine perfection, which makes me think this implies in the beginning God created the world with perfection. </a:t>
            </a:r>
          </a:p>
          <a:p>
            <a:pPr algn="l" defTabSz="1300480">
              <a:defRPr sz="2100">
                <a:latin typeface="Calibri"/>
                <a:ea typeface="Calibri"/>
                <a:cs typeface="Calibri"/>
                <a:sym typeface="Calibri"/>
              </a:defRPr>
            </a:pPr>
            <a:endParaRPr dirty="0"/>
          </a:p>
          <a:p>
            <a:pPr algn="l" defTabSz="1300480">
              <a:defRPr sz="2100">
                <a:latin typeface="Calibri"/>
                <a:ea typeface="Calibri"/>
                <a:cs typeface="Calibri"/>
                <a:sym typeface="Calibri"/>
              </a:defRPr>
            </a:pPr>
            <a:r>
              <a:rPr dirty="0"/>
              <a:t>Ivan </a:t>
            </a:r>
            <a:r>
              <a:rPr dirty="0" err="1"/>
              <a:t>Panin</a:t>
            </a:r>
            <a:r>
              <a:rPr dirty="0"/>
              <a:t> carefully examined the Hebrew text of Genesis 1:1 and discovered an incredible phenomenon of multiples of 7 that could not be explained by chance. Genesis 1:1 was composed of seven Hebrew words containing a total of 28 letters. In total, </a:t>
            </a:r>
            <a:r>
              <a:rPr dirty="0" err="1"/>
              <a:t>Panin</a:t>
            </a:r>
            <a:r>
              <a:rPr dirty="0"/>
              <a:t> discovered 30 separate codes involving the number 7 in this first verse of the Bible. </a:t>
            </a:r>
          </a:p>
        </p:txBody>
      </p:sp>
      <p:sp>
        <p:nvSpPr>
          <p:cNvPr id="514" name="矩形 18"/>
          <p:cNvSpPr txBox="1"/>
          <p:nvPr/>
        </p:nvSpPr>
        <p:spPr>
          <a:xfrm>
            <a:off x="6855600" y="962821"/>
            <a:ext cx="3066727" cy="51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b="0">
                <a:latin typeface="Calibri"/>
                <a:ea typeface="Calibri"/>
                <a:cs typeface="Calibri"/>
                <a:sym typeface="Calibri"/>
              </a:defRPr>
            </a:pPr>
            <a:r>
              <a:t>P07922005 黃筑葭</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7" name="群組"/>
          <p:cNvGrpSpPr/>
          <p:nvPr/>
        </p:nvGrpSpPr>
        <p:grpSpPr>
          <a:xfrm>
            <a:off x="906198" y="1023417"/>
            <a:ext cx="12339468" cy="7706766"/>
            <a:chOff x="0" y="0"/>
            <a:chExt cx="12339466" cy="7706765"/>
          </a:xfrm>
        </p:grpSpPr>
        <p:sp>
          <p:nvSpPr>
            <p:cNvPr id="523" name="台灣最長的姓名：…"/>
            <p:cNvSpPr txBox="1"/>
            <p:nvPr/>
          </p:nvSpPr>
          <p:spPr>
            <a:xfrm>
              <a:off x="2347037" y="0"/>
              <a:ext cx="6454175" cy="12742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numCol="1" anchor="ctr">
              <a:noAutofit/>
            </a:bodyPr>
            <a:lstStyle/>
            <a:p>
              <a:pPr defTabSz="587022">
                <a:defRPr sz="2000"/>
              </a:pPr>
              <a:r>
                <a:t>台灣最長的姓名：</a:t>
              </a:r>
            </a:p>
            <a:p>
              <a:pPr defTabSz="587022">
                <a:defRPr sz="2000"/>
              </a:pPr>
              <a:r>
                <a:t>黃宏成台灣阿成世界偉人財神總統</a:t>
              </a:r>
            </a:p>
          </p:txBody>
        </p:sp>
        <p:pic>
          <p:nvPicPr>
            <p:cNvPr id="524" name="螢幕快照 2019-09-27 下午8.37.07.png" descr="螢幕快照 2019-09-27 下午8.37.07.png"/>
            <p:cNvPicPr>
              <a:picLocks noChangeAspect="1"/>
            </p:cNvPicPr>
            <p:nvPr/>
          </p:nvPicPr>
          <p:blipFill>
            <a:blip r:embed="rId2">
              <a:extLst/>
            </a:blip>
            <a:stretch>
              <a:fillRect/>
            </a:stretch>
          </p:blipFill>
          <p:spPr>
            <a:xfrm>
              <a:off x="2202561" y="1257288"/>
              <a:ext cx="6743127" cy="5119363"/>
            </a:xfrm>
            <a:prstGeom prst="rect">
              <a:avLst/>
            </a:prstGeom>
            <a:ln w="12700" cap="flat">
              <a:noFill/>
              <a:miter lim="400000"/>
            </a:ln>
            <a:effectLst/>
          </p:spPr>
        </p:pic>
        <p:sp>
          <p:nvSpPr>
            <p:cNvPr id="525" name="Source: https://www.ettoday.net/news/20150524/510888.htm"/>
            <p:cNvSpPr txBox="1"/>
            <p:nvPr/>
          </p:nvSpPr>
          <p:spPr>
            <a:xfrm>
              <a:off x="0" y="7100253"/>
              <a:ext cx="12339467" cy="6065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numCol="1" anchor="ctr">
              <a:noAutofit/>
            </a:bodyPr>
            <a:lstStyle/>
            <a:p>
              <a:pPr defTabSz="587022">
                <a:defRPr sz="2000"/>
              </a:pPr>
              <a:r>
                <a:t>Source: </a:t>
              </a:r>
              <a:r>
                <a:rPr u="sng">
                  <a:solidFill>
                    <a:srgbClr val="0000FF"/>
                  </a:solidFill>
                  <a:uFill>
                    <a:solidFill>
                      <a:srgbClr val="0000FF"/>
                    </a:solidFill>
                  </a:uFill>
                  <a:hlinkClick r:id="rId3"/>
                </a:rPr>
                <a:t>https://www.ettoday.net/news/20150524/510888.htm</a:t>
              </a:r>
            </a:p>
          </p:txBody>
        </p:sp>
        <p:sp>
          <p:nvSpPr>
            <p:cNvPr id="526" name="Reason: 覺得很有趣，沒想到真的有這麼好笑的名字"/>
            <p:cNvSpPr txBox="1"/>
            <p:nvPr/>
          </p:nvSpPr>
          <p:spPr>
            <a:xfrm>
              <a:off x="2793812" y="6540859"/>
              <a:ext cx="5989119" cy="4496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093" tIns="27093" rIns="27093" bIns="27093" numCol="1" anchor="ctr">
              <a:noAutofit/>
            </a:bodyPr>
            <a:lstStyle>
              <a:lvl1pPr defTabSz="587022">
                <a:defRPr sz="1200"/>
              </a:lvl1pPr>
            </a:lstStyle>
            <a:p>
              <a:r>
                <a:t>Reason: 覺得很有趣，沒想到真的有這麼好笑的名字</a:t>
              </a:r>
            </a:p>
          </p:txBody>
        </p:sp>
      </p:grpSp>
      <p:sp>
        <p:nvSpPr>
          <p:cNvPr id="528" name="R07922130"/>
          <p:cNvSpPr txBox="1"/>
          <p:nvPr/>
        </p:nvSpPr>
        <p:spPr>
          <a:xfrm>
            <a:off x="10124977" y="635720"/>
            <a:ext cx="1690117" cy="461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R07922130</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標題 1"/>
          <p:cNvSpPr txBox="1">
            <a:spLocks noGrp="1"/>
          </p:cNvSpPr>
          <p:nvPr>
            <p:ph type="title"/>
          </p:nvPr>
        </p:nvSpPr>
        <p:spPr>
          <a:xfrm>
            <a:off x="894079" y="1608666"/>
            <a:ext cx="10972664" cy="1413935"/>
          </a:xfrm>
          <a:prstGeom prst="rect">
            <a:avLst/>
          </a:prstGeom>
        </p:spPr>
        <p:txBody>
          <a:bodyPr/>
          <a:lstStyle/>
          <a:p>
            <a:pPr defTabSz="1222451">
              <a:defRPr sz="5828"/>
            </a:pPr>
            <a:r>
              <a:rPr dirty="0" err="1" smtClean="0"/>
              <a:t>成功男人的標志</a:t>
            </a:r>
            <a:r>
              <a:rPr dirty="0" smtClean="0"/>
              <a:t> </a:t>
            </a:r>
            <a:r>
              <a:rPr sz="3196" dirty="0"/>
              <a:t>r08944041，網媒所，楊書文</a:t>
            </a:r>
          </a:p>
        </p:txBody>
      </p:sp>
      <p:sp>
        <p:nvSpPr>
          <p:cNvPr id="537" name="內容版面配置區 2"/>
          <p:cNvSpPr txBox="1">
            <a:spLocks noGrp="1"/>
          </p:cNvSpPr>
          <p:nvPr>
            <p:ph type="body" sz="quarter" idx="1"/>
          </p:nvPr>
        </p:nvSpPr>
        <p:spPr>
          <a:xfrm>
            <a:off x="894079" y="3166533"/>
            <a:ext cx="3111526" cy="4641428"/>
          </a:xfrm>
          <a:prstGeom prst="rect">
            <a:avLst/>
          </a:prstGeom>
        </p:spPr>
        <p:txBody>
          <a:bodyPr/>
          <a:lstStyle/>
          <a:p>
            <a:pPr marL="219456" indent="-219456" defTabSz="897331">
              <a:lnSpc>
                <a:spcPct val="72000"/>
              </a:lnSpc>
              <a:spcBef>
                <a:spcPts val="900"/>
              </a:spcBef>
              <a:defRPr sz="2208"/>
            </a:pPr>
            <a:r>
              <a:t>3歲，不尿褲子</a:t>
            </a:r>
          </a:p>
          <a:p>
            <a:pPr marL="219456" indent="-219456" defTabSz="897331">
              <a:lnSpc>
                <a:spcPct val="72000"/>
              </a:lnSpc>
              <a:spcBef>
                <a:spcPts val="900"/>
              </a:spcBef>
              <a:defRPr sz="2208"/>
            </a:pPr>
            <a:r>
              <a:t>5歲，能自己吃飯</a:t>
            </a:r>
          </a:p>
          <a:p>
            <a:pPr marL="219456" indent="-219456" defTabSz="897331">
              <a:lnSpc>
                <a:spcPct val="72000"/>
              </a:lnSpc>
              <a:spcBef>
                <a:spcPts val="900"/>
              </a:spcBef>
              <a:defRPr sz="2208"/>
            </a:pPr>
            <a:r>
              <a:t>18歲，能自己開車</a:t>
            </a:r>
          </a:p>
          <a:p>
            <a:pPr marL="219456" indent="-219456" defTabSz="897331">
              <a:lnSpc>
                <a:spcPct val="72000"/>
              </a:lnSpc>
              <a:spcBef>
                <a:spcPts val="900"/>
              </a:spcBef>
              <a:defRPr sz="2208"/>
            </a:pPr>
            <a:r>
              <a:t>20歲，有性生活</a:t>
            </a:r>
          </a:p>
          <a:p>
            <a:pPr marL="219456" indent="-219456" defTabSz="897331">
              <a:lnSpc>
                <a:spcPct val="72000"/>
              </a:lnSpc>
              <a:spcBef>
                <a:spcPts val="900"/>
              </a:spcBef>
              <a:defRPr sz="2208"/>
            </a:pPr>
            <a:r>
              <a:t>30歲，有錢</a:t>
            </a:r>
          </a:p>
          <a:p>
            <a:pPr marL="219456" indent="-219456" defTabSz="897331">
              <a:lnSpc>
                <a:spcPct val="72000"/>
              </a:lnSpc>
              <a:spcBef>
                <a:spcPts val="900"/>
              </a:spcBef>
              <a:defRPr sz="2208"/>
            </a:pPr>
            <a:r>
              <a:t>40歲，有錢</a:t>
            </a:r>
          </a:p>
          <a:p>
            <a:pPr marL="219456" indent="-219456" defTabSz="897331">
              <a:lnSpc>
                <a:spcPct val="72000"/>
              </a:lnSpc>
              <a:spcBef>
                <a:spcPts val="900"/>
              </a:spcBef>
              <a:defRPr sz="2208"/>
            </a:pPr>
            <a:r>
              <a:t>50歲，有錢</a:t>
            </a:r>
          </a:p>
          <a:p>
            <a:pPr marL="219456" indent="-219456" defTabSz="897331">
              <a:lnSpc>
                <a:spcPct val="72000"/>
              </a:lnSpc>
              <a:spcBef>
                <a:spcPts val="900"/>
              </a:spcBef>
              <a:defRPr sz="2208"/>
            </a:pPr>
            <a:r>
              <a:t>60歲，有性生活</a:t>
            </a:r>
          </a:p>
          <a:p>
            <a:pPr marL="219456" indent="-219456" defTabSz="897331">
              <a:lnSpc>
                <a:spcPct val="72000"/>
              </a:lnSpc>
              <a:spcBef>
                <a:spcPts val="900"/>
              </a:spcBef>
              <a:defRPr sz="2208"/>
            </a:pPr>
            <a:r>
              <a:t>70歲，能自己開車</a:t>
            </a:r>
          </a:p>
          <a:p>
            <a:pPr marL="219456" indent="-219456" defTabSz="897331">
              <a:lnSpc>
                <a:spcPct val="72000"/>
              </a:lnSpc>
              <a:spcBef>
                <a:spcPts val="900"/>
              </a:spcBef>
              <a:defRPr sz="2208"/>
            </a:pPr>
            <a:r>
              <a:t>80歲，能自己吃飯</a:t>
            </a:r>
          </a:p>
          <a:p>
            <a:pPr marL="219456" indent="-219456" defTabSz="897331">
              <a:lnSpc>
                <a:spcPct val="72000"/>
              </a:lnSpc>
              <a:spcBef>
                <a:spcPts val="900"/>
              </a:spcBef>
              <a:defRPr sz="2208"/>
            </a:pPr>
            <a:r>
              <a:t>90歲，不尿褲子</a:t>
            </a:r>
          </a:p>
        </p:txBody>
      </p:sp>
      <p:sp>
        <p:nvSpPr>
          <p:cNvPr id="538" name="文字方塊 3"/>
          <p:cNvSpPr txBox="1"/>
          <p:nvPr/>
        </p:nvSpPr>
        <p:spPr>
          <a:xfrm>
            <a:off x="5529407" y="6202654"/>
            <a:ext cx="6581314" cy="2612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defRPr b="0">
                <a:latin typeface="Calibri"/>
                <a:ea typeface="Calibri"/>
                <a:cs typeface="Calibri"/>
                <a:sym typeface="Calibri"/>
              </a:defRPr>
            </a:pPr>
            <a:r>
              <a:t>這段一開始似乎充滿著對主流膚淺（？）價值觀的追求，但讀到最後卻讓人不勝唏噓。首尾相接呈現了生命的輪迴，更感慨於人類一代一代都像老鼠一樣在滾輪上賣命跑著。看似膚淺卻讓人對自己的人生規劃有所省思，</a:t>
            </a:r>
            <a:r>
              <a:rPr b="1"/>
              <a:t>並深刻反省著千萬不要為了寫作業通霄不睡以免老了活得沒尊嚴Ｑ</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標題 1"/>
          <p:cNvSpPr txBox="1">
            <a:spLocks noGrp="1"/>
          </p:cNvSpPr>
          <p:nvPr>
            <p:ph type="title"/>
          </p:nvPr>
        </p:nvSpPr>
        <p:spPr>
          <a:prstGeom prst="rect">
            <a:avLst/>
          </a:prstGeom>
        </p:spPr>
        <p:txBody>
          <a:bodyPr/>
          <a:lstStyle/>
          <a:p>
            <a:pPr>
              <a:defRPr sz="4400"/>
            </a:pPr>
            <a:r>
              <a:t>HW1    b04701232 陳柔安</a:t>
            </a:r>
          </a:p>
        </p:txBody>
      </p:sp>
      <p:sp>
        <p:nvSpPr>
          <p:cNvPr id="350" name="內容版面配置區 2"/>
          <p:cNvSpPr txBox="1">
            <a:spLocks noGrp="1"/>
          </p:cNvSpPr>
          <p:nvPr>
            <p:ph type="body" idx="1"/>
          </p:nvPr>
        </p:nvSpPr>
        <p:spPr>
          <a:xfrm>
            <a:off x="894079" y="2792361"/>
            <a:ext cx="11216642" cy="5015600"/>
          </a:xfrm>
          <a:prstGeom prst="rect">
            <a:avLst/>
          </a:prstGeom>
        </p:spPr>
        <p:txBody>
          <a:bodyPr/>
          <a:lstStyle/>
          <a:p>
            <a:pPr marL="233172" indent="-233172" defTabSz="936345">
              <a:spcBef>
                <a:spcPts val="1000"/>
              </a:spcBef>
              <a:defRPr sz="2448"/>
            </a:pPr>
            <a:r>
              <a:t>Interesting sequence: look-and-say sequence</a:t>
            </a:r>
          </a:p>
          <a:p>
            <a:pPr marL="458343" indent="-233172" defTabSz="936345">
              <a:spcBef>
                <a:spcPts val="1000"/>
              </a:spcBef>
              <a:buFontTx/>
              <a:buChar char="➢"/>
              <a:defRPr sz="2448"/>
            </a:pPr>
            <a:r>
              <a:t>If started with any digit d from 0 to 9 then d will remain indefinitely as the last digit of the sequence. For d different from 1, the sequence starts as follows:</a:t>
            </a:r>
          </a:p>
          <a:p>
            <a:pPr marL="0" lvl="1" indent="225171" defTabSz="936345">
              <a:spcBef>
                <a:spcPts val="1000"/>
              </a:spcBef>
              <a:buSzTx/>
              <a:buNone/>
              <a:defRPr sz="2448"/>
            </a:pPr>
            <a:r>
              <a:t>	d, 1d, 111d, 311d, 13211d, 111312211d, 31131122211d, …</a:t>
            </a:r>
          </a:p>
          <a:p>
            <a:pPr marL="458343" indent="-233172" defTabSz="936345">
              <a:spcBef>
                <a:spcPts val="1000"/>
              </a:spcBef>
              <a:buFontTx/>
              <a:buChar char="➢"/>
              <a:defRPr sz="2448"/>
            </a:pPr>
            <a:r>
              <a:t>e.g. 1, 11, 21, 1211, 111221, 312211, 13112221, 1113213211, ...</a:t>
            </a:r>
          </a:p>
          <a:p>
            <a:pPr marL="0" indent="0" defTabSz="936345">
              <a:lnSpc>
                <a:spcPct val="100000"/>
              </a:lnSpc>
              <a:spcBef>
                <a:spcPts val="0"/>
              </a:spcBef>
              <a:buSzTx/>
              <a:buNone/>
              <a:defRPr sz="2448"/>
            </a:pPr>
            <a:endParaRPr/>
          </a:p>
          <a:p>
            <a:pPr marL="233172" indent="-233172" defTabSz="936345">
              <a:spcBef>
                <a:spcPts val="1000"/>
              </a:spcBef>
              <a:defRPr sz="2448"/>
            </a:pPr>
            <a:r>
              <a:t>Why interesting?</a:t>
            </a:r>
          </a:p>
          <a:p>
            <a:pPr marL="458343" indent="-233172" defTabSz="936345">
              <a:spcBef>
                <a:spcPts val="1000"/>
              </a:spcBef>
              <a:buFontTx/>
              <a:buChar char="➢"/>
              <a:defRPr sz="2448"/>
            </a:pPr>
            <a:r>
              <a:t>No digits other than 1, 2, and 3 appear in the sequence, unless the seed number contains such a digit or a run of more than three of the same digit.</a:t>
            </a:r>
          </a:p>
          <a:p>
            <a:pPr marL="458343" indent="-233172" defTabSz="936345">
              <a:spcBef>
                <a:spcPts val="1000"/>
              </a:spcBef>
              <a:buFontTx/>
              <a:buChar char="➢"/>
              <a:defRPr sz="2448"/>
            </a:pPr>
            <a:r>
              <a:t>The sequence grows indefinitely, except for the degenerate sequence: 22, 22, 22, 22, …</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 name="R08922066.pdf" descr="R08922066.pdf"/>
          <p:cNvPicPr>
            <a:picLocks noChangeAspect="1"/>
          </p:cNvPicPr>
          <p:nvPr/>
        </p:nvPicPr>
        <p:blipFill>
          <a:blip r:embed="rId2">
            <a:extLst/>
          </a:blip>
          <a:stretch>
            <a:fillRect/>
          </a:stretch>
        </p:blipFill>
        <p:spPr>
          <a:xfrm>
            <a:off x="406400" y="1447800"/>
            <a:ext cx="12192000" cy="6858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Google Shape;54;p13"/>
          <p:cNvSpPr txBox="1">
            <a:spLocks noGrp="1"/>
          </p:cNvSpPr>
          <p:nvPr>
            <p:ph type="title"/>
          </p:nvPr>
        </p:nvSpPr>
        <p:spPr>
          <a:xfrm>
            <a:off x="443306" y="1852124"/>
            <a:ext cx="7510188" cy="814508"/>
          </a:xfrm>
          <a:prstGeom prst="rect">
            <a:avLst/>
          </a:prstGeom>
        </p:spPr>
        <p:txBody>
          <a:bodyPr/>
          <a:lstStyle>
            <a:lvl1pPr defTabSz="1023044">
              <a:defRPr sz="3067"/>
            </a:lvl1pPr>
          </a:lstStyle>
          <a:p>
            <a:r>
              <a:t>不會消失的文字</a:t>
            </a:r>
          </a:p>
        </p:txBody>
      </p:sp>
      <p:sp>
        <p:nvSpPr>
          <p:cNvPr id="533" name="Google Shape;55;p13"/>
          <p:cNvSpPr txBox="1">
            <a:spLocks noGrp="1"/>
          </p:cNvSpPr>
          <p:nvPr>
            <p:ph type="body" sz="half" idx="1"/>
          </p:nvPr>
        </p:nvSpPr>
        <p:spPr>
          <a:xfrm>
            <a:off x="443306" y="2858275"/>
            <a:ext cx="7182935" cy="4858881"/>
          </a:xfrm>
          <a:prstGeom prst="rect">
            <a:avLst/>
          </a:prstGeom>
        </p:spPr>
        <p:txBody>
          <a:bodyPr/>
          <a:lstStyle/>
          <a:p>
            <a:pPr marL="0" indent="0" defTabSz="1144422">
              <a:buSzTx/>
              <a:buNone/>
              <a:defRPr sz="2244"/>
            </a:pPr>
            <a:r>
              <a:t>今天(2019/9/27)去聽了我非常好的朋友推薦的簽書會，離開前在會場看到的旗子。這段序列/文字最有趣的地方在於，它打動了我，就如同它字面上傳達的意思一樣，它真的要永遠留存在我心中了。另外它順著念或倒著唸，其實都說得通，讀起來也不會卡卡。我想這就是文字的魔力吧！</a:t>
            </a:r>
          </a:p>
          <a:p>
            <a:pPr marL="0" indent="0" defTabSz="1144422">
              <a:spcBef>
                <a:spcPts val="2000"/>
              </a:spcBef>
              <a:buSzTx/>
              <a:buNone/>
              <a:defRPr sz="2244"/>
            </a:pPr>
            <a:endParaRPr/>
          </a:p>
          <a:p>
            <a:pPr marL="0" indent="0" defTabSz="1144422">
              <a:spcBef>
                <a:spcPts val="2000"/>
              </a:spcBef>
              <a:buSzTx/>
              <a:buNone/>
              <a:defRPr sz="2244"/>
            </a:pPr>
            <a:r>
              <a:t>資工所</a:t>
            </a:r>
            <a:br/>
            <a:r>
              <a:t>r08922099 王 甯</a:t>
            </a:r>
          </a:p>
        </p:txBody>
      </p:sp>
      <p:pic>
        <p:nvPicPr>
          <p:cNvPr id="534" name="Google Shape;56;p13" descr="Google Shape;56;p13"/>
          <p:cNvPicPr>
            <a:picLocks noChangeAspect="1"/>
          </p:cNvPicPr>
          <p:nvPr/>
        </p:nvPicPr>
        <p:blipFill>
          <a:blip r:embed="rId2">
            <a:extLst/>
          </a:blip>
          <a:stretch>
            <a:fillRect/>
          </a:stretch>
        </p:blipFill>
        <p:spPr>
          <a:xfrm>
            <a:off x="8162720" y="1852122"/>
            <a:ext cx="4398774" cy="586503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B06902052.pdf" descr="B06902052.pdf"/>
          <p:cNvPicPr>
            <a:picLocks noChangeAspect="1"/>
          </p:cNvPicPr>
          <p:nvPr/>
        </p:nvPicPr>
        <p:blipFill>
          <a:blip r:embed="rId2">
            <a:extLst/>
          </a:blip>
          <a:stretch>
            <a:fillRect/>
          </a:stretch>
        </p:blipFill>
        <p:spPr>
          <a:xfrm>
            <a:off x="30291" y="22718"/>
            <a:ext cx="12944218" cy="9708164"/>
          </a:xfrm>
          <a:prstGeom prst="rect">
            <a:avLst/>
          </a:prstGeom>
          <a:ln w="12700">
            <a:miter lim="400000"/>
          </a:ln>
        </p:spPr>
      </p:pic>
      <p:pic>
        <p:nvPicPr>
          <p:cNvPr id="2" name="圖片 1"/>
          <p:cNvPicPr>
            <a:picLocks noChangeAspect="1"/>
          </p:cNvPicPr>
          <p:nvPr/>
        </p:nvPicPr>
        <p:blipFill>
          <a:blip r:embed="rId3"/>
          <a:stretch>
            <a:fillRect/>
          </a:stretch>
        </p:blipFill>
        <p:spPr>
          <a:xfrm>
            <a:off x="3311921" y="1543292"/>
            <a:ext cx="6380957" cy="7003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Find the next number of the sequence 1, 3, 5, 7, _"/>
          <p:cNvSpPr txBox="1">
            <a:spLocks noGrp="1"/>
          </p:cNvSpPr>
          <p:nvPr>
            <p:ph type="title" idx="4294967295"/>
          </p:nvPr>
        </p:nvSpPr>
        <p:spPr>
          <a:xfrm>
            <a:off x="-51648" y="1378615"/>
            <a:ext cx="13108096" cy="1718734"/>
          </a:xfrm>
          <a:prstGeom prst="rect">
            <a:avLst/>
          </a:prstGeom>
        </p:spPr>
        <p:txBody>
          <a:bodyPr lIns="48767" tIns="48767" rIns="48767" bIns="48767" anchor="b"/>
          <a:lstStyle/>
          <a:p>
            <a:pPr defTabSz="1092403">
              <a:lnSpc>
                <a:spcPct val="90000"/>
              </a:lnSpc>
              <a:defRPr sz="4703">
                <a:latin typeface="Consolas"/>
                <a:ea typeface="Consolas"/>
                <a:cs typeface="Consolas"/>
                <a:sym typeface="Consolas"/>
              </a:defRPr>
            </a:pPr>
            <a:r>
              <a:t>Find the next number of the sequence</a:t>
            </a:r>
            <a:br/>
            <a:r>
              <a:t>1, 3, 5, 7, _</a:t>
            </a:r>
          </a:p>
        </p:txBody>
      </p:sp>
      <p:sp>
        <p:nvSpPr>
          <p:cNvPr id="375" name="R07922158 王俊中…"/>
          <p:cNvSpPr txBox="1">
            <a:spLocks noGrp="1"/>
          </p:cNvSpPr>
          <p:nvPr>
            <p:ph type="body" sz="half" idx="4294967295"/>
          </p:nvPr>
        </p:nvSpPr>
        <p:spPr>
          <a:xfrm>
            <a:off x="1513839" y="3052060"/>
            <a:ext cx="10696788" cy="3022601"/>
          </a:xfrm>
          <a:prstGeom prst="rect">
            <a:avLst/>
          </a:prstGeom>
        </p:spPr>
        <p:txBody>
          <a:bodyPr lIns="48767" tIns="48767" rIns="48767" bIns="48767" anchor="t"/>
          <a:lstStyle/>
          <a:p>
            <a:pPr marL="0" indent="0" algn="r" defTabSz="1222451">
              <a:lnSpc>
                <a:spcPct val="90000"/>
              </a:lnSpc>
              <a:spcBef>
                <a:spcPts val="1300"/>
              </a:spcBef>
              <a:buSzTx/>
              <a:buFont typeface="Arial"/>
              <a:buNone/>
              <a:defRPr sz="3196">
                <a:latin typeface="Calibri"/>
                <a:ea typeface="Calibri"/>
                <a:cs typeface="Calibri"/>
                <a:sym typeface="Calibri"/>
              </a:defRPr>
            </a:pPr>
            <a:r>
              <a:t>R07922158 </a:t>
            </a:r>
            <a:r>
              <a:rPr>
                <a:latin typeface="新細明體"/>
                <a:ea typeface="新細明體"/>
                <a:cs typeface="新細明體"/>
                <a:sym typeface="新細明體"/>
              </a:rPr>
              <a:t>王俊中</a:t>
            </a:r>
          </a:p>
          <a:p>
            <a:pPr marL="0" indent="0" defTabSz="1222451">
              <a:lnSpc>
                <a:spcPct val="90000"/>
              </a:lnSpc>
              <a:spcBef>
                <a:spcPts val="1300"/>
              </a:spcBef>
              <a:buSzTx/>
              <a:buFont typeface="Arial"/>
              <a:buNone/>
              <a:defRPr sz="3196">
                <a:latin typeface="Calibri"/>
                <a:ea typeface="Calibri"/>
                <a:cs typeface="Calibri"/>
                <a:sym typeface="Calibri"/>
              </a:defRPr>
            </a:pPr>
            <a:r>
              <a:t>The answer is 217341. Because when </a:t>
            </a:r>
          </a:p>
          <a:p>
            <a:pPr marL="0" indent="0" defTabSz="1222451">
              <a:lnSpc>
                <a:spcPct val="90000"/>
              </a:lnSpc>
              <a:spcBef>
                <a:spcPts val="1300"/>
              </a:spcBef>
              <a:buSzTx/>
              <a:buFont typeface="Arial"/>
              <a:buNone/>
              <a:defRPr sz="3196">
                <a:latin typeface="Calibri"/>
                <a:ea typeface="Calibri"/>
                <a:cs typeface="Calibri"/>
                <a:sym typeface="Calibri"/>
              </a:defRPr>
            </a:pPr>
            <a:endParaRPr/>
          </a:p>
          <a:p>
            <a:pPr marL="0" indent="0" defTabSz="1222451">
              <a:lnSpc>
                <a:spcPct val="90000"/>
              </a:lnSpc>
              <a:spcBef>
                <a:spcPts val="1300"/>
              </a:spcBef>
              <a:buSzTx/>
              <a:buFont typeface="Arial"/>
              <a:buNone/>
              <a:defRPr sz="3196">
                <a:latin typeface="Calibri"/>
                <a:ea typeface="Calibri"/>
                <a:cs typeface="Calibri"/>
                <a:sym typeface="Calibri"/>
              </a:defRPr>
            </a:pPr>
            <a:endParaRPr/>
          </a:p>
          <a:p>
            <a:pPr marL="0" indent="0" defTabSz="1222451">
              <a:lnSpc>
                <a:spcPct val="90000"/>
              </a:lnSpc>
              <a:spcBef>
                <a:spcPts val="1300"/>
              </a:spcBef>
              <a:buSzTx/>
              <a:buFont typeface="Arial"/>
              <a:buNone/>
              <a:defRPr sz="3196">
                <a:latin typeface="Calibri"/>
                <a:ea typeface="Calibri"/>
                <a:cs typeface="Calibri"/>
                <a:sym typeface="Calibri"/>
              </a:defRPr>
            </a:pPr>
            <a:r>
              <a:t>f(1) = 1, f(2) = 3, f(3) = 5, f(4) = 7, f(5) = 217341</a:t>
            </a:r>
          </a:p>
        </p:txBody>
      </p:sp>
      <p:pic>
        <p:nvPicPr>
          <p:cNvPr id="376" name="image.png" descr="image.png"/>
          <p:cNvPicPr>
            <a:picLocks noChangeAspect="1"/>
          </p:cNvPicPr>
          <p:nvPr/>
        </p:nvPicPr>
        <p:blipFill>
          <a:blip r:embed="rId2">
            <a:extLst/>
          </a:blip>
          <a:stretch>
            <a:fillRect/>
          </a:stretch>
        </p:blipFill>
        <p:spPr>
          <a:xfrm>
            <a:off x="1513839" y="4504266"/>
            <a:ext cx="6532882" cy="914401"/>
          </a:xfrm>
          <a:prstGeom prst="rect">
            <a:avLst/>
          </a:prstGeom>
          <a:ln w="12700">
            <a:miter lim="400000"/>
          </a:ln>
        </p:spPr>
      </p:pic>
      <p:sp>
        <p:nvSpPr>
          <p:cNvPr id="377" name="有時候我們會很直覺的利用過往的經驗去判斷、下決定、或回答問題，這數列雖然太過誇張，也許是個很極端的例子。但我認為也很適合提醒自己在面對任何的決定以及問題時都應該從更多面向、可能去加以觀察、思考再做出判斷。…"/>
          <p:cNvSpPr txBox="1"/>
          <p:nvPr/>
        </p:nvSpPr>
        <p:spPr>
          <a:xfrm>
            <a:off x="1513839" y="6143332"/>
            <a:ext cx="10696788" cy="28181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algn="l" defTabSz="1300480">
              <a:lnSpc>
                <a:spcPct val="150000"/>
              </a:lnSpc>
              <a:spcBef>
                <a:spcPts val="1400"/>
              </a:spcBef>
              <a:defRPr sz="2800" b="0">
                <a:latin typeface="標楷體"/>
                <a:ea typeface="標楷體"/>
                <a:cs typeface="標楷體"/>
                <a:sym typeface="標楷體"/>
              </a:defRPr>
            </a:pPr>
            <a:r>
              <a:t>有時候我們會很直覺的利用過往的經驗去判斷、下決定、或回答問題，這數列雖然太過誇張，也許是個很極端的例子。但我認為也很適合提醒自己在面對任何的決定以及問題時都應該從更多面向、可能去加以觀察、思考再做出判斷。</a:t>
            </a:r>
          </a:p>
          <a:p>
            <a:pPr algn="l" defTabSz="1300480">
              <a:lnSpc>
                <a:spcPct val="150000"/>
              </a:lnSpc>
              <a:spcBef>
                <a:spcPts val="1400"/>
              </a:spcBef>
              <a:defRPr sz="2800" b="0">
                <a:latin typeface="標楷體"/>
                <a:ea typeface="標楷體"/>
                <a:cs typeface="標楷體"/>
                <a:sym typeface="標楷體"/>
              </a:defRPr>
            </a:pPr>
            <a:r>
              <a:t>Reference: </a:t>
            </a:r>
            <a:r>
              <a:rPr u="sng">
                <a:solidFill>
                  <a:srgbClr val="0563C1"/>
                </a:solidFill>
                <a:uFill>
                  <a:solidFill>
                    <a:srgbClr val="0563C1"/>
                  </a:solidFill>
                </a:uFill>
                <a:latin typeface="Calibri"/>
                <a:ea typeface="Calibri"/>
                <a:cs typeface="Calibri"/>
                <a:sym typeface="Calibri"/>
                <a:hlinkClick r:id="rId3"/>
              </a:rPr>
              <a:t>http://joyreactor.com/post/1666199</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標題 1"/>
          <p:cNvSpPr txBox="1">
            <a:spLocks noGrp="1"/>
          </p:cNvSpPr>
          <p:nvPr>
            <p:ph type="title"/>
          </p:nvPr>
        </p:nvSpPr>
        <p:spPr>
          <a:xfrm>
            <a:off x="1625599" y="3018834"/>
            <a:ext cx="9753602" cy="2546774"/>
          </a:xfrm>
          <a:prstGeom prst="rect">
            <a:avLst/>
          </a:prstGeom>
        </p:spPr>
        <p:txBody>
          <a:bodyPr/>
          <a:lstStyle/>
          <a:p>
            <a:pPr defTabSz="975360">
              <a:defRPr sz="4200"/>
            </a:pPr>
            <a:r>
              <a:t> 13717421/1111111111＝</a:t>
            </a:r>
            <a:br/>
            <a:r>
              <a:t>0.0123456789012345678901234567890123456789...</a:t>
            </a:r>
            <a:br/>
            <a:endParaRPr/>
          </a:p>
        </p:txBody>
      </p:sp>
      <p:sp>
        <p:nvSpPr>
          <p:cNvPr id="380" name="文字方塊 3"/>
          <p:cNvSpPr txBox="1"/>
          <p:nvPr/>
        </p:nvSpPr>
        <p:spPr>
          <a:xfrm>
            <a:off x="2478667" y="5749880"/>
            <a:ext cx="9248582" cy="1304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p>
            <a:pPr marL="381000" indent="-381000" algn="l" defTabSz="1300480">
              <a:buSzPct val="100000"/>
              <a:buFont typeface="Arial"/>
              <a:buChar char="•"/>
              <a:defRPr b="0">
                <a:latin typeface="Calibri"/>
                <a:ea typeface="Calibri"/>
                <a:cs typeface="Calibri"/>
                <a:sym typeface="Calibri"/>
              </a:defRPr>
            </a:pPr>
            <a:r>
              <a:t>這是我在網路上偶然看到的，我自己當下看到覺得還蠻有趣的</a:t>
            </a:r>
            <a:br/>
            <a:r>
              <a:t>上面兩個特殊數字相除以後，會得到一個一直從 0 ~ 9 的循環小數</a:t>
            </a:r>
            <a:br/>
            <a:endParaRPr/>
          </a:p>
        </p:txBody>
      </p:sp>
      <p:sp>
        <p:nvSpPr>
          <p:cNvPr id="381" name="文字方塊 5"/>
          <p:cNvSpPr txBox="1"/>
          <p:nvPr/>
        </p:nvSpPr>
        <p:spPr>
          <a:xfrm>
            <a:off x="8679809" y="6919039"/>
            <a:ext cx="2572598" cy="5166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p>
            <a:pPr algn="l" defTabSz="1300480">
              <a:defRPr b="0">
                <a:latin typeface="Calibri"/>
                <a:ea typeface="Calibri"/>
                <a:cs typeface="Calibri"/>
                <a:sym typeface="Calibri"/>
              </a:defRPr>
            </a:pPr>
            <a:r>
              <a:t>R07922168 洪靖秦</a:t>
            </a:r>
          </a:p>
        </p:txBody>
      </p:sp>
      <p:sp>
        <p:nvSpPr>
          <p:cNvPr id="382" name="文字方塊 6"/>
          <p:cNvSpPr txBox="1"/>
          <p:nvPr/>
        </p:nvSpPr>
        <p:spPr>
          <a:xfrm>
            <a:off x="1669440" y="1880633"/>
            <a:ext cx="9665920" cy="101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p>
            <a:pPr defTabSz="1300480">
              <a:defRPr sz="6200" b="0">
                <a:latin typeface="Calibri"/>
                <a:ea typeface="Calibri"/>
                <a:cs typeface="Calibri"/>
                <a:sym typeface="Calibri"/>
              </a:defRPr>
            </a:pPr>
            <a:r>
              <a:t>HW1 Interesting Sequences</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R07922177.pdf" descr="R07922177.pdf"/>
          <p:cNvPicPr>
            <a:picLocks noChangeAspect="1"/>
          </p:cNvPicPr>
          <p:nvPr/>
        </p:nvPicPr>
        <p:blipFill>
          <a:blip r:embed="rId2">
            <a:extLst/>
          </a:blip>
          <a:stretch>
            <a:fillRect/>
          </a:stretch>
        </p:blipFill>
        <p:spPr>
          <a:xfrm>
            <a:off x="-741580" y="802061"/>
            <a:ext cx="14487960" cy="814947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R08922019.pdf" descr="R08922019.pdf"/>
          <p:cNvPicPr>
            <a:picLocks noChangeAspect="1"/>
          </p:cNvPicPr>
          <p:nvPr/>
        </p:nvPicPr>
        <p:blipFill>
          <a:blip r:embed="rId2">
            <a:extLst/>
          </a:blip>
          <a:stretch>
            <a:fillRect/>
          </a:stretch>
        </p:blipFill>
        <p:spPr>
          <a:xfrm>
            <a:off x="-694203" y="482107"/>
            <a:ext cx="14393206" cy="8096179"/>
          </a:xfrm>
          <a:prstGeom prst="rect">
            <a:avLst/>
          </a:prstGeom>
          <a:ln w="12700">
            <a:miter lim="400000"/>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123</TotalTime>
  <Words>1877</Words>
  <Application>Microsoft Office PowerPoint</Application>
  <PresentationFormat>自訂</PresentationFormat>
  <Paragraphs>303</Paragraphs>
  <Slides>41</Slides>
  <Notes>0</Notes>
  <HiddenSlides>0</HiddenSlides>
  <MMClips>0</MMClips>
  <ScaleCrop>false</ScaleCrop>
  <HeadingPairs>
    <vt:vector size="6" baseType="variant">
      <vt:variant>
        <vt:lpstr>使用字型</vt:lpstr>
      </vt:variant>
      <vt:variant>
        <vt:i4>23</vt:i4>
      </vt:variant>
      <vt:variant>
        <vt:lpstr>佈景主題</vt:lpstr>
      </vt:variant>
      <vt:variant>
        <vt:i4>1</vt:i4>
      </vt:variant>
      <vt:variant>
        <vt:lpstr>投影片標題</vt:lpstr>
      </vt:variant>
      <vt:variant>
        <vt:i4>41</vt:i4>
      </vt:variant>
    </vt:vector>
  </HeadingPairs>
  <TitlesOfParts>
    <vt:vector size="65" baseType="lpstr">
      <vt:lpstr>Calibri Light (Body)</vt:lpstr>
      <vt:lpstr>Courier</vt:lpstr>
      <vt:lpstr>Helvetica Light</vt:lpstr>
      <vt:lpstr>Helvetica Neue</vt:lpstr>
      <vt:lpstr>Helvetica Neue Light</vt:lpstr>
      <vt:lpstr>Helvetica Neue Medium</vt:lpstr>
      <vt:lpstr>Helvetica Neue Thin</vt:lpstr>
      <vt:lpstr>Spectral</vt:lpstr>
      <vt:lpstr>Microsoft JhengHei</vt:lpstr>
      <vt:lpstr>新細明體</vt:lpstr>
      <vt:lpstr>標楷體</vt:lpstr>
      <vt:lpstr>Arial</vt:lpstr>
      <vt:lpstr>Calibri</vt:lpstr>
      <vt:lpstr>Calibri Light</vt:lpstr>
      <vt:lpstr>Calisto MT</vt:lpstr>
      <vt:lpstr>Cambria Math</vt:lpstr>
      <vt:lpstr>Century Gothic</vt:lpstr>
      <vt:lpstr>Consolas</vt:lpstr>
      <vt:lpstr>Corbel</vt:lpstr>
      <vt:lpstr>Helvetica</vt:lpstr>
      <vt:lpstr>Times New Roman</vt:lpstr>
      <vt:lpstr>Verdana</vt:lpstr>
      <vt:lpstr>Wingdings</vt:lpstr>
      <vt:lpstr>White</vt:lpstr>
      <vt:lpstr>Numbers</vt:lpstr>
      <vt:lpstr>PowerPoint 簡報</vt:lpstr>
      <vt:lpstr>PowerPoint 簡報</vt:lpstr>
      <vt:lpstr>HW1    b04701232 陳柔安</vt:lpstr>
      <vt:lpstr>PowerPoint 簡報</vt:lpstr>
      <vt:lpstr>Find the next number of the sequence 1, 3, 5, 7, _</vt:lpstr>
      <vt:lpstr> 13717421/1111111111＝ 0.0123456789012345678901234567890123456789... </vt:lpstr>
      <vt:lpstr>PowerPoint 簡報</vt:lpstr>
      <vt:lpstr>PowerPoint 簡報</vt:lpstr>
      <vt:lpstr>黑洞數 Kaprekar's constant</vt:lpstr>
      <vt:lpstr>Truncatable Primes</vt:lpstr>
      <vt:lpstr>Palindromic Prime                                            </vt:lpstr>
      <vt:lpstr>Lazy caterer's sequence</vt:lpstr>
      <vt:lpstr>Khinchin's constant</vt:lpstr>
      <vt:lpstr>The Catalan Numbers</vt:lpstr>
      <vt:lpstr>Lobb number</vt:lpstr>
      <vt:lpstr>3, 0, 2, 3, 2, 5, 5, 7, 10, 12, 17… (Perrin Sequence)</vt:lpstr>
      <vt:lpstr>Fibonacci hided in a fraction</vt:lpstr>
      <vt:lpstr>Farey 序列</vt:lpstr>
      <vt:lpstr>Interesting sequence [4, 9, 16, 25]</vt:lpstr>
      <vt:lpstr>[1981, 1985, 1987, 1993, 1994, 1999, 2002, 2006, 2009]</vt:lpstr>
      <vt:lpstr>PowerPoint 簡報</vt:lpstr>
      <vt:lpstr>Words</vt:lpstr>
      <vt:lpstr> R08922A03 黃志揚                     來源: Wikipedia</vt:lpstr>
      <vt:lpstr>長き夜の 遠の睡りの 皆目醒め 波乗り船の 音の良きかな</vt:lpstr>
      <vt:lpstr>PowerPoint 簡報</vt:lpstr>
      <vt:lpstr>PowerPoint 簡報</vt:lpstr>
      <vt:lpstr>PowerPoint 簡報</vt:lpstr>
      <vt:lpstr>HW1 Interesting Sequence            學號:  R08942074 姓名:紀伯翰</vt:lpstr>
      <vt:lpstr>蘇軾 - 題金山寺</vt:lpstr>
      <vt:lpstr>Palindrome (迴文)</vt:lpstr>
      <vt:lpstr>Images</vt:lpstr>
      <vt:lpstr>圖像詩</vt:lpstr>
      <vt:lpstr>An interesting sequence</vt:lpstr>
      <vt:lpstr>Da Vinci Musical Notes in 'Last Supper'</vt:lpstr>
      <vt:lpstr>Others</vt:lpstr>
      <vt:lpstr>In the beginning God created the heavens and the earth  (Genesis 1:1)</vt:lpstr>
      <vt:lpstr>PowerPoint 簡報</vt:lpstr>
      <vt:lpstr>成功男人的標志 r08944041，網媒所，楊書文</vt:lpstr>
      <vt:lpstr>PowerPoint 簡報</vt:lpstr>
      <vt:lpstr>不會消失的文字</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Numbers</dc:title>
  <cp:lastModifiedBy>User</cp:lastModifiedBy>
  <cp:revision>11</cp:revision>
  <dcterms:modified xsi:type="dcterms:W3CDTF">2019-09-30T11:30:22Z</dcterms:modified>
</cp:coreProperties>
</file>