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p3" ContentType="audio/unknown"/>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p:nvPr>
            <p:ph type="sldImg"/>
          </p:nvPr>
        </p:nvSpPr>
        <p:spPr>
          <a:xfrm>
            <a:off x="1143000" y="685800"/>
            <a:ext cx="4572000" cy="3429000"/>
          </a:xfrm>
          <a:prstGeom prst="rect">
            <a:avLst/>
          </a:prstGeom>
        </p:spPr>
        <p:txBody>
          <a:bodyPr/>
          <a:lstStyle/>
          <a:p>
            <a:pPr/>
          </a:p>
        </p:txBody>
      </p:sp>
      <p:sp>
        <p:nvSpPr>
          <p:cNvPr id="337" name="Shape 3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1" name="Shape 401"/>
          <p:cNvSpPr/>
          <p:nvPr>
            <p:ph type="sldImg"/>
          </p:nvPr>
        </p:nvSpPr>
        <p:spPr>
          <a:prstGeom prst="rect">
            <a:avLst/>
          </a:prstGeom>
        </p:spPr>
        <p:txBody>
          <a:bodyPr/>
          <a:lstStyle/>
          <a:p>
            <a:pPr/>
          </a:p>
        </p:txBody>
      </p:sp>
      <p:sp>
        <p:nvSpPr>
          <p:cNvPr id="402" name="Shape 402"/>
          <p:cNvSpPr/>
          <p:nvPr>
            <p:ph type="body" sz="quarter" idx="1"/>
          </p:nvPr>
        </p:nvSpPr>
        <p:spPr>
          <a:prstGeom prst="rect">
            <a:avLst/>
          </a:prstGeom>
        </p:spPr>
        <p:txBody>
          <a:bodyPr/>
          <a:lstStyle/>
          <a:p>
            <a:pPr>
              <a:defRPr sz="1100">
                <a:latin typeface="Helvetica Neue"/>
                <a:ea typeface="Helvetica Neue"/>
                <a:cs typeface="Helvetica Neue"/>
                <a:sym typeface="Helvetica Neue"/>
              </a:defRPr>
            </a:pPr>
            <a:r>
              <a:t>Proof - part 1</a:t>
            </a:r>
            <a:endParaRPr sz="1400"/>
          </a:p>
          <a:p>
            <a:pPr>
              <a:defRPr sz="1100">
                <a:latin typeface="Helvetica Neue"/>
                <a:ea typeface="Helvetica Neue"/>
                <a:cs typeface="Helvetica Neue"/>
                <a:sym typeface="Helvetica Neue"/>
              </a:defRPr>
            </a:pPr>
            <a:r>
              <a:t>We can prove this claim inductively. We can make use of the fact that base64 encoding of X is about 4 / 3 times longer than X.</a:t>
            </a:r>
            <a:endParaRPr sz="1400"/>
          </a:p>
          <a:p>
            <a:pPr>
              <a:defRPr sz="1100">
                <a:latin typeface="Helvetica Neue"/>
                <a:ea typeface="Helvetica Neue"/>
                <a:cs typeface="Helvetica Neue"/>
                <a:sym typeface="Helvetica Neue"/>
              </a:defRPr>
            </a:pPr>
            <a:r>
              <a:t>Let P the prefix of X = P + X' and X is prefix-invariant with len(P) &gt;= 3.</a:t>
            </a:r>
            <a:endParaRPr sz="1400"/>
          </a:p>
          <a:p>
            <a:pPr>
              <a:defRPr sz="1100">
                <a:latin typeface="Helvetica Neue"/>
                <a:ea typeface="Helvetica Neue"/>
                <a:cs typeface="Helvetica Neue"/>
                <a:sym typeface="Helvetica Neue"/>
              </a:defRPr>
            </a:pPr>
            <a:r>
              <a:t>We get the encoding Y = base64(X) = base64(P + X') = P + y + Y'. y is the immediate character after P.</a:t>
            </a:r>
            <a:endParaRPr sz="1400"/>
          </a:p>
          <a:p>
            <a:pPr>
              <a:defRPr sz="1100">
                <a:latin typeface="Helvetica Neue"/>
                <a:ea typeface="Helvetica Neue"/>
                <a:cs typeface="Helvetica Neue"/>
                <a:sym typeface="Helvetica Neue"/>
              </a:defRPr>
            </a:pPr>
            <a:r>
              <a:t>Let the new prefix P' = P + y is determined by the prefix P included in X.</a:t>
            </a:r>
            <a:endParaRPr sz="1400"/>
          </a:p>
          <a:p>
            <a:pPr>
              <a:defRPr sz="1100">
                <a:latin typeface="Helvetica Neue"/>
                <a:ea typeface="Helvetica Neue"/>
                <a:cs typeface="Helvetica Neue"/>
                <a:sym typeface="Helvetica Neue"/>
              </a:defRPr>
            </a:pPr>
            <a:r>
              <a:t>We can find Y is also prefix-invariant with prefix P' since base64(Y) will have a prefix P' = P + y, where P and y are both determined by P.</a:t>
            </a:r>
            <a:endParaRPr sz="1400"/>
          </a:p>
          <a:p>
            <a:pPr>
              <a:defRPr sz="1100">
                <a:latin typeface="Helvetica Neue"/>
                <a:ea typeface="Helvetica Neue"/>
                <a:cs typeface="Helvetica Neue"/>
                <a:sym typeface="Helvetica Neue"/>
              </a:defRPr>
            </a:pPr>
            <a:endParaRPr sz="1400"/>
          </a:p>
          <a:p>
            <a:pPr>
              <a:defRPr sz="1100">
                <a:latin typeface="Helvetica Neue"/>
                <a:ea typeface="Helvetica Neue"/>
                <a:cs typeface="Helvetica Neue"/>
                <a:sym typeface="Helvetica Neue"/>
              </a:defRPr>
            </a:pPr>
            <a:r>
              <a:t>Proof - part2</a:t>
            </a:r>
            <a:endParaRPr sz="1400"/>
          </a:p>
          <a:p>
            <a:pPr>
              <a:defRPr sz="1100">
                <a:latin typeface="Helvetica Neue"/>
                <a:ea typeface="Helvetica Neue"/>
                <a:cs typeface="Helvetica Neue"/>
                <a:sym typeface="Helvetica Neue"/>
              </a:defRPr>
            </a:pPr>
            <a:r>
              <a:t>The next, we construct a table like this.</a:t>
            </a:r>
            <a:endParaRPr sz="1400"/>
          </a:p>
          <a:p>
            <a:pPr>
              <a:defRPr sz="1100">
                <a:latin typeface="Helvetica Neue"/>
                <a:ea typeface="Helvetica Neue"/>
                <a:cs typeface="Helvetica Neue"/>
                <a:sym typeface="Helvetica Neue"/>
              </a:defRPr>
            </a:pPr>
            <a:r>
              <a:t>[input X -&gt; first character of base64(X)]</a:t>
            </a:r>
            <a:endParaRPr sz="1400"/>
          </a:p>
          <a:p>
            <a:pPr>
              <a:defRPr sz="1100">
                <a:latin typeface="Helvetica Neue"/>
                <a:ea typeface="Helvetica Neue"/>
                <a:cs typeface="Helvetica Neue"/>
                <a:sym typeface="Helvetica Neue"/>
              </a:defRPr>
            </a:pPr>
            <a:r>
              <a:t>0 -&gt; M</a:t>
            </a:r>
            <a:endParaRPr sz="1400"/>
          </a:p>
          <a:p>
            <a:pPr>
              <a:defRPr sz="1100">
                <a:latin typeface="Helvetica Neue"/>
                <a:ea typeface="Helvetica Neue"/>
                <a:cs typeface="Helvetica Neue"/>
                <a:sym typeface="Helvetica Neue"/>
              </a:defRPr>
            </a:pPr>
            <a:r>
              <a:t>1 -&gt; M</a:t>
            </a:r>
            <a:endParaRPr sz="1400"/>
          </a:p>
          <a:p>
            <a:pPr>
              <a:defRPr sz="1100">
                <a:latin typeface="Helvetica Neue"/>
                <a:ea typeface="Helvetica Neue"/>
                <a:cs typeface="Helvetica Neue"/>
                <a:sym typeface="Helvetica Neue"/>
              </a:defRPr>
            </a:pPr>
            <a:r>
              <a:t>2 -&gt; M</a:t>
            </a:r>
            <a:endParaRPr sz="1400"/>
          </a:p>
          <a:p>
            <a:pPr>
              <a:defRPr sz="1100">
                <a:latin typeface="Helvetica Neue"/>
                <a:ea typeface="Helvetica Neue"/>
                <a:cs typeface="Helvetica Neue"/>
                <a:sym typeface="Helvetica Neue"/>
              </a:defRPr>
            </a:pPr>
            <a:r>
              <a:t>3 -&gt; M</a:t>
            </a:r>
            <a:endParaRPr sz="1400"/>
          </a:p>
          <a:p>
            <a:pPr>
              <a:defRPr sz="1100">
                <a:latin typeface="Helvetica Neue"/>
                <a:ea typeface="Helvetica Neue"/>
                <a:cs typeface="Helvetica Neue"/>
                <a:sym typeface="Helvetica Neue"/>
              </a:defRPr>
            </a:pPr>
            <a:r>
              <a:t>4 -&gt; N</a:t>
            </a:r>
            <a:endParaRPr sz="1400"/>
          </a:p>
          <a:p>
            <a:pPr>
              <a:defRPr sz="1100">
                <a:latin typeface="Helvetica Neue"/>
                <a:ea typeface="Helvetica Neue"/>
                <a:cs typeface="Helvetica Neue"/>
                <a:sym typeface="Helvetica Neue"/>
              </a:defRPr>
            </a:pPr>
            <a:r>
              <a:t>5 -&gt; N</a:t>
            </a:r>
            <a:endParaRPr sz="1400"/>
          </a:p>
          <a:p>
            <a:pPr>
              <a:defRPr sz="1100">
                <a:latin typeface="Helvetica Neue"/>
                <a:ea typeface="Helvetica Neue"/>
                <a:cs typeface="Helvetica Neue"/>
                <a:sym typeface="Helvetica Neue"/>
              </a:defRPr>
            </a:pPr>
            <a:r>
              <a:t>6 -&gt; N</a:t>
            </a:r>
            <a:endParaRPr sz="1400"/>
          </a:p>
          <a:p>
            <a:pPr>
              <a:defRPr sz="1100">
                <a:latin typeface="Helvetica Neue"/>
                <a:ea typeface="Helvetica Neue"/>
                <a:cs typeface="Helvetica Neue"/>
                <a:sym typeface="Helvetica Neue"/>
              </a:defRPr>
            </a:pPr>
            <a:r>
              <a:t>7 -&gt; N</a:t>
            </a:r>
            <a:endParaRPr sz="1400"/>
          </a:p>
          <a:p>
            <a:pPr>
              <a:defRPr sz="1100">
                <a:latin typeface="Helvetica Neue"/>
                <a:ea typeface="Helvetica Neue"/>
                <a:cs typeface="Helvetica Neue"/>
                <a:sym typeface="Helvetica Neue"/>
              </a:defRPr>
            </a:pPr>
            <a:r>
              <a:t>8 -&gt; O</a:t>
            </a:r>
            <a:endParaRPr sz="1400"/>
          </a:p>
          <a:p>
            <a:pPr>
              <a:defRPr sz="1100">
                <a:latin typeface="Helvetica Neue"/>
                <a:ea typeface="Helvetica Neue"/>
                <a:cs typeface="Helvetica Neue"/>
                <a:sym typeface="Helvetica Neue"/>
              </a:defRPr>
            </a:pPr>
            <a:r>
              <a:t>9 -&gt; O</a:t>
            </a:r>
            <a:endParaRPr sz="1400"/>
          </a:p>
          <a:p>
            <a:pPr>
              <a:defRPr sz="1100">
                <a:latin typeface="Helvetica Neue"/>
                <a:ea typeface="Helvetica Neue"/>
                <a:cs typeface="Helvetica Neue"/>
                <a:sym typeface="Helvetica Neue"/>
              </a:defRPr>
            </a:pPr>
            <a:r>
              <a:t>A -&gt; Q</a:t>
            </a:r>
            <a:endParaRPr sz="1400"/>
          </a:p>
          <a:p>
            <a:pPr>
              <a:defRPr sz="1100">
                <a:latin typeface="Helvetica Neue"/>
                <a:ea typeface="Helvetica Neue"/>
                <a:cs typeface="Helvetica Neue"/>
                <a:sym typeface="Helvetica Neue"/>
              </a:defRPr>
            </a:pPr>
            <a:r>
              <a:t>a -&gt; Y</a:t>
            </a:r>
            <a:endParaRPr sz="1400"/>
          </a:p>
          <a:p>
            <a:pPr>
              <a:defRPr sz="1100">
                <a:latin typeface="Helvetica Neue"/>
                <a:ea typeface="Helvetica Neue"/>
                <a:cs typeface="Helvetica Neue"/>
                <a:sym typeface="Helvetica Neue"/>
              </a:defRPr>
            </a:pPr>
            <a:r>
              <a:t>B -&gt; Q</a:t>
            </a:r>
            <a:endParaRPr sz="1400"/>
          </a:p>
          <a:p>
            <a:pPr>
              <a:defRPr sz="1100">
                <a:latin typeface="Helvetica Neue"/>
                <a:ea typeface="Helvetica Neue"/>
                <a:cs typeface="Helvetica Neue"/>
                <a:sym typeface="Helvetica Neue"/>
              </a:defRPr>
            </a:pPr>
            <a:r>
              <a:t>b -&gt; Y</a:t>
            </a:r>
            <a:endParaRPr sz="1400"/>
          </a:p>
          <a:p>
            <a:pPr>
              <a:defRPr sz="1100">
                <a:latin typeface="Helvetica Neue"/>
                <a:ea typeface="Helvetica Neue"/>
                <a:cs typeface="Helvetica Neue"/>
                <a:sym typeface="Helvetica Neue"/>
              </a:defRPr>
            </a:pPr>
            <a:r>
              <a:t>C -&gt; Q</a:t>
            </a:r>
            <a:endParaRPr sz="1400"/>
          </a:p>
          <a:p>
            <a:pPr>
              <a:defRPr sz="1100">
                <a:latin typeface="Helvetica Neue"/>
                <a:ea typeface="Helvetica Neue"/>
                <a:cs typeface="Helvetica Neue"/>
                <a:sym typeface="Helvetica Neue"/>
              </a:defRPr>
            </a:pPr>
            <a:r>
              <a:t>c -&gt; Y</a:t>
            </a:r>
            <a:endParaRPr sz="1400"/>
          </a:p>
          <a:p>
            <a:pPr>
              <a:defRPr sz="1100">
                <a:latin typeface="Helvetica Neue"/>
                <a:ea typeface="Helvetica Neue"/>
                <a:cs typeface="Helvetica Neue"/>
                <a:sym typeface="Helvetica Neue"/>
              </a:defRPr>
            </a:pPr>
            <a:r>
              <a:t>D -&gt; R</a:t>
            </a:r>
            <a:endParaRPr sz="1400"/>
          </a:p>
          <a:p>
            <a:pPr>
              <a:defRPr sz="1100">
                <a:latin typeface="Helvetica Neue"/>
                <a:ea typeface="Helvetica Neue"/>
                <a:cs typeface="Helvetica Neue"/>
                <a:sym typeface="Helvetica Neue"/>
              </a:defRPr>
            </a:pPr>
            <a:r>
              <a:t>d -&gt; Z</a:t>
            </a:r>
            <a:endParaRPr sz="1400"/>
          </a:p>
          <a:p>
            <a:pPr>
              <a:defRPr sz="1100">
                <a:latin typeface="Helvetica Neue"/>
                <a:ea typeface="Helvetica Neue"/>
                <a:cs typeface="Helvetica Neue"/>
                <a:sym typeface="Helvetica Neue"/>
              </a:defRPr>
            </a:pPr>
            <a:r>
              <a:t>E -&gt; R</a:t>
            </a:r>
            <a:endParaRPr sz="1400"/>
          </a:p>
          <a:p>
            <a:pPr>
              <a:defRPr sz="1100">
                <a:latin typeface="Helvetica Neue"/>
                <a:ea typeface="Helvetica Neue"/>
                <a:cs typeface="Helvetica Neue"/>
                <a:sym typeface="Helvetica Neue"/>
              </a:defRPr>
            </a:pPr>
            <a:r>
              <a:t>e -&gt; Z</a:t>
            </a:r>
            <a:endParaRPr sz="1400"/>
          </a:p>
          <a:p>
            <a:pPr>
              <a:defRPr sz="1100">
                <a:latin typeface="Helvetica Neue"/>
                <a:ea typeface="Helvetica Neue"/>
                <a:cs typeface="Helvetica Neue"/>
                <a:sym typeface="Helvetica Neue"/>
              </a:defRPr>
            </a:pPr>
            <a:r>
              <a:t>F -&gt; R</a:t>
            </a:r>
            <a:endParaRPr sz="1400"/>
          </a:p>
          <a:p>
            <a:pPr>
              <a:defRPr sz="1100">
                <a:latin typeface="Helvetica Neue"/>
                <a:ea typeface="Helvetica Neue"/>
                <a:cs typeface="Helvetica Neue"/>
                <a:sym typeface="Helvetica Neue"/>
              </a:defRPr>
            </a:pPr>
            <a:r>
              <a:t>f -&gt; Z</a:t>
            </a:r>
            <a:endParaRPr sz="1400"/>
          </a:p>
          <a:p>
            <a:pPr>
              <a:defRPr sz="1100">
                <a:latin typeface="Helvetica Neue"/>
                <a:ea typeface="Helvetica Neue"/>
                <a:cs typeface="Helvetica Neue"/>
                <a:sym typeface="Helvetica Neue"/>
              </a:defRPr>
            </a:pPr>
            <a:r>
              <a:t>G -&gt; R</a:t>
            </a:r>
            <a:endParaRPr sz="1400"/>
          </a:p>
          <a:p>
            <a:pPr>
              <a:defRPr sz="1100">
                <a:latin typeface="Helvetica Neue"/>
                <a:ea typeface="Helvetica Neue"/>
                <a:cs typeface="Helvetica Neue"/>
                <a:sym typeface="Helvetica Neue"/>
              </a:defRPr>
            </a:pPr>
            <a:r>
              <a:t>g -&gt; Z</a:t>
            </a:r>
            <a:endParaRPr sz="1400"/>
          </a:p>
          <a:p>
            <a:pPr>
              <a:defRPr sz="1100">
                <a:latin typeface="Helvetica Neue"/>
                <a:ea typeface="Helvetica Neue"/>
                <a:cs typeface="Helvetica Neue"/>
                <a:sym typeface="Helvetica Neue"/>
              </a:defRPr>
            </a:pPr>
            <a:r>
              <a:t>h -&gt; a</a:t>
            </a:r>
            <a:endParaRPr sz="1400"/>
          </a:p>
          <a:p>
            <a:pPr>
              <a:defRPr sz="1100">
                <a:latin typeface="Helvetica Neue"/>
                <a:ea typeface="Helvetica Neue"/>
                <a:cs typeface="Helvetica Neue"/>
                <a:sym typeface="Helvetica Neue"/>
              </a:defRPr>
            </a:pPr>
            <a:r>
              <a:t>H -&gt; S</a:t>
            </a:r>
            <a:endParaRPr sz="1400"/>
          </a:p>
          <a:p>
            <a:pPr>
              <a:defRPr sz="1100">
                <a:latin typeface="Helvetica Neue"/>
                <a:ea typeface="Helvetica Neue"/>
                <a:cs typeface="Helvetica Neue"/>
                <a:sym typeface="Helvetica Neue"/>
              </a:defRPr>
            </a:pPr>
            <a:r>
              <a:t>i -&gt; a</a:t>
            </a:r>
            <a:endParaRPr sz="1400"/>
          </a:p>
          <a:p>
            <a:pPr>
              <a:defRPr sz="1100">
                <a:latin typeface="Helvetica Neue"/>
                <a:ea typeface="Helvetica Neue"/>
                <a:cs typeface="Helvetica Neue"/>
                <a:sym typeface="Helvetica Neue"/>
              </a:defRPr>
            </a:pPr>
            <a:r>
              <a:t>I -&gt; S</a:t>
            </a:r>
            <a:endParaRPr sz="1400"/>
          </a:p>
          <a:p>
            <a:pPr>
              <a:defRPr sz="1100">
                <a:latin typeface="Helvetica Neue"/>
                <a:ea typeface="Helvetica Neue"/>
                <a:cs typeface="Helvetica Neue"/>
                <a:sym typeface="Helvetica Neue"/>
              </a:defRPr>
            </a:pPr>
            <a:r>
              <a:t>j -&gt; a</a:t>
            </a:r>
            <a:endParaRPr sz="1400"/>
          </a:p>
          <a:p>
            <a:pPr>
              <a:defRPr sz="1100">
                <a:latin typeface="Helvetica Neue"/>
                <a:ea typeface="Helvetica Neue"/>
                <a:cs typeface="Helvetica Neue"/>
                <a:sym typeface="Helvetica Neue"/>
              </a:defRPr>
            </a:pPr>
            <a:r>
              <a:t>J -&gt; S</a:t>
            </a:r>
            <a:endParaRPr sz="1400"/>
          </a:p>
          <a:p>
            <a:pPr>
              <a:defRPr sz="1100">
                <a:latin typeface="Helvetica Neue"/>
                <a:ea typeface="Helvetica Neue"/>
                <a:cs typeface="Helvetica Neue"/>
                <a:sym typeface="Helvetica Neue"/>
              </a:defRPr>
            </a:pPr>
            <a:r>
              <a:t>+ -&gt; K</a:t>
            </a:r>
            <a:endParaRPr sz="1400"/>
          </a:p>
          <a:p>
            <a:pPr>
              <a:defRPr sz="1100">
                <a:latin typeface="Helvetica Neue"/>
                <a:ea typeface="Helvetica Neue"/>
                <a:cs typeface="Helvetica Neue"/>
                <a:sym typeface="Helvetica Neue"/>
              </a:defRPr>
            </a:pPr>
            <a:r>
              <a:t>k -&gt; a</a:t>
            </a:r>
            <a:endParaRPr sz="1400"/>
          </a:p>
          <a:p>
            <a:pPr>
              <a:defRPr sz="1100">
                <a:latin typeface="Helvetica Neue"/>
                <a:ea typeface="Helvetica Neue"/>
                <a:cs typeface="Helvetica Neue"/>
                <a:sym typeface="Helvetica Neue"/>
              </a:defRPr>
            </a:pPr>
            <a:r>
              <a:t>K -&gt; S</a:t>
            </a:r>
            <a:endParaRPr sz="1400"/>
          </a:p>
          <a:p>
            <a:pPr>
              <a:defRPr sz="1100">
                <a:latin typeface="Helvetica Neue"/>
                <a:ea typeface="Helvetica Neue"/>
                <a:cs typeface="Helvetica Neue"/>
                <a:sym typeface="Helvetica Neue"/>
              </a:defRPr>
            </a:pPr>
            <a:r>
              <a:t>/ -&gt; L</a:t>
            </a:r>
            <a:endParaRPr sz="1400"/>
          </a:p>
          <a:p>
            <a:pPr>
              <a:defRPr sz="1100">
                <a:latin typeface="Helvetica Neue"/>
                <a:ea typeface="Helvetica Neue"/>
                <a:cs typeface="Helvetica Neue"/>
                <a:sym typeface="Helvetica Neue"/>
              </a:defRPr>
            </a:pPr>
            <a:r>
              <a:t>l -&gt; b</a:t>
            </a:r>
            <a:endParaRPr sz="1400"/>
          </a:p>
          <a:p>
            <a:pPr>
              <a:defRPr sz="1100">
                <a:latin typeface="Helvetica Neue"/>
                <a:ea typeface="Helvetica Neue"/>
                <a:cs typeface="Helvetica Neue"/>
                <a:sym typeface="Helvetica Neue"/>
              </a:defRPr>
            </a:pPr>
            <a:r>
              <a:t>L -&gt; T</a:t>
            </a:r>
            <a:endParaRPr sz="1400"/>
          </a:p>
          <a:p>
            <a:pPr>
              <a:defRPr sz="1100">
                <a:latin typeface="Helvetica Neue"/>
                <a:ea typeface="Helvetica Neue"/>
                <a:cs typeface="Helvetica Neue"/>
                <a:sym typeface="Helvetica Neue"/>
              </a:defRPr>
            </a:pPr>
            <a:r>
              <a:t>m -&gt; b</a:t>
            </a:r>
            <a:endParaRPr sz="1400"/>
          </a:p>
          <a:p>
            <a:pPr>
              <a:defRPr sz="1100">
                <a:latin typeface="Helvetica Neue"/>
                <a:ea typeface="Helvetica Neue"/>
                <a:cs typeface="Helvetica Neue"/>
                <a:sym typeface="Helvetica Neue"/>
              </a:defRPr>
            </a:pPr>
            <a:r>
              <a:t>M -&gt; T</a:t>
            </a:r>
            <a:endParaRPr sz="1400"/>
          </a:p>
          <a:p>
            <a:pPr>
              <a:defRPr sz="1100">
                <a:latin typeface="Helvetica Neue"/>
                <a:ea typeface="Helvetica Neue"/>
                <a:cs typeface="Helvetica Neue"/>
                <a:sym typeface="Helvetica Neue"/>
              </a:defRPr>
            </a:pPr>
            <a:r>
              <a:t>n -&gt; b</a:t>
            </a:r>
            <a:endParaRPr sz="1400"/>
          </a:p>
          <a:p>
            <a:pPr>
              <a:defRPr sz="1100">
                <a:latin typeface="Helvetica Neue"/>
                <a:ea typeface="Helvetica Neue"/>
                <a:cs typeface="Helvetica Neue"/>
                <a:sym typeface="Helvetica Neue"/>
              </a:defRPr>
            </a:pPr>
            <a:r>
              <a:t>N -&gt; T</a:t>
            </a:r>
            <a:endParaRPr sz="1400"/>
          </a:p>
          <a:p>
            <a:pPr>
              <a:defRPr sz="1100">
                <a:latin typeface="Helvetica Neue"/>
                <a:ea typeface="Helvetica Neue"/>
                <a:cs typeface="Helvetica Neue"/>
                <a:sym typeface="Helvetica Neue"/>
              </a:defRPr>
            </a:pPr>
            <a:r>
              <a:t>o -&gt; b</a:t>
            </a:r>
            <a:endParaRPr sz="1400"/>
          </a:p>
          <a:p>
            <a:pPr>
              <a:defRPr sz="1100">
                <a:latin typeface="Helvetica Neue"/>
                <a:ea typeface="Helvetica Neue"/>
                <a:cs typeface="Helvetica Neue"/>
                <a:sym typeface="Helvetica Neue"/>
              </a:defRPr>
            </a:pPr>
            <a:r>
              <a:t>O -&gt; T</a:t>
            </a:r>
            <a:endParaRPr sz="1400"/>
          </a:p>
          <a:p>
            <a:pPr>
              <a:defRPr sz="1100">
                <a:latin typeface="Helvetica Neue"/>
                <a:ea typeface="Helvetica Neue"/>
                <a:cs typeface="Helvetica Neue"/>
                <a:sym typeface="Helvetica Neue"/>
              </a:defRPr>
            </a:pPr>
            <a:r>
              <a:t>p -&gt; c</a:t>
            </a:r>
            <a:endParaRPr sz="1400"/>
          </a:p>
          <a:p>
            <a:pPr>
              <a:defRPr sz="1100">
                <a:latin typeface="Helvetica Neue"/>
                <a:ea typeface="Helvetica Neue"/>
                <a:cs typeface="Helvetica Neue"/>
                <a:sym typeface="Helvetica Neue"/>
              </a:defRPr>
            </a:pPr>
            <a:r>
              <a:t>P -&gt; U</a:t>
            </a:r>
            <a:endParaRPr sz="1400"/>
          </a:p>
          <a:p>
            <a:pPr>
              <a:defRPr sz="1100">
                <a:latin typeface="Helvetica Neue"/>
                <a:ea typeface="Helvetica Neue"/>
                <a:cs typeface="Helvetica Neue"/>
                <a:sym typeface="Helvetica Neue"/>
              </a:defRPr>
            </a:pPr>
            <a:r>
              <a:t>q -&gt; c</a:t>
            </a:r>
            <a:endParaRPr sz="1400"/>
          </a:p>
          <a:p>
            <a:pPr>
              <a:defRPr sz="1100">
                <a:latin typeface="Helvetica Neue"/>
                <a:ea typeface="Helvetica Neue"/>
                <a:cs typeface="Helvetica Neue"/>
                <a:sym typeface="Helvetica Neue"/>
              </a:defRPr>
            </a:pPr>
            <a:r>
              <a:t>Q -&gt; U</a:t>
            </a:r>
            <a:endParaRPr sz="1400"/>
          </a:p>
          <a:p>
            <a:pPr>
              <a:defRPr sz="1100">
                <a:latin typeface="Helvetica Neue"/>
                <a:ea typeface="Helvetica Neue"/>
                <a:cs typeface="Helvetica Neue"/>
                <a:sym typeface="Helvetica Neue"/>
              </a:defRPr>
            </a:pPr>
            <a:r>
              <a:t>r -&gt; c</a:t>
            </a:r>
            <a:endParaRPr sz="1400"/>
          </a:p>
          <a:p>
            <a:pPr>
              <a:defRPr sz="1100">
                <a:latin typeface="Helvetica Neue"/>
                <a:ea typeface="Helvetica Neue"/>
                <a:cs typeface="Helvetica Neue"/>
                <a:sym typeface="Helvetica Neue"/>
              </a:defRPr>
            </a:pPr>
            <a:r>
              <a:t>R -&gt; U</a:t>
            </a:r>
            <a:endParaRPr sz="1400"/>
          </a:p>
          <a:p>
            <a:pPr>
              <a:defRPr sz="1100">
                <a:latin typeface="Helvetica Neue"/>
                <a:ea typeface="Helvetica Neue"/>
                <a:cs typeface="Helvetica Neue"/>
                <a:sym typeface="Helvetica Neue"/>
              </a:defRPr>
            </a:pPr>
            <a:r>
              <a:t>s -&gt; c</a:t>
            </a:r>
            <a:endParaRPr sz="1400"/>
          </a:p>
          <a:p>
            <a:pPr>
              <a:defRPr sz="1100">
                <a:latin typeface="Helvetica Neue"/>
                <a:ea typeface="Helvetica Neue"/>
                <a:cs typeface="Helvetica Neue"/>
                <a:sym typeface="Helvetica Neue"/>
              </a:defRPr>
            </a:pPr>
            <a:r>
              <a:t>S -&gt; U</a:t>
            </a:r>
            <a:endParaRPr sz="1400"/>
          </a:p>
          <a:p>
            <a:pPr>
              <a:defRPr sz="1100">
                <a:latin typeface="Helvetica Neue"/>
                <a:ea typeface="Helvetica Neue"/>
                <a:cs typeface="Helvetica Neue"/>
                <a:sym typeface="Helvetica Neue"/>
              </a:defRPr>
            </a:pPr>
            <a:r>
              <a:t>t -&gt; d</a:t>
            </a:r>
            <a:endParaRPr sz="1400"/>
          </a:p>
          <a:p>
            <a:pPr>
              <a:defRPr sz="1100">
                <a:latin typeface="Helvetica Neue"/>
                <a:ea typeface="Helvetica Neue"/>
                <a:cs typeface="Helvetica Neue"/>
                <a:sym typeface="Helvetica Neue"/>
              </a:defRPr>
            </a:pPr>
            <a:r>
              <a:t>T -&gt; V</a:t>
            </a:r>
            <a:endParaRPr sz="1400"/>
          </a:p>
          <a:p>
            <a:pPr>
              <a:defRPr sz="1100">
                <a:latin typeface="Helvetica Neue"/>
                <a:ea typeface="Helvetica Neue"/>
                <a:cs typeface="Helvetica Neue"/>
                <a:sym typeface="Helvetica Neue"/>
              </a:defRPr>
            </a:pPr>
            <a:r>
              <a:t>u -&gt; d</a:t>
            </a:r>
            <a:endParaRPr sz="1400"/>
          </a:p>
          <a:p>
            <a:pPr>
              <a:defRPr sz="1100">
                <a:latin typeface="Helvetica Neue"/>
                <a:ea typeface="Helvetica Neue"/>
                <a:cs typeface="Helvetica Neue"/>
                <a:sym typeface="Helvetica Neue"/>
              </a:defRPr>
            </a:pPr>
            <a:r>
              <a:t>U -&gt; V</a:t>
            </a:r>
            <a:endParaRPr sz="1400"/>
          </a:p>
          <a:p>
            <a:pPr>
              <a:defRPr sz="1100">
                <a:latin typeface="Helvetica Neue"/>
                <a:ea typeface="Helvetica Neue"/>
                <a:cs typeface="Helvetica Neue"/>
                <a:sym typeface="Helvetica Neue"/>
              </a:defRPr>
            </a:pPr>
            <a:r>
              <a:t>v -&gt; d</a:t>
            </a:r>
            <a:endParaRPr sz="1400"/>
          </a:p>
          <a:p>
            <a:pPr>
              <a:defRPr sz="1100">
                <a:latin typeface="Helvetica Neue"/>
                <a:ea typeface="Helvetica Neue"/>
                <a:cs typeface="Helvetica Neue"/>
                <a:sym typeface="Helvetica Neue"/>
              </a:defRPr>
            </a:pPr>
            <a:r>
              <a:t>V -&gt; V</a:t>
            </a:r>
            <a:endParaRPr sz="1400"/>
          </a:p>
          <a:p>
            <a:pPr>
              <a:defRPr sz="1100">
                <a:latin typeface="Helvetica Neue"/>
                <a:ea typeface="Helvetica Neue"/>
                <a:cs typeface="Helvetica Neue"/>
                <a:sym typeface="Helvetica Neue"/>
              </a:defRPr>
            </a:pPr>
            <a:r>
              <a:t>w -&gt; d</a:t>
            </a:r>
            <a:endParaRPr sz="1400"/>
          </a:p>
          <a:p>
            <a:pPr>
              <a:defRPr sz="1100">
                <a:latin typeface="Helvetica Neue"/>
                <a:ea typeface="Helvetica Neue"/>
                <a:cs typeface="Helvetica Neue"/>
                <a:sym typeface="Helvetica Neue"/>
              </a:defRPr>
            </a:pPr>
            <a:r>
              <a:t>W -&gt; V</a:t>
            </a:r>
            <a:endParaRPr sz="1400"/>
          </a:p>
          <a:p>
            <a:pPr>
              <a:defRPr sz="1100">
                <a:latin typeface="Helvetica Neue"/>
                <a:ea typeface="Helvetica Neue"/>
                <a:cs typeface="Helvetica Neue"/>
                <a:sym typeface="Helvetica Neue"/>
              </a:defRPr>
            </a:pPr>
            <a:r>
              <a:t>x -&gt; e</a:t>
            </a:r>
            <a:endParaRPr sz="1400"/>
          </a:p>
          <a:p>
            <a:pPr>
              <a:defRPr sz="1100">
                <a:latin typeface="Helvetica Neue"/>
                <a:ea typeface="Helvetica Neue"/>
                <a:cs typeface="Helvetica Neue"/>
                <a:sym typeface="Helvetica Neue"/>
              </a:defRPr>
            </a:pPr>
            <a:r>
              <a:t>X -&gt; W</a:t>
            </a:r>
            <a:endParaRPr sz="1400"/>
          </a:p>
          <a:p>
            <a:pPr>
              <a:defRPr sz="1100">
                <a:latin typeface="Helvetica Neue"/>
                <a:ea typeface="Helvetica Neue"/>
                <a:cs typeface="Helvetica Neue"/>
                <a:sym typeface="Helvetica Neue"/>
              </a:defRPr>
            </a:pPr>
            <a:r>
              <a:t>y -&gt; e</a:t>
            </a:r>
            <a:endParaRPr sz="1400"/>
          </a:p>
          <a:p>
            <a:pPr>
              <a:defRPr sz="1100">
                <a:latin typeface="Helvetica Neue"/>
                <a:ea typeface="Helvetica Neue"/>
                <a:cs typeface="Helvetica Neue"/>
                <a:sym typeface="Helvetica Neue"/>
              </a:defRPr>
            </a:pPr>
            <a:r>
              <a:t>Y -&gt; W</a:t>
            </a:r>
            <a:endParaRPr sz="1400"/>
          </a:p>
          <a:p>
            <a:pPr>
              <a:defRPr sz="1100">
                <a:latin typeface="Helvetica Neue"/>
                <a:ea typeface="Helvetica Neue"/>
                <a:cs typeface="Helvetica Neue"/>
                <a:sym typeface="Helvetica Neue"/>
              </a:defRPr>
            </a:pPr>
            <a:r>
              <a:t>z -&gt; e</a:t>
            </a:r>
            <a:endParaRPr sz="1400"/>
          </a:p>
          <a:p>
            <a:pPr>
              <a:defRPr sz="1100">
                <a:latin typeface="Helvetica Neue"/>
                <a:ea typeface="Helvetica Neue"/>
                <a:cs typeface="Helvetica Neue"/>
                <a:sym typeface="Helvetica Neue"/>
              </a:defRPr>
            </a:pPr>
            <a:r>
              <a:t>Z -&gt; W</a:t>
            </a:r>
            <a:endParaRPr sz="1400"/>
          </a:p>
          <a:p>
            <a:pPr>
              <a:defRPr sz="1100">
                <a:latin typeface="Helvetica Neue"/>
                <a:ea typeface="Helvetica Neue"/>
                <a:cs typeface="Helvetica Neue"/>
                <a:sym typeface="Helvetica Neue"/>
              </a:defRPr>
            </a:pPr>
            <a:endParaRPr sz="1400"/>
          </a:p>
          <a:p>
            <a:pPr>
              <a:defRPr sz="1100">
                <a:latin typeface="Helvetica Neue"/>
                <a:ea typeface="Helvetica Neue"/>
                <a:cs typeface="Helvetica Neue"/>
                <a:sym typeface="Helvetica Neue"/>
              </a:defRPr>
            </a:pPr>
            <a:r>
              <a:t>We pick an entry "+" and follow the arrows. We have "+" -&gt; "K" -&gt; "S" -&gt; "U" -&gt; "V" -&gt; "V"  -&gt; ... .</a:t>
            </a:r>
            <a:endParaRPr sz="1400"/>
          </a:p>
          <a:p>
            <a:pPr>
              <a:defRPr sz="1100">
                <a:latin typeface="Helvetica Neue"/>
                <a:ea typeface="Helvetica Neue"/>
                <a:cs typeface="Helvetica Neue"/>
                <a:sym typeface="Helvetica Neue"/>
              </a:defRPr>
            </a:pPr>
            <a:r>
              <a:t>In fact, any entry will finally fall into "V". That is, any prefix-invariant string always starts with "V".</a:t>
            </a:r>
            <a:endParaRPr sz="1400"/>
          </a:p>
          <a:p>
            <a:pPr>
              <a:defRPr sz="1100">
                <a:latin typeface="Helvetica Neue"/>
                <a:ea typeface="Helvetica Neue"/>
                <a:cs typeface="Helvetica Neue"/>
                <a:sym typeface="Helvetica Neue"/>
              </a:defRPr>
            </a:pPr>
            <a:r>
              <a:t>Furthermore, any prefix-invariant string is prefixed with "Vm0...".</a:t>
            </a:r>
            <a:endParaRPr sz="1400"/>
          </a:p>
          <a:p>
            <a:pPr>
              <a:defRPr sz="1100">
                <a:latin typeface="Helvetica Neue"/>
                <a:ea typeface="Helvetica Neue"/>
                <a:cs typeface="Helvetica Neue"/>
                <a:sym typeface="Helvetica Neue"/>
              </a:defRPr>
            </a:pPr>
            <a:endParaRPr sz="1400"/>
          </a:p>
          <a:p>
            <a:pPr>
              <a:defRPr sz="1100">
                <a:latin typeface="Helvetica Neue"/>
                <a:ea typeface="Helvetica Neue"/>
                <a:cs typeface="Helvetica Neue"/>
                <a:sym typeface="Helvetica Neue"/>
              </a:defRPr>
            </a:pPr>
            <a:r>
              <a:t>With the lemmas from part 1 &amp; 2, we may claim it to be true.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標題投影片">
    <p:spTree>
      <p:nvGrpSpPr>
        <p:cNvPr id="1" name=""/>
        <p:cNvGrpSpPr/>
        <p:nvPr/>
      </p:nvGrpSpPr>
      <p:grpSpPr>
        <a:xfrm>
          <a:off x="0" y="0"/>
          <a:ext cx="0" cy="0"/>
          <a:chOff x="0" y="0"/>
          <a:chExt cx="0" cy="0"/>
        </a:xfrm>
      </p:grpSpPr>
      <p:sp>
        <p:nvSpPr>
          <p:cNvPr id="11" name="大標題文字"/>
          <p:cNvSpPr txBox="1"/>
          <p:nvPr>
            <p:ph type="title"/>
          </p:nvPr>
        </p:nvSpPr>
        <p:spPr>
          <a:xfrm>
            <a:off x="1524000" y="1122362"/>
            <a:ext cx="9144000" cy="2387601"/>
          </a:xfrm>
          <a:prstGeom prst="rect">
            <a:avLst/>
          </a:prstGeom>
        </p:spPr>
        <p:txBody>
          <a:bodyPr anchor="b"/>
          <a:lstStyle>
            <a:lvl1pPr algn="ctr">
              <a:defRPr sz="6000"/>
            </a:lvl1pPr>
          </a:lstStyle>
          <a:p>
            <a:pPr/>
            <a:r>
              <a:t>大標題文字</a:t>
            </a:r>
          </a:p>
        </p:txBody>
      </p:sp>
      <p:sp>
        <p:nvSpPr>
          <p:cNvPr id="12" name="內文層級一…"/>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內文層級一</a:t>
            </a:r>
          </a:p>
          <a:p>
            <a:pPr lvl="1"/>
            <a:r>
              <a:t>內文層級二</a:t>
            </a:r>
          </a:p>
          <a:p>
            <a:pPr lvl="2"/>
            <a:r>
              <a:t>內文層級三</a:t>
            </a:r>
          </a:p>
          <a:p>
            <a:pPr lvl="3"/>
            <a:r>
              <a:t>內文層級四</a:t>
            </a:r>
          </a:p>
          <a:p>
            <a:pPr lvl="4"/>
            <a:r>
              <a:t>內文層級五</a:t>
            </a:r>
          </a:p>
        </p:txBody>
      </p:sp>
      <p:sp>
        <p:nvSpPr>
          <p:cNvPr id="13"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標題及直排文字">
    <p:spTree>
      <p:nvGrpSpPr>
        <p:cNvPr id="1" name=""/>
        <p:cNvGrpSpPr/>
        <p:nvPr/>
      </p:nvGrpSpPr>
      <p:grpSpPr>
        <a:xfrm>
          <a:off x="0" y="0"/>
          <a:ext cx="0" cy="0"/>
          <a:chOff x="0" y="0"/>
          <a:chExt cx="0" cy="0"/>
        </a:xfrm>
      </p:grpSpPr>
      <p:sp>
        <p:nvSpPr>
          <p:cNvPr id="92" name="大標題文字"/>
          <p:cNvSpPr txBox="1"/>
          <p:nvPr>
            <p:ph type="title"/>
          </p:nvPr>
        </p:nvSpPr>
        <p:spPr>
          <a:prstGeom prst="rect">
            <a:avLst/>
          </a:prstGeom>
        </p:spPr>
        <p:txBody>
          <a:bodyPr/>
          <a:lstStyle/>
          <a:p>
            <a:pPr/>
            <a:r>
              <a:t>大標題文字</a:t>
            </a:r>
          </a:p>
        </p:txBody>
      </p:sp>
      <p:sp>
        <p:nvSpPr>
          <p:cNvPr id="93" name="內文層級一…"/>
          <p:cNvSpPr txBox="1"/>
          <p:nvPr>
            <p:ph type="body" idx="1"/>
          </p:nvPr>
        </p:nvSpPr>
        <p:spPr>
          <a:prstGeom prst="rect">
            <a:avLst/>
          </a:prstGeom>
        </p:spPr>
        <p:txBody>
          <a:bodyPr/>
          <a:lstStyle/>
          <a:p>
            <a:pPr/>
            <a:r>
              <a:t>內文層級一</a:t>
            </a:r>
          </a:p>
          <a:p>
            <a:pPr lvl="1"/>
            <a:r>
              <a:t>內文層級二</a:t>
            </a:r>
          </a:p>
          <a:p>
            <a:pPr lvl="2"/>
            <a:r>
              <a:t>內文層級三</a:t>
            </a:r>
          </a:p>
          <a:p>
            <a:pPr lvl="3"/>
            <a:r>
              <a:t>內文層級四</a:t>
            </a:r>
          </a:p>
          <a:p>
            <a:pPr lvl="4"/>
            <a:r>
              <a:t>內文層級五</a:t>
            </a:r>
          </a:p>
        </p:txBody>
      </p:sp>
      <p:sp>
        <p:nvSpPr>
          <p:cNvPr id="94"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直排標題及文字">
    <p:spTree>
      <p:nvGrpSpPr>
        <p:cNvPr id="1" name=""/>
        <p:cNvGrpSpPr/>
        <p:nvPr/>
      </p:nvGrpSpPr>
      <p:grpSpPr>
        <a:xfrm>
          <a:off x="0" y="0"/>
          <a:ext cx="0" cy="0"/>
          <a:chOff x="0" y="0"/>
          <a:chExt cx="0" cy="0"/>
        </a:xfrm>
      </p:grpSpPr>
      <p:sp>
        <p:nvSpPr>
          <p:cNvPr id="101" name="大標題文字"/>
          <p:cNvSpPr txBox="1"/>
          <p:nvPr>
            <p:ph type="title"/>
          </p:nvPr>
        </p:nvSpPr>
        <p:spPr>
          <a:xfrm>
            <a:off x="8724900" y="365125"/>
            <a:ext cx="2628900" cy="5811838"/>
          </a:xfrm>
          <a:prstGeom prst="rect">
            <a:avLst/>
          </a:prstGeom>
        </p:spPr>
        <p:txBody>
          <a:bodyPr/>
          <a:lstStyle/>
          <a:p>
            <a:pPr/>
            <a:r>
              <a:t>大標題文字</a:t>
            </a:r>
          </a:p>
        </p:txBody>
      </p:sp>
      <p:sp>
        <p:nvSpPr>
          <p:cNvPr id="102" name="內文層級一…"/>
          <p:cNvSpPr txBox="1"/>
          <p:nvPr>
            <p:ph type="body" idx="1"/>
          </p:nvPr>
        </p:nvSpPr>
        <p:spPr>
          <a:xfrm>
            <a:off x="838200" y="365125"/>
            <a:ext cx="7734300" cy="5811838"/>
          </a:xfrm>
          <a:prstGeom prst="rect">
            <a:avLst/>
          </a:prstGeom>
        </p:spPr>
        <p:txBody>
          <a:bodyPr/>
          <a:lstStyle/>
          <a:p>
            <a:pPr/>
            <a:r>
              <a:t>內文層級一</a:t>
            </a:r>
          </a:p>
          <a:p>
            <a:pPr lvl="1"/>
            <a:r>
              <a:t>內文層級二</a:t>
            </a:r>
          </a:p>
          <a:p>
            <a:pPr lvl="2"/>
            <a:r>
              <a:t>內文層級三</a:t>
            </a:r>
          </a:p>
          <a:p>
            <a:pPr lvl="3"/>
            <a:r>
              <a:t>內文層級四</a:t>
            </a:r>
          </a:p>
          <a:p>
            <a:pPr lvl="4"/>
            <a:r>
              <a:t>內文層級五</a:t>
            </a:r>
          </a:p>
        </p:txBody>
      </p:sp>
      <p:sp>
        <p:nvSpPr>
          <p:cNvPr id="103"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標題及物件">
    <p:bg>
      <p:bgPr>
        <a:gradFill flip="none" rotWithShape="1">
          <a:gsLst>
            <a:gs pos="0">
              <a:srgbClr val="FFFFFF"/>
            </a:gs>
            <a:gs pos="75000">
              <a:srgbClr val="FFFFFF"/>
            </a:gs>
            <a:gs pos="100000">
              <a:srgbClr val="D9D9D9"/>
            </a:gs>
          </a:gsLst>
          <a:path path="circle">
            <a:fillToRect l="50000" t="50000" r="50000" b="50000"/>
          </a:path>
        </a:gradFill>
      </p:bgPr>
    </p:bg>
    <p:spTree>
      <p:nvGrpSpPr>
        <p:cNvPr id="1" name=""/>
        <p:cNvGrpSpPr/>
        <p:nvPr/>
      </p:nvGrpSpPr>
      <p:grpSpPr>
        <a:xfrm>
          <a:off x="0" y="0"/>
          <a:ext cx="0" cy="0"/>
          <a:chOff x="0" y="0"/>
          <a:chExt cx="0" cy="0"/>
        </a:xfrm>
      </p:grpSpPr>
      <p:sp>
        <p:nvSpPr>
          <p:cNvPr id="110" name="Rectangle 6"/>
          <p:cNvSpPr/>
          <p:nvPr/>
        </p:nvSpPr>
        <p:spPr>
          <a:xfrm>
            <a:off x="11277600" y="0"/>
            <a:ext cx="914400" cy="6858000"/>
          </a:xfrm>
          <a:prstGeom prst="rect">
            <a:avLst/>
          </a:prstGeom>
          <a:solidFill>
            <a:srgbClr val="675E47"/>
          </a:solidFill>
          <a:ln w="12700">
            <a:miter lim="400000"/>
          </a:ln>
        </p:spPr>
        <p:txBody>
          <a:bodyPr lIns="45719" rIns="45719" anchor="ctr"/>
          <a:lstStyle/>
          <a:p>
            <a:pPr algn="ctr" defTabSz="457200">
              <a:defRPr>
                <a:solidFill>
                  <a:srgbClr val="FFFFFF"/>
                </a:solidFill>
              </a:defRPr>
            </a:pPr>
          </a:p>
        </p:txBody>
      </p:sp>
      <p:sp>
        <p:nvSpPr>
          <p:cNvPr id="111" name="Rectangle 7"/>
          <p:cNvSpPr/>
          <p:nvPr/>
        </p:nvSpPr>
        <p:spPr>
          <a:xfrm>
            <a:off x="11277600" y="5486400"/>
            <a:ext cx="914400" cy="685800"/>
          </a:xfrm>
          <a:prstGeom prst="rect">
            <a:avLst/>
          </a:prstGeom>
          <a:solidFill>
            <a:srgbClr val="A9A57C"/>
          </a:solidFill>
          <a:ln w="12700">
            <a:miter lim="400000"/>
          </a:ln>
        </p:spPr>
        <p:txBody>
          <a:bodyPr lIns="45719" rIns="45719" anchor="ctr"/>
          <a:lstStyle/>
          <a:p>
            <a:pPr algn="ctr" defTabSz="457200">
              <a:defRPr>
                <a:solidFill>
                  <a:srgbClr val="FFFFFF"/>
                </a:solidFill>
              </a:defRPr>
            </a:pPr>
          </a:p>
        </p:txBody>
      </p:sp>
      <p:sp>
        <p:nvSpPr>
          <p:cNvPr id="112" name="大標題文字"/>
          <p:cNvSpPr txBox="1"/>
          <p:nvPr>
            <p:ph type="title"/>
          </p:nvPr>
        </p:nvSpPr>
        <p:spPr>
          <a:xfrm>
            <a:off x="609600" y="274638"/>
            <a:ext cx="10160000" cy="1143001"/>
          </a:xfrm>
          <a:prstGeom prst="rect">
            <a:avLst/>
          </a:prstGeom>
        </p:spPr>
        <p:txBody>
          <a:bodyPr/>
          <a:lstStyle>
            <a:lvl1pPr>
              <a:lnSpc>
                <a:spcPct val="100000"/>
              </a:lnSpc>
              <a:defRPr spc="-100" sz="4600">
                <a:solidFill>
                  <a:srgbClr val="675E47"/>
                </a:solidFill>
                <a:latin typeface="Cambria"/>
                <a:ea typeface="Cambria"/>
                <a:cs typeface="Cambria"/>
                <a:sym typeface="Cambria"/>
              </a:defRPr>
            </a:lvl1pPr>
          </a:lstStyle>
          <a:p>
            <a:pPr/>
            <a:r>
              <a:t>大標題文字</a:t>
            </a:r>
          </a:p>
        </p:txBody>
      </p:sp>
      <p:sp>
        <p:nvSpPr>
          <p:cNvPr id="113" name="內文層級一…"/>
          <p:cNvSpPr txBox="1"/>
          <p:nvPr>
            <p:ph type="body" idx="1"/>
          </p:nvPr>
        </p:nvSpPr>
        <p:spPr>
          <a:xfrm>
            <a:off x="609600" y="1600200"/>
            <a:ext cx="10160000" cy="4800600"/>
          </a:xfrm>
          <a:prstGeom prst="rect">
            <a:avLst/>
          </a:prstGeom>
        </p:spPr>
        <p:txBody>
          <a:bodyPr/>
          <a:lstStyle>
            <a:lvl1pPr marL="342900">
              <a:lnSpc>
                <a:spcPct val="100000"/>
              </a:lnSpc>
              <a:spcBef>
                <a:spcPts val="500"/>
              </a:spcBef>
              <a:buClr>
                <a:srgbClr val="A9A57C"/>
              </a:buClr>
              <a:defRPr sz="2200">
                <a:solidFill>
                  <a:srgbClr val="2F2B20"/>
                </a:solidFill>
              </a:defRPr>
            </a:lvl1pPr>
            <a:lvl2pPr marL="662940" indent="-251459">
              <a:lnSpc>
                <a:spcPct val="100000"/>
              </a:lnSpc>
              <a:spcBef>
                <a:spcPts val="500"/>
              </a:spcBef>
              <a:buClr>
                <a:srgbClr val="A9A57C"/>
              </a:buClr>
              <a:defRPr sz="2200">
                <a:solidFill>
                  <a:srgbClr val="2F2B20"/>
                </a:solidFill>
              </a:defRPr>
            </a:lvl2pPr>
            <a:lvl3pPr marL="1056639" indent="-279400">
              <a:lnSpc>
                <a:spcPct val="100000"/>
              </a:lnSpc>
              <a:spcBef>
                <a:spcPts val="500"/>
              </a:spcBef>
              <a:buClr>
                <a:srgbClr val="A9A57C"/>
              </a:buClr>
              <a:defRPr sz="2200">
                <a:solidFill>
                  <a:srgbClr val="2F2B20"/>
                </a:solidFill>
              </a:defRPr>
            </a:lvl3pPr>
            <a:lvl4pPr marL="1365885" indent="-314325">
              <a:lnSpc>
                <a:spcPct val="100000"/>
              </a:lnSpc>
              <a:spcBef>
                <a:spcPts val="500"/>
              </a:spcBef>
              <a:buClr>
                <a:srgbClr val="A9A57C"/>
              </a:buClr>
              <a:defRPr sz="2200">
                <a:solidFill>
                  <a:srgbClr val="2F2B20"/>
                </a:solidFill>
              </a:defRPr>
            </a:lvl4pPr>
            <a:lvl5pPr marL="1685108" indent="-359228">
              <a:lnSpc>
                <a:spcPct val="100000"/>
              </a:lnSpc>
              <a:spcBef>
                <a:spcPts val="500"/>
              </a:spcBef>
              <a:buClr>
                <a:srgbClr val="A9A57C"/>
              </a:buClr>
              <a:defRPr sz="2200">
                <a:solidFill>
                  <a:srgbClr val="2F2B20"/>
                </a:solidFill>
              </a:defRPr>
            </a:lvl5pPr>
          </a:lstStyle>
          <a:p>
            <a:pPr/>
            <a:r>
              <a:t>內文層級一</a:t>
            </a:r>
          </a:p>
          <a:p>
            <a:pPr lvl="1"/>
            <a:r>
              <a:t>內文層級二</a:t>
            </a:r>
          </a:p>
          <a:p>
            <a:pPr lvl="2"/>
            <a:r>
              <a:t>內文層級三</a:t>
            </a:r>
          </a:p>
          <a:p>
            <a:pPr lvl="3"/>
            <a:r>
              <a:t>內文層級四</a:t>
            </a:r>
          </a:p>
          <a:p>
            <a:pPr lvl="4"/>
            <a:r>
              <a:t>內文層級五</a:t>
            </a:r>
          </a:p>
        </p:txBody>
      </p:sp>
      <p:sp>
        <p:nvSpPr>
          <p:cNvPr id="114" name="幻燈片編號"/>
          <p:cNvSpPr txBox="1"/>
          <p:nvPr>
            <p:ph type="sldNum" sz="quarter" idx="2"/>
          </p:nvPr>
        </p:nvSpPr>
        <p:spPr>
          <a:xfrm>
            <a:off x="11375717" y="5704204"/>
            <a:ext cx="731521" cy="285751"/>
          </a:xfrm>
          <a:prstGeom prst="rect">
            <a:avLst/>
          </a:prstGeom>
          <a:ln w="19050">
            <a:solidFill>
              <a:srgbClr val="FFFFFF"/>
            </a:solidFill>
            <a:round/>
          </a:ln>
        </p:spPr>
        <p:txBody>
          <a:bodyPr wrap="square" lIns="0" tIns="0" rIns="0" bIns="0"/>
          <a:lstStyle>
            <a:lvl1pPr algn="ctr" defTabSz="457200">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タイトルとコンテンツ">
    <p:spTree>
      <p:nvGrpSpPr>
        <p:cNvPr id="1" name=""/>
        <p:cNvGrpSpPr/>
        <p:nvPr/>
      </p:nvGrpSpPr>
      <p:grpSpPr>
        <a:xfrm>
          <a:off x="0" y="0"/>
          <a:ext cx="0" cy="0"/>
          <a:chOff x="0" y="0"/>
          <a:chExt cx="0" cy="0"/>
        </a:xfrm>
      </p:grpSpPr>
      <p:sp>
        <p:nvSpPr>
          <p:cNvPr id="121" name="大標題文字"/>
          <p:cNvSpPr txBox="1"/>
          <p:nvPr>
            <p:ph type="title"/>
          </p:nvPr>
        </p:nvSpPr>
        <p:spPr>
          <a:prstGeom prst="rect">
            <a:avLst/>
          </a:prstGeom>
        </p:spPr>
        <p:txBody>
          <a:bodyPr/>
          <a:lstStyle>
            <a:lvl1pPr>
              <a:defRPr>
                <a:latin typeface="游ゴシック体 ミディアム"/>
                <a:ea typeface="游ゴシック体 ミディアム"/>
                <a:cs typeface="游ゴシック体 ミディアム"/>
                <a:sym typeface="游ゴシック体 ミディアム"/>
              </a:defRPr>
            </a:lvl1pPr>
          </a:lstStyle>
          <a:p>
            <a:pPr/>
            <a:r>
              <a:t>大標題文字</a:t>
            </a:r>
          </a:p>
        </p:txBody>
      </p:sp>
      <p:sp>
        <p:nvSpPr>
          <p:cNvPr id="122" name="內文層級一…"/>
          <p:cNvSpPr txBox="1"/>
          <p:nvPr>
            <p:ph type="body" idx="1"/>
          </p:nvPr>
        </p:nvSpPr>
        <p:spPr>
          <a:prstGeom prst="rect">
            <a:avLst/>
          </a:prstGeom>
        </p:spPr>
        <p:txBody>
          <a:bodyPr/>
          <a:lstStyle>
            <a:lvl1pPr>
              <a:defRPr>
                <a:latin typeface="游ゴシック体 ミディアム"/>
                <a:ea typeface="游ゴシック体 ミディアム"/>
                <a:cs typeface="游ゴシック体 ミディアム"/>
                <a:sym typeface="游ゴシック体 ミディアム"/>
              </a:defRPr>
            </a:lvl1pPr>
            <a:lvl2pPr>
              <a:defRPr>
                <a:latin typeface="游ゴシック体 ミディアム"/>
                <a:ea typeface="游ゴシック体 ミディアム"/>
                <a:cs typeface="游ゴシック体 ミディアム"/>
                <a:sym typeface="游ゴシック体 ミディアム"/>
              </a:defRPr>
            </a:lvl2pPr>
            <a:lvl3pPr>
              <a:defRPr>
                <a:latin typeface="游ゴシック体 ミディアム"/>
                <a:ea typeface="游ゴシック体 ミディアム"/>
                <a:cs typeface="游ゴシック体 ミディアム"/>
                <a:sym typeface="游ゴシック体 ミディアム"/>
              </a:defRPr>
            </a:lvl3pPr>
            <a:lvl4pPr>
              <a:defRPr>
                <a:latin typeface="游ゴシック体 ミディアム"/>
                <a:ea typeface="游ゴシック体 ミディアム"/>
                <a:cs typeface="游ゴシック体 ミディアム"/>
                <a:sym typeface="游ゴシック体 ミディアム"/>
              </a:defRPr>
            </a:lvl4pPr>
            <a:lvl5pPr>
              <a:defRPr>
                <a:latin typeface="游ゴシック体 ミディアム"/>
                <a:ea typeface="游ゴシック体 ミディアム"/>
                <a:cs typeface="游ゴシック体 ミディアム"/>
                <a:sym typeface="游ゴシック体 ミディアム"/>
              </a:defRPr>
            </a:lvl5pPr>
          </a:lstStyle>
          <a:p>
            <a:pPr/>
            <a:r>
              <a:t>內文層級一</a:t>
            </a:r>
          </a:p>
          <a:p>
            <a:pPr lvl="1"/>
            <a:r>
              <a:t>內文層級二</a:t>
            </a:r>
          </a:p>
          <a:p>
            <a:pPr lvl="2"/>
            <a:r>
              <a:t>內文層級三</a:t>
            </a:r>
          </a:p>
          <a:p>
            <a:pPr lvl="3"/>
            <a:r>
              <a:t>內文層級四</a:t>
            </a:r>
          </a:p>
          <a:p>
            <a:pPr lvl="4"/>
            <a:r>
              <a:t>內文層級五</a:t>
            </a:r>
          </a:p>
        </p:txBody>
      </p:sp>
      <p:sp>
        <p:nvSpPr>
          <p:cNvPr id="123" name="幻燈片編號"/>
          <p:cNvSpPr txBox="1"/>
          <p:nvPr>
            <p:ph type="sldNum" sz="quarter" idx="2"/>
          </p:nvPr>
        </p:nvSpPr>
        <p:spPr>
          <a:xfrm>
            <a:off x="11080496" y="6416992"/>
            <a:ext cx="273305" cy="243841"/>
          </a:xfrm>
          <a:prstGeom prst="rect">
            <a:avLst/>
          </a:prstGeom>
        </p:spPr>
        <p:txBody>
          <a:bodyPr/>
          <a:lstStyle>
            <a:lvl1pPr>
              <a:defRPr>
                <a:latin typeface="游ゴシック体 ミディアム"/>
                <a:ea typeface="游ゴシック体 ミディアム"/>
                <a:cs typeface="游ゴシック体 ミディアム"/>
                <a:sym typeface="游ゴシック体 ミディアム"/>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標題及物件">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36" name="Group 13"/>
          <p:cNvGrpSpPr/>
          <p:nvPr/>
        </p:nvGrpSpPr>
        <p:grpSpPr>
          <a:xfrm>
            <a:off x="1" y="2"/>
            <a:ext cx="2842686" cy="6858001"/>
            <a:chOff x="0" y="1"/>
            <a:chExt cx="2842684" cy="6858000"/>
          </a:xfrm>
        </p:grpSpPr>
        <p:sp>
          <p:nvSpPr>
            <p:cNvPr id="130" name="Freeform 6"/>
            <p:cNvSpPr/>
            <p:nvPr/>
          </p:nvSpPr>
          <p:spPr>
            <a:xfrm>
              <a:off x="0" y="1"/>
              <a:ext cx="1430868" cy="52911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297"/>
                  </a:moveTo>
                  <a:lnTo>
                    <a:pt x="0" y="21464"/>
                  </a:lnTo>
                  <a:lnTo>
                    <a:pt x="4026" y="21600"/>
                  </a:lnTo>
                  <a:lnTo>
                    <a:pt x="21600" y="0"/>
                  </a:lnTo>
                  <a:lnTo>
                    <a:pt x="16424" y="0"/>
                  </a:lnTo>
                  <a:lnTo>
                    <a:pt x="0" y="20297"/>
                  </a:lnTo>
                  <a:close/>
                </a:path>
              </a:pathLst>
            </a:custGeom>
            <a:solidFill>
              <a:srgbClr val="30ACEC"/>
            </a:solidFill>
            <a:ln w="12700" cap="flat">
              <a:noFill/>
              <a:miter lim="400000"/>
            </a:ln>
            <a:effectLst/>
          </p:spPr>
          <p:txBody>
            <a:bodyPr wrap="square" lIns="45719" tIns="45719" rIns="45719" bIns="45719" numCol="1" anchor="t">
              <a:noAutofit/>
            </a:bodyPr>
            <a:lstStyle/>
            <a:p>
              <a:pPr>
                <a:defRPr>
                  <a:latin typeface="Corbel"/>
                  <a:ea typeface="Corbel"/>
                  <a:cs typeface="Corbel"/>
                  <a:sym typeface="Corbel"/>
                </a:defRPr>
              </a:pPr>
            </a:p>
          </p:txBody>
        </p:sp>
        <p:sp>
          <p:nvSpPr>
            <p:cNvPr id="131" name="Freeform 7"/>
            <p:cNvSpPr/>
            <p:nvPr/>
          </p:nvSpPr>
          <p:spPr>
            <a:xfrm>
              <a:off x="0" y="1"/>
              <a:ext cx="1011768" cy="4624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370" y="0"/>
                  </a:lnTo>
                  <a:lnTo>
                    <a:pt x="0" y="14370"/>
                  </a:lnTo>
                  <a:lnTo>
                    <a:pt x="0" y="21600"/>
                  </a:lnTo>
                  <a:lnTo>
                    <a:pt x="21600" y="0"/>
                  </a:lnTo>
                  <a:close/>
                </a:path>
              </a:pathLst>
            </a:custGeom>
            <a:solidFill>
              <a:srgbClr val="595959"/>
            </a:solidFill>
            <a:ln w="12700" cap="flat">
              <a:noFill/>
              <a:miter lim="400000"/>
            </a:ln>
            <a:effectLst/>
          </p:spPr>
          <p:txBody>
            <a:bodyPr wrap="square" lIns="45719" tIns="45719" rIns="45719" bIns="45719" numCol="1" anchor="t">
              <a:noAutofit/>
            </a:bodyPr>
            <a:lstStyle/>
            <a:p>
              <a:pPr>
                <a:defRPr>
                  <a:latin typeface="Corbel"/>
                  <a:ea typeface="Corbel"/>
                  <a:cs typeface="Corbel"/>
                  <a:sym typeface="Corbel"/>
                </a:defRPr>
              </a:pPr>
            </a:p>
          </p:txBody>
        </p:sp>
        <p:sp>
          <p:nvSpPr>
            <p:cNvPr id="132" name="Freeform 8"/>
            <p:cNvSpPr/>
            <p:nvPr/>
          </p:nvSpPr>
          <p:spPr>
            <a:xfrm>
              <a:off x="0" y="5662613"/>
              <a:ext cx="1208619" cy="1195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344"/>
                  </a:lnTo>
                  <a:lnTo>
                    <a:pt x="20352" y="21600"/>
                  </a:lnTo>
                  <a:lnTo>
                    <a:pt x="21600" y="21600"/>
                  </a:lnTo>
                  <a:lnTo>
                    <a:pt x="0" y="0"/>
                  </a:lnTo>
                  <a:close/>
                </a:path>
              </a:pathLst>
            </a:custGeom>
            <a:solidFill>
              <a:srgbClr val="262626"/>
            </a:solidFill>
            <a:ln w="12700" cap="flat">
              <a:noFill/>
              <a:miter lim="400000"/>
            </a:ln>
            <a:effectLst/>
          </p:spPr>
          <p:txBody>
            <a:bodyPr wrap="square" lIns="45719" tIns="45719" rIns="45719" bIns="45719" numCol="1" anchor="t">
              <a:noAutofit/>
            </a:bodyPr>
            <a:lstStyle/>
            <a:p>
              <a:pPr>
                <a:defRPr>
                  <a:latin typeface="Corbel"/>
                  <a:ea typeface="Corbel"/>
                  <a:cs typeface="Corbel"/>
                  <a:sym typeface="Corbel"/>
                </a:defRPr>
              </a:pPr>
            </a:p>
          </p:txBody>
        </p:sp>
        <p:sp>
          <p:nvSpPr>
            <p:cNvPr id="133" name="Freeform 9"/>
            <p:cNvSpPr/>
            <p:nvPr/>
          </p:nvSpPr>
          <p:spPr>
            <a:xfrm>
              <a:off x="1" y="5295900"/>
              <a:ext cx="1983318" cy="1562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66"/>
                  </a:lnTo>
                  <a:lnTo>
                    <a:pt x="20770" y="21600"/>
                  </a:lnTo>
                  <a:lnTo>
                    <a:pt x="21600" y="21600"/>
                  </a:lnTo>
                  <a:lnTo>
                    <a:pt x="0" y="0"/>
                  </a:lnTo>
                  <a:close/>
                </a:path>
              </a:pathLst>
            </a:custGeom>
            <a:solidFill>
              <a:srgbClr val="0C5A82"/>
            </a:solidFill>
            <a:ln w="12700" cap="flat">
              <a:noFill/>
              <a:miter lim="400000"/>
            </a:ln>
            <a:effectLst/>
          </p:spPr>
          <p:txBody>
            <a:bodyPr wrap="square" lIns="45719" tIns="45719" rIns="45719" bIns="45719" numCol="1" anchor="t">
              <a:noAutofit/>
            </a:bodyPr>
            <a:lstStyle/>
            <a:p>
              <a:pPr>
                <a:defRPr>
                  <a:latin typeface="Corbel"/>
                  <a:ea typeface="Corbel"/>
                  <a:cs typeface="Corbel"/>
                  <a:sym typeface="Corbel"/>
                </a:defRPr>
              </a:pPr>
            </a:p>
          </p:txBody>
        </p:sp>
        <p:sp>
          <p:nvSpPr>
            <p:cNvPr id="134" name="Freeform 10"/>
            <p:cNvSpPr/>
            <p:nvPr/>
          </p:nvSpPr>
          <p:spPr>
            <a:xfrm>
              <a:off x="1" y="5257800"/>
              <a:ext cx="2842685" cy="1600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14"/>
                  </a:moveTo>
                  <a:lnTo>
                    <a:pt x="15070" y="21600"/>
                  </a:lnTo>
                  <a:lnTo>
                    <a:pt x="21600" y="21600"/>
                  </a:lnTo>
                  <a:lnTo>
                    <a:pt x="2027" y="450"/>
                  </a:lnTo>
                  <a:lnTo>
                    <a:pt x="0" y="0"/>
                  </a:lnTo>
                  <a:lnTo>
                    <a:pt x="0" y="514"/>
                  </a:lnTo>
                  <a:close/>
                </a:path>
              </a:pathLst>
            </a:custGeom>
            <a:solidFill>
              <a:srgbClr val="1287C3"/>
            </a:solidFill>
            <a:ln w="12700" cap="flat">
              <a:noFill/>
              <a:miter lim="400000"/>
            </a:ln>
            <a:effectLst/>
          </p:spPr>
          <p:txBody>
            <a:bodyPr wrap="square" lIns="45719" tIns="45719" rIns="45719" bIns="45719" numCol="1" anchor="t">
              <a:noAutofit/>
            </a:bodyPr>
            <a:lstStyle/>
            <a:p>
              <a:pPr>
                <a:defRPr>
                  <a:latin typeface="Corbel"/>
                  <a:ea typeface="Corbel"/>
                  <a:cs typeface="Corbel"/>
                  <a:sym typeface="Corbel"/>
                </a:defRPr>
              </a:pPr>
            </a:p>
          </p:txBody>
        </p:sp>
        <p:sp>
          <p:nvSpPr>
            <p:cNvPr id="135" name="Freeform 11"/>
            <p:cNvSpPr/>
            <p:nvPr/>
          </p:nvSpPr>
          <p:spPr>
            <a:xfrm>
              <a:off x="0" y="5357813"/>
              <a:ext cx="1837268" cy="1500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89"/>
                  </a:moveTo>
                  <a:lnTo>
                    <a:pt x="14209" y="21600"/>
                  </a:lnTo>
                  <a:lnTo>
                    <a:pt x="21600" y="21600"/>
                  </a:lnTo>
                  <a:lnTo>
                    <a:pt x="0" y="0"/>
                  </a:lnTo>
                  <a:lnTo>
                    <a:pt x="0" y="4389"/>
                  </a:lnTo>
                  <a:close/>
                </a:path>
              </a:pathLst>
            </a:custGeom>
            <a:solidFill>
              <a:srgbClr val="404040"/>
            </a:solidFill>
            <a:ln w="12700" cap="flat">
              <a:noFill/>
              <a:miter lim="400000"/>
            </a:ln>
            <a:effectLst/>
          </p:spPr>
          <p:txBody>
            <a:bodyPr wrap="square" lIns="45719" tIns="45719" rIns="45719" bIns="45719" numCol="1" anchor="t">
              <a:noAutofit/>
            </a:bodyPr>
            <a:lstStyle/>
            <a:p>
              <a:pPr>
                <a:defRPr>
                  <a:latin typeface="Corbel"/>
                  <a:ea typeface="Corbel"/>
                  <a:cs typeface="Corbel"/>
                  <a:sym typeface="Corbel"/>
                </a:defRPr>
              </a:pPr>
            </a:p>
          </p:txBody>
        </p:sp>
      </p:grpSp>
      <p:sp>
        <p:nvSpPr>
          <p:cNvPr id="137" name="大標題文字"/>
          <p:cNvSpPr txBox="1"/>
          <p:nvPr>
            <p:ph type="title"/>
          </p:nvPr>
        </p:nvSpPr>
        <p:spPr>
          <a:xfrm>
            <a:off x="1309512" y="457201"/>
            <a:ext cx="10272890" cy="1981201"/>
          </a:xfrm>
          <a:prstGeom prst="rect">
            <a:avLst/>
          </a:prstGeom>
        </p:spPr>
        <p:txBody>
          <a:bodyPr/>
          <a:lstStyle>
            <a:lvl1pPr algn="ctr" defTabSz="457200">
              <a:lnSpc>
                <a:spcPct val="100000"/>
              </a:lnSpc>
              <a:defRPr sz="4000">
                <a:latin typeface="Corbel"/>
                <a:ea typeface="Corbel"/>
                <a:cs typeface="Corbel"/>
                <a:sym typeface="Corbel"/>
              </a:defRPr>
            </a:lvl1pPr>
          </a:lstStyle>
          <a:p>
            <a:pPr/>
            <a:r>
              <a:t>大標題文字</a:t>
            </a:r>
          </a:p>
        </p:txBody>
      </p:sp>
      <p:sp>
        <p:nvSpPr>
          <p:cNvPr id="138" name="內文層級一…"/>
          <p:cNvSpPr txBox="1"/>
          <p:nvPr>
            <p:ph type="body" idx="1"/>
          </p:nvPr>
        </p:nvSpPr>
        <p:spPr>
          <a:xfrm>
            <a:off x="1309512" y="2667000"/>
            <a:ext cx="10272890" cy="3332816"/>
          </a:xfrm>
          <a:prstGeom prst="rect">
            <a:avLst/>
          </a:prstGeom>
        </p:spPr>
        <p:txBody>
          <a:bodyPr anchor="ctr"/>
          <a:lstStyle>
            <a:lvl1pPr marL="285750" indent="-285750" defTabSz="457200">
              <a:lnSpc>
                <a:spcPct val="100000"/>
              </a:lnSpc>
              <a:spcBef>
                <a:spcPts val="600"/>
              </a:spcBef>
              <a:buClr>
                <a:srgbClr val="1287C3"/>
              </a:buClr>
              <a:buSzPct val="145000"/>
              <a:defRPr sz="2400">
                <a:latin typeface="Corbel"/>
                <a:ea typeface="Corbel"/>
                <a:cs typeface="Corbel"/>
                <a:sym typeface="Corbel"/>
              </a:defRPr>
            </a:lvl1pPr>
            <a:lvl2pPr marL="800100" indent="-342900" defTabSz="457200">
              <a:lnSpc>
                <a:spcPct val="100000"/>
              </a:lnSpc>
              <a:spcBef>
                <a:spcPts val="600"/>
              </a:spcBef>
              <a:buClr>
                <a:srgbClr val="1287C3"/>
              </a:buClr>
              <a:buSzPct val="145000"/>
              <a:defRPr sz="2400">
                <a:latin typeface="Corbel"/>
                <a:ea typeface="Corbel"/>
                <a:cs typeface="Corbel"/>
                <a:sym typeface="Corbel"/>
              </a:defRPr>
            </a:lvl2pPr>
            <a:lvl3pPr marL="1295400" indent="-381000" defTabSz="457200">
              <a:lnSpc>
                <a:spcPct val="100000"/>
              </a:lnSpc>
              <a:spcBef>
                <a:spcPts val="600"/>
              </a:spcBef>
              <a:buClr>
                <a:srgbClr val="1287C3"/>
              </a:buClr>
              <a:buSzPct val="145000"/>
              <a:defRPr sz="2400">
                <a:latin typeface="Corbel"/>
                <a:ea typeface="Corbel"/>
                <a:cs typeface="Corbel"/>
                <a:sym typeface="Corbel"/>
              </a:defRPr>
            </a:lvl3pPr>
            <a:lvl4pPr marL="1628775" indent="-257175" defTabSz="457200">
              <a:lnSpc>
                <a:spcPct val="100000"/>
              </a:lnSpc>
              <a:spcBef>
                <a:spcPts val="600"/>
              </a:spcBef>
              <a:buClr>
                <a:srgbClr val="1287C3"/>
              </a:buClr>
              <a:buSzPct val="145000"/>
              <a:defRPr sz="2400">
                <a:latin typeface="Corbel"/>
                <a:ea typeface="Corbel"/>
                <a:cs typeface="Corbel"/>
                <a:sym typeface="Corbel"/>
              </a:defRPr>
            </a:lvl4pPr>
            <a:lvl5pPr marL="2122714" indent="-293914" defTabSz="457200">
              <a:lnSpc>
                <a:spcPct val="100000"/>
              </a:lnSpc>
              <a:spcBef>
                <a:spcPts val="600"/>
              </a:spcBef>
              <a:buClr>
                <a:srgbClr val="1287C3"/>
              </a:buClr>
              <a:buSzPct val="145000"/>
              <a:defRPr sz="2400">
                <a:latin typeface="Corbel"/>
                <a:ea typeface="Corbel"/>
                <a:cs typeface="Corbel"/>
                <a:sym typeface="Corbel"/>
              </a:defRPr>
            </a:lvl5pPr>
          </a:lstStyle>
          <a:p>
            <a:pPr/>
            <a:r>
              <a:t>內文層級一</a:t>
            </a:r>
          </a:p>
          <a:p>
            <a:pPr lvl="1"/>
            <a:r>
              <a:t>內文層級二</a:t>
            </a:r>
          </a:p>
          <a:p>
            <a:pPr lvl="2"/>
            <a:r>
              <a:t>內文層級三</a:t>
            </a:r>
          </a:p>
          <a:p>
            <a:pPr lvl="3"/>
            <a:r>
              <a:t>內文層級四</a:t>
            </a:r>
          </a:p>
          <a:p>
            <a:pPr lvl="4"/>
            <a:r>
              <a:t>內文層級五</a:t>
            </a:r>
          </a:p>
        </p:txBody>
      </p:sp>
      <p:sp>
        <p:nvSpPr>
          <p:cNvPr id="139" name="幻燈片編號"/>
          <p:cNvSpPr txBox="1"/>
          <p:nvPr>
            <p:ph type="sldNum" sz="quarter" idx="2"/>
          </p:nvPr>
        </p:nvSpPr>
        <p:spPr>
          <a:xfrm>
            <a:off x="11351261" y="6175166"/>
            <a:ext cx="231141" cy="231141"/>
          </a:xfrm>
          <a:prstGeom prst="rect">
            <a:avLst/>
          </a:prstGeom>
        </p:spPr>
        <p:txBody>
          <a:bodyPr/>
          <a:lstStyle>
            <a:lvl1pPr>
              <a:defRPr sz="1000">
                <a:solidFill>
                  <a:srgbClr val="000000"/>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標題及物件">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6" name="大標題文字"/>
          <p:cNvSpPr txBox="1"/>
          <p:nvPr>
            <p:ph type="title"/>
          </p:nvPr>
        </p:nvSpPr>
        <p:spPr>
          <a:prstGeom prst="rect">
            <a:avLst/>
          </a:prstGeom>
        </p:spPr>
        <p:txBody>
          <a:bodyPr/>
          <a:lstStyle>
            <a:lvl1pPr>
              <a:defRPr sz="5400">
                <a:solidFill>
                  <a:srgbClr val="F6F6F6"/>
                </a:solidFill>
                <a:latin typeface="Corbel"/>
                <a:ea typeface="Corbel"/>
                <a:cs typeface="Corbel"/>
                <a:sym typeface="Corbel"/>
              </a:defRPr>
            </a:lvl1pPr>
          </a:lstStyle>
          <a:p>
            <a:pPr/>
            <a:r>
              <a:t>大標題文字</a:t>
            </a:r>
          </a:p>
        </p:txBody>
      </p:sp>
      <p:sp>
        <p:nvSpPr>
          <p:cNvPr id="147" name="內文層級一…"/>
          <p:cNvSpPr txBox="1"/>
          <p:nvPr>
            <p:ph type="body" idx="1"/>
          </p:nvPr>
        </p:nvSpPr>
        <p:spPr>
          <a:xfrm>
            <a:off x="1120000" y="1825625"/>
            <a:ext cx="10233801" cy="4351338"/>
          </a:xfrm>
          <a:prstGeom prst="rect">
            <a:avLst/>
          </a:prstGeom>
        </p:spPr>
        <p:txBody>
          <a:bodyPr/>
          <a:lstStyle>
            <a:lvl1pPr>
              <a:defRPr>
                <a:solidFill>
                  <a:srgbClr val="F6F6F6"/>
                </a:solidFill>
                <a:latin typeface="Corbel"/>
                <a:ea typeface="Corbel"/>
                <a:cs typeface="Corbel"/>
                <a:sym typeface="Corbel"/>
              </a:defRPr>
            </a:lvl1pPr>
            <a:lvl2pPr>
              <a:defRPr>
                <a:solidFill>
                  <a:srgbClr val="F6F6F6"/>
                </a:solidFill>
                <a:latin typeface="Corbel"/>
                <a:ea typeface="Corbel"/>
                <a:cs typeface="Corbel"/>
                <a:sym typeface="Corbel"/>
              </a:defRPr>
            </a:lvl2pPr>
            <a:lvl3pPr>
              <a:defRPr>
                <a:solidFill>
                  <a:srgbClr val="F6F6F6"/>
                </a:solidFill>
                <a:latin typeface="Corbel"/>
                <a:ea typeface="Corbel"/>
                <a:cs typeface="Corbel"/>
                <a:sym typeface="Corbel"/>
              </a:defRPr>
            </a:lvl3pPr>
            <a:lvl4pPr>
              <a:defRPr>
                <a:solidFill>
                  <a:srgbClr val="F6F6F6"/>
                </a:solidFill>
                <a:latin typeface="Corbel"/>
                <a:ea typeface="Corbel"/>
                <a:cs typeface="Corbel"/>
                <a:sym typeface="Corbel"/>
              </a:defRPr>
            </a:lvl4pPr>
            <a:lvl5pPr>
              <a:defRPr>
                <a:solidFill>
                  <a:srgbClr val="F6F6F6"/>
                </a:solidFill>
                <a:latin typeface="Corbel"/>
                <a:ea typeface="Corbel"/>
                <a:cs typeface="Corbel"/>
                <a:sym typeface="Corbel"/>
              </a:defRPr>
            </a:lvl5pPr>
          </a:lstStyle>
          <a:p>
            <a:pPr/>
            <a:r>
              <a:t>內文層級一</a:t>
            </a:r>
          </a:p>
          <a:p>
            <a:pPr lvl="1"/>
            <a:r>
              <a:t>內文層級二</a:t>
            </a:r>
          </a:p>
          <a:p>
            <a:pPr lvl="2"/>
            <a:r>
              <a:t>內文層級三</a:t>
            </a:r>
          </a:p>
          <a:p>
            <a:pPr lvl="3"/>
            <a:r>
              <a:t>內文層級四</a:t>
            </a:r>
          </a:p>
          <a:p>
            <a:pPr lvl="4"/>
            <a:r>
              <a:t>內文層級五</a:t>
            </a:r>
          </a:p>
        </p:txBody>
      </p:sp>
      <p:sp>
        <p:nvSpPr>
          <p:cNvPr id="148" name="幻燈片編號"/>
          <p:cNvSpPr txBox="1"/>
          <p:nvPr>
            <p:ph type="sldNum" sz="quarter" idx="2"/>
          </p:nvPr>
        </p:nvSpPr>
        <p:spPr>
          <a:xfrm>
            <a:off x="11097260" y="6404292"/>
            <a:ext cx="256541" cy="269241"/>
          </a:xfrm>
          <a:prstGeom prst="rect">
            <a:avLst/>
          </a:prstGeom>
        </p:spPr>
        <p:txBody>
          <a:bodyPr/>
          <a:lstStyle>
            <a:lvl1pPr defTabSz="457200">
              <a:defRPr>
                <a:solidFill>
                  <a:srgbClr val="F6F6F6"/>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155" name="大標題文字"/>
          <p:cNvSpPr txBox="1"/>
          <p:nvPr>
            <p:ph type="title"/>
          </p:nvPr>
        </p:nvSpPr>
        <p:spPr>
          <a:xfrm>
            <a:off x="1524000" y="1122362"/>
            <a:ext cx="9144000" cy="2387601"/>
          </a:xfrm>
          <a:prstGeom prst="rect">
            <a:avLst/>
          </a:prstGeom>
        </p:spPr>
        <p:txBody>
          <a:bodyPr anchor="b"/>
          <a:lstStyle>
            <a:lvl1pPr algn="ctr">
              <a:defRPr sz="6000"/>
            </a:lvl1pPr>
          </a:lstStyle>
          <a:p>
            <a:pPr/>
            <a:r>
              <a:t>大標題文字</a:t>
            </a:r>
          </a:p>
        </p:txBody>
      </p:sp>
      <p:sp>
        <p:nvSpPr>
          <p:cNvPr id="156" name="內文層級一…"/>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內文層級一</a:t>
            </a:r>
          </a:p>
          <a:p>
            <a:pPr lvl="1"/>
            <a:r>
              <a:t>內文層級二</a:t>
            </a:r>
          </a:p>
          <a:p>
            <a:pPr lvl="2"/>
            <a:r>
              <a:t>內文層級三</a:t>
            </a:r>
          </a:p>
          <a:p>
            <a:pPr lvl="3"/>
            <a:r>
              <a:t>內文層級四</a:t>
            </a:r>
          </a:p>
          <a:p>
            <a:pPr lvl="4"/>
            <a:r>
              <a:t>內文層級五</a:t>
            </a:r>
          </a:p>
        </p:txBody>
      </p:sp>
      <p:sp>
        <p:nvSpPr>
          <p:cNvPr id="157"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含標題的內容">
    <p:spTree>
      <p:nvGrpSpPr>
        <p:cNvPr id="1" name=""/>
        <p:cNvGrpSpPr/>
        <p:nvPr/>
      </p:nvGrpSpPr>
      <p:grpSpPr>
        <a:xfrm>
          <a:off x="0" y="0"/>
          <a:ext cx="0" cy="0"/>
          <a:chOff x="0" y="0"/>
          <a:chExt cx="0" cy="0"/>
        </a:xfrm>
      </p:grpSpPr>
      <p:sp>
        <p:nvSpPr>
          <p:cNvPr id="164" name="大標題文字"/>
          <p:cNvSpPr txBox="1"/>
          <p:nvPr>
            <p:ph type="title"/>
          </p:nvPr>
        </p:nvSpPr>
        <p:spPr>
          <a:xfrm>
            <a:off x="839787" y="457200"/>
            <a:ext cx="3932239" cy="1600200"/>
          </a:xfrm>
          <a:prstGeom prst="rect">
            <a:avLst/>
          </a:prstGeom>
        </p:spPr>
        <p:txBody>
          <a:bodyPr anchor="b"/>
          <a:lstStyle>
            <a:lvl1pPr>
              <a:defRPr sz="3200"/>
            </a:lvl1pPr>
          </a:lstStyle>
          <a:p>
            <a:pPr/>
            <a:r>
              <a:t>大標題文字</a:t>
            </a:r>
          </a:p>
        </p:txBody>
      </p:sp>
      <p:sp>
        <p:nvSpPr>
          <p:cNvPr id="165" name="內文層級一…"/>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內文層級一</a:t>
            </a:r>
          </a:p>
          <a:p>
            <a:pPr lvl="1"/>
            <a:r>
              <a:t>內文層級二</a:t>
            </a:r>
          </a:p>
          <a:p>
            <a:pPr lvl="2"/>
            <a:r>
              <a:t>內文層級三</a:t>
            </a:r>
          </a:p>
          <a:p>
            <a:pPr lvl="3"/>
            <a:r>
              <a:t>內文層級四</a:t>
            </a:r>
          </a:p>
          <a:p>
            <a:pPr lvl="4"/>
            <a:r>
              <a:t>內文層級五</a:t>
            </a:r>
          </a:p>
        </p:txBody>
      </p:sp>
      <p:sp>
        <p:nvSpPr>
          <p:cNvPr id="166" name="文字版面配置區 3"/>
          <p:cNvSpPr/>
          <p:nvPr>
            <p:ph type="body" sz="quarter" idx="13"/>
          </p:nvPr>
        </p:nvSpPr>
        <p:spPr>
          <a:xfrm>
            <a:off x="839787" y="2057400"/>
            <a:ext cx="3932238" cy="3811588"/>
          </a:xfrm>
          <a:prstGeom prst="rect">
            <a:avLst/>
          </a:prstGeom>
        </p:spPr>
        <p:txBody>
          <a:bodyPr/>
          <a:lstStyle/>
          <a:p>
            <a:pPr marL="0" indent="0">
              <a:buSzTx/>
              <a:buFontTx/>
              <a:buNone/>
              <a:defRPr sz="1600"/>
            </a:pPr>
          </a:p>
        </p:txBody>
      </p:sp>
      <p:sp>
        <p:nvSpPr>
          <p:cNvPr id="167"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標題及物件">
    <p:spTree>
      <p:nvGrpSpPr>
        <p:cNvPr id="1" name=""/>
        <p:cNvGrpSpPr/>
        <p:nvPr/>
      </p:nvGrpSpPr>
      <p:grpSpPr>
        <a:xfrm>
          <a:off x="0" y="0"/>
          <a:ext cx="0" cy="0"/>
          <a:chOff x="0" y="0"/>
          <a:chExt cx="0" cy="0"/>
        </a:xfrm>
      </p:grpSpPr>
      <p:grpSp>
        <p:nvGrpSpPr>
          <p:cNvPr id="184" name="Group 6"/>
          <p:cNvGrpSpPr/>
          <p:nvPr/>
        </p:nvGrpSpPr>
        <p:grpSpPr>
          <a:xfrm>
            <a:off x="-1" y="-8467"/>
            <a:ext cx="12192001" cy="6866468"/>
            <a:chOff x="0" y="0"/>
            <a:chExt cx="12192000" cy="6866467"/>
          </a:xfrm>
        </p:grpSpPr>
        <p:sp>
          <p:nvSpPr>
            <p:cNvPr id="174" name="Straight Connector 19"/>
            <p:cNvSpPr/>
            <p:nvPr/>
          </p:nvSpPr>
          <p:spPr>
            <a:xfrm>
              <a:off x="9371012" y="8466"/>
              <a:ext cx="1219201" cy="6858002"/>
            </a:xfrm>
            <a:prstGeom prst="line">
              <a:avLst/>
            </a:prstGeom>
            <a:noFill/>
            <a:ln w="9525" cap="rnd">
              <a:solidFill>
                <a:srgbClr val="BFBFBF"/>
              </a:solidFill>
              <a:prstDash val="solid"/>
              <a:round/>
            </a:ln>
            <a:effectLst/>
          </p:spPr>
          <p:txBody>
            <a:bodyPr wrap="square" lIns="45719" tIns="45719" rIns="45719" bIns="45719" numCol="1" anchor="t">
              <a:noAutofit/>
            </a:bodyPr>
            <a:lstStyle/>
            <a:p>
              <a:pPr/>
            </a:p>
          </p:txBody>
        </p:sp>
        <p:sp>
          <p:nvSpPr>
            <p:cNvPr id="175" name="Straight Connector 20"/>
            <p:cNvSpPr/>
            <p:nvPr/>
          </p:nvSpPr>
          <p:spPr>
            <a:xfrm flipH="1">
              <a:off x="7425266" y="3689880"/>
              <a:ext cx="4763559" cy="3176587"/>
            </a:xfrm>
            <a:prstGeom prst="line">
              <a:avLst/>
            </a:prstGeom>
            <a:noFill/>
            <a:ln w="9525" cap="rnd">
              <a:solidFill>
                <a:srgbClr val="D9D9D9"/>
              </a:solidFill>
              <a:prstDash val="solid"/>
              <a:round/>
            </a:ln>
            <a:effectLst/>
          </p:spPr>
          <p:txBody>
            <a:bodyPr wrap="square" lIns="45719" tIns="45719" rIns="45719" bIns="45719" numCol="1" anchor="t">
              <a:noAutofit/>
            </a:bodyPr>
            <a:lstStyle/>
            <a:p>
              <a:pPr/>
            </a:p>
          </p:txBody>
        </p:sp>
        <p:sp>
          <p:nvSpPr>
            <p:cNvPr id="176" name="Rectangle 23"/>
            <p:cNvSpPr/>
            <p:nvPr/>
          </p:nvSpPr>
          <p:spPr>
            <a:xfrm>
              <a:off x="9181476" y="0"/>
              <a:ext cx="300734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90C226">
                <a:alpha val="3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77" name="Rectangle 25"/>
            <p:cNvSpPr/>
            <p:nvPr/>
          </p:nvSpPr>
          <p:spPr>
            <a:xfrm>
              <a:off x="9603441" y="0"/>
              <a:ext cx="258855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78" name="Isosceles Triangle 23"/>
            <p:cNvSpPr/>
            <p:nvPr/>
          </p:nvSpPr>
          <p:spPr>
            <a:xfrm>
              <a:off x="8932333" y="3056466"/>
              <a:ext cx="3259667"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54A021">
                <a:alpha val="72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79" name="Rectangle 27"/>
            <p:cNvSpPr/>
            <p:nvPr/>
          </p:nvSpPr>
          <p:spPr>
            <a:xfrm>
              <a:off x="9334500" y="0"/>
              <a:ext cx="2854326"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80"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81" name="Rectangle 29"/>
            <p:cNvSpPr/>
            <p:nvPr/>
          </p:nvSpPr>
          <p:spPr>
            <a:xfrm>
              <a:off x="10938998"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90C226">
                <a:alpha val="64999"/>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82"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83" name="Isosceles Triangle 28"/>
            <p:cNvSpPr/>
            <p:nvPr/>
          </p:nvSpPr>
          <p:spPr>
            <a:xfrm>
              <a:off x="-1" y="4021666"/>
              <a:ext cx="448734"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90C226">
                <a:alpha val="85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185" name="大標題文字"/>
          <p:cNvSpPr txBox="1"/>
          <p:nvPr>
            <p:ph type="title"/>
          </p:nvPr>
        </p:nvSpPr>
        <p:spPr>
          <a:xfrm>
            <a:off x="677333" y="609600"/>
            <a:ext cx="8596670" cy="1320800"/>
          </a:xfrm>
          <a:prstGeom prst="rect">
            <a:avLst/>
          </a:prstGeom>
        </p:spPr>
        <p:txBody>
          <a:bodyPr anchor="t"/>
          <a:lstStyle>
            <a:lvl1pPr defTabSz="457200">
              <a:lnSpc>
                <a:spcPct val="100000"/>
              </a:lnSpc>
              <a:defRPr sz="3600">
                <a:solidFill>
                  <a:srgbClr val="90C226"/>
                </a:solidFill>
                <a:latin typeface="Trebuchet MS"/>
                <a:ea typeface="Trebuchet MS"/>
                <a:cs typeface="Trebuchet MS"/>
                <a:sym typeface="Trebuchet MS"/>
              </a:defRPr>
            </a:lvl1pPr>
          </a:lstStyle>
          <a:p>
            <a:pPr/>
            <a:r>
              <a:t>大標題文字</a:t>
            </a:r>
          </a:p>
        </p:txBody>
      </p:sp>
      <p:sp>
        <p:nvSpPr>
          <p:cNvPr id="186" name="內文層級一…"/>
          <p:cNvSpPr txBox="1"/>
          <p:nvPr>
            <p:ph type="body" sz="half" idx="1"/>
          </p:nvPr>
        </p:nvSpPr>
        <p:spPr>
          <a:xfrm>
            <a:off x="677333" y="2160589"/>
            <a:ext cx="8596670" cy="3880773"/>
          </a:xfrm>
          <a:prstGeom prst="rect">
            <a:avLst/>
          </a:prstGeom>
        </p:spPr>
        <p:txBody>
          <a:bodyPr/>
          <a:lstStyle>
            <a:lvl1pPr marL="342900" indent="-342900" defTabSz="457200">
              <a:lnSpc>
                <a:spcPct val="100000"/>
              </a:lnSpc>
              <a:buClr>
                <a:srgbClr val="90C226"/>
              </a:buClr>
              <a:buSzPct val="80000"/>
              <a:buFontTx/>
              <a:buChar char=""/>
              <a:defRPr sz="1800">
                <a:solidFill>
                  <a:srgbClr val="404040"/>
                </a:solidFill>
                <a:latin typeface="Trebuchet MS"/>
                <a:ea typeface="Trebuchet MS"/>
                <a:cs typeface="Trebuchet MS"/>
                <a:sym typeface="Trebuchet MS"/>
              </a:defRPr>
            </a:lvl1pPr>
            <a:lvl2pPr marL="778668" indent="-321468" defTabSz="457200">
              <a:lnSpc>
                <a:spcPct val="100000"/>
              </a:lnSpc>
              <a:buClr>
                <a:srgbClr val="90C226"/>
              </a:buClr>
              <a:buSzPct val="80000"/>
              <a:buFontTx/>
              <a:buChar char=""/>
              <a:defRPr sz="1800">
                <a:solidFill>
                  <a:srgbClr val="404040"/>
                </a:solidFill>
                <a:latin typeface="Trebuchet MS"/>
                <a:ea typeface="Trebuchet MS"/>
                <a:cs typeface="Trebuchet MS"/>
                <a:sym typeface="Trebuchet MS"/>
              </a:defRPr>
            </a:lvl2pPr>
            <a:lvl3pPr marL="1208314" indent="-293914" defTabSz="457200">
              <a:lnSpc>
                <a:spcPct val="100000"/>
              </a:lnSpc>
              <a:buClr>
                <a:srgbClr val="90C226"/>
              </a:buClr>
              <a:buSzPct val="80000"/>
              <a:buFontTx/>
              <a:buChar char=""/>
              <a:defRPr sz="1800">
                <a:solidFill>
                  <a:srgbClr val="404040"/>
                </a:solidFill>
                <a:latin typeface="Trebuchet MS"/>
                <a:ea typeface="Trebuchet MS"/>
                <a:cs typeface="Trebuchet MS"/>
                <a:sym typeface="Trebuchet MS"/>
              </a:defRPr>
            </a:lvl3pPr>
            <a:lvl4pPr marL="1714500" indent="-342900" defTabSz="457200">
              <a:lnSpc>
                <a:spcPct val="100000"/>
              </a:lnSpc>
              <a:buClr>
                <a:srgbClr val="90C226"/>
              </a:buClr>
              <a:buSzPct val="80000"/>
              <a:buFontTx/>
              <a:buChar char=""/>
              <a:defRPr sz="1800">
                <a:solidFill>
                  <a:srgbClr val="404040"/>
                </a:solidFill>
                <a:latin typeface="Trebuchet MS"/>
                <a:ea typeface="Trebuchet MS"/>
                <a:cs typeface="Trebuchet MS"/>
                <a:sym typeface="Trebuchet MS"/>
              </a:defRPr>
            </a:lvl4pPr>
            <a:lvl5pPr marL="2171700" indent="-342900" defTabSz="457200">
              <a:lnSpc>
                <a:spcPct val="100000"/>
              </a:lnSpc>
              <a:buClr>
                <a:srgbClr val="90C226"/>
              </a:buClr>
              <a:buSzPct val="80000"/>
              <a:buFontTx/>
              <a:buChar char=""/>
              <a:defRPr sz="1800">
                <a:solidFill>
                  <a:srgbClr val="404040"/>
                </a:solidFill>
                <a:latin typeface="Trebuchet MS"/>
                <a:ea typeface="Trebuchet MS"/>
                <a:cs typeface="Trebuchet MS"/>
                <a:sym typeface="Trebuchet MS"/>
              </a:defRPr>
            </a:lvl5pPr>
          </a:lstStyle>
          <a:p>
            <a:pPr/>
            <a:r>
              <a:t>內文層級一</a:t>
            </a:r>
          </a:p>
          <a:p>
            <a:pPr lvl="1"/>
            <a:r>
              <a:t>內文層級二</a:t>
            </a:r>
          </a:p>
          <a:p>
            <a:pPr lvl="2"/>
            <a:r>
              <a:t>內文層級三</a:t>
            </a:r>
          </a:p>
          <a:p>
            <a:pPr lvl="3"/>
            <a:r>
              <a:t>內文層級四</a:t>
            </a:r>
          </a:p>
          <a:p>
            <a:pPr lvl="4"/>
            <a:r>
              <a:t>內文層級五</a:t>
            </a:r>
          </a:p>
        </p:txBody>
      </p:sp>
      <p:sp>
        <p:nvSpPr>
          <p:cNvPr id="187" name="幻燈片編號"/>
          <p:cNvSpPr txBox="1"/>
          <p:nvPr>
            <p:ph type="sldNum" sz="quarter" idx="2"/>
          </p:nvPr>
        </p:nvSpPr>
        <p:spPr>
          <a:xfrm>
            <a:off x="9049981" y="6114704"/>
            <a:ext cx="224022" cy="218441"/>
          </a:xfrm>
          <a:prstGeom prst="rect">
            <a:avLst/>
          </a:prstGeom>
        </p:spPr>
        <p:txBody>
          <a:bodyPr/>
          <a:lstStyle>
            <a:lvl1pPr>
              <a:defRPr sz="900">
                <a:solidFill>
                  <a:srgbClr val="90C226"/>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標題及物件">
    <p:spTree>
      <p:nvGrpSpPr>
        <p:cNvPr id="1" name=""/>
        <p:cNvGrpSpPr/>
        <p:nvPr/>
      </p:nvGrpSpPr>
      <p:grpSpPr>
        <a:xfrm>
          <a:off x="0" y="0"/>
          <a:ext cx="0" cy="0"/>
          <a:chOff x="0" y="0"/>
          <a:chExt cx="0" cy="0"/>
        </a:xfrm>
      </p:grpSpPr>
      <p:sp>
        <p:nvSpPr>
          <p:cNvPr id="194" name="大標題文字"/>
          <p:cNvSpPr txBox="1"/>
          <p:nvPr>
            <p:ph type="title"/>
          </p:nvPr>
        </p:nvSpPr>
        <p:spPr>
          <a:prstGeom prst="rect">
            <a:avLst/>
          </a:prstGeom>
        </p:spPr>
        <p:txBody>
          <a:bodyPr/>
          <a:lstStyle/>
          <a:p>
            <a:pPr/>
            <a:r>
              <a:t>大標題文字</a:t>
            </a:r>
          </a:p>
        </p:txBody>
      </p:sp>
      <p:sp>
        <p:nvSpPr>
          <p:cNvPr id="195" name="內文層級一…"/>
          <p:cNvSpPr txBox="1"/>
          <p:nvPr>
            <p:ph type="body" idx="1"/>
          </p:nvPr>
        </p:nvSpPr>
        <p:spPr>
          <a:prstGeom prst="rect">
            <a:avLst/>
          </a:prstGeom>
        </p:spPr>
        <p:txBody>
          <a:bodyPr/>
          <a:lstStyle/>
          <a:p>
            <a:pPr/>
            <a:r>
              <a:t>內文層級一</a:t>
            </a:r>
          </a:p>
          <a:p>
            <a:pPr lvl="1"/>
            <a:r>
              <a:t>內文層級二</a:t>
            </a:r>
          </a:p>
          <a:p>
            <a:pPr lvl="2"/>
            <a:r>
              <a:t>內文層級三</a:t>
            </a:r>
          </a:p>
          <a:p>
            <a:pPr lvl="3"/>
            <a:r>
              <a:t>內文層級四</a:t>
            </a:r>
          </a:p>
          <a:p>
            <a:pPr lvl="4"/>
            <a:r>
              <a:t>內文層級五</a:t>
            </a:r>
          </a:p>
        </p:txBody>
      </p:sp>
      <p:sp>
        <p:nvSpPr>
          <p:cNvPr id="196"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標題及物件">
    <p:spTree>
      <p:nvGrpSpPr>
        <p:cNvPr id="1" name=""/>
        <p:cNvGrpSpPr/>
        <p:nvPr/>
      </p:nvGrpSpPr>
      <p:grpSpPr>
        <a:xfrm>
          <a:off x="0" y="0"/>
          <a:ext cx="0" cy="0"/>
          <a:chOff x="0" y="0"/>
          <a:chExt cx="0" cy="0"/>
        </a:xfrm>
      </p:grpSpPr>
      <p:sp>
        <p:nvSpPr>
          <p:cNvPr id="20" name="大標題文字"/>
          <p:cNvSpPr txBox="1"/>
          <p:nvPr>
            <p:ph type="title"/>
          </p:nvPr>
        </p:nvSpPr>
        <p:spPr>
          <a:prstGeom prst="rect">
            <a:avLst/>
          </a:prstGeom>
        </p:spPr>
        <p:txBody>
          <a:bodyPr/>
          <a:lstStyle/>
          <a:p>
            <a:pPr/>
            <a:r>
              <a:t>大標題文字</a:t>
            </a:r>
          </a:p>
        </p:txBody>
      </p:sp>
      <p:sp>
        <p:nvSpPr>
          <p:cNvPr id="21" name="內文層級一…"/>
          <p:cNvSpPr txBox="1"/>
          <p:nvPr>
            <p:ph type="body" idx="1"/>
          </p:nvPr>
        </p:nvSpPr>
        <p:spPr>
          <a:prstGeom prst="rect">
            <a:avLst/>
          </a:prstGeom>
        </p:spPr>
        <p:txBody>
          <a:bodyPr/>
          <a:lstStyle/>
          <a:p>
            <a:pPr/>
            <a:r>
              <a:t>內文層級一</a:t>
            </a:r>
          </a:p>
          <a:p>
            <a:pPr lvl="1"/>
            <a:r>
              <a:t>內文層級二</a:t>
            </a:r>
          </a:p>
          <a:p>
            <a:pPr lvl="2"/>
            <a:r>
              <a:t>內文層級三</a:t>
            </a:r>
          </a:p>
          <a:p>
            <a:pPr lvl="3"/>
            <a:r>
              <a:t>內文層級四</a:t>
            </a:r>
          </a:p>
          <a:p>
            <a:pPr lvl="4"/>
            <a:r>
              <a:t>內文層級五</a:t>
            </a:r>
          </a:p>
        </p:txBody>
      </p:sp>
      <p:sp>
        <p:nvSpPr>
          <p:cNvPr id="22"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標題及物件">
    <p:spTree>
      <p:nvGrpSpPr>
        <p:cNvPr id="1" name=""/>
        <p:cNvGrpSpPr/>
        <p:nvPr/>
      </p:nvGrpSpPr>
      <p:grpSpPr>
        <a:xfrm>
          <a:off x="0" y="0"/>
          <a:ext cx="0" cy="0"/>
          <a:chOff x="0" y="0"/>
          <a:chExt cx="0" cy="0"/>
        </a:xfrm>
      </p:grpSpPr>
      <p:grpSp>
        <p:nvGrpSpPr>
          <p:cNvPr id="213" name="Group 6"/>
          <p:cNvGrpSpPr/>
          <p:nvPr/>
        </p:nvGrpSpPr>
        <p:grpSpPr>
          <a:xfrm>
            <a:off x="-1" y="-8467"/>
            <a:ext cx="12192001" cy="6866468"/>
            <a:chOff x="0" y="0"/>
            <a:chExt cx="12192000" cy="6866467"/>
          </a:xfrm>
        </p:grpSpPr>
        <p:sp>
          <p:nvSpPr>
            <p:cNvPr id="203" name="Straight Connector 19"/>
            <p:cNvSpPr/>
            <p:nvPr/>
          </p:nvSpPr>
          <p:spPr>
            <a:xfrm>
              <a:off x="9371012" y="8466"/>
              <a:ext cx="1219201" cy="6858002"/>
            </a:xfrm>
            <a:prstGeom prst="line">
              <a:avLst/>
            </a:prstGeom>
            <a:noFill/>
            <a:ln w="9525" cap="rnd">
              <a:solidFill>
                <a:srgbClr val="BFBFBF"/>
              </a:solidFill>
              <a:prstDash val="solid"/>
              <a:round/>
            </a:ln>
            <a:effectLst/>
          </p:spPr>
          <p:txBody>
            <a:bodyPr wrap="square" lIns="45719" tIns="45719" rIns="45719" bIns="45719" numCol="1" anchor="t">
              <a:noAutofit/>
            </a:bodyPr>
            <a:lstStyle/>
            <a:p>
              <a:pPr/>
            </a:p>
          </p:txBody>
        </p:sp>
        <p:sp>
          <p:nvSpPr>
            <p:cNvPr id="204" name="Straight Connector 20"/>
            <p:cNvSpPr/>
            <p:nvPr/>
          </p:nvSpPr>
          <p:spPr>
            <a:xfrm flipH="1">
              <a:off x="7425266" y="3689880"/>
              <a:ext cx="4763559" cy="3176587"/>
            </a:xfrm>
            <a:prstGeom prst="line">
              <a:avLst/>
            </a:prstGeom>
            <a:noFill/>
            <a:ln w="9525" cap="rnd">
              <a:solidFill>
                <a:srgbClr val="D9D9D9"/>
              </a:solidFill>
              <a:prstDash val="solid"/>
              <a:round/>
            </a:ln>
            <a:effectLst/>
          </p:spPr>
          <p:txBody>
            <a:bodyPr wrap="square" lIns="45719" tIns="45719" rIns="45719" bIns="45719" numCol="1" anchor="t">
              <a:noAutofit/>
            </a:bodyPr>
            <a:lstStyle/>
            <a:p>
              <a:pPr/>
            </a:p>
          </p:txBody>
        </p:sp>
        <p:sp>
          <p:nvSpPr>
            <p:cNvPr id="205" name="Rectangle 23"/>
            <p:cNvSpPr/>
            <p:nvPr/>
          </p:nvSpPr>
          <p:spPr>
            <a:xfrm>
              <a:off x="9181476" y="0"/>
              <a:ext cx="300734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90C226">
                <a:alpha val="3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06" name="Rectangle 25"/>
            <p:cNvSpPr/>
            <p:nvPr/>
          </p:nvSpPr>
          <p:spPr>
            <a:xfrm>
              <a:off x="9603441" y="0"/>
              <a:ext cx="258855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07" name="Isosceles Triangle 23"/>
            <p:cNvSpPr/>
            <p:nvPr/>
          </p:nvSpPr>
          <p:spPr>
            <a:xfrm>
              <a:off x="8932333" y="3056466"/>
              <a:ext cx="3259667"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54A021">
                <a:alpha val="72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08" name="Rectangle 27"/>
            <p:cNvSpPr/>
            <p:nvPr/>
          </p:nvSpPr>
          <p:spPr>
            <a:xfrm>
              <a:off x="9334500" y="0"/>
              <a:ext cx="2854326"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09"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10" name="Rectangle 29"/>
            <p:cNvSpPr/>
            <p:nvPr/>
          </p:nvSpPr>
          <p:spPr>
            <a:xfrm>
              <a:off x="10938998"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90C226">
                <a:alpha val="64999"/>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11"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12" name="Isosceles Triangle 28"/>
            <p:cNvSpPr/>
            <p:nvPr/>
          </p:nvSpPr>
          <p:spPr>
            <a:xfrm>
              <a:off x="-1" y="4021666"/>
              <a:ext cx="448734"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90C226">
                <a:alpha val="85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214" name="大標題文字"/>
          <p:cNvSpPr txBox="1"/>
          <p:nvPr>
            <p:ph type="title"/>
          </p:nvPr>
        </p:nvSpPr>
        <p:spPr>
          <a:xfrm>
            <a:off x="677333" y="609600"/>
            <a:ext cx="8596670" cy="1320800"/>
          </a:xfrm>
          <a:prstGeom prst="rect">
            <a:avLst/>
          </a:prstGeom>
        </p:spPr>
        <p:txBody>
          <a:bodyPr anchor="t"/>
          <a:lstStyle>
            <a:lvl1pPr defTabSz="457200">
              <a:lnSpc>
                <a:spcPct val="100000"/>
              </a:lnSpc>
              <a:defRPr sz="3600">
                <a:solidFill>
                  <a:srgbClr val="90C226"/>
                </a:solidFill>
                <a:latin typeface="Trebuchet MS"/>
                <a:ea typeface="Trebuchet MS"/>
                <a:cs typeface="Trebuchet MS"/>
                <a:sym typeface="Trebuchet MS"/>
              </a:defRPr>
            </a:lvl1pPr>
          </a:lstStyle>
          <a:p>
            <a:pPr/>
            <a:r>
              <a:t>大標題文字</a:t>
            </a:r>
          </a:p>
        </p:txBody>
      </p:sp>
      <p:sp>
        <p:nvSpPr>
          <p:cNvPr id="215" name="內文層級一…"/>
          <p:cNvSpPr txBox="1"/>
          <p:nvPr>
            <p:ph type="body" sz="half" idx="1"/>
          </p:nvPr>
        </p:nvSpPr>
        <p:spPr>
          <a:xfrm>
            <a:off x="677333" y="2160589"/>
            <a:ext cx="8596670" cy="3880773"/>
          </a:xfrm>
          <a:prstGeom prst="rect">
            <a:avLst/>
          </a:prstGeom>
        </p:spPr>
        <p:txBody>
          <a:bodyPr/>
          <a:lstStyle>
            <a:lvl1pPr marL="342900" indent="-342900" defTabSz="457200">
              <a:lnSpc>
                <a:spcPct val="100000"/>
              </a:lnSpc>
              <a:buClr>
                <a:srgbClr val="90C226"/>
              </a:buClr>
              <a:buSzPct val="80000"/>
              <a:buFontTx/>
              <a:buChar char=""/>
              <a:defRPr sz="1800">
                <a:solidFill>
                  <a:srgbClr val="404040"/>
                </a:solidFill>
                <a:latin typeface="Trebuchet MS"/>
                <a:ea typeface="Trebuchet MS"/>
                <a:cs typeface="Trebuchet MS"/>
                <a:sym typeface="Trebuchet MS"/>
              </a:defRPr>
            </a:lvl1pPr>
            <a:lvl2pPr marL="778668" indent="-321468" defTabSz="457200">
              <a:lnSpc>
                <a:spcPct val="100000"/>
              </a:lnSpc>
              <a:buClr>
                <a:srgbClr val="90C226"/>
              </a:buClr>
              <a:buSzPct val="80000"/>
              <a:buFontTx/>
              <a:buChar char=""/>
              <a:defRPr sz="1800">
                <a:solidFill>
                  <a:srgbClr val="404040"/>
                </a:solidFill>
                <a:latin typeface="Trebuchet MS"/>
                <a:ea typeface="Trebuchet MS"/>
                <a:cs typeface="Trebuchet MS"/>
                <a:sym typeface="Trebuchet MS"/>
              </a:defRPr>
            </a:lvl2pPr>
            <a:lvl3pPr marL="1208314" indent="-293914" defTabSz="457200">
              <a:lnSpc>
                <a:spcPct val="100000"/>
              </a:lnSpc>
              <a:buClr>
                <a:srgbClr val="90C226"/>
              </a:buClr>
              <a:buSzPct val="80000"/>
              <a:buFontTx/>
              <a:buChar char=""/>
              <a:defRPr sz="1800">
                <a:solidFill>
                  <a:srgbClr val="404040"/>
                </a:solidFill>
                <a:latin typeface="Trebuchet MS"/>
                <a:ea typeface="Trebuchet MS"/>
                <a:cs typeface="Trebuchet MS"/>
                <a:sym typeface="Trebuchet MS"/>
              </a:defRPr>
            </a:lvl3pPr>
            <a:lvl4pPr marL="1714500" indent="-342900" defTabSz="457200">
              <a:lnSpc>
                <a:spcPct val="100000"/>
              </a:lnSpc>
              <a:buClr>
                <a:srgbClr val="90C226"/>
              </a:buClr>
              <a:buSzPct val="80000"/>
              <a:buFontTx/>
              <a:buChar char=""/>
              <a:defRPr sz="1800">
                <a:solidFill>
                  <a:srgbClr val="404040"/>
                </a:solidFill>
                <a:latin typeface="Trebuchet MS"/>
                <a:ea typeface="Trebuchet MS"/>
                <a:cs typeface="Trebuchet MS"/>
                <a:sym typeface="Trebuchet MS"/>
              </a:defRPr>
            </a:lvl4pPr>
            <a:lvl5pPr marL="2171700" indent="-342900" defTabSz="457200">
              <a:lnSpc>
                <a:spcPct val="100000"/>
              </a:lnSpc>
              <a:buClr>
                <a:srgbClr val="90C226"/>
              </a:buClr>
              <a:buSzPct val="80000"/>
              <a:buFontTx/>
              <a:buChar char=""/>
              <a:defRPr sz="1800">
                <a:solidFill>
                  <a:srgbClr val="404040"/>
                </a:solidFill>
                <a:latin typeface="Trebuchet MS"/>
                <a:ea typeface="Trebuchet MS"/>
                <a:cs typeface="Trebuchet MS"/>
                <a:sym typeface="Trebuchet MS"/>
              </a:defRPr>
            </a:lvl5pPr>
          </a:lstStyle>
          <a:p>
            <a:pPr/>
            <a:r>
              <a:t>內文層級一</a:t>
            </a:r>
          </a:p>
          <a:p>
            <a:pPr lvl="1"/>
            <a:r>
              <a:t>內文層級二</a:t>
            </a:r>
          </a:p>
          <a:p>
            <a:pPr lvl="2"/>
            <a:r>
              <a:t>內文層級三</a:t>
            </a:r>
          </a:p>
          <a:p>
            <a:pPr lvl="3"/>
            <a:r>
              <a:t>內文層級四</a:t>
            </a:r>
          </a:p>
          <a:p>
            <a:pPr lvl="4"/>
            <a:r>
              <a:t>內文層級五</a:t>
            </a:r>
          </a:p>
        </p:txBody>
      </p:sp>
      <p:sp>
        <p:nvSpPr>
          <p:cNvPr id="216" name="幻燈片編號"/>
          <p:cNvSpPr txBox="1"/>
          <p:nvPr>
            <p:ph type="sldNum" sz="quarter" idx="2"/>
          </p:nvPr>
        </p:nvSpPr>
        <p:spPr>
          <a:xfrm>
            <a:off x="9049981" y="6114704"/>
            <a:ext cx="224022" cy="218441"/>
          </a:xfrm>
          <a:prstGeom prst="rect">
            <a:avLst/>
          </a:prstGeom>
        </p:spPr>
        <p:txBody>
          <a:bodyPr/>
          <a:lstStyle>
            <a:lvl1pPr>
              <a:defRPr sz="900">
                <a:solidFill>
                  <a:srgbClr val="90C226"/>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標題及物件">
    <p:spTree>
      <p:nvGrpSpPr>
        <p:cNvPr id="1" name=""/>
        <p:cNvGrpSpPr/>
        <p:nvPr/>
      </p:nvGrpSpPr>
      <p:grpSpPr>
        <a:xfrm>
          <a:off x="0" y="0"/>
          <a:ext cx="0" cy="0"/>
          <a:chOff x="0" y="0"/>
          <a:chExt cx="0" cy="0"/>
        </a:xfrm>
      </p:grpSpPr>
      <p:sp>
        <p:nvSpPr>
          <p:cNvPr id="223" name="大標題文字"/>
          <p:cNvSpPr txBox="1"/>
          <p:nvPr>
            <p:ph type="title"/>
          </p:nvPr>
        </p:nvSpPr>
        <p:spPr>
          <a:xfrm>
            <a:off x="838200" y="365127"/>
            <a:ext cx="10515600" cy="1325563"/>
          </a:xfrm>
          <a:prstGeom prst="rect">
            <a:avLst/>
          </a:prstGeom>
        </p:spPr>
        <p:txBody>
          <a:bodyPr/>
          <a:lstStyle/>
          <a:p>
            <a:pPr/>
            <a:r>
              <a:t>大標題文字</a:t>
            </a:r>
          </a:p>
        </p:txBody>
      </p:sp>
      <p:sp>
        <p:nvSpPr>
          <p:cNvPr id="224" name="內文層級一…"/>
          <p:cNvSpPr txBox="1"/>
          <p:nvPr>
            <p:ph type="body" idx="1"/>
          </p:nvPr>
        </p:nvSpPr>
        <p:spPr>
          <a:prstGeom prst="rect">
            <a:avLst/>
          </a:prstGeom>
        </p:spPr>
        <p:txBody>
          <a:bodyPr/>
          <a:lstStyle/>
          <a:p>
            <a:pPr/>
            <a:r>
              <a:t>內文層級一</a:t>
            </a:r>
          </a:p>
          <a:p>
            <a:pPr lvl="1"/>
            <a:r>
              <a:t>內文層級二</a:t>
            </a:r>
          </a:p>
          <a:p>
            <a:pPr lvl="2"/>
            <a:r>
              <a:t>內文層級三</a:t>
            </a:r>
          </a:p>
          <a:p>
            <a:pPr lvl="3"/>
            <a:r>
              <a:t>內文層級四</a:t>
            </a:r>
          </a:p>
          <a:p>
            <a:pPr lvl="4"/>
            <a:r>
              <a:t>內文層級五</a:t>
            </a:r>
          </a:p>
        </p:txBody>
      </p:sp>
      <p:sp>
        <p:nvSpPr>
          <p:cNvPr id="225" name="幻燈片編號"/>
          <p:cNvSpPr txBox="1"/>
          <p:nvPr>
            <p:ph type="sldNum" sz="quarter" idx="2"/>
          </p:nvPr>
        </p:nvSpPr>
        <p:spPr>
          <a:xfrm>
            <a:off x="11089818" y="6404294"/>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標題投影片">
    <p:bg>
      <p:bgPr>
        <a:gradFill flip="none" rotWithShape="1">
          <a:gsLst>
            <a:gs pos="0">
              <a:srgbClr val="FFFFFF"/>
            </a:gs>
            <a:gs pos="100000">
              <a:srgbClr val="B7B7B7"/>
            </a:gs>
          </a:gsLst>
          <a:lin ang="5400000" scaled="0"/>
        </a:gradFill>
      </p:bgPr>
    </p:bg>
    <p:spTree>
      <p:nvGrpSpPr>
        <p:cNvPr id="1" name=""/>
        <p:cNvGrpSpPr/>
        <p:nvPr/>
      </p:nvGrpSpPr>
      <p:grpSpPr>
        <a:xfrm>
          <a:off x="0" y="0"/>
          <a:ext cx="0" cy="0"/>
          <a:chOff x="0" y="0"/>
          <a:chExt cx="0" cy="0"/>
        </a:xfrm>
      </p:grpSpPr>
      <p:pic>
        <p:nvPicPr>
          <p:cNvPr id="232" name="Picture 2" descr="Picture 2"/>
          <p:cNvPicPr>
            <a:picLocks noChangeAspect="1"/>
          </p:cNvPicPr>
          <p:nvPr/>
        </p:nvPicPr>
        <p:blipFill>
          <a:blip r:embed="rId2">
            <a:extLst/>
          </a:blip>
          <a:stretch>
            <a:fillRect/>
          </a:stretch>
        </p:blipFill>
        <p:spPr>
          <a:xfrm>
            <a:off x="0" y="-2"/>
            <a:ext cx="12192004" cy="6858002"/>
          </a:xfrm>
          <a:prstGeom prst="rect">
            <a:avLst/>
          </a:prstGeom>
          <a:ln w="12700">
            <a:miter lim="400000"/>
          </a:ln>
        </p:spPr>
      </p:pic>
      <p:pic>
        <p:nvPicPr>
          <p:cNvPr id="233" name="Picture 6" descr="Picture 6"/>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234" name="大標題文字"/>
          <p:cNvSpPr txBox="1"/>
          <p:nvPr>
            <p:ph type="title"/>
          </p:nvPr>
        </p:nvSpPr>
        <p:spPr>
          <a:xfrm>
            <a:off x="1751011" y="1300785"/>
            <a:ext cx="8689977" cy="2509213"/>
          </a:xfrm>
          <a:prstGeom prst="rect">
            <a:avLst/>
          </a:prstGeom>
        </p:spPr>
        <p:txBody>
          <a:bodyPr anchor="b"/>
          <a:lstStyle>
            <a:lvl1pPr algn="ctr">
              <a:defRPr cap="all" sz="4800">
                <a:latin typeface="Tw Cen MT"/>
                <a:ea typeface="Tw Cen MT"/>
                <a:cs typeface="Tw Cen MT"/>
                <a:sym typeface="Tw Cen MT"/>
              </a:defRPr>
            </a:lvl1pPr>
          </a:lstStyle>
          <a:p>
            <a:pPr/>
            <a:r>
              <a:t>大標題文字</a:t>
            </a:r>
          </a:p>
        </p:txBody>
      </p:sp>
      <p:sp>
        <p:nvSpPr>
          <p:cNvPr id="235" name="內文層級一…"/>
          <p:cNvSpPr txBox="1"/>
          <p:nvPr>
            <p:ph type="body" sz="quarter" idx="1"/>
          </p:nvPr>
        </p:nvSpPr>
        <p:spPr>
          <a:xfrm>
            <a:off x="1751011" y="3886200"/>
            <a:ext cx="8689977" cy="1371600"/>
          </a:xfrm>
          <a:prstGeom prst="rect">
            <a:avLst/>
          </a:prstGeom>
        </p:spPr>
        <p:txBody>
          <a:bodyPr/>
          <a:lstStyle>
            <a:lvl1pPr marL="0" indent="0" algn="ctr">
              <a:lnSpc>
                <a:spcPct val="120000"/>
              </a:lnSpc>
              <a:buSzTx/>
              <a:buFontTx/>
              <a:buNone/>
              <a:defRPr cap="all" sz="2200">
                <a:solidFill>
                  <a:srgbClr val="808080"/>
                </a:solidFill>
                <a:latin typeface="Tw Cen MT"/>
                <a:ea typeface="Tw Cen MT"/>
                <a:cs typeface="Tw Cen MT"/>
                <a:sym typeface="Tw Cen MT"/>
              </a:defRPr>
            </a:lvl1pPr>
            <a:lvl2pPr marL="0" indent="457200" algn="ctr">
              <a:lnSpc>
                <a:spcPct val="120000"/>
              </a:lnSpc>
              <a:buSzTx/>
              <a:buFontTx/>
              <a:buNone/>
              <a:defRPr cap="all" sz="2200">
                <a:solidFill>
                  <a:srgbClr val="808080"/>
                </a:solidFill>
                <a:latin typeface="Tw Cen MT"/>
                <a:ea typeface="Tw Cen MT"/>
                <a:cs typeface="Tw Cen MT"/>
                <a:sym typeface="Tw Cen MT"/>
              </a:defRPr>
            </a:lvl2pPr>
            <a:lvl3pPr marL="0" indent="914400" algn="ctr">
              <a:lnSpc>
                <a:spcPct val="120000"/>
              </a:lnSpc>
              <a:buSzTx/>
              <a:buFontTx/>
              <a:buNone/>
              <a:defRPr cap="all" sz="2200">
                <a:solidFill>
                  <a:srgbClr val="808080"/>
                </a:solidFill>
                <a:latin typeface="Tw Cen MT"/>
                <a:ea typeface="Tw Cen MT"/>
                <a:cs typeface="Tw Cen MT"/>
                <a:sym typeface="Tw Cen MT"/>
              </a:defRPr>
            </a:lvl3pPr>
            <a:lvl4pPr marL="0" indent="1371600" algn="ctr">
              <a:lnSpc>
                <a:spcPct val="120000"/>
              </a:lnSpc>
              <a:buSzTx/>
              <a:buFontTx/>
              <a:buNone/>
              <a:defRPr cap="all" sz="2200">
                <a:solidFill>
                  <a:srgbClr val="808080"/>
                </a:solidFill>
                <a:latin typeface="Tw Cen MT"/>
                <a:ea typeface="Tw Cen MT"/>
                <a:cs typeface="Tw Cen MT"/>
                <a:sym typeface="Tw Cen MT"/>
              </a:defRPr>
            </a:lvl4pPr>
            <a:lvl5pPr marL="0" indent="1828800" algn="ctr">
              <a:lnSpc>
                <a:spcPct val="120000"/>
              </a:lnSpc>
              <a:buSzTx/>
              <a:buFontTx/>
              <a:buNone/>
              <a:defRPr cap="all" sz="2200">
                <a:solidFill>
                  <a:srgbClr val="808080"/>
                </a:solidFill>
                <a:latin typeface="Tw Cen MT"/>
                <a:ea typeface="Tw Cen MT"/>
                <a:cs typeface="Tw Cen MT"/>
                <a:sym typeface="Tw Cen MT"/>
              </a:defRPr>
            </a:lvl5pPr>
          </a:lstStyle>
          <a:p>
            <a:pPr/>
            <a:r>
              <a:t>內文層級一</a:t>
            </a:r>
          </a:p>
          <a:p>
            <a:pPr lvl="1"/>
            <a:r>
              <a:t>內文層級二</a:t>
            </a:r>
          </a:p>
          <a:p>
            <a:pPr lvl="2"/>
            <a:r>
              <a:t>內文層級三</a:t>
            </a:r>
          </a:p>
          <a:p>
            <a:pPr lvl="3"/>
            <a:r>
              <a:t>內文層級四</a:t>
            </a:r>
          </a:p>
          <a:p>
            <a:pPr lvl="4"/>
            <a:r>
              <a:t>內文層級五</a:t>
            </a:r>
          </a:p>
        </p:txBody>
      </p:sp>
      <p:sp>
        <p:nvSpPr>
          <p:cNvPr id="236" name="幻燈片編號"/>
          <p:cNvSpPr txBox="1"/>
          <p:nvPr>
            <p:ph type="sldNum" sz="quarter" idx="2"/>
          </p:nvPr>
        </p:nvSpPr>
        <p:spPr>
          <a:xfrm>
            <a:off x="11033939" y="5950267"/>
            <a:ext cx="244288" cy="231141"/>
          </a:xfrm>
          <a:prstGeom prst="rect">
            <a:avLst/>
          </a:prstGeom>
        </p:spPr>
        <p:txBody>
          <a:bodyPr/>
          <a:lstStyle>
            <a:lvl1pPr>
              <a:defRPr sz="1000">
                <a:solidFill>
                  <a:srgbClr val="000000"/>
                </a:solidFill>
                <a:latin typeface="Tw Cen MT"/>
                <a:ea typeface="Tw Cen MT"/>
                <a:cs typeface="Tw Cen MT"/>
                <a:sym typeface="Tw Cen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Titel und Inhalt">
    <p:bg>
      <p:bgPr>
        <a:gradFill flip="none" rotWithShape="1">
          <a:gsLst>
            <a:gs pos="0">
              <a:srgbClr val="FFFFFF"/>
            </a:gs>
            <a:gs pos="100000">
              <a:srgbClr val="E8E5C4"/>
            </a:gs>
          </a:gsLst>
          <a:path path="circle">
            <a:fillToRect l="50000" t="50000" r="50000" b="50000"/>
          </a:path>
        </a:gradFill>
      </p:bgPr>
    </p:bg>
    <p:spTree>
      <p:nvGrpSpPr>
        <p:cNvPr id="1" name=""/>
        <p:cNvGrpSpPr/>
        <p:nvPr/>
      </p:nvGrpSpPr>
      <p:grpSpPr>
        <a:xfrm>
          <a:off x="0" y="0"/>
          <a:ext cx="0" cy="0"/>
          <a:chOff x="0" y="0"/>
          <a:chExt cx="0" cy="0"/>
        </a:xfrm>
      </p:grpSpPr>
      <p:grpSp>
        <p:nvGrpSpPr>
          <p:cNvPr id="255" name="Group 22"/>
          <p:cNvGrpSpPr/>
          <p:nvPr/>
        </p:nvGrpSpPr>
        <p:grpSpPr>
          <a:xfrm>
            <a:off x="0" y="228600"/>
            <a:ext cx="2851518" cy="6638629"/>
            <a:chOff x="0" y="0"/>
            <a:chExt cx="2851516" cy="6638628"/>
          </a:xfrm>
        </p:grpSpPr>
        <p:sp>
          <p:nvSpPr>
            <p:cNvPr id="243"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44"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45"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46"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47"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48"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49"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50"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51"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52"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53"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54"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grpSp>
      <p:grpSp>
        <p:nvGrpSpPr>
          <p:cNvPr id="268" name="Group 9"/>
          <p:cNvGrpSpPr/>
          <p:nvPr/>
        </p:nvGrpSpPr>
        <p:grpSpPr>
          <a:xfrm>
            <a:off x="27221" y="-32"/>
            <a:ext cx="2356674" cy="6853285"/>
            <a:chOff x="0" y="0"/>
            <a:chExt cx="2356673" cy="6853284"/>
          </a:xfrm>
        </p:grpSpPr>
        <p:sp>
          <p:nvSpPr>
            <p:cNvPr id="256" name="Freeform 27"/>
            <p:cNvSpPr/>
            <p:nvPr/>
          </p:nvSpPr>
          <p:spPr>
            <a:xfrm>
              <a:off x="0" y="0"/>
              <a:ext cx="494327" cy="4401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647252"/>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57" name="Freeform 28"/>
            <p:cNvSpPr/>
            <p:nvPr/>
          </p:nvSpPr>
          <p:spPr>
            <a:xfrm>
              <a:off x="523067" y="4316505"/>
              <a:ext cx="423436" cy="1580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647252"/>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58" name="Freeform 29"/>
            <p:cNvSpPr/>
            <p:nvPr/>
          </p:nvSpPr>
          <p:spPr>
            <a:xfrm>
              <a:off x="979074" y="5862714"/>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647252"/>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59" name="Freeform 30"/>
            <p:cNvSpPr/>
            <p:nvPr/>
          </p:nvSpPr>
          <p:spPr>
            <a:xfrm>
              <a:off x="494326" y="4364406"/>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647252"/>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60" name="Freeform 31"/>
            <p:cNvSpPr/>
            <p:nvPr/>
          </p:nvSpPr>
          <p:spPr>
            <a:xfrm>
              <a:off x="444311" y="1289233"/>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647252"/>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61" name="Freeform 32"/>
            <p:cNvSpPr/>
            <p:nvPr/>
          </p:nvSpPr>
          <p:spPr>
            <a:xfrm>
              <a:off x="1084453" y="6571632"/>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647252"/>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62" name="Freeform 33"/>
            <p:cNvSpPr/>
            <p:nvPr/>
          </p:nvSpPr>
          <p:spPr>
            <a:xfrm>
              <a:off x="475166" y="4107663"/>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647252"/>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63" name="Freeform 34"/>
            <p:cNvSpPr/>
            <p:nvPr/>
          </p:nvSpPr>
          <p:spPr>
            <a:xfrm>
              <a:off x="946501" y="3145833"/>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647252"/>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64" name="Freeform 35"/>
            <p:cNvSpPr/>
            <p:nvPr/>
          </p:nvSpPr>
          <p:spPr>
            <a:xfrm>
              <a:off x="1046133" y="6600372"/>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65" name="Freeform 36"/>
            <p:cNvSpPr/>
            <p:nvPr/>
          </p:nvSpPr>
          <p:spPr>
            <a:xfrm>
              <a:off x="946501" y="5897202"/>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66" name="Freeform 37"/>
            <p:cNvSpPr/>
            <p:nvPr/>
          </p:nvSpPr>
          <p:spPr>
            <a:xfrm>
              <a:off x="946501" y="5772662"/>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647252"/>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sp>
          <p:nvSpPr>
            <p:cNvPr id="267" name="Freeform 38"/>
            <p:cNvSpPr/>
            <p:nvPr/>
          </p:nvSpPr>
          <p:spPr>
            <a:xfrm>
              <a:off x="979074" y="6322553"/>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647252"/>
            </a:solidFill>
            <a:ln w="12700" cap="flat">
              <a:noFill/>
              <a:miter lim="400000"/>
            </a:ln>
            <a:effectLst/>
          </p:spPr>
          <p:txBody>
            <a:bodyPr wrap="square" lIns="45719" tIns="45719" rIns="45719" bIns="45719" numCol="1" anchor="t">
              <a:noAutofit/>
            </a:bodyPr>
            <a:lstStyle/>
            <a:p>
              <a:pPr>
                <a:defRPr>
                  <a:latin typeface="Century Gothic"/>
                  <a:ea typeface="Century Gothic"/>
                  <a:cs typeface="Century Gothic"/>
                  <a:sym typeface="Century Gothic"/>
                </a:defRPr>
              </a:pPr>
            </a:p>
          </p:txBody>
        </p:sp>
      </p:grpSp>
      <p:sp>
        <p:nvSpPr>
          <p:cNvPr id="269" name="Rectangle 6"/>
          <p:cNvSpPr/>
          <p:nvPr/>
        </p:nvSpPr>
        <p:spPr>
          <a:xfrm>
            <a:off x="-1" y="0"/>
            <a:ext cx="182882" cy="6858000"/>
          </a:xfrm>
          <a:prstGeom prst="rect">
            <a:avLst/>
          </a:prstGeom>
          <a:solidFill>
            <a:srgbClr val="647252"/>
          </a:solidFill>
          <a:ln w="12700">
            <a:miter lim="400000"/>
          </a:ln>
        </p:spPr>
        <p:txBody>
          <a:bodyPr lIns="45719" rIns="45719"/>
          <a:lstStyle/>
          <a:p>
            <a:pPr>
              <a:defRPr>
                <a:latin typeface="Century Gothic"/>
                <a:ea typeface="Century Gothic"/>
                <a:cs typeface="Century Gothic"/>
                <a:sym typeface="Century Gothic"/>
              </a:defRPr>
            </a:pPr>
          </a:p>
        </p:txBody>
      </p:sp>
      <p:sp>
        <p:nvSpPr>
          <p:cNvPr id="270" name="大標題文字"/>
          <p:cNvSpPr txBox="1"/>
          <p:nvPr>
            <p:ph type="title"/>
          </p:nvPr>
        </p:nvSpPr>
        <p:spPr>
          <a:xfrm>
            <a:off x="2592925" y="624110"/>
            <a:ext cx="8911688" cy="1280891"/>
          </a:xfrm>
          <a:prstGeom prst="rect">
            <a:avLst/>
          </a:prstGeom>
        </p:spPr>
        <p:txBody>
          <a:bodyPr anchor="t"/>
          <a:lstStyle>
            <a:lvl1pPr defTabSz="457200">
              <a:lnSpc>
                <a:spcPct val="100000"/>
              </a:lnSpc>
              <a:defRPr sz="3600">
                <a:solidFill>
                  <a:srgbClr val="262626"/>
                </a:solidFill>
                <a:latin typeface="Century Gothic"/>
                <a:ea typeface="Century Gothic"/>
                <a:cs typeface="Century Gothic"/>
                <a:sym typeface="Century Gothic"/>
              </a:defRPr>
            </a:lvl1pPr>
          </a:lstStyle>
          <a:p>
            <a:pPr/>
            <a:r>
              <a:t>大標題文字</a:t>
            </a:r>
          </a:p>
        </p:txBody>
      </p:sp>
      <p:sp>
        <p:nvSpPr>
          <p:cNvPr id="271" name="內文層級一…"/>
          <p:cNvSpPr txBox="1"/>
          <p:nvPr>
            <p:ph type="body" idx="1"/>
          </p:nvPr>
        </p:nvSpPr>
        <p:spPr>
          <a:xfrm>
            <a:off x="2589211" y="2133600"/>
            <a:ext cx="8915401" cy="3777623"/>
          </a:xfrm>
          <a:prstGeom prst="rect">
            <a:avLst/>
          </a:prstGeom>
        </p:spPr>
        <p:txBody>
          <a:bodyPr/>
          <a:lstStyle>
            <a:lvl1pPr marL="342900" indent="-342900" defTabSz="457200">
              <a:lnSpc>
                <a:spcPct val="100000"/>
              </a:lnSpc>
              <a:buClr>
                <a:srgbClr val="E78712"/>
              </a:buClr>
              <a:buFontTx/>
              <a:buChar char=""/>
              <a:defRPr sz="1800">
                <a:solidFill>
                  <a:srgbClr val="404040"/>
                </a:solidFill>
                <a:latin typeface="Century Gothic"/>
                <a:ea typeface="Century Gothic"/>
                <a:cs typeface="Century Gothic"/>
                <a:sym typeface="Century Gothic"/>
              </a:defRPr>
            </a:lvl1pPr>
            <a:lvl2pPr marL="778668" indent="-321468" defTabSz="457200">
              <a:lnSpc>
                <a:spcPct val="100000"/>
              </a:lnSpc>
              <a:buClr>
                <a:srgbClr val="E78712"/>
              </a:buClr>
              <a:buFontTx/>
              <a:buChar char=""/>
              <a:defRPr sz="1800">
                <a:solidFill>
                  <a:srgbClr val="404040"/>
                </a:solidFill>
                <a:latin typeface="Century Gothic"/>
                <a:ea typeface="Century Gothic"/>
                <a:cs typeface="Century Gothic"/>
                <a:sym typeface="Century Gothic"/>
              </a:defRPr>
            </a:lvl2pPr>
            <a:lvl3pPr marL="1208314" indent="-293914" defTabSz="457200">
              <a:lnSpc>
                <a:spcPct val="100000"/>
              </a:lnSpc>
              <a:buClr>
                <a:srgbClr val="E78712"/>
              </a:buClr>
              <a:buFontTx/>
              <a:buChar char=""/>
              <a:defRPr sz="1800">
                <a:solidFill>
                  <a:srgbClr val="404040"/>
                </a:solidFill>
                <a:latin typeface="Century Gothic"/>
                <a:ea typeface="Century Gothic"/>
                <a:cs typeface="Century Gothic"/>
                <a:sym typeface="Century Gothic"/>
              </a:defRPr>
            </a:lvl3pPr>
            <a:lvl4pPr marL="1714500" indent="-342900" defTabSz="457200">
              <a:lnSpc>
                <a:spcPct val="100000"/>
              </a:lnSpc>
              <a:buClr>
                <a:srgbClr val="E78712"/>
              </a:buClr>
              <a:buFontTx/>
              <a:buChar char=""/>
              <a:defRPr sz="1800">
                <a:solidFill>
                  <a:srgbClr val="404040"/>
                </a:solidFill>
                <a:latin typeface="Century Gothic"/>
                <a:ea typeface="Century Gothic"/>
                <a:cs typeface="Century Gothic"/>
                <a:sym typeface="Century Gothic"/>
              </a:defRPr>
            </a:lvl4pPr>
            <a:lvl5pPr marL="2171700" indent="-342900" defTabSz="457200">
              <a:lnSpc>
                <a:spcPct val="100000"/>
              </a:lnSpc>
              <a:buClr>
                <a:srgbClr val="E78712"/>
              </a:buClr>
              <a:buFontTx/>
              <a:buChar char=""/>
              <a:defRPr sz="1800">
                <a:solidFill>
                  <a:srgbClr val="404040"/>
                </a:solidFill>
                <a:latin typeface="Century Gothic"/>
                <a:ea typeface="Century Gothic"/>
                <a:cs typeface="Century Gothic"/>
                <a:sym typeface="Century Gothic"/>
              </a:defRPr>
            </a:lvl5pPr>
          </a:lstStyle>
          <a:p>
            <a:pPr/>
            <a:r>
              <a:t>內文層級一</a:t>
            </a:r>
          </a:p>
          <a:p>
            <a:pPr lvl="1"/>
            <a:r>
              <a:t>內文層級二</a:t>
            </a:r>
          </a:p>
          <a:p>
            <a:pPr lvl="2"/>
            <a:r>
              <a:t>內文層級三</a:t>
            </a:r>
          </a:p>
          <a:p>
            <a:pPr lvl="3"/>
            <a:r>
              <a:t>內文層級四</a:t>
            </a:r>
          </a:p>
          <a:p>
            <a:pPr lvl="4"/>
            <a:r>
              <a:t>內文層級五</a:t>
            </a:r>
          </a:p>
        </p:txBody>
      </p:sp>
      <p:sp>
        <p:nvSpPr>
          <p:cNvPr id="272" name="Freeform 11"/>
          <p:cNvSpPr/>
          <p:nvPr/>
        </p:nvSpPr>
        <p:spPr>
          <a:xfrm flipV="1">
            <a:off x="-4189" y="71437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E78712"/>
          </a:solidFill>
          <a:ln w="12700">
            <a:miter lim="400000"/>
          </a:ln>
        </p:spPr>
        <p:txBody>
          <a:bodyPr lIns="45719" rIns="45719"/>
          <a:lstStyle/>
          <a:p>
            <a:pPr>
              <a:defRPr>
                <a:latin typeface="Century Gothic"/>
                <a:ea typeface="Century Gothic"/>
                <a:cs typeface="Century Gothic"/>
                <a:sym typeface="Century Gothic"/>
              </a:defRPr>
            </a:pPr>
          </a:p>
        </p:txBody>
      </p:sp>
      <p:sp>
        <p:nvSpPr>
          <p:cNvPr id="273" name="幻燈片編號"/>
          <p:cNvSpPr txBox="1"/>
          <p:nvPr>
            <p:ph type="sldNum" sz="quarter" idx="2"/>
          </p:nvPr>
        </p:nvSpPr>
        <p:spPr>
          <a:xfrm>
            <a:off x="925905" y="772224"/>
            <a:ext cx="385675" cy="396241"/>
          </a:xfrm>
          <a:prstGeom prst="rect">
            <a:avLst/>
          </a:prstGeom>
        </p:spPr>
        <p:txBody>
          <a:bodyPr/>
          <a:lstStyle>
            <a:lvl1pPr defTabSz="457200">
              <a:defRPr sz="2000">
                <a:solidFill>
                  <a:srgbClr val="FEFFFF"/>
                </a:solidFill>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標題及物件">
    <p:spTree>
      <p:nvGrpSpPr>
        <p:cNvPr id="1" name=""/>
        <p:cNvGrpSpPr/>
        <p:nvPr/>
      </p:nvGrpSpPr>
      <p:grpSpPr>
        <a:xfrm>
          <a:off x="0" y="0"/>
          <a:ext cx="0" cy="0"/>
          <a:chOff x="0" y="0"/>
          <a:chExt cx="0" cy="0"/>
        </a:xfrm>
      </p:grpSpPr>
      <p:sp>
        <p:nvSpPr>
          <p:cNvPr id="280" name="直線接點 15"/>
          <p:cNvSpPr/>
          <p:nvPr/>
        </p:nvSpPr>
        <p:spPr>
          <a:xfrm flipH="1">
            <a:off x="10286999" y="0"/>
            <a:ext cx="1" cy="6858000"/>
          </a:xfrm>
          <a:prstGeom prst="line">
            <a:avLst/>
          </a:prstGeom>
          <a:ln w="38100">
            <a:solidFill>
              <a:srgbClr val="FEC2AC">
                <a:alpha val="93000"/>
              </a:srgbClr>
            </a:solidFill>
          </a:ln>
        </p:spPr>
        <p:txBody>
          <a:bodyPr lIns="45719" rIns="45719"/>
          <a:lstStyle/>
          <a:p>
            <a:pPr>
              <a:defRPr>
                <a:latin typeface="Century Schoolbook"/>
                <a:ea typeface="Century Schoolbook"/>
                <a:cs typeface="Century Schoolbook"/>
                <a:sym typeface="Century Schoolbook"/>
              </a:defRPr>
            </a:pPr>
          </a:p>
        </p:txBody>
      </p:sp>
      <p:sp>
        <p:nvSpPr>
          <p:cNvPr id="281" name="直線接點 6"/>
          <p:cNvSpPr/>
          <p:nvPr/>
        </p:nvSpPr>
        <p:spPr>
          <a:xfrm flipH="1">
            <a:off x="1600199" y="0"/>
            <a:ext cx="2" cy="6858000"/>
          </a:xfrm>
          <a:prstGeom prst="line">
            <a:avLst/>
          </a:prstGeom>
          <a:ln w="50800">
            <a:solidFill>
              <a:srgbClr val="FEC2AC"/>
            </a:solidFill>
          </a:ln>
        </p:spPr>
        <p:txBody>
          <a:bodyPr lIns="45719" rIns="45719"/>
          <a:lstStyle/>
          <a:p>
            <a:pPr>
              <a:defRPr>
                <a:latin typeface="Century Schoolbook"/>
                <a:ea typeface="Century Schoolbook"/>
                <a:cs typeface="Century Schoolbook"/>
                <a:sym typeface="Century Schoolbook"/>
              </a:defRPr>
            </a:pPr>
          </a:p>
        </p:txBody>
      </p:sp>
      <p:sp>
        <p:nvSpPr>
          <p:cNvPr id="282" name="直線接點 8"/>
          <p:cNvSpPr/>
          <p:nvPr/>
        </p:nvSpPr>
        <p:spPr>
          <a:xfrm flipH="1">
            <a:off x="10515599" y="0"/>
            <a:ext cx="1" cy="6858000"/>
          </a:xfrm>
          <a:prstGeom prst="line">
            <a:avLst/>
          </a:prstGeom>
          <a:ln w="12700">
            <a:solidFill>
              <a:srgbClr val="FE8637"/>
            </a:solidFill>
          </a:ln>
        </p:spPr>
        <p:txBody>
          <a:bodyPr lIns="45719" rIns="45719"/>
          <a:lstStyle/>
          <a:p>
            <a:pPr>
              <a:defRPr>
                <a:latin typeface="Century Schoolbook"/>
                <a:ea typeface="Century Schoolbook"/>
                <a:cs typeface="Century Schoolbook"/>
                <a:sym typeface="Century Schoolbook"/>
              </a:defRPr>
            </a:pPr>
          </a:p>
        </p:txBody>
      </p:sp>
      <p:sp>
        <p:nvSpPr>
          <p:cNvPr id="283" name="矩形 9"/>
          <p:cNvSpPr/>
          <p:nvPr/>
        </p:nvSpPr>
        <p:spPr>
          <a:xfrm>
            <a:off x="10363200" y="0"/>
            <a:ext cx="304800" cy="6858000"/>
          </a:xfrm>
          <a:prstGeom prst="rect">
            <a:avLst/>
          </a:prstGeom>
          <a:solidFill>
            <a:srgbClr val="FEC2AC">
              <a:alpha val="87000"/>
            </a:srgbClr>
          </a:solidFill>
          <a:ln w="12700">
            <a:miter lim="400000"/>
          </a:ln>
        </p:spPr>
        <p:txBody>
          <a:bodyPr lIns="45719" rIns="45719" anchor="ctr"/>
          <a:lstStyle/>
          <a:p>
            <a:pPr algn="ctr">
              <a:defRPr>
                <a:solidFill>
                  <a:srgbClr val="FFFFFF"/>
                </a:solidFill>
                <a:latin typeface="Century Schoolbook"/>
                <a:ea typeface="Century Schoolbook"/>
                <a:cs typeface="Century Schoolbook"/>
                <a:sym typeface="Century Schoolbook"/>
              </a:defRPr>
            </a:pPr>
          </a:p>
        </p:txBody>
      </p:sp>
      <p:sp>
        <p:nvSpPr>
          <p:cNvPr id="284" name="直線接點 10"/>
          <p:cNvSpPr/>
          <p:nvPr/>
        </p:nvSpPr>
        <p:spPr>
          <a:xfrm flipH="1">
            <a:off x="10439399" y="0"/>
            <a:ext cx="1" cy="6858000"/>
          </a:xfrm>
          <a:prstGeom prst="line">
            <a:avLst/>
          </a:prstGeom>
          <a:ln w="3175">
            <a:solidFill>
              <a:srgbClr val="FE8637"/>
            </a:solidFill>
          </a:ln>
        </p:spPr>
        <p:txBody>
          <a:bodyPr lIns="45719" rIns="45719"/>
          <a:lstStyle/>
          <a:p>
            <a:pPr>
              <a:defRPr>
                <a:latin typeface="Century Schoolbook"/>
                <a:ea typeface="Century Schoolbook"/>
                <a:cs typeface="Century Schoolbook"/>
                <a:sym typeface="Century Schoolbook"/>
              </a:defRPr>
            </a:pPr>
          </a:p>
        </p:txBody>
      </p:sp>
      <p:sp>
        <p:nvSpPr>
          <p:cNvPr id="285" name="橢圓 11"/>
          <p:cNvSpPr/>
          <p:nvPr/>
        </p:nvSpPr>
        <p:spPr>
          <a:xfrm>
            <a:off x="9680447" y="5715000"/>
            <a:ext cx="548641" cy="548641"/>
          </a:xfrm>
          <a:prstGeom prst="ellipse">
            <a:avLst/>
          </a:prstGeom>
          <a:solidFill>
            <a:srgbClr val="FE8637"/>
          </a:solidFill>
          <a:ln w="12700">
            <a:miter lim="400000"/>
          </a:ln>
        </p:spPr>
        <p:txBody>
          <a:bodyPr lIns="45719" rIns="45719" anchor="ctr"/>
          <a:lstStyle/>
          <a:p>
            <a:pPr algn="ctr">
              <a:defRPr>
                <a:solidFill>
                  <a:srgbClr val="FFFFFF"/>
                </a:solidFill>
                <a:latin typeface="Century Schoolbook"/>
                <a:ea typeface="Century Schoolbook"/>
                <a:cs typeface="Century Schoolbook"/>
                <a:sym typeface="Century Schoolbook"/>
              </a:defRPr>
            </a:pPr>
          </a:p>
        </p:txBody>
      </p:sp>
      <p:sp>
        <p:nvSpPr>
          <p:cNvPr id="286" name="大標題文字"/>
          <p:cNvSpPr txBox="1"/>
          <p:nvPr>
            <p:ph type="title"/>
          </p:nvPr>
        </p:nvSpPr>
        <p:spPr>
          <a:xfrm>
            <a:off x="1981200" y="274638"/>
            <a:ext cx="7467600" cy="1143001"/>
          </a:xfrm>
          <a:prstGeom prst="rect">
            <a:avLst/>
          </a:prstGeom>
        </p:spPr>
        <p:txBody>
          <a:bodyPr anchor="b"/>
          <a:lstStyle>
            <a:lvl1pPr>
              <a:lnSpc>
                <a:spcPct val="100000"/>
              </a:lnSpc>
              <a:defRPr cap="small" sz="3000">
                <a:solidFill>
                  <a:srgbClr val="575F6D"/>
                </a:solidFill>
                <a:latin typeface="Century Schoolbook"/>
                <a:ea typeface="Century Schoolbook"/>
                <a:cs typeface="Century Schoolbook"/>
                <a:sym typeface="Century Schoolbook"/>
              </a:defRPr>
            </a:lvl1pPr>
          </a:lstStyle>
          <a:p>
            <a:pPr/>
            <a:r>
              <a:t>大標題文字</a:t>
            </a:r>
          </a:p>
        </p:txBody>
      </p:sp>
      <p:sp>
        <p:nvSpPr>
          <p:cNvPr id="287" name="內文層級一…"/>
          <p:cNvSpPr txBox="1"/>
          <p:nvPr>
            <p:ph type="body" idx="1"/>
          </p:nvPr>
        </p:nvSpPr>
        <p:spPr>
          <a:xfrm>
            <a:off x="1981200" y="1600200"/>
            <a:ext cx="7467600" cy="4873753"/>
          </a:xfrm>
          <a:prstGeom prst="rect">
            <a:avLst/>
          </a:prstGeom>
        </p:spPr>
        <p:txBody>
          <a:bodyPr/>
          <a:lstStyle>
            <a:lvl1pPr marL="274320" indent="-274320">
              <a:lnSpc>
                <a:spcPct val="100000"/>
              </a:lnSpc>
              <a:spcBef>
                <a:spcPts val="600"/>
              </a:spcBef>
              <a:buClr>
                <a:srgbClr val="FE8637"/>
              </a:buClr>
              <a:buSzPct val="70000"/>
              <a:buFontTx/>
              <a:buChar char="○"/>
              <a:defRPr sz="2400">
                <a:latin typeface="Century Schoolbook"/>
                <a:ea typeface="Century Schoolbook"/>
                <a:cs typeface="Century Schoolbook"/>
                <a:sym typeface="Century Schoolbook"/>
              </a:defRPr>
            </a:lvl1pPr>
            <a:lvl2pPr marL="679268" indent="-313508">
              <a:lnSpc>
                <a:spcPct val="100000"/>
              </a:lnSpc>
              <a:spcBef>
                <a:spcPts val="600"/>
              </a:spcBef>
              <a:buClr>
                <a:srgbClr val="FE8637"/>
              </a:buClr>
              <a:buSzPct val="80000"/>
              <a:buFontTx/>
              <a:buChar char="●"/>
              <a:defRPr sz="2400">
                <a:latin typeface="Century Schoolbook"/>
                <a:ea typeface="Century Schoolbook"/>
                <a:cs typeface="Century Schoolbook"/>
                <a:sym typeface="Century Schoolbook"/>
              </a:defRPr>
            </a:lvl2pPr>
            <a:lvl3pPr marL="975360" indent="-243840">
              <a:lnSpc>
                <a:spcPct val="100000"/>
              </a:lnSpc>
              <a:spcBef>
                <a:spcPts val="600"/>
              </a:spcBef>
              <a:buClr>
                <a:srgbClr val="FE8637"/>
              </a:buClr>
              <a:buSzPct val="60000"/>
              <a:buFontTx/>
              <a:buChar char="○"/>
              <a:defRPr sz="2400">
                <a:latin typeface="Century Schoolbook"/>
                <a:ea typeface="Century Schoolbook"/>
                <a:cs typeface="Century Schoolbook"/>
                <a:sym typeface="Century Schoolbook"/>
              </a:defRPr>
            </a:lvl3pPr>
            <a:lvl4pPr marL="1249679" indent="-243839">
              <a:lnSpc>
                <a:spcPct val="100000"/>
              </a:lnSpc>
              <a:spcBef>
                <a:spcPts val="600"/>
              </a:spcBef>
              <a:buClr>
                <a:srgbClr val="FE8637"/>
              </a:buClr>
              <a:buSzPct val="60000"/>
              <a:buFontTx/>
              <a:buChar char="○"/>
              <a:defRPr sz="2400">
                <a:latin typeface="Century Schoolbook"/>
                <a:ea typeface="Century Schoolbook"/>
                <a:cs typeface="Century Schoolbook"/>
                <a:sym typeface="Century Schoolbook"/>
              </a:defRPr>
            </a:lvl4pPr>
            <a:lvl5pPr marL="1554479" indent="-274319">
              <a:lnSpc>
                <a:spcPct val="100000"/>
              </a:lnSpc>
              <a:spcBef>
                <a:spcPts val="600"/>
              </a:spcBef>
              <a:buClr>
                <a:srgbClr val="FE8637"/>
              </a:buClr>
              <a:buSzPct val="68000"/>
              <a:buFontTx/>
              <a:buChar char="●"/>
              <a:defRPr sz="2400">
                <a:latin typeface="Century Schoolbook"/>
                <a:ea typeface="Century Schoolbook"/>
                <a:cs typeface="Century Schoolbook"/>
                <a:sym typeface="Century Schoolbook"/>
              </a:defRPr>
            </a:lvl5pPr>
          </a:lstStyle>
          <a:p>
            <a:pPr/>
            <a:r>
              <a:t>內文層級一</a:t>
            </a:r>
          </a:p>
          <a:p>
            <a:pPr lvl="1"/>
            <a:r>
              <a:t>內文層級二</a:t>
            </a:r>
          </a:p>
          <a:p>
            <a:pPr lvl="2"/>
            <a:r>
              <a:t>內文層級三</a:t>
            </a:r>
          </a:p>
          <a:p>
            <a:pPr lvl="3"/>
            <a:r>
              <a:t>內文層級四</a:t>
            </a:r>
          </a:p>
          <a:p>
            <a:pPr lvl="4"/>
            <a:r>
              <a:t>內文層級五</a:t>
            </a:r>
          </a:p>
        </p:txBody>
      </p:sp>
      <p:sp>
        <p:nvSpPr>
          <p:cNvPr id="288" name="幻燈片編號"/>
          <p:cNvSpPr txBox="1"/>
          <p:nvPr>
            <p:ph type="sldNum" sz="quarter" idx="2"/>
          </p:nvPr>
        </p:nvSpPr>
        <p:spPr>
          <a:xfrm>
            <a:off x="9803650" y="5840983"/>
            <a:ext cx="308333" cy="307341"/>
          </a:xfrm>
          <a:prstGeom prst="rect">
            <a:avLst/>
          </a:prstGeom>
        </p:spPr>
        <p:txBody>
          <a:bodyPr/>
          <a:lstStyle>
            <a:lvl1pPr algn="ctr">
              <a:defRPr b="1" sz="1400">
                <a:solidFill>
                  <a:srgbClr val="FFFFFF"/>
                </a:solidFill>
                <a:latin typeface="Century Schoolbook"/>
                <a:ea typeface="Century Schoolbook"/>
                <a:cs typeface="Century Schoolbook"/>
                <a:sym typeface="Century Schoolboo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0">
    <p:spTree>
      <p:nvGrpSpPr>
        <p:cNvPr id="1" name=""/>
        <p:cNvGrpSpPr/>
        <p:nvPr/>
      </p:nvGrpSpPr>
      <p:grpSpPr>
        <a:xfrm>
          <a:off x="0" y="0"/>
          <a:ext cx="0" cy="0"/>
          <a:chOff x="0" y="0"/>
          <a:chExt cx="0" cy="0"/>
        </a:xfrm>
      </p:grpSpPr>
      <p:sp>
        <p:nvSpPr>
          <p:cNvPr id="295" name="大標題文字"/>
          <p:cNvSpPr txBox="1"/>
          <p:nvPr>
            <p:ph type="title"/>
          </p:nvPr>
        </p:nvSpPr>
        <p:spPr>
          <a:xfrm>
            <a:off x="677333" y="609600"/>
            <a:ext cx="8596670" cy="1320800"/>
          </a:xfrm>
          <a:prstGeom prst="rect">
            <a:avLst/>
          </a:prstGeom>
        </p:spPr>
        <p:txBody>
          <a:bodyPr anchor="t"/>
          <a:lstStyle>
            <a:lvl1pPr defTabSz="457200">
              <a:lnSpc>
                <a:spcPct val="100000"/>
              </a:lnSpc>
              <a:defRPr sz="3600">
                <a:solidFill>
                  <a:srgbClr val="E32D91"/>
                </a:solidFill>
              </a:defRPr>
            </a:lvl1pPr>
          </a:lstStyle>
          <a:p>
            <a:pPr/>
            <a:r>
              <a:t>大標題文字</a:t>
            </a:r>
          </a:p>
        </p:txBody>
      </p:sp>
      <p:sp>
        <p:nvSpPr>
          <p:cNvPr id="296" name="內文層級一…"/>
          <p:cNvSpPr txBox="1"/>
          <p:nvPr>
            <p:ph type="body" sz="half" idx="1"/>
          </p:nvPr>
        </p:nvSpPr>
        <p:spPr>
          <a:xfrm>
            <a:off x="677333" y="2160589"/>
            <a:ext cx="8596670" cy="3880773"/>
          </a:xfrm>
          <a:prstGeom prst="rect">
            <a:avLst/>
          </a:prstGeom>
        </p:spPr>
        <p:txBody>
          <a:bodyPr/>
          <a:lstStyle>
            <a:lvl1pPr marL="342900" indent="-342900" defTabSz="457200">
              <a:lnSpc>
                <a:spcPct val="100000"/>
              </a:lnSpc>
              <a:buClr>
                <a:srgbClr val="E32D91"/>
              </a:buClr>
              <a:buSzPct val="80000"/>
              <a:buFontTx/>
              <a:buChar char=""/>
              <a:defRPr sz="1800">
                <a:solidFill>
                  <a:srgbClr val="404040"/>
                </a:solidFill>
              </a:defRPr>
            </a:lvl1pPr>
            <a:lvl2pPr marL="778668" indent="-321468" defTabSz="457200">
              <a:lnSpc>
                <a:spcPct val="100000"/>
              </a:lnSpc>
              <a:buClr>
                <a:srgbClr val="E32D91"/>
              </a:buClr>
              <a:buSzPct val="80000"/>
              <a:buFontTx/>
              <a:buChar char=""/>
              <a:defRPr sz="1800">
                <a:solidFill>
                  <a:srgbClr val="404040"/>
                </a:solidFill>
              </a:defRPr>
            </a:lvl2pPr>
            <a:lvl3pPr marL="1208314" indent="-293914" defTabSz="457200">
              <a:lnSpc>
                <a:spcPct val="100000"/>
              </a:lnSpc>
              <a:buClr>
                <a:srgbClr val="E32D91"/>
              </a:buClr>
              <a:buSzPct val="80000"/>
              <a:buFontTx/>
              <a:buChar char=""/>
              <a:defRPr sz="1800">
                <a:solidFill>
                  <a:srgbClr val="404040"/>
                </a:solidFill>
              </a:defRPr>
            </a:lvl3pPr>
            <a:lvl4pPr marL="1714500" indent="-342900" defTabSz="457200">
              <a:lnSpc>
                <a:spcPct val="100000"/>
              </a:lnSpc>
              <a:buClr>
                <a:srgbClr val="E32D91"/>
              </a:buClr>
              <a:buSzPct val="80000"/>
              <a:buFontTx/>
              <a:buChar char=""/>
              <a:defRPr sz="1800">
                <a:solidFill>
                  <a:srgbClr val="404040"/>
                </a:solidFill>
              </a:defRPr>
            </a:lvl4pPr>
            <a:lvl5pPr marL="2171700" indent="-342900" defTabSz="457200">
              <a:lnSpc>
                <a:spcPct val="100000"/>
              </a:lnSpc>
              <a:buClr>
                <a:srgbClr val="E32D91"/>
              </a:buClr>
              <a:buSzPct val="80000"/>
              <a:buFontTx/>
              <a:buChar char=""/>
              <a:defRPr sz="1800">
                <a:solidFill>
                  <a:srgbClr val="404040"/>
                </a:solidFill>
              </a:defRPr>
            </a:lvl5pPr>
          </a:lstStyle>
          <a:p>
            <a:pPr/>
            <a:r>
              <a:t>內文層級一</a:t>
            </a:r>
          </a:p>
          <a:p>
            <a:pPr lvl="1"/>
            <a:r>
              <a:t>內文層級二</a:t>
            </a:r>
          </a:p>
          <a:p>
            <a:pPr lvl="2"/>
            <a:r>
              <a:t>內文層級三</a:t>
            </a:r>
          </a:p>
          <a:p>
            <a:pPr lvl="3"/>
            <a:r>
              <a:t>內文層級四</a:t>
            </a:r>
          </a:p>
          <a:p>
            <a:pPr lvl="4"/>
            <a:r>
              <a:t>內文層級五</a:t>
            </a:r>
          </a:p>
        </p:txBody>
      </p:sp>
      <p:sp>
        <p:nvSpPr>
          <p:cNvPr id="297" name="幻燈片編號"/>
          <p:cNvSpPr txBox="1"/>
          <p:nvPr>
            <p:ph type="sldNum" sz="quarter" idx="2"/>
          </p:nvPr>
        </p:nvSpPr>
        <p:spPr>
          <a:xfrm>
            <a:off x="9049981" y="6114704"/>
            <a:ext cx="224022" cy="218441"/>
          </a:xfrm>
          <a:prstGeom prst="rect">
            <a:avLst/>
          </a:prstGeom>
        </p:spPr>
        <p:txBody>
          <a:bodyPr/>
          <a:lstStyle>
            <a:lvl1pPr>
              <a:defRPr sz="900">
                <a:solidFill>
                  <a:srgbClr val="E32D9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Title and body">
    <p:spTree>
      <p:nvGrpSpPr>
        <p:cNvPr id="1" name=""/>
        <p:cNvGrpSpPr/>
        <p:nvPr/>
      </p:nvGrpSpPr>
      <p:grpSpPr>
        <a:xfrm>
          <a:off x="0" y="0"/>
          <a:ext cx="0" cy="0"/>
          <a:chOff x="0" y="0"/>
          <a:chExt cx="0" cy="0"/>
        </a:xfrm>
      </p:grpSpPr>
      <p:sp>
        <p:nvSpPr>
          <p:cNvPr id="304" name="Shape 19"/>
          <p:cNvSpPr/>
          <p:nvPr/>
        </p:nvSpPr>
        <p:spPr>
          <a:xfrm>
            <a:off x="-1" y="6727600"/>
            <a:ext cx="12192001" cy="130401"/>
          </a:xfrm>
          <a:prstGeom prst="rect">
            <a:avLst/>
          </a:prstGeom>
          <a:solidFill>
            <a:srgbClr val="F55E61"/>
          </a:solidFill>
          <a:ln w="12700">
            <a:miter lim="400000"/>
          </a:ln>
        </p:spPr>
        <p:txBody>
          <a:bodyPr lIns="60959" tIns="60959" rIns="60959" bIns="60959" anchor="ctr"/>
          <a:lstStyle/>
          <a:p>
            <a:pPr defTabSz="1219200">
              <a:defRPr>
                <a:latin typeface="Arial"/>
                <a:ea typeface="Arial"/>
                <a:cs typeface="Arial"/>
                <a:sym typeface="Arial"/>
              </a:defRPr>
            </a:pPr>
          </a:p>
        </p:txBody>
      </p:sp>
      <p:sp>
        <p:nvSpPr>
          <p:cNvPr id="305" name="大標題文字"/>
          <p:cNvSpPr txBox="1"/>
          <p:nvPr>
            <p:ph type="title"/>
          </p:nvPr>
        </p:nvSpPr>
        <p:spPr>
          <a:xfrm>
            <a:off x="415599" y="521799"/>
            <a:ext cx="11360802" cy="834801"/>
          </a:xfrm>
          <a:prstGeom prst="rect">
            <a:avLst/>
          </a:prstGeom>
        </p:spPr>
        <p:txBody>
          <a:bodyPr lIns="121899" tIns="121899" rIns="121899" bIns="121899" anchor="t"/>
          <a:lstStyle>
            <a:lvl1pPr defTabSz="1219200">
              <a:lnSpc>
                <a:spcPct val="100000"/>
              </a:lnSpc>
              <a:defRPr b="1" sz="4200">
                <a:solidFill>
                  <a:srgbClr val="F55E61"/>
                </a:solidFill>
                <a:latin typeface="Playfair Display"/>
                <a:ea typeface="Playfair Display"/>
                <a:cs typeface="Playfair Display"/>
                <a:sym typeface="Playfair Display"/>
              </a:defRPr>
            </a:lvl1pPr>
          </a:lstStyle>
          <a:p>
            <a:pPr/>
            <a:r>
              <a:t>大標題文字</a:t>
            </a:r>
          </a:p>
        </p:txBody>
      </p:sp>
      <p:sp>
        <p:nvSpPr>
          <p:cNvPr id="306" name="內文層級一…"/>
          <p:cNvSpPr txBox="1"/>
          <p:nvPr>
            <p:ph type="body" idx="1"/>
          </p:nvPr>
        </p:nvSpPr>
        <p:spPr>
          <a:xfrm>
            <a:off x="415599" y="1536633"/>
            <a:ext cx="11360802" cy="4555201"/>
          </a:xfrm>
          <a:prstGeom prst="rect">
            <a:avLst/>
          </a:prstGeom>
        </p:spPr>
        <p:txBody>
          <a:bodyPr lIns="121899" tIns="121899" rIns="121899" bIns="121899"/>
          <a:lstStyle>
            <a:lvl1pPr marL="0" indent="0" defTabSz="1219200">
              <a:lnSpc>
                <a:spcPct val="115000"/>
              </a:lnSpc>
              <a:spcBef>
                <a:spcPts val="2100"/>
              </a:spcBef>
              <a:buClr>
                <a:srgbClr val="5E696C"/>
              </a:buClr>
              <a:buFont typeface="Helvetica"/>
              <a:buChar char="●"/>
              <a:defRPr sz="2400">
                <a:solidFill>
                  <a:srgbClr val="5E696C"/>
                </a:solidFill>
                <a:latin typeface="Lato"/>
                <a:ea typeface="Lato"/>
                <a:cs typeface="Lato"/>
                <a:sym typeface="Lato"/>
              </a:defRPr>
            </a:lvl1pPr>
            <a:lvl2pPr marL="0" indent="0" defTabSz="1219200">
              <a:lnSpc>
                <a:spcPct val="115000"/>
              </a:lnSpc>
              <a:spcBef>
                <a:spcPts val="2100"/>
              </a:spcBef>
              <a:buClr>
                <a:srgbClr val="5E696C"/>
              </a:buClr>
              <a:buFont typeface="Helvetica"/>
              <a:buChar char="○"/>
              <a:defRPr sz="2400">
                <a:solidFill>
                  <a:srgbClr val="5E696C"/>
                </a:solidFill>
                <a:latin typeface="Lato"/>
                <a:ea typeface="Lato"/>
                <a:cs typeface="Lato"/>
                <a:sym typeface="Lato"/>
              </a:defRPr>
            </a:lvl2pPr>
            <a:lvl3pPr marL="0" indent="0" defTabSz="1219200">
              <a:lnSpc>
                <a:spcPct val="115000"/>
              </a:lnSpc>
              <a:spcBef>
                <a:spcPts val="2100"/>
              </a:spcBef>
              <a:buClr>
                <a:srgbClr val="5E696C"/>
              </a:buClr>
              <a:buFont typeface="Helvetica"/>
              <a:buChar char="■"/>
              <a:defRPr sz="2400">
                <a:solidFill>
                  <a:srgbClr val="5E696C"/>
                </a:solidFill>
                <a:latin typeface="Lato"/>
                <a:ea typeface="Lato"/>
                <a:cs typeface="Lato"/>
                <a:sym typeface="Lato"/>
              </a:defRPr>
            </a:lvl3pPr>
            <a:lvl4pPr marL="0" indent="0" defTabSz="1219200">
              <a:lnSpc>
                <a:spcPct val="115000"/>
              </a:lnSpc>
              <a:spcBef>
                <a:spcPts val="2100"/>
              </a:spcBef>
              <a:buClr>
                <a:srgbClr val="5E696C"/>
              </a:buClr>
              <a:buFont typeface="Helvetica"/>
              <a:buChar char="●"/>
              <a:defRPr sz="2400">
                <a:solidFill>
                  <a:srgbClr val="5E696C"/>
                </a:solidFill>
                <a:latin typeface="Lato"/>
                <a:ea typeface="Lato"/>
                <a:cs typeface="Lato"/>
                <a:sym typeface="Lato"/>
              </a:defRPr>
            </a:lvl4pPr>
            <a:lvl5pPr marL="0" indent="0" defTabSz="1219200">
              <a:lnSpc>
                <a:spcPct val="115000"/>
              </a:lnSpc>
              <a:spcBef>
                <a:spcPts val="2100"/>
              </a:spcBef>
              <a:buClr>
                <a:srgbClr val="5E696C"/>
              </a:buClr>
              <a:buFont typeface="Helvetica"/>
              <a:buChar char="○"/>
              <a:defRPr sz="2400">
                <a:solidFill>
                  <a:srgbClr val="5E696C"/>
                </a:solidFill>
                <a:latin typeface="Lato"/>
                <a:ea typeface="Lato"/>
                <a:cs typeface="Lato"/>
                <a:sym typeface="Lato"/>
              </a:defRPr>
            </a:lvl5pPr>
          </a:lstStyle>
          <a:p>
            <a:pPr/>
            <a:r>
              <a:t>內文層級一</a:t>
            </a:r>
          </a:p>
          <a:p>
            <a:pPr lvl="1"/>
            <a:r>
              <a:t>內文層級二</a:t>
            </a:r>
          </a:p>
          <a:p>
            <a:pPr lvl="2"/>
            <a:r>
              <a:t>內文層級三</a:t>
            </a:r>
          </a:p>
          <a:p>
            <a:pPr lvl="3"/>
            <a:r>
              <a:t>內文層級四</a:t>
            </a:r>
          </a:p>
          <a:p>
            <a:pPr lvl="4"/>
            <a:r>
              <a:t>內文層級五</a:t>
            </a:r>
          </a:p>
        </p:txBody>
      </p:sp>
      <p:sp>
        <p:nvSpPr>
          <p:cNvPr id="307" name="幻燈片編號"/>
          <p:cNvSpPr txBox="1"/>
          <p:nvPr>
            <p:ph type="sldNum" sz="quarter" idx="2"/>
          </p:nvPr>
        </p:nvSpPr>
        <p:spPr>
          <a:xfrm>
            <a:off x="11625918" y="6292944"/>
            <a:ext cx="426016" cy="421601"/>
          </a:xfrm>
          <a:prstGeom prst="rect">
            <a:avLst/>
          </a:prstGeom>
        </p:spPr>
        <p:txBody>
          <a:bodyPr lIns="121899" tIns="121899" rIns="121899" bIns="121899"/>
          <a:lstStyle>
            <a:lvl1pPr defTabSz="1219200">
              <a:defRPr>
                <a:solidFill>
                  <a:srgbClr val="5E696C"/>
                </a:solidFill>
                <a:latin typeface="Lato"/>
                <a:ea typeface="Lato"/>
                <a:cs typeface="Lato"/>
                <a:sym typeface="Lat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1" showMasterPhAnim="1">
  <p:cSld name="Title and body">
    <p:bg>
      <p:bgPr>
        <a:solidFill>
          <a:srgbClr val="212121"/>
        </a:solidFill>
      </p:bgPr>
    </p:bg>
    <p:spTree>
      <p:nvGrpSpPr>
        <p:cNvPr id="1" name=""/>
        <p:cNvGrpSpPr/>
        <p:nvPr/>
      </p:nvGrpSpPr>
      <p:grpSpPr>
        <a:xfrm>
          <a:off x="0" y="0"/>
          <a:ext cx="0" cy="0"/>
          <a:chOff x="0" y="0"/>
          <a:chExt cx="0" cy="0"/>
        </a:xfrm>
      </p:grpSpPr>
      <p:sp>
        <p:nvSpPr>
          <p:cNvPr id="314" name="大標題文字"/>
          <p:cNvSpPr txBox="1"/>
          <p:nvPr>
            <p:ph type="title"/>
          </p:nvPr>
        </p:nvSpPr>
        <p:spPr>
          <a:xfrm>
            <a:off x="415599" y="593366"/>
            <a:ext cx="11360802" cy="763601"/>
          </a:xfrm>
          <a:prstGeom prst="rect">
            <a:avLst/>
          </a:prstGeom>
        </p:spPr>
        <p:txBody>
          <a:bodyPr lIns="121899" tIns="121899" rIns="121899" bIns="121899" anchor="t"/>
          <a:lstStyle>
            <a:lvl1pPr defTabSz="1219200">
              <a:lnSpc>
                <a:spcPct val="100000"/>
              </a:lnSpc>
              <a:defRPr sz="3600">
                <a:solidFill>
                  <a:srgbClr val="FFFFFF"/>
                </a:solidFill>
                <a:latin typeface="Arial"/>
                <a:ea typeface="Arial"/>
                <a:cs typeface="Arial"/>
                <a:sym typeface="Arial"/>
              </a:defRPr>
            </a:lvl1pPr>
          </a:lstStyle>
          <a:p>
            <a:pPr/>
            <a:r>
              <a:t>大標題文字</a:t>
            </a:r>
          </a:p>
        </p:txBody>
      </p:sp>
      <p:sp>
        <p:nvSpPr>
          <p:cNvPr id="315" name="內文層級一…"/>
          <p:cNvSpPr txBox="1"/>
          <p:nvPr>
            <p:ph type="body" idx="1"/>
          </p:nvPr>
        </p:nvSpPr>
        <p:spPr>
          <a:xfrm>
            <a:off x="415599" y="1536633"/>
            <a:ext cx="11360802" cy="4555201"/>
          </a:xfrm>
          <a:prstGeom prst="rect">
            <a:avLst/>
          </a:prstGeom>
        </p:spPr>
        <p:txBody>
          <a:bodyPr lIns="121899" tIns="121899" rIns="121899" bIns="121899"/>
          <a:lstStyle>
            <a:lvl1pPr marL="0" indent="0" defTabSz="1219200">
              <a:lnSpc>
                <a:spcPct val="115000"/>
              </a:lnSpc>
              <a:spcBef>
                <a:spcPts val="2100"/>
              </a:spcBef>
              <a:buClr>
                <a:srgbClr val="ADADAD"/>
              </a:buClr>
              <a:buFontTx/>
              <a:buChar char="●"/>
              <a:defRPr sz="2400">
                <a:solidFill>
                  <a:srgbClr val="ADADAD"/>
                </a:solidFill>
                <a:latin typeface="Arial"/>
                <a:ea typeface="Arial"/>
                <a:cs typeface="Arial"/>
                <a:sym typeface="Arial"/>
              </a:defRPr>
            </a:lvl1pPr>
            <a:lvl2pPr marL="0" indent="0" defTabSz="1219200">
              <a:lnSpc>
                <a:spcPct val="115000"/>
              </a:lnSpc>
              <a:spcBef>
                <a:spcPts val="2100"/>
              </a:spcBef>
              <a:buClr>
                <a:srgbClr val="ADADAD"/>
              </a:buClr>
              <a:buFontTx/>
              <a:buChar char="○"/>
              <a:defRPr sz="2400">
                <a:solidFill>
                  <a:srgbClr val="ADADAD"/>
                </a:solidFill>
                <a:latin typeface="Arial"/>
                <a:ea typeface="Arial"/>
                <a:cs typeface="Arial"/>
                <a:sym typeface="Arial"/>
              </a:defRPr>
            </a:lvl2pPr>
            <a:lvl3pPr marL="0" indent="0" defTabSz="1219200">
              <a:lnSpc>
                <a:spcPct val="115000"/>
              </a:lnSpc>
              <a:spcBef>
                <a:spcPts val="2100"/>
              </a:spcBef>
              <a:buClr>
                <a:srgbClr val="ADADAD"/>
              </a:buClr>
              <a:buFontTx/>
              <a:buChar char="■"/>
              <a:defRPr sz="2400">
                <a:solidFill>
                  <a:srgbClr val="ADADAD"/>
                </a:solidFill>
                <a:latin typeface="Arial"/>
                <a:ea typeface="Arial"/>
                <a:cs typeface="Arial"/>
                <a:sym typeface="Arial"/>
              </a:defRPr>
            </a:lvl3pPr>
            <a:lvl4pPr marL="0" indent="0" defTabSz="1219200">
              <a:lnSpc>
                <a:spcPct val="115000"/>
              </a:lnSpc>
              <a:spcBef>
                <a:spcPts val="2100"/>
              </a:spcBef>
              <a:buClr>
                <a:srgbClr val="ADADAD"/>
              </a:buClr>
              <a:buFontTx/>
              <a:buChar char="●"/>
              <a:defRPr sz="2400">
                <a:solidFill>
                  <a:srgbClr val="ADADAD"/>
                </a:solidFill>
                <a:latin typeface="Arial"/>
                <a:ea typeface="Arial"/>
                <a:cs typeface="Arial"/>
                <a:sym typeface="Arial"/>
              </a:defRPr>
            </a:lvl4pPr>
            <a:lvl5pPr marL="0" indent="0" defTabSz="1219200">
              <a:lnSpc>
                <a:spcPct val="115000"/>
              </a:lnSpc>
              <a:spcBef>
                <a:spcPts val="2100"/>
              </a:spcBef>
              <a:buClr>
                <a:srgbClr val="ADADAD"/>
              </a:buClr>
              <a:buFontTx/>
              <a:buChar char="○"/>
              <a:defRPr sz="2400">
                <a:solidFill>
                  <a:srgbClr val="ADADAD"/>
                </a:solidFill>
                <a:latin typeface="Arial"/>
                <a:ea typeface="Arial"/>
                <a:cs typeface="Arial"/>
                <a:sym typeface="Arial"/>
              </a:defRPr>
            </a:lvl5pPr>
          </a:lstStyle>
          <a:p>
            <a:pPr/>
            <a:r>
              <a:t>內文層級一</a:t>
            </a:r>
          </a:p>
          <a:p>
            <a:pPr lvl="1"/>
            <a:r>
              <a:t>內文層級二</a:t>
            </a:r>
          </a:p>
          <a:p>
            <a:pPr lvl="2"/>
            <a:r>
              <a:t>內文層級三</a:t>
            </a:r>
          </a:p>
          <a:p>
            <a:pPr lvl="3"/>
            <a:r>
              <a:t>內文層級四</a:t>
            </a:r>
          </a:p>
          <a:p>
            <a:pPr lvl="4"/>
            <a:r>
              <a:t>內文層級五</a:t>
            </a:r>
          </a:p>
        </p:txBody>
      </p:sp>
      <p:sp>
        <p:nvSpPr>
          <p:cNvPr id="316" name="幻燈片編號"/>
          <p:cNvSpPr txBox="1"/>
          <p:nvPr>
            <p:ph type="sldNum" sz="quarter" idx="2"/>
          </p:nvPr>
        </p:nvSpPr>
        <p:spPr>
          <a:xfrm>
            <a:off x="11602195" y="6271715"/>
            <a:ext cx="426016" cy="416615"/>
          </a:xfrm>
          <a:prstGeom prst="rect">
            <a:avLst/>
          </a:prstGeom>
        </p:spPr>
        <p:txBody>
          <a:bodyPr lIns="121899" tIns="121899" rIns="121899" bIns="121899"/>
          <a:lstStyle>
            <a:lvl1pPr defTabSz="1219200">
              <a:defRPr>
                <a:solidFill>
                  <a:srgbClr val="ADADAD"/>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1" showMasterPhAnim="1">
  <p:cSld name="Title and two columns">
    <p:spTree>
      <p:nvGrpSpPr>
        <p:cNvPr id="1" name=""/>
        <p:cNvGrpSpPr/>
        <p:nvPr/>
      </p:nvGrpSpPr>
      <p:grpSpPr>
        <a:xfrm>
          <a:off x="0" y="0"/>
          <a:ext cx="0" cy="0"/>
          <a:chOff x="0" y="0"/>
          <a:chExt cx="0" cy="0"/>
        </a:xfrm>
      </p:grpSpPr>
      <p:sp>
        <p:nvSpPr>
          <p:cNvPr id="323" name="Shape 32"/>
          <p:cNvSpPr/>
          <p:nvPr/>
        </p:nvSpPr>
        <p:spPr>
          <a:xfrm>
            <a:off x="-1" y="-1"/>
            <a:ext cx="12192002" cy="650401"/>
          </a:xfrm>
          <a:prstGeom prst="rect">
            <a:avLst/>
          </a:prstGeom>
          <a:solidFill>
            <a:srgbClr val="E9EDEE"/>
          </a:solidFill>
          <a:ln w="12700">
            <a:miter lim="400000"/>
          </a:ln>
        </p:spPr>
        <p:txBody>
          <a:bodyPr lIns="60959" tIns="60959" rIns="60959" bIns="60959" anchor="ctr"/>
          <a:lstStyle/>
          <a:p>
            <a:pPr defTabSz="1219200">
              <a:defRPr>
                <a:latin typeface="Arial"/>
                <a:ea typeface="Arial"/>
                <a:cs typeface="Arial"/>
                <a:sym typeface="Arial"/>
              </a:defRPr>
            </a:pPr>
          </a:p>
        </p:txBody>
      </p:sp>
      <p:grpSp>
        <p:nvGrpSpPr>
          <p:cNvPr id="326" name="Shape 33"/>
          <p:cNvGrpSpPr/>
          <p:nvPr/>
        </p:nvGrpSpPr>
        <p:grpSpPr>
          <a:xfrm>
            <a:off x="1107189" y="1588341"/>
            <a:ext cx="994351" cy="61102"/>
            <a:chOff x="0" y="0"/>
            <a:chExt cx="994350" cy="61101"/>
          </a:xfrm>
        </p:grpSpPr>
        <p:sp>
          <p:nvSpPr>
            <p:cNvPr id="324" name="Shape 34"/>
            <p:cNvSpPr/>
            <p:nvPr/>
          </p:nvSpPr>
          <p:spPr>
            <a:xfrm rot="16200000">
              <a:off x="715227" y="-218023"/>
              <a:ext cx="61102" cy="497147"/>
            </a:xfrm>
            <a:prstGeom prst="rect">
              <a:avLst/>
            </a:prstGeom>
            <a:solidFill>
              <a:srgbClr val="EB5600"/>
            </a:solidFill>
            <a:ln w="12700" cap="flat">
              <a:noFill/>
              <a:miter lim="400000"/>
            </a:ln>
            <a:effectLst/>
          </p:spPr>
          <p:txBody>
            <a:bodyPr wrap="square" lIns="60959" tIns="60959" rIns="60959" bIns="60959" numCol="1" anchor="ctr">
              <a:noAutofit/>
            </a:bodyPr>
            <a:lstStyle/>
            <a:p>
              <a:pPr defTabSz="1219200">
                <a:defRPr>
                  <a:latin typeface="Arial"/>
                  <a:ea typeface="Arial"/>
                  <a:cs typeface="Arial"/>
                  <a:sym typeface="Arial"/>
                </a:defRPr>
              </a:pPr>
            </a:p>
          </p:txBody>
        </p:sp>
        <p:sp>
          <p:nvSpPr>
            <p:cNvPr id="325" name="Shape 35"/>
            <p:cNvSpPr/>
            <p:nvPr/>
          </p:nvSpPr>
          <p:spPr>
            <a:xfrm rot="16200000">
              <a:off x="220123" y="-220124"/>
              <a:ext cx="61102" cy="501349"/>
            </a:xfrm>
            <a:prstGeom prst="rect">
              <a:avLst/>
            </a:prstGeom>
            <a:solidFill>
              <a:srgbClr val="1A9988"/>
            </a:solidFill>
            <a:ln w="12700" cap="flat">
              <a:noFill/>
              <a:miter lim="400000"/>
            </a:ln>
            <a:effectLst/>
          </p:spPr>
          <p:txBody>
            <a:bodyPr wrap="square" lIns="60959" tIns="60959" rIns="60959" bIns="60959" numCol="1" anchor="ctr">
              <a:noAutofit/>
            </a:bodyPr>
            <a:lstStyle/>
            <a:p>
              <a:pPr defTabSz="1219200">
                <a:defRPr>
                  <a:latin typeface="Arial"/>
                  <a:ea typeface="Arial"/>
                  <a:cs typeface="Arial"/>
                  <a:sym typeface="Arial"/>
                </a:defRPr>
              </a:pPr>
            </a:p>
          </p:txBody>
        </p:sp>
      </p:grpSp>
      <p:sp>
        <p:nvSpPr>
          <p:cNvPr id="327" name="大標題文字"/>
          <p:cNvSpPr txBox="1"/>
          <p:nvPr>
            <p:ph type="title"/>
          </p:nvPr>
        </p:nvSpPr>
        <p:spPr>
          <a:xfrm>
            <a:off x="972599" y="1758199"/>
            <a:ext cx="10251201" cy="713601"/>
          </a:xfrm>
          <a:prstGeom prst="rect">
            <a:avLst/>
          </a:prstGeom>
        </p:spPr>
        <p:txBody>
          <a:bodyPr lIns="121899" tIns="121899" rIns="121899" bIns="121899" anchor="t"/>
          <a:lstStyle>
            <a:lvl1pPr defTabSz="1219200">
              <a:lnSpc>
                <a:spcPct val="100000"/>
              </a:lnSpc>
              <a:defRPr b="1" sz="3400">
                <a:solidFill>
                  <a:srgbClr val="1A1A1A"/>
                </a:solidFill>
                <a:latin typeface="Raleway"/>
                <a:ea typeface="Raleway"/>
                <a:cs typeface="Raleway"/>
                <a:sym typeface="Raleway"/>
              </a:defRPr>
            </a:lvl1pPr>
          </a:lstStyle>
          <a:p>
            <a:pPr/>
            <a:r>
              <a:t>大標題文字</a:t>
            </a:r>
          </a:p>
        </p:txBody>
      </p:sp>
      <p:sp>
        <p:nvSpPr>
          <p:cNvPr id="328" name="內文層級一…"/>
          <p:cNvSpPr txBox="1"/>
          <p:nvPr>
            <p:ph type="body" sz="quarter" idx="1"/>
          </p:nvPr>
        </p:nvSpPr>
        <p:spPr>
          <a:xfrm>
            <a:off x="972433" y="2771833"/>
            <a:ext cx="5032401" cy="3014801"/>
          </a:xfrm>
          <a:prstGeom prst="rect">
            <a:avLst/>
          </a:prstGeom>
        </p:spPr>
        <p:txBody>
          <a:bodyPr lIns="121899" tIns="121899" rIns="121899" bIns="121899"/>
          <a:lstStyle>
            <a:lvl1pPr marL="0" indent="0" defTabSz="1219200">
              <a:lnSpc>
                <a:spcPct val="115000"/>
              </a:lnSpc>
              <a:spcBef>
                <a:spcPts val="2100"/>
              </a:spcBef>
              <a:buClr>
                <a:srgbClr val="595959"/>
              </a:buClr>
              <a:buFont typeface="Helvetica"/>
              <a:buChar char="●"/>
              <a:defRPr sz="1600">
                <a:solidFill>
                  <a:srgbClr val="595959"/>
                </a:solidFill>
                <a:latin typeface="Lato"/>
                <a:ea typeface="Lato"/>
                <a:cs typeface="Lato"/>
                <a:sym typeface="Lato"/>
              </a:defRPr>
            </a:lvl1pPr>
            <a:lvl2pPr marL="0" indent="0" defTabSz="1219200">
              <a:lnSpc>
                <a:spcPct val="115000"/>
              </a:lnSpc>
              <a:spcBef>
                <a:spcPts val="2100"/>
              </a:spcBef>
              <a:buClr>
                <a:srgbClr val="595959"/>
              </a:buClr>
              <a:buFont typeface="Helvetica"/>
              <a:buChar char="○"/>
              <a:defRPr sz="1600">
                <a:solidFill>
                  <a:srgbClr val="595959"/>
                </a:solidFill>
                <a:latin typeface="Lato"/>
                <a:ea typeface="Lato"/>
                <a:cs typeface="Lato"/>
                <a:sym typeface="Lato"/>
              </a:defRPr>
            </a:lvl2pPr>
            <a:lvl3pPr marL="0" indent="0" defTabSz="1219200">
              <a:lnSpc>
                <a:spcPct val="115000"/>
              </a:lnSpc>
              <a:spcBef>
                <a:spcPts val="2100"/>
              </a:spcBef>
              <a:buClr>
                <a:srgbClr val="595959"/>
              </a:buClr>
              <a:buFont typeface="Helvetica"/>
              <a:buChar char="■"/>
              <a:defRPr sz="1600">
                <a:solidFill>
                  <a:srgbClr val="595959"/>
                </a:solidFill>
                <a:latin typeface="Lato"/>
                <a:ea typeface="Lato"/>
                <a:cs typeface="Lato"/>
                <a:sym typeface="Lato"/>
              </a:defRPr>
            </a:lvl3pPr>
            <a:lvl4pPr marL="0" indent="0" defTabSz="1219200">
              <a:lnSpc>
                <a:spcPct val="115000"/>
              </a:lnSpc>
              <a:spcBef>
                <a:spcPts val="2100"/>
              </a:spcBef>
              <a:buClr>
                <a:srgbClr val="595959"/>
              </a:buClr>
              <a:buFont typeface="Helvetica"/>
              <a:buChar char="●"/>
              <a:defRPr sz="1600">
                <a:solidFill>
                  <a:srgbClr val="595959"/>
                </a:solidFill>
                <a:latin typeface="Lato"/>
                <a:ea typeface="Lato"/>
                <a:cs typeface="Lato"/>
                <a:sym typeface="Lato"/>
              </a:defRPr>
            </a:lvl4pPr>
            <a:lvl5pPr marL="0" indent="0" defTabSz="1219200">
              <a:lnSpc>
                <a:spcPct val="115000"/>
              </a:lnSpc>
              <a:spcBef>
                <a:spcPts val="2100"/>
              </a:spcBef>
              <a:buClr>
                <a:srgbClr val="595959"/>
              </a:buClr>
              <a:buFont typeface="Helvetica"/>
              <a:buChar char="○"/>
              <a:defRPr sz="1600">
                <a:solidFill>
                  <a:srgbClr val="595959"/>
                </a:solidFill>
                <a:latin typeface="Lato"/>
                <a:ea typeface="Lato"/>
                <a:cs typeface="Lato"/>
                <a:sym typeface="Lato"/>
              </a:defRPr>
            </a:lvl5pPr>
          </a:lstStyle>
          <a:p>
            <a:pPr/>
            <a:r>
              <a:t>內文層級一</a:t>
            </a:r>
          </a:p>
          <a:p>
            <a:pPr lvl="1"/>
            <a:r>
              <a:t>內文層級二</a:t>
            </a:r>
          </a:p>
          <a:p>
            <a:pPr lvl="2"/>
            <a:r>
              <a:t>內文層級三</a:t>
            </a:r>
          </a:p>
          <a:p>
            <a:pPr lvl="3"/>
            <a:r>
              <a:t>內文層級四</a:t>
            </a:r>
          </a:p>
          <a:p>
            <a:pPr lvl="4"/>
            <a:r>
              <a:t>內文層級五</a:t>
            </a:r>
          </a:p>
        </p:txBody>
      </p:sp>
      <p:sp>
        <p:nvSpPr>
          <p:cNvPr id="329" name="Shape 38"/>
          <p:cNvSpPr txBox="1"/>
          <p:nvPr>
            <p:ph type="body" sz="quarter" idx="13"/>
          </p:nvPr>
        </p:nvSpPr>
        <p:spPr>
          <a:xfrm>
            <a:off x="6191472" y="2771833"/>
            <a:ext cx="5032400" cy="3014801"/>
          </a:xfrm>
          <a:prstGeom prst="rect">
            <a:avLst/>
          </a:prstGeom>
        </p:spPr>
        <p:txBody>
          <a:bodyPr lIns="121899" tIns="121899" rIns="121899" bIns="121899"/>
          <a:lstStyle/>
          <a:p>
            <a:pPr marL="0" indent="0" defTabSz="1219200">
              <a:lnSpc>
                <a:spcPct val="115000"/>
              </a:lnSpc>
              <a:spcBef>
                <a:spcPts val="2100"/>
              </a:spcBef>
              <a:buClr>
                <a:srgbClr val="595959"/>
              </a:buClr>
              <a:buFont typeface="Helvetica"/>
              <a:buChar char="●"/>
              <a:defRPr sz="1600">
                <a:solidFill>
                  <a:srgbClr val="595959"/>
                </a:solidFill>
                <a:latin typeface="Lato"/>
                <a:ea typeface="Lato"/>
                <a:cs typeface="Lato"/>
                <a:sym typeface="Lato"/>
              </a:defRPr>
            </a:pPr>
          </a:p>
        </p:txBody>
      </p:sp>
      <p:sp>
        <p:nvSpPr>
          <p:cNvPr id="330" name="幻燈片編號"/>
          <p:cNvSpPr txBox="1"/>
          <p:nvPr>
            <p:ph type="sldNum" sz="quarter" idx="2"/>
          </p:nvPr>
        </p:nvSpPr>
        <p:spPr>
          <a:xfrm>
            <a:off x="11687321" y="6384734"/>
            <a:ext cx="426016" cy="421601"/>
          </a:xfrm>
          <a:prstGeom prst="rect">
            <a:avLst/>
          </a:prstGeom>
        </p:spPr>
        <p:txBody>
          <a:bodyPr lIns="121899" tIns="121899" rIns="121899" bIns="121899"/>
          <a:lstStyle>
            <a:lvl1pPr defTabSz="1219200">
              <a:defRPr>
                <a:solidFill>
                  <a:srgbClr val="595959"/>
                </a:solidFill>
                <a:latin typeface="Lato"/>
                <a:ea typeface="Lato"/>
                <a:cs typeface="Lato"/>
                <a:sym typeface="Lat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章節標題">
    <p:spTree>
      <p:nvGrpSpPr>
        <p:cNvPr id="1" name=""/>
        <p:cNvGrpSpPr/>
        <p:nvPr/>
      </p:nvGrpSpPr>
      <p:grpSpPr>
        <a:xfrm>
          <a:off x="0" y="0"/>
          <a:ext cx="0" cy="0"/>
          <a:chOff x="0" y="0"/>
          <a:chExt cx="0" cy="0"/>
        </a:xfrm>
      </p:grpSpPr>
      <p:sp>
        <p:nvSpPr>
          <p:cNvPr id="29" name="大標題文字"/>
          <p:cNvSpPr txBox="1"/>
          <p:nvPr>
            <p:ph type="title"/>
          </p:nvPr>
        </p:nvSpPr>
        <p:spPr>
          <a:xfrm>
            <a:off x="831850" y="1709738"/>
            <a:ext cx="10515600" cy="2852737"/>
          </a:xfrm>
          <a:prstGeom prst="rect">
            <a:avLst/>
          </a:prstGeom>
        </p:spPr>
        <p:txBody>
          <a:bodyPr anchor="b"/>
          <a:lstStyle>
            <a:lvl1pPr>
              <a:defRPr sz="6000"/>
            </a:lvl1pPr>
          </a:lstStyle>
          <a:p>
            <a:pPr/>
            <a:r>
              <a:t>大標題文字</a:t>
            </a:r>
          </a:p>
        </p:txBody>
      </p:sp>
      <p:sp>
        <p:nvSpPr>
          <p:cNvPr id="30" name="內文層級一…"/>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內文層級一</a:t>
            </a:r>
          </a:p>
          <a:p>
            <a:pPr lvl="1"/>
            <a:r>
              <a:t>內文層級二</a:t>
            </a:r>
          </a:p>
          <a:p>
            <a:pPr lvl="2"/>
            <a:r>
              <a:t>內文層級三</a:t>
            </a:r>
          </a:p>
          <a:p>
            <a:pPr lvl="3"/>
            <a:r>
              <a:t>內文層級四</a:t>
            </a:r>
          </a:p>
          <a:p>
            <a:pPr lvl="4"/>
            <a:r>
              <a:t>內文層級五</a:t>
            </a:r>
          </a:p>
        </p:txBody>
      </p:sp>
      <p:sp>
        <p:nvSpPr>
          <p:cNvPr id="31"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兩項物件">
    <p:spTree>
      <p:nvGrpSpPr>
        <p:cNvPr id="1" name=""/>
        <p:cNvGrpSpPr/>
        <p:nvPr/>
      </p:nvGrpSpPr>
      <p:grpSpPr>
        <a:xfrm>
          <a:off x="0" y="0"/>
          <a:ext cx="0" cy="0"/>
          <a:chOff x="0" y="0"/>
          <a:chExt cx="0" cy="0"/>
        </a:xfrm>
      </p:grpSpPr>
      <p:sp>
        <p:nvSpPr>
          <p:cNvPr id="38" name="大標題文字"/>
          <p:cNvSpPr txBox="1"/>
          <p:nvPr>
            <p:ph type="title"/>
          </p:nvPr>
        </p:nvSpPr>
        <p:spPr>
          <a:prstGeom prst="rect">
            <a:avLst/>
          </a:prstGeom>
        </p:spPr>
        <p:txBody>
          <a:bodyPr/>
          <a:lstStyle/>
          <a:p>
            <a:pPr/>
            <a:r>
              <a:t>大標題文字</a:t>
            </a:r>
          </a:p>
        </p:txBody>
      </p:sp>
      <p:sp>
        <p:nvSpPr>
          <p:cNvPr id="39" name="內文層級一…"/>
          <p:cNvSpPr txBox="1"/>
          <p:nvPr>
            <p:ph type="body" sz="half" idx="1"/>
          </p:nvPr>
        </p:nvSpPr>
        <p:spPr>
          <a:xfrm>
            <a:off x="838200" y="1825625"/>
            <a:ext cx="5181600" cy="4351338"/>
          </a:xfrm>
          <a:prstGeom prst="rect">
            <a:avLst/>
          </a:prstGeom>
        </p:spPr>
        <p:txBody>
          <a:bodyPr/>
          <a:lstStyle/>
          <a:p>
            <a:pPr/>
            <a:r>
              <a:t>內文層級一</a:t>
            </a:r>
          </a:p>
          <a:p>
            <a:pPr lvl="1"/>
            <a:r>
              <a:t>內文層級二</a:t>
            </a:r>
          </a:p>
          <a:p>
            <a:pPr lvl="2"/>
            <a:r>
              <a:t>內文層級三</a:t>
            </a:r>
          </a:p>
          <a:p>
            <a:pPr lvl="3"/>
            <a:r>
              <a:t>內文層級四</a:t>
            </a:r>
          </a:p>
          <a:p>
            <a:pPr lvl="4"/>
            <a:r>
              <a:t>內文層級五</a:t>
            </a:r>
          </a:p>
        </p:txBody>
      </p:sp>
      <p:sp>
        <p:nvSpPr>
          <p:cNvPr id="40"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比對">
    <p:spTree>
      <p:nvGrpSpPr>
        <p:cNvPr id="1" name=""/>
        <p:cNvGrpSpPr/>
        <p:nvPr/>
      </p:nvGrpSpPr>
      <p:grpSpPr>
        <a:xfrm>
          <a:off x="0" y="0"/>
          <a:ext cx="0" cy="0"/>
          <a:chOff x="0" y="0"/>
          <a:chExt cx="0" cy="0"/>
        </a:xfrm>
      </p:grpSpPr>
      <p:sp>
        <p:nvSpPr>
          <p:cNvPr id="47" name="大標題文字"/>
          <p:cNvSpPr txBox="1"/>
          <p:nvPr>
            <p:ph type="title"/>
          </p:nvPr>
        </p:nvSpPr>
        <p:spPr>
          <a:xfrm>
            <a:off x="839787" y="365125"/>
            <a:ext cx="10515601" cy="1325563"/>
          </a:xfrm>
          <a:prstGeom prst="rect">
            <a:avLst/>
          </a:prstGeom>
        </p:spPr>
        <p:txBody>
          <a:bodyPr/>
          <a:lstStyle/>
          <a:p>
            <a:pPr/>
            <a:r>
              <a:t>大標題文字</a:t>
            </a:r>
          </a:p>
        </p:txBody>
      </p:sp>
      <p:sp>
        <p:nvSpPr>
          <p:cNvPr id="48" name="內文層級一…"/>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內文層級一</a:t>
            </a:r>
          </a:p>
          <a:p>
            <a:pPr lvl="1"/>
            <a:r>
              <a:t>內文層級二</a:t>
            </a:r>
          </a:p>
          <a:p>
            <a:pPr lvl="2"/>
            <a:r>
              <a:t>內文層級三</a:t>
            </a:r>
          </a:p>
          <a:p>
            <a:pPr lvl="3"/>
            <a:r>
              <a:t>內文層級四</a:t>
            </a:r>
          </a:p>
          <a:p>
            <a:pPr lvl="4"/>
            <a:r>
              <a:t>內文層級五</a:t>
            </a:r>
          </a:p>
        </p:txBody>
      </p:sp>
      <p:sp>
        <p:nvSpPr>
          <p:cNvPr id="49" name="文字版面配置區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0"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只有標題">
    <p:spTree>
      <p:nvGrpSpPr>
        <p:cNvPr id="1" name=""/>
        <p:cNvGrpSpPr/>
        <p:nvPr/>
      </p:nvGrpSpPr>
      <p:grpSpPr>
        <a:xfrm>
          <a:off x="0" y="0"/>
          <a:ext cx="0" cy="0"/>
          <a:chOff x="0" y="0"/>
          <a:chExt cx="0" cy="0"/>
        </a:xfrm>
      </p:grpSpPr>
      <p:sp>
        <p:nvSpPr>
          <p:cNvPr id="57" name="大標題文字"/>
          <p:cNvSpPr txBox="1"/>
          <p:nvPr>
            <p:ph type="title"/>
          </p:nvPr>
        </p:nvSpPr>
        <p:spPr>
          <a:prstGeom prst="rect">
            <a:avLst/>
          </a:prstGeom>
        </p:spPr>
        <p:txBody>
          <a:bodyPr/>
          <a:lstStyle/>
          <a:p>
            <a:pPr/>
            <a:r>
              <a:t>大標題文字</a:t>
            </a:r>
          </a:p>
        </p:txBody>
      </p:sp>
      <p:sp>
        <p:nvSpPr>
          <p:cNvPr id="58"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
        <p:nvSpPr>
          <p:cNvPr id="65"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含標題的內容">
    <p:spTree>
      <p:nvGrpSpPr>
        <p:cNvPr id="1" name=""/>
        <p:cNvGrpSpPr/>
        <p:nvPr/>
      </p:nvGrpSpPr>
      <p:grpSpPr>
        <a:xfrm>
          <a:off x="0" y="0"/>
          <a:ext cx="0" cy="0"/>
          <a:chOff x="0" y="0"/>
          <a:chExt cx="0" cy="0"/>
        </a:xfrm>
      </p:grpSpPr>
      <p:sp>
        <p:nvSpPr>
          <p:cNvPr id="72" name="大標題文字"/>
          <p:cNvSpPr txBox="1"/>
          <p:nvPr>
            <p:ph type="title"/>
          </p:nvPr>
        </p:nvSpPr>
        <p:spPr>
          <a:xfrm>
            <a:off x="839787" y="457200"/>
            <a:ext cx="3932239" cy="1600200"/>
          </a:xfrm>
          <a:prstGeom prst="rect">
            <a:avLst/>
          </a:prstGeom>
        </p:spPr>
        <p:txBody>
          <a:bodyPr anchor="b"/>
          <a:lstStyle>
            <a:lvl1pPr>
              <a:defRPr sz="3200"/>
            </a:lvl1pPr>
          </a:lstStyle>
          <a:p>
            <a:pPr/>
            <a:r>
              <a:t>大標題文字</a:t>
            </a:r>
          </a:p>
        </p:txBody>
      </p:sp>
      <p:sp>
        <p:nvSpPr>
          <p:cNvPr id="73" name="內文層級一…"/>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內文層級一</a:t>
            </a:r>
          </a:p>
          <a:p>
            <a:pPr lvl="1"/>
            <a:r>
              <a:t>內文層級二</a:t>
            </a:r>
          </a:p>
          <a:p>
            <a:pPr lvl="2"/>
            <a:r>
              <a:t>內文層級三</a:t>
            </a:r>
          </a:p>
          <a:p>
            <a:pPr lvl="3"/>
            <a:r>
              <a:t>內文層級四</a:t>
            </a:r>
          </a:p>
          <a:p>
            <a:pPr lvl="4"/>
            <a:r>
              <a:t>內文層級五</a:t>
            </a:r>
          </a:p>
        </p:txBody>
      </p:sp>
      <p:sp>
        <p:nvSpPr>
          <p:cNvPr id="74" name="文字版面配置區 3"/>
          <p:cNvSpPr/>
          <p:nvPr>
            <p:ph type="body" sz="quarter" idx="13"/>
          </p:nvPr>
        </p:nvSpPr>
        <p:spPr>
          <a:xfrm>
            <a:off x="839787" y="2057400"/>
            <a:ext cx="3932238" cy="3811588"/>
          </a:xfrm>
          <a:prstGeom prst="rect">
            <a:avLst/>
          </a:prstGeom>
        </p:spPr>
        <p:txBody>
          <a:bodyPr/>
          <a:lstStyle/>
          <a:p>
            <a:pPr marL="0" indent="0">
              <a:buSzTx/>
              <a:buFontTx/>
              <a:buNone/>
              <a:defRPr sz="1600"/>
            </a:pPr>
          </a:p>
        </p:txBody>
      </p:sp>
      <p:sp>
        <p:nvSpPr>
          <p:cNvPr id="75"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含標題的圖片">
    <p:spTree>
      <p:nvGrpSpPr>
        <p:cNvPr id="1" name=""/>
        <p:cNvGrpSpPr/>
        <p:nvPr/>
      </p:nvGrpSpPr>
      <p:grpSpPr>
        <a:xfrm>
          <a:off x="0" y="0"/>
          <a:ext cx="0" cy="0"/>
          <a:chOff x="0" y="0"/>
          <a:chExt cx="0" cy="0"/>
        </a:xfrm>
      </p:grpSpPr>
      <p:sp>
        <p:nvSpPr>
          <p:cNvPr id="82" name="大標題文字"/>
          <p:cNvSpPr txBox="1"/>
          <p:nvPr>
            <p:ph type="title"/>
          </p:nvPr>
        </p:nvSpPr>
        <p:spPr>
          <a:xfrm>
            <a:off x="839787" y="457200"/>
            <a:ext cx="3932239" cy="1600200"/>
          </a:xfrm>
          <a:prstGeom prst="rect">
            <a:avLst/>
          </a:prstGeom>
        </p:spPr>
        <p:txBody>
          <a:bodyPr anchor="b"/>
          <a:lstStyle>
            <a:lvl1pPr>
              <a:defRPr sz="3200"/>
            </a:lvl1pPr>
          </a:lstStyle>
          <a:p>
            <a:pPr/>
            <a:r>
              <a:t>大標題文字</a:t>
            </a:r>
          </a:p>
        </p:txBody>
      </p:sp>
      <p:sp>
        <p:nvSpPr>
          <p:cNvPr id="83" name="圖片版面配置區 2"/>
          <p:cNvSpPr/>
          <p:nvPr>
            <p:ph type="pic" sz="half" idx="13"/>
          </p:nvPr>
        </p:nvSpPr>
        <p:spPr>
          <a:xfrm>
            <a:off x="5183187" y="987425"/>
            <a:ext cx="6172201" cy="4873625"/>
          </a:xfrm>
          <a:prstGeom prst="rect">
            <a:avLst/>
          </a:prstGeom>
        </p:spPr>
        <p:txBody>
          <a:bodyPr lIns="91439" rIns="91439">
            <a:noAutofit/>
          </a:bodyPr>
          <a:lstStyle/>
          <a:p>
            <a:pPr/>
          </a:p>
        </p:txBody>
      </p:sp>
      <p:sp>
        <p:nvSpPr>
          <p:cNvPr id="84" name="內文層級一…"/>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內文層級一</a:t>
            </a:r>
          </a:p>
          <a:p>
            <a:pPr lvl="1"/>
            <a:r>
              <a:t>內文層級二</a:t>
            </a:r>
          </a:p>
          <a:p>
            <a:pPr lvl="2"/>
            <a:r>
              <a:t>內文層級三</a:t>
            </a:r>
          </a:p>
          <a:p>
            <a:pPr lvl="3"/>
            <a:r>
              <a:t>內文層級四</a:t>
            </a:r>
          </a:p>
          <a:p>
            <a:pPr lvl="4"/>
            <a:r>
              <a:t>內文層級五</a:t>
            </a:r>
          </a:p>
        </p:txBody>
      </p:sp>
      <p:sp>
        <p:nvSpPr>
          <p:cNvPr id="85"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大標題文字"/>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大標題文字</a:t>
            </a:r>
          </a:p>
        </p:txBody>
      </p:sp>
      <p:sp>
        <p:nvSpPr>
          <p:cNvPr id="3" name="內文層級一…"/>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內文層級一</a:t>
            </a:r>
          </a:p>
          <a:p>
            <a:pPr lvl="1"/>
            <a:r>
              <a:t>內文層級二</a:t>
            </a:r>
          </a:p>
          <a:p>
            <a:pPr lvl="2"/>
            <a:r>
              <a:t>內文層級三</a:t>
            </a:r>
          </a:p>
          <a:p>
            <a:pPr lvl="3"/>
            <a:r>
              <a:t>內文層級四</a:t>
            </a:r>
          </a:p>
          <a:p>
            <a:pPr lvl="4"/>
            <a:r>
              <a:t>內文層級五</a:t>
            </a:r>
          </a:p>
        </p:txBody>
      </p:sp>
      <p:sp>
        <p:nvSpPr>
          <p:cNvPr id="4" name="幻燈片編號"/>
          <p:cNvSpPr txBox="1"/>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audio" Target="../media/media1.mp3"/><Relationship Id="rId3" Type="http://schemas.microsoft.com/office/2007/relationships/media" Target="../media/media1.mp3"/><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zh.wikipedia.org/wiki/%E6%BC%8F%E5%AD%97%E6%96%87" TargetMode="Externa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hyperlink" Target="https://youtu.be/AMIseWBhEO8" TargetMode="Externa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9.png"/><Relationship Id="rId3" Type="http://schemas.openxmlformats.org/officeDocument/2006/relationships/image" Target="../media/image2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gi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36ykl2tJwZM" TargetMode="External"/><Relationship Id="rId3" Type="http://schemas.openxmlformats.org/officeDocument/2006/relationships/hyperlink" Target="https://www.youtube.com/watch?v=xUHQ2ybTejU" TargetMode="External"/><Relationship Id="rId4" Type="http://schemas.openxmlformats.org/officeDocument/2006/relationships/image" Target="../media/image5.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s://zh.wikipedia.org/wiki/142857"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coursera.org/learn/discrete-optimization" TargetMode="External"/><Relationship Id="rId3" Type="http://schemas.openxmlformats.org/officeDocument/2006/relationships/hyperlink" Target="https://rosettacode.org/wiki/Self-describing_numbers" TargetMode="External"/><Relationship Id="rId4" Type="http://schemas.openxmlformats.org/officeDocument/2006/relationships/hyperlink" Target="https://codegolf.stackexchange.com/questions/50151/magic-sequences-of-length-n"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標題 1"/>
          <p:cNvSpPr txBox="1"/>
          <p:nvPr>
            <p:ph type="ctrTitle"/>
          </p:nvPr>
        </p:nvSpPr>
        <p:spPr>
          <a:prstGeom prst="rect">
            <a:avLst/>
          </a:prstGeom>
        </p:spPr>
        <p:txBody>
          <a:bodyPr/>
          <a:lstStyle>
            <a:lvl1pPr defTabSz="457200">
              <a:lnSpc>
                <a:spcPts val="5500"/>
              </a:lnSpc>
              <a:defRPr sz="3100">
                <a:latin typeface="+mj-lt"/>
                <a:ea typeface="+mj-ea"/>
                <a:cs typeface="+mj-cs"/>
                <a:sym typeface="Calibri"/>
              </a:defRPr>
            </a:lvl1pPr>
          </a:lstStyle>
          <a:p>
            <a:pPr/>
            <a:r>
              <a:t>Interesting Sequences</a:t>
            </a:r>
          </a:p>
        </p:txBody>
      </p:sp>
      <p:sp>
        <p:nvSpPr>
          <p:cNvPr id="340" name="副標題 2"/>
          <p:cNvSpPr txBox="1"/>
          <p:nvPr>
            <p:ph type="subTitle" sz="quarter" idx="1"/>
          </p:nvPr>
        </p:nvSpPr>
        <p:spPr>
          <a:xfrm>
            <a:off x="1524000" y="3602037"/>
            <a:ext cx="9144000" cy="1655762"/>
          </a:xfrm>
          <a:prstGeom prst="rect">
            <a:avLst/>
          </a:prstGeom>
        </p:spPr>
        <p:txBody>
          <a:bodyPr/>
          <a:lstStyle>
            <a:lvl1pPr>
              <a:defRPr sz="3300"/>
            </a:lvl1pPr>
          </a:lstStyle>
          <a:p>
            <a:pPr/>
            <a:r>
              <a:t>HW1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Title 1"/>
          <p:cNvSpPr txBox="1"/>
          <p:nvPr>
            <p:ph type="title"/>
          </p:nvPr>
        </p:nvSpPr>
        <p:spPr>
          <a:xfrm>
            <a:off x="1393370" y="326571"/>
            <a:ext cx="9144001" cy="914401"/>
          </a:xfrm>
          <a:prstGeom prst="rect">
            <a:avLst/>
          </a:prstGeom>
        </p:spPr>
        <p:txBody>
          <a:bodyPr/>
          <a:lstStyle>
            <a:lvl1pPr>
              <a:defRPr sz="2400"/>
            </a:lvl1pPr>
          </a:lstStyle>
          <a:p>
            <a:pPr/>
            <a:r>
              <a:t>Algorithms for Biological Sequence Analysis [HW1]</a:t>
            </a:r>
          </a:p>
        </p:txBody>
      </p:sp>
      <p:sp>
        <p:nvSpPr>
          <p:cNvPr id="393" name="TextBox 3"/>
          <p:cNvSpPr txBox="1"/>
          <p:nvPr/>
        </p:nvSpPr>
        <p:spPr>
          <a:xfrm>
            <a:off x="4741817" y="1474447"/>
            <a:ext cx="1972492" cy="40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B05902122 </a:t>
            </a:r>
            <a:r>
              <a:rPr>
                <a:latin typeface="新細明體"/>
                <a:ea typeface="新細明體"/>
                <a:cs typeface="新細明體"/>
                <a:sym typeface="新細明體"/>
              </a:rPr>
              <a:t>黃柏文</a:t>
            </a:r>
          </a:p>
        </p:txBody>
      </p:sp>
      <p:sp>
        <p:nvSpPr>
          <p:cNvPr id="394" name="TextBox 4"/>
          <p:cNvSpPr txBox="1"/>
          <p:nvPr/>
        </p:nvSpPr>
        <p:spPr>
          <a:xfrm>
            <a:off x="1515292" y="2285999"/>
            <a:ext cx="9562011" cy="195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&lt;0, 4, 2, 6, 1, 5, 3, 7&gt; and &lt;0, 8, 4, 12, 2, 10, 6, 14, 1, 9, 5, 13, 3, 11, 7, 15&gt;</a:t>
            </a:r>
          </a:p>
          <a:p>
            <a:pPr/>
            <a:r>
              <a:t>Rule: sort &lt;0, 1, 2, 3, 4, 5, 6, 7&gt; and &lt;0, 1, 2, 3, 4, 5, 6, 7, 8, 9, 10, 11, 12, 13, 14, 15&gt; according to the reversed binary representation. To reverse the binary representation, one can generate a table of bitmask and then(let T be the number):</a:t>
            </a:r>
          </a:p>
          <a:p>
            <a:pPr/>
            <a:r>
              <a:t>T=((T&amp;0x3)&lt;&lt;2)|((T&amp;0xc)&gt;&gt;2)</a:t>
            </a:r>
          </a:p>
          <a:p>
            <a:pPr/>
            <a:r>
              <a:t>T=((T&amp;0x5)&lt;&lt;1)|((T&amp;0xa)&gt;&gt;1)</a:t>
            </a:r>
          </a:p>
          <a:p>
            <a:pPr/>
            <a:r>
              <a:t>This can be verified with the observation of complete binary tree.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54"/>
          <p:cNvSpPr txBox="1"/>
          <p:nvPr/>
        </p:nvSpPr>
        <p:spPr>
          <a:xfrm>
            <a:off x="5671766" y="2060266"/>
            <a:ext cx="6226401" cy="3170022"/>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p>
            <a:pPr defTabSz="1219200">
              <a:defRPr>
                <a:solidFill>
                  <a:srgbClr val="FFFFFF"/>
                </a:solidFill>
                <a:latin typeface="Arial"/>
                <a:ea typeface="Arial"/>
                <a:cs typeface="Arial"/>
                <a:sym typeface="Arial"/>
              </a:defRPr>
            </a:pPr>
            <a:r>
              <a:t>[Proof]</a:t>
            </a:r>
            <a:br/>
            <a:r>
              <a:t>We can proof this claim  by the facts:</a:t>
            </a:r>
            <a:endParaRPr>
              <a:solidFill>
                <a:srgbClr val="000000"/>
              </a:solidFill>
            </a:endParaRPr>
          </a:p>
          <a:p>
            <a:pPr marL="522514" indent="-293914" defTabSz="1219200">
              <a:buClr>
                <a:srgbClr val="FFFFFF"/>
              </a:buClr>
              <a:buSzPct val="100000"/>
              <a:buChar char="●"/>
              <a:defRPr>
                <a:solidFill>
                  <a:srgbClr val="FFFFFF"/>
                </a:solidFill>
                <a:latin typeface="Arial"/>
                <a:ea typeface="Arial"/>
                <a:cs typeface="Arial"/>
                <a:sym typeface="Arial"/>
              </a:defRPr>
            </a:pPr>
            <a:r>
              <a:t>After nth base64 iteration of any input, its first character is always “V”.</a:t>
            </a:r>
            <a:endParaRPr>
              <a:solidFill>
                <a:srgbClr val="000000"/>
              </a:solidFill>
            </a:endParaRPr>
          </a:p>
          <a:p>
            <a:pPr marL="522514" indent="-293914" defTabSz="1219200">
              <a:buClr>
                <a:srgbClr val="FFFFFF"/>
              </a:buClr>
              <a:buSzPct val="100000"/>
              <a:buChar char="●"/>
              <a:defRPr>
                <a:solidFill>
                  <a:srgbClr val="FFFFFF"/>
                </a:solidFill>
                <a:latin typeface="Arial"/>
                <a:ea typeface="Arial"/>
                <a:cs typeface="Arial"/>
                <a:sym typeface="Arial"/>
              </a:defRPr>
            </a:pPr>
            <a:r>
              <a:t>(induction) If S is prefix-invariant, that is, S and S’ = base64(S) has a common prefix, S’ is also prefix-invariant, due to the fact S’ has approx. 4 / 3 length of S.</a:t>
            </a:r>
            <a:endParaRPr>
              <a:solidFill>
                <a:srgbClr val="000000"/>
              </a:solidFill>
            </a:endParaRPr>
          </a:p>
          <a:p>
            <a:pPr defTabSz="1219200">
              <a:defRPr>
                <a:latin typeface="Arial"/>
                <a:ea typeface="Arial"/>
                <a:cs typeface="Arial"/>
                <a:sym typeface="Arial"/>
              </a:defRPr>
            </a:pPr>
          </a:p>
          <a:p>
            <a:pPr defTabSz="1219200">
              <a:defRPr>
                <a:solidFill>
                  <a:srgbClr val="FFFFFF"/>
                </a:solidFill>
                <a:latin typeface="Arial"/>
                <a:ea typeface="Arial"/>
                <a:cs typeface="Arial"/>
                <a:sym typeface="Arial"/>
              </a:defRPr>
            </a:pPr>
            <a:r>
              <a:t>Hence, “Vm</a:t>
            </a:r>
            <a:r>
              <a:rPr>
                <a:solidFill>
                  <a:srgbClr val="F4CCCC"/>
                </a:solidFill>
              </a:rPr>
              <a:t>0</a:t>
            </a:r>
            <a:r>
              <a:t>...” is determined by “Vm...”, “Vm0</a:t>
            </a:r>
            <a:r>
              <a:rPr>
                <a:solidFill>
                  <a:srgbClr val="F4CCCC"/>
                </a:solidFill>
              </a:rPr>
              <a:t>w</a:t>
            </a:r>
            <a:r>
              <a:t>...” is determined by “Vm0...”, and so forth.</a:t>
            </a:r>
          </a:p>
        </p:txBody>
      </p:sp>
      <p:sp>
        <p:nvSpPr>
          <p:cNvPr id="397" name="Shape 55"/>
          <p:cNvSpPr txBox="1"/>
          <p:nvPr>
            <p:ph type="title"/>
          </p:nvPr>
        </p:nvSpPr>
        <p:spPr>
          <a:xfrm>
            <a:off x="415599" y="593366"/>
            <a:ext cx="11360802" cy="763601"/>
          </a:xfrm>
          <a:prstGeom prst="rect">
            <a:avLst/>
          </a:prstGeom>
        </p:spPr>
        <p:txBody>
          <a:bodyPr/>
          <a:lstStyle>
            <a:lvl1pPr>
              <a:defRPr b="1"/>
            </a:lvl1pPr>
          </a:lstStyle>
          <a:p>
            <a:pPr/>
            <a:r>
              <a:t>Prefix-invariant base64 code</a:t>
            </a:r>
          </a:p>
        </p:txBody>
      </p:sp>
      <p:sp>
        <p:nvSpPr>
          <p:cNvPr id="398" name="Shape 56"/>
          <p:cNvSpPr txBox="1"/>
          <p:nvPr>
            <p:ph type="body" sz="quarter" idx="1"/>
          </p:nvPr>
        </p:nvSpPr>
        <p:spPr>
          <a:xfrm>
            <a:off x="7093733" y="718966"/>
            <a:ext cx="4552001" cy="638001"/>
          </a:xfrm>
          <a:prstGeom prst="rect">
            <a:avLst/>
          </a:prstGeom>
        </p:spPr>
        <p:txBody>
          <a:bodyPr/>
          <a:lstStyle>
            <a:lvl1pPr defTabSz="1121663">
              <a:spcBef>
                <a:spcPts val="1900"/>
              </a:spcBef>
              <a:buSzTx/>
              <a:buNone/>
              <a:defRPr sz="2208"/>
            </a:lvl1pPr>
          </a:lstStyle>
          <a:p>
            <a:pPr/>
            <a:r>
              <a:t>ID / Name: R06922148 / 林祥瑞</a:t>
            </a:r>
          </a:p>
        </p:txBody>
      </p:sp>
      <p:sp>
        <p:nvSpPr>
          <p:cNvPr id="399" name="Shape 57"/>
          <p:cNvSpPr txBox="1"/>
          <p:nvPr/>
        </p:nvSpPr>
        <p:spPr>
          <a:xfrm>
            <a:off x="341833" y="1422266"/>
            <a:ext cx="9432401" cy="638001"/>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normAutofit fontScale="100000" lnSpcReduction="0"/>
          </a:bodyPr>
          <a:lstStyle/>
          <a:p>
            <a:pPr defTabSz="1219200">
              <a:lnSpc>
                <a:spcPct val="115000"/>
              </a:lnSpc>
              <a:spcBef>
                <a:spcPts val="2100"/>
              </a:spcBef>
              <a:defRPr sz="2400">
                <a:solidFill>
                  <a:srgbClr val="ADADAD"/>
                </a:solidFill>
                <a:latin typeface="Arial"/>
                <a:ea typeface="Arial"/>
                <a:cs typeface="Arial"/>
                <a:sym typeface="Arial"/>
              </a:defRPr>
            </a:pPr>
            <a:r>
              <a:t>[EXAMPLE] </a:t>
            </a:r>
            <a:r>
              <a:rPr>
                <a:solidFill>
                  <a:srgbClr val="FFFFFF"/>
                </a:solidFill>
              </a:rPr>
              <a:t>base64("</a:t>
            </a:r>
            <a:r>
              <a:rPr>
                <a:solidFill>
                  <a:srgbClr val="D9EAD3"/>
                </a:solidFill>
              </a:rPr>
              <a:t>Vm0wd2QyU</a:t>
            </a:r>
            <a:r>
              <a:rPr>
                <a:solidFill>
                  <a:srgbClr val="FFFFFF"/>
                </a:solidFill>
              </a:rPr>
              <a:t>") = "</a:t>
            </a:r>
            <a:r>
              <a:rPr u="sng">
                <a:solidFill>
                  <a:srgbClr val="D9EAD3"/>
                </a:solidFill>
              </a:rPr>
              <a:t>Vm0wd2QyU</a:t>
            </a:r>
            <a:r>
              <a:rPr>
                <a:solidFill>
                  <a:srgbClr val="F4CCCC"/>
                </a:solidFill>
              </a:rPr>
              <a:t>XlV</a:t>
            </a:r>
            <a:r>
              <a:rPr>
                <a:solidFill>
                  <a:srgbClr val="FFFFFF"/>
                </a:solidFill>
              </a:rPr>
              <a:t>"</a:t>
            </a:r>
          </a:p>
        </p:txBody>
      </p:sp>
      <p:sp>
        <p:nvSpPr>
          <p:cNvPr id="400" name="Shape 58"/>
          <p:cNvSpPr txBox="1"/>
          <p:nvPr/>
        </p:nvSpPr>
        <p:spPr>
          <a:xfrm>
            <a:off x="334999" y="2060266"/>
            <a:ext cx="5596402" cy="4511497"/>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p>
            <a:pPr defTabSz="1219200">
              <a:defRPr>
                <a:solidFill>
                  <a:srgbClr val="FFFFFF"/>
                </a:solidFill>
                <a:latin typeface="Arial"/>
                <a:ea typeface="Arial"/>
                <a:cs typeface="Arial"/>
                <a:sym typeface="Arial"/>
              </a:defRPr>
            </a:pPr>
            <a:r>
              <a:t>[Claim]</a:t>
            </a:r>
            <a:endParaRPr>
              <a:solidFill>
                <a:srgbClr val="000000"/>
              </a:solidFill>
            </a:endParaRPr>
          </a:p>
          <a:p>
            <a:pPr defTabSz="1219200">
              <a:defRPr>
                <a:solidFill>
                  <a:srgbClr val="FFFFFF"/>
                </a:solidFill>
                <a:latin typeface="Arial"/>
                <a:ea typeface="Arial"/>
                <a:cs typeface="Arial"/>
                <a:sym typeface="Arial"/>
              </a:defRPr>
            </a:pPr>
            <a:r>
              <a:t>You can choose an arbitrary string and encode it repeatedly. They *must* finally fall into a prefix invariant base64 string staring with “Vm0wd2...”.</a:t>
            </a:r>
            <a:endParaRPr>
              <a:solidFill>
                <a:srgbClr val="000000"/>
              </a:solidFill>
            </a:endParaRPr>
          </a:p>
          <a:p>
            <a:pPr defTabSz="1219200">
              <a:defRPr sz="1600">
                <a:solidFill>
                  <a:srgbClr val="FFFFFF"/>
                </a:solidFill>
                <a:latin typeface="Arial"/>
                <a:ea typeface="Arial"/>
                <a:cs typeface="Arial"/>
                <a:sym typeface="Arial"/>
              </a:defRPr>
            </a:pPr>
            <a:r>
              <a:t>We can start with “love” and base64-encode it repeatedly.</a:t>
            </a:r>
            <a:endParaRPr>
              <a:solidFill>
                <a:srgbClr val="000000"/>
              </a:solidFill>
            </a:endParaRPr>
          </a:p>
          <a:p>
            <a:pPr defTabSz="1219200">
              <a:defRPr sz="1600">
                <a:solidFill>
                  <a:srgbClr val="ADADAD"/>
                </a:solidFill>
                <a:latin typeface="Arial"/>
                <a:ea typeface="Arial"/>
                <a:cs typeface="Arial"/>
                <a:sym typeface="Arial"/>
              </a:defRPr>
            </a:pPr>
            <a:r>
              <a:t>bG92ZQo=</a:t>
            </a:r>
            <a:endParaRPr>
              <a:solidFill>
                <a:srgbClr val="000000"/>
              </a:solidFill>
            </a:endParaRPr>
          </a:p>
          <a:p>
            <a:pPr defTabSz="1219200">
              <a:defRPr sz="1600">
                <a:solidFill>
                  <a:srgbClr val="ADADAD"/>
                </a:solidFill>
                <a:latin typeface="Arial"/>
                <a:ea typeface="Arial"/>
                <a:cs typeface="Arial"/>
                <a:sym typeface="Arial"/>
              </a:defRPr>
            </a:pPr>
            <a:r>
              <a:t>Ykc5MlpRbz0K</a:t>
            </a:r>
            <a:endParaRPr>
              <a:solidFill>
                <a:srgbClr val="000000"/>
              </a:solidFill>
            </a:endParaRPr>
          </a:p>
          <a:p>
            <a:pPr defTabSz="1219200">
              <a:defRPr sz="1600">
                <a:solidFill>
                  <a:srgbClr val="ADADAD"/>
                </a:solidFill>
                <a:latin typeface="Arial"/>
                <a:ea typeface="Arial"/>
                <a:cs typeface="Arial"/>
                <a:sym typeface="Arial"/>
              </a:defRPr>
            </a:pPr>
            <a:r>
              <a:t>WWtjNU1scFJiejBLCg==</a:t>
            </a:r>
            <a:endParaRPr>
              <a:solidFill>
                <a:srgbClr val="000000"/>
              </a:solidFill>
            </a:endParaRPr>
          </a:p>
          <a:p>
            <a:pPr defTabSz="1219200">
              <a:defRPr sz="1600" u="sng">
                <a:solidFill>
                  <a:srgbClr val="D9EAD3"/>
                </a:solidFill>
                <a:latin typeface="Arial"/>
                <a:ea typeface="Arial"/>
                <a:cs typeface="Arial"/>
                <a:sym typeface="Arial"/>
              </a:defRPr>
            </a:pPr>
            <a:r>
              <a:t>V</a:t>
            </a:r>
            <a:r>
              <a:rPr u="none">
                <a:solidFill>
                  <a:srgbClr val="ADADAD"/>
                </a:solidFill>
              </a:rPr>
              <a:t>1d0ak5VMXNjRkppZWpCTENnPT0K</a:t>
            </a:r>
            <a:endParaRPr>
              <a:solidFill>
                <a:srgbClr val="000000"/>
              </a:solidFill>
            </a:endParaRPr>
          </a:p>
          <a:p>
            <a:pPr defTabSz="1219200">
              <a:defRPr sz="1600" u="sng">
                <a:solidFill>
                  <a:srgbClr val="D9EAD3"/>
                </a:solidFill>
                <a:latin typeface="Arial"/>
                <a:ea typeface="Arial"/>
                <a:cs typeface="Arial"/>
                <a:sym typeface="Arial"/>
              </a:defRPr>
            </a:pPr>
            <a:r>
              <a:t>V</a:t>
            </a:r>
            <a:r>
              <a:rPr u="none">
                <a:solidFill>
                  <a:srgbClr val="ADADAD"/>
                </a:solidFill>
              </a:rPr>
              <a:t>jFkMGFrNVZNWE5qUmtwcFpXcENURU...</a:t>
            </a:r>
            <a:endParaRPr>
              <a:solidFill>
                <a:srgbClr val="000000"/>
              </a:solidFill>
            </a:endParaRPr>
          </a:p>
          <a:p>
            <a:pPr defTabSz="1219200">
              <a:defRPr sz="1600" u="sng">
                <a:solidFill>
                  <a:srgbClr val="D9EAD3"/>
                </a:solidFill>
                <a:latin typeface="Arial"/>
                <a:ea typeface="Arial"/>
                <a:cs typeface="Arial"/>
                <a:sym typeface="Arial"/>
              </a:defRPr>
            </a:pPr>
            <a:r>
              <a:t>Vm</a:t>
            </a:r>
            <a:r>
              <a:rPr u="none">
                <a:solidFill>
                  <a:srgbClr val="ADADAD"/>
                </a:solidFill>
              </a:rPr>
              <a:t>pGa01HRnJOVlpOV0U1cVVtdHdjRn...</a:t>
            </a:r>
            <a:endParaRPr>
              <a:solidFill>
                <a:srgbClr val="000000"/>
              </a:solidFill>
            </a:endParaRPr>
          </a:p>
          <a:p>
            <a:pPr defTabSz="1219200">
              <a:defRPr sz="1600" u="sng">
                <a:solidFill>
                  <a:srgbClr val="D9EAD3"/>
                </a:solidFill>
                <a:latin typeface="Arial"/>
                <a:ea typeface="Arial"/>
                <a:cs typeface="Arial"/>
                <a:sym typeface="Arial"/>
              </a:defRPr>
            </a:pPr>
            <a:r>
              <a:t>Vm</a:t>
            </a:r>
            <a:r>
              <a:rPr u="none">
                <a:solidFill>
                  <a:srgbClr val="ADADAD"/>
                </a:solidFill>
              </a:rPr>
              <a:t>1wR2EwMUhSbkpPVmxwT1YwVTFjVl...</a:t>
            </a:r>
            <a:endParaRPr>
              <a:solidFill>
                <a:srgbClr val="000000"/>
              </a:solidFill>
            </a:endParaRPr>
          </a:p>
          <a:p>
            <a:pPr defTabSz="1219200">
              <a:defRPr sz="1600" u="sng">
                <a:solidFill>
                  <a:srgbClr val="D9EAD3"/>
                </a:solidFill>
                <a:latin typeface="Arial"/>
                <a:ea typeface="Arial"/>
                <a:cs typeface="Arial"/>
                <a:sym typeface="Arial"/>
              </a:defRPr>
            </a:pPr>
            <a:r>
              <a:t>Vm0</a:t>
            </a:r>
            <a:r>
              <a:rPr u="none">
                <a:solidFill>
                  <a:srgbClr val="ADADAD"/>
                </a:solidFill>
              </a:rPr>
              <a:t>xd1IyRXdNVWhTYmtwUFZteHdUMV...</a:t>
            </a:r>
            <a:endParaRPr>
              <a:solidFill>
                <a:srgbClr val="000000"/>
              </a:solidFill>
            </a:endParaRPr>
          </a:p>
          <a:p>
            <a:pPr defTabSz="1219200">
              <a:defRPr sz="1600" u="sng">
                <a:solidFill>
                  <a:srgbClr val="D9EAD3"/>
                </a:solidFill>
                <a:latin typeface="Arial"/>
                <a:ea typeface="Arial"/>
                <a:cs typeface="Arial"/>
                <a:sym typeface="Arial"/>
              </a:defRPr>
            </a:pPr>
            <a:r>
              <a:t>Vm0w</a:t>
            </a:r>
            <a:r>
              <a:rPr u="none">
                <a:solidFill>
                  <a:srgbClr val="ADADAD"/>
                </a:solidFill>
              </a:rPr>
              <a:t>eGQxSXlSWGROVldoVFltdHdVRl...</a:t>
            </a:r>
            <a:endParaRPr>
              <a:solidFill>
                <a:srgbClr val="000000"/>
              </a:solidFill>
            </a:endParaRPr>
          </a:p>
          <a:p>
            <a:pPr defTabSz="1219200">
              <a:defRPr sz="1600" u="sng">
                <a:solidFill>
                  <a:srgbClr val="D9EAD3"/>
                </a:solidFill>
                <a:latin typeface="Arial"/>
                <a:ea typeface="Arial"/>
                <a:cs typeface="Arial"/>
                <a:sym typeface="Arial"/>
              </a:defRPr>
            </a:pPr>
            <a:r>
              <a:t>Vm0wd</a:t>
            </a:r>
            <a:r>
              <a:rPr>
                <a:solidFill>
                  <a:srgbClr val="ADADAD"/>
                </a:solidFill>
              </a:rPr>
              <a:t>2</a:t>
            </a:r>
            <a:r>
              <a:rPr u="none">
                <a:solidFill>
                  <a:srgbClr val="ADADAD"/>
                </a:solidFill>
              </a:rPr>
              <a:t>VHUXhTWGxTV0dST1ZsZG9WRm...</a:t>
            </a:r>
            <a:endParaRPr>
              <a:solidFill>
                <a:srgbClr val="000000"/>
              </a:solidFill>
            </a:endParaRPr>
          </a:p>
          <a:p>
            <a:pPr defTabSz="1219200">
              <a:defRPr sz="1600" u="sng">
                <a:solidFill>
                  <a:srgbClr val="D9EAD3"/>
                </a:solidFill>
                <a:latin typeface="Arial"/>
                <a:ea typeface="Arial"/>
                <a:cs typeface="Arial"/>
                <a:sym typeface="Arial"/>
              </a:defRPr>
            </a:pPr>
            <a:r>
              <a:t>Vm0wd2</a:t>
            </a:r>
            <a:r>
              <a:rPr>
                <a:solidFill>
                  <a:srgbClr val="ADADAD"/>
                </a:solidFill>
              </a:rPr>
              <a:t>Qy</a:t>
            </a:r>
            <a:r>
              <a:rPr u="none">
                <a:solidFill>
                  <a:srgbClr val="ADADAD"/>
                </a:solidFill>
              </a:rPr>
              <a:t>VkhVWGhUV0d4VFYwZFNUMV...</a:t>
            </a:r>
            <a:endParaRPr>
              <a:solidFill>
                <a:srgbClr val="000000"/>
              </a:solidFill>
            </a:endParaRPr>
          </a:p>
          <a:p>
            <a:pPr defTabSz="1219200">
              <a:defRPr sz="1600" u="sng">
                <a:solidFill>
                  <a:srgbClr val="D9EAD3"/>
                </a:solidFill>
                <a:latin typeface="Arial"/>
                <a:ea typeface="Arial"/>
                <a:cs typeface="Arial"/>
                <a:sym typeface="Arial"/>
              </a:defRPr>
            </a:pPr>
            <a:r>
              <a:t>Vm0wd2Q</a:t>
            </a:r>
            <a:r>
              <a:rPr>
                <a:solidFill>
                  <a:srgbClr val="ADADAD"/>
                </a:solidFill>
              </a:rPr>
              <a:t>yUXl</a:t>
            </a:r>
            <a:r>
              <a:rPr u="none">
                <a:solidFill>
                  <a:srgbClr val="ADADAD"/>
                </a:solidFill>
              </a:rPr>
              <a:t>Wa2hWV0doVVYwZDRWRl…</a:t>
            </a:r>
            <a:endParaRPr>
              <a:solidFill>
                <a:srgbClr val="000000"/>
              </a:solidFill>
            </a:endParaRPr>
          </a:p>
          <a:p>
            <a:pPr defTabSz="1219200">
              <a:defRPr sz="1600">
                <a:solidFill>
                  <a:srgbClr val="ADADAD"/>
                </a:solidFill>
                <a:latin typeface="Arial"/>
                <a:ea typeface="Arial"/>
                <a:cs typeface="Arial"/>
                <a:sym typeface="Arial"/>
              </a:defRPr>
            </a:pPr>
            <a:r>
              <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4" name="Literal Sequence"/>
          <p:cNvSpPr txBox="1"/>
          <p:nvPr>
            <p:ph type="title"/>
          </p:nvPr>
        </p:nvSpPr>
        <p:spPr>
          <a:xfrm>
            <a:off x="838200" y="2766218"/>
            <a:ext cx="10515600" cy="1325564"/>
          </a:xfrm>
          <a:prstGeom prst="rect">
            <a:avLst/>
          </a:prstGeom>
        </p:spPr>
        <p:txBody>
          <a:bodyPr/>
          <a:lstStyle>
            <a:lvl1pPr algn="ctr">
              <a:defRPr>
                <a:latin typeface="Trebuchet MS"/>
                <a:ea typeface="Trebuchet MS"/>
                <a:cs typeface="Trebuchet MS"/>
                <a:sym typeface="Trebuchet MS"/>
              </a:defRPr>
            </a:lvl1pPr>
          </a:lstStyle>
          <a:p>
            <a:pPr/>
            <a:r>
              <a:t>Literal Sequence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6" name="Chariots Of Fire" descr="Chariots Of Fire"/>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9861116" y="5900308"/>
            <a:ext cx="571501" cy="571501"/>
          </a:xfrm>
          <a:prstGeom prst="rect">
            <a:avLst/>
          </a:prstGeom>
          <a:ln w="12700">
            <a:miter lim="400000"/>
          </a:ln>
        </p:spPr>
      </p:pic>
      <p:pic>
        <p:nvPicPr>
          <p:cNvPr id="407" name="Object 30" descr="Object 30"/>
          <p:cNvPicPr>
            <a:picLocks noChangeAspect="1"/>
          </p:cNvPicPr>
          <p:nvPr/>
        </p:nvPicPr>
        <p:blipFill>
          <a:blip r:embed="rId5">
            <a:extLst/>
          </a:blip>
          <a:stretch>
            <a:fillRect/>
          </a:stretch>
        </p:blipFill>
        <p:spPr>
          <a:xfrm>
            <a:off x="0" y="0"/>
            <a:ext cx="6094413" cy="3427413"/>
          </a:xfrm>
          <a:prstGeom prst="rect">
            <a:avLst/>
          </a:prstGeom>
          <a:ln w="12700">
            <a:miter lim="400000"/>
          </a:ln>
        </p:spPr>
      </p:pic>
      <p:pic>
        <p:nvPicPr>
          <p:cNvPr id="408" name="Object 31" descr="Object 31"/>
          <p:cNvPicPr>
            <a:picLocks noChangeAspect="1"/>
          </p:cNvPicPr>
          <p:nvPr/>
        </p:nvPicPr>
        <p:blipFill>
          <a:blip r:embed="rId6">
            <a:extLst/>
          </a:blip>
          <a:stretch>
            <a:fillRect/>
          </a:stretch>
        </p:blipFill>
        <p:spPr>
          <a:xfrm>
            <a:off x="6097587" y="0"/>
            <a:ext cx="6094413" cy="3427413"/>
          </a:xfrm>
          <a:prstGeom prst="rect">
            <a:avLst/>
          </a:prstGeom>
          <a:ln w="12700">
            <a:miter lim="400000"/>
          </a:ln>
        </p:spPr>
      </p:pic>
      <p:pic>
        <p:nvPicPr>
          <p:cNvPr id="409" name="Object 32" descr="Object 32"/>
          <p:cNvPicPr>
            <a:picLocks noChangeAspect="1"/>
          </p:cNvPicPr>
          <p:nvPr/>
        </p:nvPicPr>
        <p:blipFill>
          <a:blip r:embed="rId7">
            <a:extLst/>
          </a:blip>
          <a:stretch>
            <a:fillRect/>
          </a:stretch>
        </p:blipFill>
        <p:spPr>
          <a:xfrm>
            <a:off x="-3" y="3430587"/>
            <a:ext cx="6094413" cy="3427413"/>
          </a:xfrm>
          <a:prstGeom prst="rect">
            <a:avLst/>
          </a:prstGeom>
          <a:ln w="12700">
            <a:miter lim="400000"/>
          </a:ln>
        </p:spPr>
      </p:pic>
      <p:pic>
        <p:nvPicPr>
          <p:cNvPr id="410" name="Object 33" descr="Object 33"/>
          <p:cNvPicPr>
            <a:picLocks noChangeAspect="1"/>
          </p:cNvPicPr>
          <p:nvPr/>
        </p:nvPicPr>
        <p:blipFill>
          <a:blip r:embed="rId8">
            <a:extLst/>
          </a:blip>
          <a:stretch>
            <a:fillRect/>
          </a:stretch>
        </p:blipFill>
        <p:spPr>
          <a:xfrm>
            <a:off x="6097587" y="3430587"/>
            <a:ext cx="6094413" cy="342741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202527343" fill="hold"/>
                                        <p:tgtEl>
                                          <p:spTgt spid="40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40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2" name="標題 1"/>
          <p:cNvSpPr txBox="1"/>
          <p:nvPr>
            <p:ph type="ctrTitle"/>
          </p:nvPr>
        </p:nvSpPr>
        <p:spPr>
          <a:prstGeom prst="rect">
            <a:avLst/>
          </a:prstGeom>
        </p:spPr>
        <p:txBody>
          <a:bodyPr/>
          <a:lstStyle/>
          <a:p>
            <a:pPr/>
            <a:r>
              <a:t>family</a:t>
            </a:r>
          </a:p>
        </p:txBody>
      </p:sp>
      <p:sp>
        <p:nvSpPr>
          <p:cNvPr id="413" name="副標題 2"/>
          <p:cNvSpPr txBox="1"/>
          <p:nvPr>
            <p:ph type="subTitle" sz="quarter" idx="1"/>
          </p:nvPr>
        </p:nvSpPr>
        <p:spPr>
          <a:xfrm>
            <a:off x="1524000" y="3602037"/>
            <a:ext cx="9144000" cy="1655762"/>
          </a:xfrm>
          <a:prstGeom prst="rect">
            <a:avLst/>
          </a:prstGeom>
        </p:spPr>
        <p:txBody>
          <a:bodyPr/>
          <a:lstStyle/>
          <a:p>
            <a:pPr defTabSz="841247">
              <a:lnSpc>
                <a:spcPct val="81000"/>
              </a:lnSpc>
              <a:spcBef>
                <a:spcPts val="900"/>
              </a:spcBef>
              <a:defRPr sz="2208"/>
            </a:pPr>
            <a:r>
              <a:t>Family</a:t>
            </a:r>
            <a:r>
              <a:t>可以是</a:t>
            </a:r>
            <a:r>
              <a:t>father and mother, I love you </a:t>
            </a:r>
            <a:r>
              <a:t>取每個單字的第一個未母組成</a:t>
            </a:r>
            <a:r>
              <a:t>,</a:t>
            </a:r>
            <a:r>
              <a:t>不知道是巧合還是後來人發現的</a:t>
            </a:r>
            <a:r>
              <a:t>,</a:t>
            </a:r>
            <a:r>
              <a:t>十分有趣</a:t>
            </a:r>
          </a:p>
          <a:p>
            <a:pPr defTabSz="841247">
              <a:lnSpc>
                <a:spcPct val="81000"/>
              </a:lnSpc>
              <a:spcBef>
                <a:spcPts val="900"/>
              </a:spcBef>
              <a:defRPr sz="2208"/>
            </a:pPr>
          </a:p>
          <a:p>
            <a:pPr defTabSz="841247">
              <a:lnSpc>
                <a:spcPct val="81000"/>
              </a:lnSpc>
              <a:spcBef>
                <a:spcPts val="900"/>
              </a:spcBef>
              <a:defRPr sz="2208"/>
            </a:pPr>
            <a:r>
              <a:t>B03902123 </a:t>
            </a:r>
            <a:r>
              <a:t>陳至侃</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5" name="タイトル 1"/>
          <p:cNvSpPr txBox="1"/>
          <p:nvPr>
            <p:ph type="title"/>
          </p:nvPr>
        </p:nvSpPr>
        <p:spPr>
          <a:xfrm>
            <a:off x="838200" y="0"/>
            <a:ext cx="10515600" cy="1325563"/>
          </a:xfrm>
          <a:prstGeom prst="rect">
            <a:avLst/>
          </a:prstGeom>
        </p:spPr>
        <p:txBody>
          <a:bodyPr/>
          <a:lstStyle>
            <a:lvl1pPr algn="ctr">
              <a:defRPr sz="3600"/>
            </a:lvl1pPr>
          </a:lstStyle>
          <a:p>
            <a:pPr/>
            <a:r>
              <a:t>Popple illusion with Japanese letter</a:t>
            </a:r>
          </a:p>
        </p:txBody>
      </p:sp>
      <p:sp>
        <p:nvSpPr>
          <p:cNvPr id="416" name="コンテンツ プレースホルダー 3"/>
          <p:cNvSpPr txBox="1"/>
          <p:nvPr>
            <p:ph type="body" sz="half" idx="1"/>
          </p:nvPr>
        </p:nvSpPr>
        <p:spPr>
          <a:xfrm>
            <a:off x="88900" y="1325563"/>
            <a:ext cx="6654800" cy="4995863"/>
          </a:xfrm>
          <a:prstGeom prst="rect">
            <a:avLst/>
          </a:prstGeom>
        </p:spPr>
        <p:txBody>
          <a:bodyPr/>
          <a:lstStyle/>
          <a:p>
            <a:pPr marL="0" indent="0" algn="ctr" defTabSz="832104">
              <a:lnSpc>
                <a:spcPct val="72000"/>
              </a:lnSpc>
              <a:spcBef>
                <a:spcPts val="900"/>
              </a:spcBef>
              <a:buSzTx/>
              <a:buNone/>
              <a:defRPr sz="1638"/>
            </a:pPr>
          </a:p>
          <a:p>
            <a:pPr marL="0" indent="0" algn="ctr" defTabSz="832104">
              <a:lnSpc>
                <a:spcPct val="72000"/>
              </a:lnSpc>
              <a:spcBef>
                <a:spcPts val="900"/>
              </a:spcBef>
              <a:buSzTx/>
              <a:buNone/>
              <a:defRPr sz="1456"/>
            </a:pPr>
            <a:r>
              <a:t>Sequence of “</a:t>
            </a:r>
            <a:r>
              <a:rPr>
                <a:latin typeface="+mn-lt"/>
                <a:ea typeface="+mn-ea"/>
                <a:cs typeface="+mn-cs"/>
                <a:sym typeface="Helvetica"/>
              </a:rPr>
              <a:t>杏マナー</a:t>
            </a:r>
            <a:r>
              <a:t>” and “</a:t>
            </a:r>
            <a:r>
              <a:rPr>
                <a:latin typeface="+mn-lt"/>
                <a:ea typeface="+mn-ea"/>
                <a:cs typeface="+mn-cs"/>
                <a:sym typeface="Helvetica"/>
              </a:rPr>
              <a:t>ーナマ杏</a:t>
            </a:r>
            <a:r>
              <a:t>”</a:t>
            </a:r>
            <a:endParaRPr sz="2275"/>
          </a:p>
          <a:p>
            <a:pPr marL="0" indent="0" algn="ctr" defTabSz="832104">
              <a:lnSpc>
                <a:spcPct val="72000"/>
              </a:lnSpc>
              <a:spcBef>
                <a:spcPts val="900"/>
              </a:spcBef>
              <a:buSzTx/>
              <a:buNone/>
              <a:defRPr sz="1638"/>
            </a:pPr>
          </a:p>
          <a:p>
            <a:pPr marL="0" indent="0" algn="ctr" defTabSz="832104">
              <a:lnSpc>
                <a:spcPct val="72000"/>
              </a:lnSpc>
              <a:spcBef>
                <a:spcPts val="900"/>
              </a:spcBef>
              <a:buSzTx/>
              <a:buNone/>
              <a:defRPr sz="1456"/>
            </a:pPr>
            <a:r>
              <a:rPr>
                <a:latin typeface="+mn-lt"/>
                <a:ea typeface="+mn-ea"/>
                <a:cs typeface="+mn-cs"/>
                <a:sym typeface="Helvetica"/>
              </a:rPr>
              <a:t>杏マナー杏マナー杏マナー杏マナー杏マナー杏マナー杏マナー</a:t>
            </a:r>
            <a:endParaRPr sz="1638"/>
          </a:p>
          <a:p>
            <a:pPr marL="0" indent="0" algn="ctr" defTabSz="832104">
              <a:lnSpc>
                <a:spcPct val="72000"/>
              </a:lnSpc>
              <a:spcBef>
                <a:spcPts val="900"/>
              </a:spcBef>
              <a:buSzTx/>
              <a:buNone/>
              <a:defRPr sz="1456"/>
            </a:pPr>
            <a:r>
              <a:rPr>
                <a:latin typeface="+mn-lt"/>
                <a:ea typeface="+mn-ea"/>
                <a:cs typeface="+mn-cs"/>
                <a:sym typeface="Helvetica"/>
              </a:rPr>
              <a:t>杏マナー杏マナー杏マナー杏マナー杏マナー杏マナー杏マナー</a:t>
            </a:r>
            <a:endParaRPr sz="1638"/>
          </a:p>
          <a:p>
            <a:pPr marL="0" indent="0" algn="ctr" defTabSz="832104">
              <a:lnSpc>
                <a:spcPct val="72000"/>
              </a:lnSpc>
              <a:spcBef>
                <a:spcPts val="900"/>
              </a:spcBef>
              <a:buSzTx/>
              <a:buNone/>
              <a:defRPr sz="1456"/>
            </a:pPr>
            <a:r>
              <a:rPr>
                <a:latin typeface="+mn-lt"/>
                <a:ea typeface="+mn-ea"/>
                <a:cs typeface="+mn-cs"/>
                <a:sym typeface="Helvetica"/>
              </a:rPr>
              <a:t>杏マナー杏マナー杏マナー杏マナー杏マナー杏マナー杏マナー</a:t>
            </a:r>
            <a:endParaRPr sz="1638"/>
          </a:p>
          <a:p>
            <a:pPr marL="0" indent="0" algn="ctr" defTabSz="832104">
              <a:lnSpc>
                <a:spcPct val="72000"/>
              </a:lnSpc>
              <a:spcBef>
                <a:spcPts val="900"/>
              </a:spcBef>
              <a:buSzTx/>
              <a:buNone/>
              <a:defRPr sz="1456"/>
            </a:pPr>
            <a:r>
              <a:rPr>
                <a:latin typeface="+mn-lt"/>
                <a:ea typeface="+mn-ea"/>
                <a:cs typeface="+mn-cs"/>
                <a:sym typeface="Helvetica"/>
              </a:rPr>
              <a:t>ーナマ杏ーナマ杏ーナマ杏ーナマ杏ーナマ杏ーナマ杏ーナマ杏</a:t>
            </a:r>
            <a:endParaRPr sz="1638"/>
          </a:p>
          <a:p>
            <a:pPr marL="0" indent="0" algn="ctr" defTabSz="832104">
              <a:lnSpc>
                <a:spcPct val="72000"/>
              </a:lnSpc>
              <a:spcBef>
                <a:spcPts val="900"/>
              </a:spcBef>
              <a:buSzTx/>
              <a:buNone/>
              <a:defRPr sz="1456"/>
            </a:pPr>
            <a:r>
              <a:rPr>
                <a:latin typeface="+mn-lt"/>
                <a:ea typeface="+mn-ea"/>
                <a:cs typeface="+mn-cs"/>
                <a:sym typeface="Helvetica"/>
              </a:rPr>
              <a:t>ーナマ杏ーナマ杏ーナマ杏ーナマ杏ーナマ杏ーナマ杏ーナマ杏</a:t>
            </a:r>
            <a:endParaRPr sz="1638"/>
          </a:p>
          <a:p>
            <a:pPr marL="0" indent="0" algn="ctr" defTabSz="832104">
              <a:lnSpc>
                <a:spcPct val="72000"/>
              </a:lnSpc>
              <a:spcBef>
                <a:spcPts val="900"/>
              </a:spcBef>
              <a:buSzTx/>
              <a:buNone/>
              <a:defRPr sz="1456"/>
            </a:pPr>
            <a:r>
              <a:rPr>
                <a:latin typeface="+mn-lt"/>
                <a:ea typeface="+mn-ea"/>
                <a:cs typeface="+mn-cs"/>
                <a:sym typeface="Helvetica"/>
              </a:rPr>
              <a:t>ーナマ杏ーナマ杏ーナマ杏ーナマ杏ーナマ杏ーナマ杏ーナマ杏</a:t>
            </a:r>
            <a:endParaRPr sz="1638"/>
          </a:p>
          <a:p>
            <a:pPr marL="0" indent="0" algn="ctr" defTabSz="832104">
              <a:lnSpc>
                <a:spcPct val="72000"/>
              </a:lnSpc>
              <a:spcBef>
                <a:spcPts val="900"/>
              </a:spcBef>
              <a:buSzTx/>
              <a:buNone/>
              <a:defRPr sz="1456"/>
            </a:pPr>
            <a:r>
              <a:rPr>
                <a:latin typeface="+mn-lt"/>
                <a:ea typeface="+mn-ea"/>
                <a:cs typeface="+mn-cs"/>
                <a:sym typeface="Helvetica"/>
              </a:rPr>
              <a:t>杏マナー杏マナー杏マナー杏マナー杏マナー杏マナー杏マナー</a:t>
            </a:r>
            <a:endParaRPr sz="1638"/>
          </a:p>
          <a:p>
            <a:pPr marL="0" indent="0" algn="ctr" defTabSz="832104">
              <a:lnSpc>
                <a:spcPct val="72000"/>
              </a:lnSpc>
              <a:spcBef>
                <a:spcPts val="900"/>
              </a:spcBef>
              <a:buSzTx/>
              <a:buNone/>
              <a:defRPr sz="1456"/>
            </a:pPr>
            <a:r>
              <a:rPr>
                <a:latin typeface="+mn-lt"/>
                <a:ea typeface="+mn-ea"/>
                <a:cs typeface="+mn-cs"/>
                <a:sym typeface="Helvetica"/>
              </a:rPr>
              <a:t>杏マナー杏マナー杏マナー杏マナー杏マナー杏マナー杏マナー</a:t>
            </a:r>
            <a:endParaRPr sz="1638"/>
          </a:p>
          <a:p>
            <a:pPr marL="0" indent="0" algn="ctr" defTabSz="832104">
              <a:lnSpc>
                <a:spcPct val="72000"/>
              </a:lnSpc>
              <a:spcBef>
                <a:spcPts val="900"/>
              </a:spcBef>
              <a:buSzTx/>
              <a:buNone/>
              <a:defRPr sz="1456"/>
            </a:pPr>
            <a:r>
              <a:rPr>
                <a:latin typeface="+mn-lt"/>
                <a:ea typeface="+mn-ea"/>
                <a:cs typeface="+mn-cs"/>
                <a:sym typeface="Helvetica"/>
              </a:rPr>
              <a:t>杏マナー杏マナー杏マナー杏マナー杏マナー杏マナー杏マナー</a:t>
            </a:r>
            <a:endParaRPr sz="1638"/>
          </a:p>
          <a:p>
            <a:pPr marL="0" indent="0" algn="ctr" defTabSz="832104">
              <a:lnSpc>
                <a:spcPct val="72000"/>
              </a:lnSpc>
              <a:spcBef>
                <a:spcPts val="900"/>
              </a:spcBef>
              <a:buSzTx/>
              <a:buNone/>
              <a:defRPr sz="1456"/>
            </a:pPr>
            <a:r>
              <a:rPr>
                <a:latin typeface="+mn-lt"/>
                <a:ea typeface="+mn-ea"/>
                <a:cs typeface="+mn-cs"/>
                <a:sym typeface="Helvetica"/>
              </a:rPr>
              <a:t>ーナマ杏ーナマ杏ーナマ杏ーナマ杏ーナマ杏ーナマ杏ーナマ杏</a:t>
            </a:r>
            <a:endParaRPr sz="1638"/>
          </a:p>
          <a:p>
            <a:pPr marL="0" indent="0" algn="ctr" defTabSz="832104">
              <a:lnSpc>
                <a:spcPct val="72000"/>
              </a:lnSpc>
              <a:spcBef>
                <a:spcPts val="900"/>
              </a:spcBef>
              <a:buSzTx/>
              <a:buNone/>
              <a:defRPr sz="1456"/>
            </a:pPr>
            <a:r>
              <a:rPr>
                <a:latin typeface="+mn-lt"/>
                <a:ea typeface="+mn-ea"/>
                <a:cs typeface="+mn-cs"/>
                <a:sym typeface="Helvetica"/>
              </a:rPr>
              <a:t>ーナマ杏ーナマ杏ーナマ杏ーナマ杏ーナマ杏ーナマ杏ーナマ杏</a:t>
            </a:r>
            <a:endParaRPr sz="1638"/>
          </a:p>
          <a:p>
            <a:pPr marL="0" indent="0" algn="ctr" defTabSz="832104">
              <a:lnSpc>
                <a:spcPct val="72000"/>
              </a:lnSpc>
              <a:spcBef>
                <a:spcPts val="900"/>
              </a:spcBef>
              <a:buSzTx/>
              <a:buNone/>
              <a:defRPr sz="1456"/>
            </a:pPr>
            <a:r>
              <a:rPr>
                <a:latin typeface="+mn-lt"/>
                <a:ea typeface="+mn-ea"/>
                <a:cs typeface="+mn-cs"/>
                <a:sym typeface="Helvetica"/>
              </a:rPr>
              <a:t>ーナマ杏ーナマ杏ーナマ杏ーナマ杏ーナマ杏ーナマ杏ーナマ杏</a:t>
            </a:r>
            <a:br>
              <a:rPr>
                <a:latin typeface="+mn-lt"/>
                <a:ea typeface="+mn-ea"/>
                <a:cs typeface="+mn-cs"/>
                <a:sym typeface="Helvetica"/>
              </a:rPr>
            </a:br>
          </a:p>
        </p:txBody>
      </p:sp>
      <p:sp>
        <p:nvSpPr>
          <p:cNvPr id="417" name="テキスト ボックス 8"/>
          <p:cNvSpPr txBox="1"/>
          <p:nvPr/>
        </p:nvSpPr>
        <p:spPr>
          <a:xfrm>
            <a:off x="8636000" y="6321426"/>
            <a:ext cx="3004846"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游ゴシック体 ミディアム"/>
                <a:ea typeface="游ゴシック体 ミディアム"/>
                <a:cs typeface="游ゴシック体 ミディアム"/>
                <a:sym typeface="游ゴシック体 ミディアム"/>
              </a:defRPr>
            </a:pPr>
            <a:r>
              <a:rPr>
                <a:latin typeface="新細明體"/>
                <a:ea typeface="新細明體"/>
                <a:cs typeface="新細明體"/>
                <a:sym typeface="新細明體"/>
              </a:rPr>
              <a:t>資工系</a:t>
            </a:r>
            <a:r>
              <a:t> B02902115 </a:t>
            </a:r>
            <a:r>
              <a:t>松井孔明</a:t>
            </a:r>
          </a:p>
        </p:txBody>
      </p:sp>
      <p:sp>
        <p:nvSpPr>
          <p:cNvPr id="418" name="テキスト ボックス 11"/>
          <p:cNvSpPr txBox="1"/>
          <p:nvPr/>
        </p:nvSpPr>
        <p:spPr>
          <a:xfrm>
            <a:off x="7078496" y="3388092"/>
            <a:ext cx="4530798" cy="237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游ゴシック体 ミディアム"/>
                <a:ea typeface="游ゴシック体 ミディアム"/>
                <a:cs typeface="游ゴシック体 ミディアム"/>
                <a:sym typeface="游ゴシック体 ミディアム"/>
              </a:defRPr>
            </a:pPr>
            <a:r>
              <a:t> This is one of the famous phrase which was introduced on TV show in 2006.</a:t>
            </a:r>
          </a:p>
          <a:p>
            <a:pPr>
              <a:defRPr>
                <a:latin typeface="游ゴシック体 ミディアム"/>
                <a:ea typeface="游ゴシック体 ミディアム"/>
                <a:cs typeface="游ゴシック体 ミディアム"/>
                <a:sym typeface="游ゴシック体 ミディアム"/>
              </a:defRPr>
            </a:pPr>
            <a:r>
              <a:t> There are no meaning for this phrase, but it shows interesting illusion called Popple illusion. I think it’s very interesting, so I still remember this even it was introduced more than 10 years ago.</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標題 1"/>
          <p:cNvSpPr txBox="1"/>
          <p:nvPr>
            <p:ph type="title"/>
          </p:nvPr>
        </p:nvSpPr>
        <p:spPr>
          <a:prstGeom prst="rect">
            <a:avLst/>
          </a:prstGeom>
        </p:spPr>
        <p:txBody>
          <a:bodyPr/>
          <a:lstStyle/>
          <a:p>
            <a:pPr/>
            <a:r>
              <a:t>缺字文</a:t>
            </a:r>
          </a:p>
        </p:txBody>
      </p:sp>
      <p:sp>
        <p:nvSpPr>
          <p:cNvPr id="421" name="內容版面配置區 2"/>
          <p:cNvSpPr txBox="1"/>
          <p:nvPr>
            <p:ph type="body" idx="1"/>
          </p:nvPr>
        </p:nvSpPr>
        <p:spPr>
          <a:prstGeom prst="rect">
            <a:avLst/>
          </a:prstGeom>
        </p:spPr>
        <p:txBody>
          <a:bodyPr/>
          <a:lstStyle/>
          <a:p>
            <a:pPr/>
            <a:r>
              <a:t>This is an unusual paragraph. I'm curious how quickly you can find out what is so unusual about it? It looks so plain you would think nothing was wrong with it! In fact, nothing is wrong with it! It is unusual though. Study it, and think about it, but you still may not find anything odd. But if you work at it a bit, you might find out! Try to do so without any coaching!</a:t>
            </a:r>
          </a:p>
          <a:p>
            <a:pPr/>
          </a:p>
          <a:p>
            <a:pPr/>
            <a:r>
              <a:t>這是缺字文這一段話完全沒有使用到</a:t>
            </a:r>
            <a:r>
              <a:t>”e”</a:t>
            </a:r>
            <a:r>
              <a:t>這個字母。</a:t>
            </a:r>
          </a:p>
        </p:txBody>
      </p:sp>
      <p:sp>
        <p:nvSpPr>
          <p:cNvPr id="422" name="文字方塊 4"/>
          <p:cNvSpPr txBox="1"/>
          <p:nvPr/>
        </p:nvSpPr>
        <p:spPr>
          <a:xfrm>
            <a:off x="8739265" y="6176962"/>
            <a:ext cx="3342807" cy="40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a:latin typeface="新細明體"/>
                <a:ea typeface="新細明體"/>
                <a:cs typeface="新細明體"/>
                <a:sym typeface="新細明體"/>
              </a:rPr>
              <a:t>網媒所 </a:t>
            </a:r>
            <a:r>
              <a:t>R06944041 </a:t>
            </a:r>
            <a:r>
              <a:rPr>
                <a:latin typeface="新細明體"/>
                <a:ea typeface="新細明體"/>
                <a:cs typeface="新細明體"/>
                <a:sym typeface="新細明體"/>
              </a:rPr>
              <a:t>朱柏昇</a:t>
            </a:r>
          </a:p>
        </p:txBody>
      </p:sp>
      <p:sp>
        <p:nvSpPr>
          <p:cNvPr id="423" name="文字方塊 6"/>
          <p:cNvSpPr txBox="1"/>
          <p:nvPr/>
        </p:nvSpPr>
        <p:spPr>
          <a:xfrm>
            <a:off x="5736425" y="6176962"/>
            <a:ext cx="4465819" cy="4112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a:latin typeface="新細明體"/>
                <a:ea typeface="新細明體"/>
                <a:cs typeface="新細明體"/>
                <a:sym typeface="新細明體"/>
              </a:rPr>
              <a:t>來源</a:t>
            </a:r>
            <a:r>
              <a:t>:</a:t>
            </a:r>
            <a:r>
              <a:rPr u="sng">
                <a:solidFill>
                  <a:srgbClr val="0563C1"/>
                </a:solidFill>
                <a:uFill>
                  <a:solidFill>
                    <a:srgbClr val="0563C1"/>
                  </a:solidFill>
                </a:uFill>
                <a:latin typeface="新細明體"/>
                <a:ea typeface="新細明體"/>
                <a:cs typeface="新細明體"/>
                <a:sym typeface="新細明體"/>
                <a:hlinkClick r:id="rId2" invalidUrl="" action="" tgtFrame="" tooltip="" history="1" highlightClick="0" endSnd="0"/>
              </a:rPr>
              <a:t>維基百科</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5" name="標題 1"/>
          <p:cNvSpPr txBox="1"/>
          <p:nvPr>
            <p:ph type="title"/>
          </p:nvPr>
        </p:nvSpPr>
        <p:spPr>
          <a:prstGeom prst="rect">
            <a:avLst/>
          </a:prstGeom>
        </p:spPr>
        <p:txBody>
          <a:bodyPr/>
          <a:lstStyle/>
          <a:p>
            <a:pPr/>
            <a:r>
              <a:t>Interesting Sequence</a:t>
            </a:r>
            <a:r>
              <a:t> </a:t>
            </a:r>
          </a:p>
        </p:txBody>
      </p:sp>
      <p:sp>
        <p:nvSpPr>
          <p:cNvPr id="426" name="內容版面配置區 2"/>
          <p:cNvSpPr txBox="1"/>
          <p:nvPr>
            <p:ph type="body" idx="1"/>
          </p:nvPr>
        </p:nvSpPr>
        <p:spPr>
          <a:prstGeom prst="rect">
            <a:avLst/>
          </a:prstGeom>
        </p:spPr>
        <p:txBody>
          <a:bodyPr/>
          <a:lstStyle/>
          <a:p>
            <a:pPr marL="224027" indent="-224027" defTabSz="896111">
              <a:spcBef>
                <a:spcPts val="900"/>
              </a:spcBef>
              <a:defRPr sz="2744">
                <a:solidFill>
                  <a:srgbClr val="FF0000"/>
                </a:solidFill>
              </a:defRPr>
            </a:pPr>
            <a:r>
              <a:t>“Rose is a rose is a rose is a rose. ”</a:t>
            </a:r>
            <a:r>
              <a:t> </a:t>
            </a:r>
            <a:r>
              <a:rPr>
                <a:solidFill>
                  <a:srgbClr val="000000"/>
                </a:solidFill>
              </a:rPr>
              <a:t>首先出現於詩人</a:t>
            </a:r>
            <a:r>
              <a:rPr>
                <a:solidFill>
                  <a:srgbClr val="000000"/>
                </a:solidFill>
              </a:rPr>
              <a:t>Gertrude Stein</a:t>
            </a:r>
            <a:r>
              <a:rPr>
                <a:solidFill>
                  <a:srgbClr val="000000"/>
                </a:solidFill>
              </a:rPr>
              <a:t>在</a:t>
            </a:r>
            <a:r>
              <a:rPr>
                <a:solidFill>
                  <a:srgbClr val="000000"/>
                </a:solidFill>
              </a:rPr>
              <a:t>1913</a:t>
            </a:r>
            <a:r>
              <a:rPr>
                <a:solidFill>
                  <a:srgbClr val="000000"/>
                </a:solidFill>
              </a:rPr>
              <a:t>年做的詩</a:t>
            </a:r>
            <a:r>
              <a:rPr>
                <a:solidFill>
                  <a:srgbClr val="000000"/>
                </a:solidFill>
              </a:rPr>
              <a:t>"Sacred Emily“.</a:t>
            </a:r>
            <a:endParaRPr>
              <a:solidFill>
                <a:srgbClr val="000000"/>
              </a:solidFill>
            </a:endParaRPr>
          </a:p>
          <a:p>
            <a:pPr marL="224027" indent="-224027" defTabSz="896111">
              <a:spcBef>
                <a:spcPts val="900"/>
              </a:spcBef>
              <a:defRPr sz="2744"/>
            </a:pPr>
            <a:r>
              <a:t>第一個 </a:t>
            </a:r>
            <a:r>
              <a:t>“Rose” </a:t>
            </a:r>
            <a:r>
              <a:t>是一個人的名字，剩下的</a:t>
            </a:r>
            <a:r>
              <a:t>” rose”</a:t>
            </a:r>
            <a:r>
              <a:t>則是指玫瑰。</a:t>
            </a:r>
          </a:p>
          <a:p>
            <a:pPr marL="224027" indent="-224027" defTabSz="896111">
              <a:spcBef>
                <a:spcPts val="900"/>
              </a:spcBef>
              <a:defRPr sz="2744"/>
            </a:pPr>
            <a:r>
              <a:t>直譯：蘿絲就是玫瑰就是玫瑰就是玫瑰。</a:t>
            </a:r>
          </a:p>
          <a:p>
            <a:pPr marL="224027" indent="-224027" defTabSz="896111">
              <a:spcBef>
                <a:spcPts val="900"/>
              </a:spcBef>
              <a:defRPr sz="2744"/>
            </a:pPr>
          </a:p>
          <a:p>
            <a:pPr marL="224027" indent="-224027" defTabSz="896111">
              <a:spcBef>
                <a:spcPts val="900"/>
              </a:spcBef>
              <a:defRPr sz="2744">
                <a:solidFill>
                  <a:srgbClr val="FF0000"/>
                </a:solidFill>
              </a:defRPr>
            </a:pPr>
            <a:r>
              <a:t>“A rose is a rose is a rose.</a:t>
            </a:r>
            <a:r>
              <a:t> </a:t>
            </a:r>
            <a:r>
              <a:t>”</a:t>
            </a:r>
            <a:r>
              <a:t> </a:t>
            </a:r>
            <a:r>
              <a:rPr>
                <a:solidFill>
                  <a:srgbClr val="000000"/>
                </a:solidFill>
              </a:rPr>
              <a:t>Stein</a:t>
            </a:r>
            <a:r>
              <a:rPr>
                <a:solidFill>
                  <a:srgbClr val="000000"/>
                </a:solidFill>
              </a:rPr>
              <a:t>之後在其他作品中使用其變體。</a:t>
            </a:r>
          </a:p>
          <a:p>
            <a:pPr marL="224027" indent="-224027" defTabSz="896111">
              <a:spcBef>
                <a:spcPts val="900"/>
              </a:spcBef>
              <a:defRPr sz="2744"/>
            </a:pPr>
            <a:r>
              <a:t>直譯：是一朵玫瑰的玫瑰 才是玫瑰。</a:t>
            </a:r>
          </a:p>
          <a:p>
            <a:pPr marL="224027" indent="-224027" defTabSz="896111">
              <a:spcBef>
                <a:spcPts val="900"/>
              </a:spcBef>
              <a:defRPr sz="2744"/>
            </a:pPr>
            <a:r>
              <a:t>意思是</a:t>
            </a:r>
            <a:r>
              <a:t>"things are what they are"</a:t>
            </a:r>
            <a:r>
              <a:t>，人或事物都應保持其本來面貌</a:t>
            </a:r>
          </a:p>
        </p:txBody>
      </p:sp>
      <p:sp>
        <p:nvSpPr>
          <p:cNvPr id="427" name="文字方塊 3"/>
          <p:cNvSpPr txBox="1"/>
          <p:nvPr/>
        </p:nvSpPr>
        <p:spPr>
          <a:xfrm>
            <a:off x="8581887" y="843240"/>
            <a:ext cx="2735719"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rPr>
                <a:latin typeface="新細明體"/>
                <a:ea typeface="新細明體"/>
                <a:cs typeface="新細明體"/>
                <a:sym typeface="新細明體"/>
              </a:rPr>
              <a:t>資工所張馭荃</a:t>
            </a:r>
            <a:r>
              <a:t>(R05922052)</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Shape 86"/>
          <p:cNvSpPr txBox="1"/>
          <p:nvPr>
            <p:ph type="title"/>
          </p:nvPr>
        </p:nvSpPr>
        <p:spPr>
          <a:xfrm>
            <a:off x="972599" y="1758199"/>
            <a:ext cx="10251200" cy="713601"/>
          </a:xfrm>
          <a:prstGeom prst="rect">
            <a:avLst/>
          </a:prstGeom>
        </p:spPr>
        <p:txBody>
          <a:bodyPr/>
          <a:lstStyle/>
          <a:p>
            <a:pPr defTabSz="487680">
              <a:defRPr sz="1360"/>
            </a:pPr>
            <a:r>
              <a:t>Chinese Lyrics Palindrome</a:t>
            </a:r>
          </a:p>
          <a:p>
            <a:pPr defTabSz="487680">
              <a:defRPr sz="1360"/>
            </a:pPr>
          </a:p>
        </p:txBody>
      </p:sp>
      <p:sp>
        <p:nvSpPr>
          <p:cNvPr id="430" name="Shape 87"/>
          <p:cNvSpPr txBox="1"/>
          <p:nvPr>
            <p:ph type="body" sz="quarter" idx="1"/>
          </p:nvPr>
        </p:nvSpPr>
        <p:spPr>
          <a:xfrm>
            <a:off x="972433" y="2771833"/>
            <a:ext cx="5032400" cy="3014801"/>
          </a:xfrm>
          <a:prstGeom prst="rect">
            <a:avLst/>
          </a:prstGeom>
        </p:spPr>
        <p:txBody>
          <a:bodyPr/>
          <a:lstStyle/>
          <a:p>
            <a:pPr defTabSz="829055">
              <a:spcBef>
                <a:spcPts val="1400"/>
              </a:spcBef>
              <a:buSzTx/>
              <a:buNone/>
              <a:defRPr sz="1632">
                <a:solidFill>
                  <a:srgbClr val="111111"/>
                </a:solidFill>
                <a:latin typeface="Arial"/>
                <a:ea typeface="Arial"/>
                <a:cs typeface="Arial"/>
                <a:sym typeface="Arial"/>
              </a:defRPr>
            </a:pPr>
            <a:r>
              <a:t>建中時的我 便已韻押的傳神</a:t>
            </a:r>
            <a:br/>
            <a:r>
              <a:t>現在我讓舊技巧導領我戰勝</a:t>
            </a:r>
            <a:br/>
            <a:r>
              <a:t>一絲不苟 有drop da beat強迫症</a:t>
            </a:r>
            <a:br/>
            <a:r>
              <a:t>逆轉flow我把意涵轉到變順</a:t>
            </a:r>
            <a:br/>
            <a:r>
              <a:t>順便倒轉含義 把我flow轉逆</a:t>
            </a:r>
            <a:br/>
            <a:r>
              <a:t>震破牆壁的drop有夠不思議</a:t>
            </a:r>
            <a:br/>
            <a:r>
              <a:t>聖戰我領導 巧技就讓我再現</a:t>
            </a:r>
            <a:br/>
            <a:r>
              <a:t>神傳的押韻 已變我的石中劍</a:t>
            </a:r>
          </a:p>
        </p:txBody>
      </p:sp>
      <p:sp>
        <p:nvSpPr>
          <p:cNvPr id="431" name="Shape 88"/>
          <p:cNvSpPr txBox="1"/>
          <p:nvPr>
            <p:ph type="body" idx="13"/>
          </p:nvPr>
        </p:nvSpPr>
        <p:spPr>
          <a:xfrm>
            <a:off x="6191466" y="2771833"/>
            <a:ext cx="5032400" cy="2491200"/>
          </a:xfrm>
          <a:prstGeom prst="rect">
            <a:avLst/>
          </a:prstGeom>
          <a:extLst>
            <a:ext uri="{C572A759-6A51-4108-AA02-DFA0A04FC94B}">
              <ma14:wrappingTextBoxFlag xmlns:ma14="http://schemas.microsoft.com/office/mac/drawingml/2011/main" val="1"/>
            </a:ext>
          </a:extLst>
        </p:spPr>
        <p:txBody>
          <a:bodyPr/>
          <a:lstStyle/>
          <a:p>
            <a:pPr marL="531476" indent="-395967" defTabSz="1182624">
              <a:lnSpc>
                <a:spcPct val="115000"/>
              </a:lnSpc>
              <a:spcBef>
                <a:spcPts val="2000"/>
              </a:spcBef>
              <a:buClr>
                <a:srgbClr val="595959"/>
              </a:buClr>
              <a:buFontTx/>
              <a:buAutoNum type="arabicPeriod" startAt="1"/>
              <a:defRPr sz="1746" u="sng">
                <a:solidFill>
                  <a:srgbClr val="1C3678"/>
                </a:solidFill>
                <a:latin typeface="Raleway"/>
                <a:ea typeface="Raleway"/>
                <a:cs typeface="Raleway"/>
                <a:sym typeface="Raleway"/>
              </a:defRPr>
            </a:pPr>
            <a:r>
              <a:rPr>
                <a:uFill>
                  <a:solidFill>
                    <a:srgbClr val="1C3678"/>
                  </a:solidFill>
                </a:uFill>
                <a:hlinkClick r:id="rId2" invalidUrl="" action="" tgtFrame="" tooltip="" history="1" highlightClick="0" endSnd="0"/>
              </a:rPr>
              <a:t>https://youtu.be/AMIseWBhEO8</a:t>
            </a:r>
          </a:p>
          <a:p>
            <a:pPr marL="531476" indent="-395967" defTabSz="1182624">
              <a:lnSpc>
                <a:spcPct val="115000"/>
              </a:lnSpc>
              <a:spcBef>
                <a:spcPts val="2000"/>
              </a:spcBef>
              <a:buClr>
                <a:srgbClr val="1A1A1A"/>
              </a:buClr>
              <a:buFontTx/>
              <a:buAutoNum type="arabicPeriod" startAt="1"/>
              <a:defRPr sz="1746">
                <a:solidFill>
                  <a:srgbClr val="1A1A1A"/>
                </a:solidFill>
                <a:latin typeface="Raleway"/>
                <a:ea typeface="Raleway"/>
                <a:cs typeface="Raleway"/>
                <a:sym typeface="Raleway"/>
              </a:defRPr>
            </a:pPr>
            <a:r>
              <a:t>Only Palindrome for syllables(both Chinese and English syllables)</a:t>
            </a:r>
          </a:p>
          <a:p>
            <a:pPr marL="531476" indent="-395967" defTabSz="1182624">
              <a:lnSpc>
                <a:spcPct val="115000"/>
              </a:lnSpc>
              <a:spcBef>
                <a:spcPts val="2000"/>
              </a:spcBef>
              <a:buClr>
                <a:srgbClr val="1A1A1A"/>
              </a:buClr>
              <a:buFontTx/>
              <a:buAutoNum type="arabicPeriod" startAt="1"/>
              <a:defRPr sz="1746">
                <a:solidFill>
                  <a:srgbClr val="1A1A1A"/>
                </a:solidFill>
                <a:latin typeface="Raleway"/>
                <a:ea typeface="Raleway"/>
                <a:cs typeface="Raleway"/>
                <a:sym typeface="Raleway"/>
              </a:defRPr>
            </a:pPr>
            <a:r>
              <a:t>Since, for Chinese, same syllables have many different meanings, which forms an interesting and amusing Rap lyrics.</a:t>
            </a:r>
          </a:p>
        </p:txBody>
      </p:sp>
      <p:sp>
        <p:nvSpPr>
          <p:cNvPr id="432" name="Shape 89"/>
          <p:cNvSpPr txBox="1"/>
          <p:nvPr/>
        </p:nvSpPr>
        <p:spPr>
          <a:xfrm>
            <a:off x="6325366" y="5637299"/>
            <a:ext cx="6953201" cy="831374"/>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p>
            <a:pPr defTabSz="1219200">
              <a:defRPr>
                <a:latin typeface="Arial"/>
                <a:ea typeface="Arial"/>
                <a:cs typeface="Arial"/>
                <a:sym typeface="Arial"/>
              </a:defRPr>
            </a:pPr>
            <a:r>
              <a:t>B02902090 楊茂榮</a:t>
            </a:r>
          </a:p>
          <a:p>
            <a:pPr defTabSz="1219200">
              <a:defRPr>
                <a:latin typeface="Arial"/>
                <a:ea typeface="Arial"/>
                <a:cs typeface="Arial"/>
                <a:sym typeface="Arial"/>
              </a:defRPr>
            </a:pPr>
            <a:r>
              <a:t>Source: </a:t>
            </a:r>
            <a:r>
              <a:rPr b="1" sz="1200">
                <a:solidFill>
                  <a:srgbClr val="1A1A1A"/>
                </a:solidFill>
              </a:rPr>
              <a:t>麻吉弟弟 ft. 熊仔 [ MACHI DIDI 2.0 (大人物)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4" name="副標題 2"/>
          <p:cNvSpPr txBox="1"/>
          <p:nvPr>
            <p:ph type="body" idx="1"/>
          </p:nvPr>
        </p:nvSpPr>
        <p:spPr>
          <a:xfrm>
            <a:off x="762000" y="158750"/>
            <a:ext cx="10896600" cy="4343400"/>
          </a:xfrm>
          <a:prstGeom prst="rect">
            <a:avLst/>
          </a:prstGeom>
        </p:spPr>
        <p:txBody>
          <a:bodyPr/>
          <a:lstStyle/>
          <a:p>
            <a:pPr marL="342900" indent="-342900" algn="l">
              <a:lnSpc>
                <a:spcPct val="100000"/>
              </a:lnSpc>
              <a:buClr>
                <a:srgbClr val="000000"/>
              </a:buClr>
              <a:buSzPct val="100000"/>
              <a:buFont typeface="Arial"/>
              <a:buChar char="•"/>
              <a:defRPr>
                <a:solidFill>
                  <a:srgbClr val="683319"/>
                </a:solidFill>
                <a:latin typeface="Microsoft JhengHei"/>
                <a:ea typeface="Microsoft JhengHei"/>
                <a:cs typeface="Microsoft JhengHei"/>
                <a:sym typeface="Microsoft JhengHei"/>
              </a:defRPr>
            </a:pPr>
            <a:r>
              <a:t>林雅琦</a:t>
            </a:r>
          </a:p>
          <a:p>
            <a:pPr marL="342900" indent="-342900" algn="l">
              <a:lnSpc>
                <a:spcPct val="100000"/>
              </a:lnSpc>
              <a:buClr>
                <a:srgbClr val="000000"/>
              </a:buClr>
              <a:buSzPct val="100000"/>
              <a:buFont typeface="Arial"/>
              <a:buChar char="•"/>
              <a:defRPr>
                <a:solidFill>
                  <a:srgbClr val="683319"/>
                </a:solidFill>
                <a:latin typeface="Microsoft JhengHei"/>
                <a:ea typeface="Microsoft JhengHei"/>
                <a:cs typeface="Microsoft JhengHei"/>
                <a:sym typeface="Microsoft JhengHei"/>
              </a:defRPr>
            </a:pPr>
            <a:r>
              <a:t>麒麟奇</a:t>
            </a:r>
          </a:p>
          <a:p>
            <a:pPr marL="342900" indent="-342900" algn="l">
              <a:lnSpc>
                <a:spcPct val="100000"/>
              </a:lnSpc>
              <a:buClr>
                <a:srgbClr val="000000"/>
              </a:buClr>
              <a:buSzPct val="100000"/>
              <a:buFont typeface="Arial"/>
              <a:buChar char="•"/>
              <a:defRPr>
                <a:solidFill>
                  <a:srgbClr val="683319"/>
                </a:solidFill>
                <a:latin typeface="Microsoft JhengHei"/>
                <a:ea typeface="Microsoft JhengHei"/>
                <a:cs typeface="Microsoft JhengHei"/>
                <a:sym typeface="Microsoft JhengHei"/>
              </a:defRPr>
            </a:pPr>
            <a:r>
              <a:t>是一種寶可夢的名字，他在很多語言裡面名字發音都是回文，在亞洲國家麒麟本來就是長頸鹿的意思，而英文名字</a:t>
            </a:r>
            <a:r>
              <a:t>Girafarig</a:t>
            </a:r>
            <a:r>
              <a:t>，也類似</a:t>
            </a:r>
            <a:r>
              <a:t>giraffe</a:t>
            </a:r>
            <a:r>
              <a:t>，覺得當初幫他命名的人很有智慧（而且默默覺得跟我的名字有點像～）</a:t>
            </a:r>
          </a:p>
        </p:txBody>
      </p:sp>
      <p:pic>
        <p:nvPicPr>
          <p:cNvPr id="435" name="圖片 3" descr="圖片 3"/>
          <p:cNvPicPr>
            <a:picLocks noChangeAspect="1"/>
          </p:cNvPicPr>
          <p:nvPr/>
        </p:nvPicPr>
        <p:blipFill>
          <a:blip r:embed="rId2">
            <a:extLst/>
          </a:blip>
          <a:stretch>
            <a:fillRect/>
          </a:stretch>
        </p:blipFill>
        <p:spPr>
          <a:xfrm>
            <a:off x="762000" y="2659520"/>
            <a:ext cx="2430780" cy="3467218"/>
          </a:xfrm>
          <a:prstGeom prst="rect">
            <a:avLst/>
          </a:prstGeom>
          <a:ln w="12700">
            <a:miter lim="400000"/>
          </a:ln>
        </p:spPr>
      </p:pic>
      <p:pic>
        <p:nvPicPr>
          <p:cNvPr id="436" name="圖片 4" descr="圖片 4"/>
          <p:cNvPicPr>
            <a:picLocks noChangeAspect="1"/>
          </p:cNvPicPr>
          <p:nvPr/>
        </p:nvPicPr>
        <p:blipFill>
          <a:blip r:embed="rId3">
            <a:extLst/>
          </a:blip>
          <a:stretch>
            <a:fillRect/>
          </a:stretch>
        </p:blipFill>
        <p:spPr>
          <a:xfrm>
            <a:off x="3619500" y="2311400"/>
            <a:ext cx="8572500" cy="47117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Number Sequence"/>
          <p:cNvSpPr txBox="1"/>
          <p:nvPr>
            <p:ph type="title"/>
          </p:nvPr>
        </p:nvSpPr>
        <p:spPr>
          <a:xfrm>
            <a:off x="838200" y="2766218"/>
            <a:ext cx="10515600" cy="1325564"/>
          </a:xfrm>
          <a:prstGeom prst="rect">
            <a:avLst/>
          </a:prstGeom>
        </p:spPr>
        <p:txBody>
          <a:bodyPr/>
          <a:lstStyle>
            <a:lvl1pPr algn="ctr">
              <a:defRPr>
                <a:latin typeface="Trebuchet MS"/>
                <a:ea typeface="Trebuchet MS"/>
                <a:cs typeface="Trebuchet MS"/>
                <a:sym typeface="Trebuchet MS"/>
              </a:defRPr>
            </a:lvl1pPr>
          </a:lstStyle>
          <a:p>
            <a:pPr/>
            <a:r>
              <a:t>Number Sequence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矩形 9"/>
          <p:cNvSpPr txBox="1"/>
          <p:nvPr/>
        </p:nvSpPr>
        <p:spPr>
          <a:xfrm>
            <a:off x="2381250" y="1287480"/>
            <a:ext cx="7060622" cy="2313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微軟正黑體"/>
                <a:ea typeface="微軟正黑體"/>
                <a:cs typeface="微軟正黑體"/>
                <a:sym typeface="微軟正黑體"/>
              </a:defRPr>
            </a:lvl1pPr>
          </a:lstStyle>
          <a:p>
            <a:pPr/>
            <a:r>
              <a:t>連環詩，又叫轆轤體詩。也是一種回文詩的表現形式。是一種銜頭接尾格的詩，可以像轆轤一樣旋轉而得詩，相傳為宋代秦少游首創，而蘇東坡詩為佳。單人耘先生是林散之大師的最早入室弟子之一，先生自幼勤於詩書畫，其中有首轆轤花。這類詩的形式通常排列成圓圈形，字數不限，讀的方法很多，一般從圓圈最上邊的當中一字起頭，然後按順時針或逆時針方向，每五字或七字一斷，即可讀成若干首五言詩或七言詩。</a:t>
            </a:r>
          </a:p>
        </p:txBody>
      </p:sp>
      <p:sp>
        <p:nvSpPr>
          <p:cNvPr id="439" name="矩形 10"/>
          <p:cNvSpPr txBox="1"/>
          <p:nvPr/>
        </p:nvSpPr>
        <p:spPr>
          <a:xfrm>
            <a:off x="5388114" y="453429"/>
            <a:ext cx="1323341" cy="662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atin typeface="微軟正黑體"/>
                <a:ea typeface="微軟正黑體"/>
                <a:cs typeface="微軟正黑體"/>
                <a:sym typeface="微軟正黑體"/>
              </a:defRPr>
            </a:lvl1pPr>
          </a:lstStyle>
          <a:p>
            <a:pPr/>
            <a:r>
              <a:t>連環詩</a:t>
            </a:r>
          </a:p>
        </p:txBody>
      </p:sp>
      <p:pic>
        <p:nvPicPr>
          <p:cNvPr id="440" name="圖片 11" descr="圖片 11"/>
          <p:cNvPicPr>
            <a:picLocks noChangeAspect="1"/>
          </p:cNvPicPr>
          <p:nvPr/>
        </p:nvPicPr>
        <p:blipFill>
          <a:blip r:embed="rId2">
            <a:extLst/>
          </a:blip>
          <a:stretch>
            <a:fillRect/>
          </a:stretch>
        </p:blipFill>
        <p:spPr>
          <a:xfrm>
            <a:off x="2648270" y="3568079"/>
            <a:ext cx="3447730" cy="1818324"/>
          </a:xfrm>
          <a:prstGeom prst="rect">
            <a:avLst/>
          </a:prstGeom>
          <a:ln w="12700">
            <a:miter lim="400000"/>
          </a:ln>
        </p:spPr>
      </p:pic>
      <p:sp>
        <p:nvSpPr>
          <p:cNvPr id="441" name="矩形 12"/>
          <p:cNvSpPr txBox="1"/>
          <p:nvPr/>
        </p:nvSpPr>
        <p:spPr>
          <a:xfrm>
            <a:off x="6803885" y="3738576"/>
            <a:ext cx="2183131" cy="167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a:solidFill>
                  <a:srgbClr val="1F1F1F"/>
                </a:solidFill>
                <a:latin typeface="微軟正黑體"/>
                <a:ea typeface="微軟正黑體"/>
                <a:cs typeface="微軟正黑體"/>
                <a:sym typeface="微軟正黑體"/>
              </a:defRPr>
            </a:pPr>
            <a:r>
              <a:t>靜思伊久阻歸期，</a:t>
            </a:r>
          </a:p>
          <a:p>
            <a:pPr algn="just">
              <a:defRPr>
                <a:solidFill>
                  <a:srgbClr val="1F1F1F"/>
                </a:solidFill>
                <a:latin typeface="微軟正黑體"/>
                <a:ea typeface="微軟正黑體"/>
                <a:cs typeface="微軟正黑體"/>
                <a:sym typeface="微軟正黑體"/>
              </a:defRPr>
            </a:pPr>
            <a:r>
              <a:t>久阻歸期憶別離，</a:t>
            </a:r>
          </a:p>
          <a:p>
            <a:pPr algn="just">
              <a:defRPr>
                <a:solidFill>
                  <a:srgbClr val="1F1F1F"/>
                </a:solidFill>
                <a:latin typeface="微軟正黑體"/>
                <a:ea typeface="微軟正黑體"/>
                <a:cs typeface="微軟正黑體"/>
                <a:sym typeface="微軟正黑體"/>
              </a:defRPr>
            </a:pPr>
            <a:r>
              <a:t>憶別離時閒漏轉，</a:t>
            </a:r>
          </a:p>
          <a:p>
            <a:pPr algn="just">
              <a:defRPr>
                <a:solidFill>
                  <a:srgbClr val="1F1F1F"/>
                </a:solidFill>
                <a:latin typeface="微軟正黑體"/>
                <a:ea typeface="微軟正黑體"/>
                <a:cs typeface="微軟正黑體"/>
                <a:sym typeface="微軟正黑體"/>
              </a:defRPr>
            </a:pPr>
            <a:r>
              <a:t>時閒漏轉靜思伊。</a:t>
            </a:r>
          </a:p>
          <a:p>
            <a:pPr>
              <a:defRPr>
                <a:solidFill>
                  <a:srgbClr val="1F1F1F"/>
                </a:solidFill>
                <a:latin typeface="微軟正黑體"/>
                <a:ea typeface="微軟正黑體"/>
                <a:cs typeface="微軟正黑體"/>
                <a:sym typeface="微軟正黑體"/>
              </a:defRPr>
            </a:pPr>
            <a:r>
              <a:t>      蘇東波</a:t>
            </a:r>
          </a:p>
        </p:txBody>
      </p:sp>
      <p:sp>
        <p:nvSpPr>
          <p:cNvPr id="442" name="文字方塊 13"/>
          <p:cNvSpPr txBox="1"/>
          <p:nvPr/>
        </p:nvSpPr>
        <p:spPr>
          <a:xfrm>
            <a:off x="8400256" y="6021287"/>
            <a:ext cx="1810897" cy="68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微軟正黑體"/>
                <a:ea typeface="微軟正黑體"/>
                <a:cs typeface="微軟正黑體"/>
                <a:sym typeface="微軟正黑體"/>
              </a:defRPr>
            </a:pPr>
            <a:r>
              <a:t>戴嘉星</a:t>
            </a:r>
          </a:p>
          <a:p>
            <a:pPr>
              <a:defRPr>
                <a:latin typeface="微軟正黑體"/>
                <a:ea typeface="微軟正黑體"/>
                <a:cs typeface="微軟正黑體"/>
                <a:sym typeface="微軟正黑體"/>
              </a:defRPr>
            </a:pPr>
            <a:r>
              <a:t>R06922108</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4" name="標題 1"/>
          <p:cNvSpPr txBox="1"/>
          <p:nvPr>
            <p:ph type="title"/>
          </p:nvPr>
        </p:nvSpPr>
        <p:spPr>
          <a:prstGeom prst="rect">
            <a:avLst/>
          </a:prstGeom>
        </p:spPr>
        <p:txBody>
          <a:bodyPr/>
          <a:lstStyle/>
          <a:p>
            <a:pPr defTabSz="768095">
              <a:defRPr sz="3696"/>
            </a:pPr>
            <a:r>
              <a:t>HW1 ntnu_40243118s-Sator Square</a:t>
            </a:r>
            <a:br/>
            <a:r>
              <a:t>                                                     </a:t>
            </a:r>
            <a:r>
              <a:rPr sz="2351"/>
              <a:t>Ching-Tien,Wang(</a:t>
            </a:r>
            <a:r>
              <a:rPr sz="2351"/>
              <a:t>王擎天</a:t>
            </a:r>
            <a:r>
              <a:rPr sz="2351"/>
              <a:t>)</a:t>
            </a:r>
          </a:p>
        </p:txBody>
      </p:sp>
      <p:sp>
        <p:nvSpPr>
          <p:cNvPr id="445" name="內容版面配置區 2"/>
          <p:cNvSpPr txBox="1"/>
          <p:nvPr>
            <p:ph type="body" idx="1"/>
          </p:nvPr>
        </p:nvSpPr>
        <p:spPr>
          <a:xfrm>
            <a:off x="3225800" y="1825625"/>
            <a:ext cx="8128000" cy="4351338"/>
          </a:xfrm>
          <a:prstGeom prst="rect">
            <a:avLst/>
          </a:prstGeom>
        </p:spPr>
        <p:txBody>
          <a:bodyPr/>
          <a:lstStyle/>
          <a:p>
            <a:pPr marL="0" indent="0">
              <a:buSzTx/>
              <a:buNone/>
            </a:pPr>
            <a:r>
              <a:t>A five-word square written in Latin</a:t>
            </a:r>
          </a:p>
          <a:p>
            <a:pPr marL="0" indent="0">
              <a:buSzTx/>
              <a:buNone/>
            </a:pPr>
            <a:r>
              <a:t>It can be found in ruin of Pompeii</a:t>
            </a:r>
          </a:p>
          <a:p>
            <a:pPr marL="0" indent="0">
              <a:buSzTx/>
              <a:buNone/>
            </a:pPr>
            <a:r>
              <a:t>Many people think it reads</a:t>
            </a:r>
          </a:p>
          <a:p>
            <a:pPr marL="0" indent="0">
              <a:buSzTx/>
              <a:buNone/>
            </a:pPr>
            <a:r>
              <a:t>“</a:t>
            </a:r>
            <a:r>
              <a:t>Sator Arepo Tenet Opera Rotas.</a:t>
            </a:r>
            <a:r>
              <a:t>”</a:t>
            </a:r>
          </a:p>
          <a:p>
            <a:pPr marL="0" indent="0">
              <a:buSzTx/>
              <a:buNone/>
            </a:pPr>
            <a:r>
              <a:t>("The farmer Arepo has works wheels”)</a:t>
            </a:r>
          </a:p>
          <a:p>
            <a:pPr marL="0" indent="0">
              <a:buSzTx/>
              <a:buNone/>
            </a:pPr>
          </a:p>
          <a:p>
            <a:pPr marL="0" indent="0">
              <a:buSzTx/>
              <a:buNone/>
            </a:pPr>
            <a:r>
              <a:t>I choose this word because I think it is interesting that it can be read in different direction.</a:t>
            </a:r>
          </a:p>
        </p:txBody>
      </p:sp>
      <p:sp>
        <p:nvSpPr>
          <p:cNvPr id="446" name="Rectangle 2"/>
          <p:cNvSpPr txBox="1"/>
          <p:nvPr/>
        </p:nvSpPr>
        <p:spPr>
          <a:xfrm>
            <a:off x="1133393" y="1864940"/>
            <a:ext cx="1517107" cy="176802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defRPr sz="2400">
                <a:solidFill>
                  <a:srgbClr val="222222"/>
                </a:solidFill>
                <a:latin typeface="Arial"/>
                <a:ea typeface="Arial"/>
                <a:cs typeface="Arial"/>
                <a:sym typeface="Arial"/>
              </a:defRPr>
            </a:pPr>
            <a:r>
              <a:t>S A T O R</a:t>
            </a:r>
          </a:p>
          <a:p>
            <a:pPr algn="ctr">
              <a:defRPr sz="2400">
                <a:solidFill>
                  <a:srgbClr val="222222"/>
                </a:solidFill>
                <a:latin typeface="Arial"/>
                <a:ea typeface="Arial"/>
                <a:cs typeface="Arial"/>
                <a:sym typeface="Arial"/>
              </a:defRPr>
            </a:pPr>
            <a:r>
              <a:t>A R E P O</a:t>
            </a:r>
          </a:p>
          <a:p>
            <a:pPr algn="ctr">
              <a:defRPr sz="2400">
                <a:solidFill>
                  <a:srgbClr val="222222"/>
                </a:solidFill>
                <a:latin typeface="Arial"/>
                <a:ea typeface="Arial"/>
                <a:cs typeface="Arial"/>
                <a:sym typeface="Arial"/>
              </a:defRPr>
            </a:pPr>
            <a:r>
              <a:t>T E N E T</a:t>
            </a:r>
          </a:p>
          <a:p>
            <a:pPr algn="ctr">
              <a:defRPr sz="2400">
                <a:solidFill>
                  <a:srgbClr val="222222"/>
                </a:solidFill>
                <a:latin typeface="Arial"/>
                <a:ea typeface="Arial"/>
                <a:cs typeface="Arial"/>
                <a:sym typeface="Arial"/>
              </a:defRPr>
            </a:pPr>
            <a:r>
              <a:t>O P E R A</a:t>
            </a:r>
          </a:p>
          <a:p>
            <a:pPr algn="ctr">
              <a:defRPr sz="2400">
                <a:solidFill>
                  <a:srgbClr val="222222"/>
                </a:solidFill>
                <a:latin typeface="Arial"/>
                <a:ea typeface="Arial"/>
                <a:cs typeface="Arial"/>
                <a:sym typeface="Arial"/>
              </a:defRPr>
            </a:pPr>
            <a:r>
              <a:t>R O T A S</a:t>
            </a:r>
          </a:p>
        </p:txBody>
      </p:sp>
      <p:pic>
        <p:nvPicPr>
          <p:cNvPr id="447" name="Picture 6" descr="Picture 6"/>
          <p:cNvPicPr>
            <a:picLocks noChangeAspect="1"/>
          </p:cNvPicPr>
          <p:nvPr/>
        </p:nvPicPr>
        <p:blipFill>
          <a:blip r:embed="rId2">
            <a:extLst/>
          </a:blip>
          <a:stretch>
            <a:fillRect/>
          </a:stretch>
        </p:blipFill>
        <p:spPr>
          <a:xfrm>
            <a:off x="443790" y="3983988"/>
            <a:ext cx="2667711" cy="2313385"/>
          </a:xfrm>
          <a:prstGeom prst="rect">
            <a:avLst/>
          </a:prstGeom>
          <a:ln w="12700">
            <a:miter lim="400000"/>
          </a:ln>
        </p:spPr>
      </p:pic>
      <p:sp>
        <p:nvSpPr>
          <p:cNvPr id="448" name="文字方塊 4"/>
          <p:cNvSpPr txBox="1"/>
          <p:nvPr/>
        </p:nvSpPr>
        <p:spPr>
          <a:xfrm>
            <a:off x="342899" y="6488667"/>
            <a:ext cx="11370505"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Source:https://s-media-cache-ak0.pinimg.com/originals/d4/eb/69/d4eb69c7126a942cd4a09eb25971af6d.jpg</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0" name="標題 1"/>
          <p:cNvSpPr txBox="1"/>
          <p:nvPr>
            <p:ph type="title"/>
          </p:nvPr>
        </p:nvSpPr>
        <p:spPr>
          <a:prstGeom prst="rect">
            <a:avLst/>
          </a:prstGeom>
        </p:spPr>
        <p:txBody>
          <a:bodyPr/>
          <a:lstStyle>
            <a:lvl1pPr>
              <a:defRPr sz="2800"/>
            </a:lvl1pPr>
          </a:lstStyle>
          <a:p>
            <a:pPr/>
            <a:r>
              <a:t>Anagrammatic Poems:  Anagrammatic poetry is poetry with the constrained form that either each line or each verse is an anagram of all other lines or verses in the poem.</a:t>
            </a:r>
          </a:p>
        </p:txBody>
      </p:sp>
      <p:sp>
        <p:nvSpPr>
          <p:cNvPr id="451" name="內容版面配置區 2"/>
          <p:cNvSpPr txBox="1"/>
          <p:nvPr>
            <p:ph type="body" sz="half" idx="1"/>
          </p:nvPr>
        </p:nvSpPr>
        <p:spPr>
          <a:prstGeom prst="rect">
            <a:avLst/>
          </a:prstGeom>
        </p:spPr>
        <p:txBody>
          <a:bodyPr/>
          <a:lstStyle/>
          <a:p>
            <a:pPr marL="0" indent="0" defTabSz="877823">
              <a:spcBef>
                <a:spcPts val="900"/>
              </a:spcBef>
              <a:buSzTx/>
              <a:buNone/>
              <a:defRPr b="1" sz="2304"/>
            </a:pPr>
            <a:r>
              <a:t>The Marriage of True Minds</a:t>
            </a:r>
          </a:p>
          <a:p>
            <a:pPr marL="0" indent="0" defTabSz="877823">
              <a:spcBef>
                <a:spcPts val="900"/>
              </a:spcBef>
              <a:buSzTx/>
              <a:buNone/>
              <a:defRPr sz="2304"/>
            </a:pPr>
            <a:r>
              <a:t>by William Shakespeare</a:t>
            </a:r>
          </a:p>
          <a:p>
            <a:pPr marL="0" indent="0" defTabSz="877823">
              <a:spcBef>
                <a:spcPts val="900"/>
              </a:spcBef>
              <a:buSzTx/>
              <a:buNone/>
              <a:defRPr sz="2304"/>
            </a:pPr>
            <a:r>
              <a:t>Let not the marriage of true minds</a:t>
            </a:r>
            <a:br/>
            <a:r>
              <a:t>Admit impediments. Love is not love </a:t>
            </a:r>
            <a:br/>
            <a:r>
              <a:t>Which alters when it alteration finds</a:t>
            </a:r>
            <a:br/>
            <a:r>
              <a:t>Or bends with the remover to remove.</a:t>
            </a:r>
            <a:br/>
            <a:r>
              <a:t>O no, it is an ever-fixed mark</a:t>
            </a:r>
            <a:br/>
            <a:r>
              <a:t>That looks on tempests and is never shaken.</a:t>
            </a:r>
            <a:br/>
            <a:r>
              <a:t>It is the star to every wand'ring bark,</a:t>
            </a:r>
            <a:br/>
            <a:r>
              <a:t>Whose worth's unknown, although his height be taken.</a:t>
            </a:r>
          </a:p>
        </p:txBody>
      </p:sp>
      <p:sp>
        <p:nvSpPr>
          <p:cNvPr id="452" name="內容版面配置區 3"/>
          <p:cNvSpPr txBox="1"/>
          <p:nvPr/>
        </p:nvSpPr>
        <p:spPr>
          <a:xfrm>
            <a:off x="6172200" y="1825625"/>
            <a:ext cx="5181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868680">
              <a:lnSpc>
                <a:spcPct val="90000"/>
              </a:lnSpc>
              <a:spcBef>
                <a:spcPts val="900"/>
              </a:spcBef>
              <a:defRPr b="1" sz="2280"/>
            </a:pPr>
            <a:r>
              <a:t>Oh Damn! Must I Refrigerate?</a:t>
            </a:r>
            <a:endParaRPr sz="2660"/>
          </a:p>
          <a:p>
            <a:pPr defTabSz="868680">
              <a:lnSpc>
                <a:spcPct val="90000"/>
              </a:lnSpc>
              <a:spcBef>
                <a:spcPts val="900"/>
              </a:spcBef>
              <a:defRPr sz="2280"/>
            </a:pPr>
            <a:r>
              <a:t>by Leslie Marie Kapshaw</a:t>
            </a:r>
          </a:p>
          <a:p>
            <a:pPr defTabSz="868680">
              <a:lnSpc>
                <a:spcPct val="90000"/>
              </a:lnSpc>
              <a:spcBef>
                <a:spcPts val="900"/>
              </a:spcBef>
              <a:defRPr sz="2280"/>
            </a:pPr>
            <a:r>
              <a:t>I, altogether a formed instrument,</a:t>
            </a:r>
            <a:br/>
            <a:r>
              <a:t>Despite slim motivation, mend love</a:t>
            </a:r>
            <a:br/>
            <a:r>
              <a:t>In what we'd call a fitter Shinto shrine;</a:t>
            </a:r>
            <a:br/>
            <a:r>
              <a:t>Where vermin rot, betroth some dove.</a:t>
            </a:r>
            <a:br/>
            <a:r>
              <a:t>A fork (an extreme division</a:t>
            </a:r>
            <a:br/>
            <a:r>
              <a:t>Soon eventless in the dark paths) makes not</a:t>
            </a:r>
            <a:br/>
            <a:r>
              <a:t>That street biker advisory warning</a:t>
            </a:r>
            <a:br/>
            <a:r>
              <a:t>So. I laugh when he knows what the non-bikers thought.</a:t>
            </a:r>
          </a:p>
        </p:txBody>
      </p:sp>
      <p:sp>
        <p:nvSpPr>
          <p:cNvPr id="453" name="文字方塊 4"/>
          <p:cNvSpPr txBox="1"/>
          <p:nvPr/>
        </p:nvSpPr>
        <p:spPr>
          <a:xfrm>
            <a:off x="9566030" y="6295292"/>
            <a:ext cx="2259624" cy="40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R04122013 </a:t>
            </a:r>
            <a:r>
              <a:rPr>
                <a:latin typeface="新細明體"/>
                <a:ea typeface="新細明體"/>
                <a:cs typeface="新細明體"/>
                <a:sym typeface="新細明體"/>
              </a:rPr>
              <a:t>張辰</a:t>
            </a:r>
          </a:p>
        </p:txBody>
      </p:sp>
      <p:sp>
        <p:nvSpPr>
          <p:cNvPr id="454" name="左-右雙向箭號 5"/>
          <p:cNvSpPr/>
          <p:nvPr/>
        </p:nvSpPr>
        <p:spPr>
          <a:xfrm>
            <a:off x="4967654" y="2435468"/>
            <a:ext cx="923193" cy="96716"/>
          </a:xfrm>
          <a:prstGeom prst="leftRightArrow">
            <a:avLst>
              <a:gd name="adj1" fmla="val 50000"/>
              <a:gd name="adj2" fmla="val 50000"/>
            </a:avLst>
          </a:prstGeom>
          <a:solidFill>
            <a:srgbClr val="FF0000"/>
          </a:solidFill>
          <a:ln w="12700">
            <a:solidFill>
              <a:srgbClr val="FF0000"/>
            </a:solidFill>
            <a:miter/>
          </a:ln>
        </p:spPr>
        <p:txBody>
          <a:bodyPr lIns="45719" rIns="45719" anchor="ctr"/>
          <a:lstStyle/>
          <a:p>
            <a:pPr algn="ctr">
              <a:defRPr>
                <a:solidFill>
                  <a:srgbClr val="FFFFFF"/>
                </a:solidFill>
              </a:defRPr>
            </a:pPr>
          </a:p>
        </p:txBody>
      </p:sp>
      <p:sp>
        <p:nvSpPr>
          <p:cNvPr id="455" name="文字方塊 6"/>
          <p:cNvSpPr txBox="1"/>
          <p:nvPr/>
        </p:nvSpPr>
        <p:spPr>
          <a:xfrm>
            <a:off x="4698024" y="2066137"/>
            <a:ext cx="2259623"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0000"/>
                </a:solidFill>
              </a:defRPr>
            </a:lvl1pPr>
          </a:lstStyle>
          <a:p>
            <a:pPr/>
            <a:r>
              <a:t>anagrammatic</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7" name="Life Sequence"/>
          <p:cNvSpPr txBox="1"/>
          <p:nvPr>
            <p:ph type="title"/>
          </p:nvPr>
        </p:nvSpPr>
        <p:spPr>
          <a:xfrm>
            <a:off x="838200" y="2766218"/>
            <a:ext cx="10515600" cy="1325564"/>
          </a:xfrm>
          <a:prstGeom prst="rect">
            <a:avLst/>
          </a:prstGeom>
        </p:spPr>
        <p:txBody>
          <a:bodyPr/>
          <a:lstStyle>
            <a:lvl1pPr algn="ctr">
              <a:defRPr>
                <a:latin typeface="Trebuchet MS"/>
                <a:ea typeface="Trebuchet MS"/>
                <a:cs typeface="Trebuchet MS"/>
                <a:sym typeface="Trebuchet MS"/>
              </a:defRPr>
            </a:lvl1pPr>
          </a:lstStyle>
          <a:p>
            <a:pPr/>
            <a:r>
              <a:t>Life Sequence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9" name="Shape 59"/>
          <p:cNvSpPr txBox="1"/>
          <p:nvPr>
            <p:ph type="title"/>
          </p:nvPr>
        </p:nvSpPr>
        <p:spPr>
          <a:xfrm>
            <a:off x="415599" y="521799"/>
            <a:ext cx="11360802" cy="834801"/>
          </a:xfrm>
          <a:prstGeom prst="rect">
            <a:avLst/>
          </a:prstGeom>
        </p:spPr>
        <p:txBody>
          <a:bodyPr/>
          <a:lstStyle>
            <a:lvl1pPr defTabSz="975360">
              <a:defRPr sz="3360"/>
            </a:lvl1pPr>
          </a:lstStyle>
          <a:p>
            <a:pPr/>
            <a:r>
              <a:t>機車車牌</a:t>
            </a:r>
          </a:p>
        </p:txBody>
      </p:sp>
      <p:sp>
        <p:nvSpPr>
          <p:cNvPr id="460" name="Shape 60"/>
          <p:cNvSpPr txBox="1"/>
          <p:nvPr>
            <p:ph type="body" sz="half" idx="1"/>
          </p:nvPr>
        </p:nvSpPr>
        <p:spPr>
          <a:xfrm>
            <a:off x="415599" y="1536633"/>
            <a:ext cx="5958002" cy="4555201"/>
          </a:xfrm>
          <a:prstGeom prst="rect">
            <a:avLst/>
          </a:prstGeom>
        </p:spPr>
        <p:txBody>
          <a:bodyPr/>
          <a:lstStyle/>
          <a:p>
            <a:pPr defTabSz="1170431">
              <a:spcBef>
                <a:spcPts val="2000"/>
              </a:spcBef>
              <a:buSzTx/>
              <a:buNone/>
              <a:defRPr sz="2304"/>
            </a:pPr>
            <a:r>
              <a:t>這是最近家裡新買機車的車牌號碼。現代生活中，各式各樣的具有規則與意義的序列，可以說是不可或缺的重要組成。</a:t>
            </a:r>
          </a:p>
          <a:p>
            <a:pPr defTabSz="1170431">
              <a:spcBef>
                <a:spcPts val="2000"/>
              </a:spcBef>
              <a:buSzTx/>
              <a:buNone/>
              <a:defRPr sz="2304"/>
            </a:pPr>
            <a:r>
              <a:t>現行規則:</a:t>
            </a:r>
          </a:p>
          <a:p>
            <a:pPr defTabSz="1170431">
              <a:spcBef>
                <a:spcPts val="2000"/>
              </a:spcBef>
              <a:buSzTx/>
              <a:buNone/>
              <a:defRPr sz="2304"/>
            </a:pPr>
            <a:r>
              <a:t>三碼英文加上四碼數字是自2012開始實施</a:t>
            </a:r>
          </a:p>
          <a:p>
            <a:pPr defTabSz="1170431">
              <a:spcBef>
                <a:spcPts val="2000"/>
              </a:spcBef>
              <a:buSzTx/>
              <a:buNone/>
              <a:defRPr sz="2304"/>
            </a:pPr>
            <a:r>
              <a:t>2015年開始不分車種一車一號</a:t>
            </a:r>
          </a:p>
          <a:p>
            <a:pPr defTabSz="1170431">
              <a:spcBef>
                <a:spcPts val="2000"/>
              </a:spcBef>
              <a:buSzTx/>
              <a:buNone/>
              <a:defRPr sz="2304"/>
            </a:pPr>
            <a:r>
              <a:t>車牌號碼中不會有4出現</a:t>
            </a:r>
          </a:p>
        </p:txBody>
      </p:sp>
      <p:pic>
        <p:nvPicPr>
          <p:cNvPr id="461" name="Shape 61" descr="Shape 61"/>
          <p:cNvPicPr>
            <a:picLocks noChangeAspect="1"/>
          </p:cNvPicPr>
          <p:nvPr/>
        </p:nvPicPr>
        <p:blipFill>
          <a:blip r:embed="rId2">
            <a:extLst/>
          </a:blip>
          <a:srcRect l="0" t="14464" r="0" b="0"/>
          <a:stretch>
            <a:fillRect/>
          </a:stretch>
        </p:blipFill>
        <p:spPr>
          <a:xfrm>
            <a:off x="6725866" y="1765566"/>
            <a:ext cx="3821269" cy="4358068"/>
          </a:xfrm>
          <a:prstGeom prst="rect">
            <a:avLst/>
          </a:prstGeom>
          <a:ln w="12700">
            <a:miter lim="400000"/>
          </a:ln>
        </p:spPr>
      </p:pic>
      <p:sp>
        <p:nvSpPr>
          <p:cNvPr id="462" name="Shape 62"/>
          <p:cNvSpPr txBox="1"/>
          <p:nvPr/>
        </p:nvSpPr>
        <p:spPr>
          <a:xfrm>
            <a:off x="7715266" y="987699"/>
            <a:ext cx="3168001" cy="561301"/>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defTabSz="1219200">
              <a:defRPr>
                <a:latin typeface="Arial"/>
                <a:ea typeface="Arial"/>
                <a:cs typeface="Arial"/>
                <a:sym typeface="Arial"/>
              </a:defRPr>
            </a:lvl1pPr>
          </a:lstStyle>
          <a:p>
            <a:pPr/>
            <a:r>
              <a:t>B03B01026 郭芛宏</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4" name="標題 1"/>
          <p:cNvSpPr txBox="1"/>
          <p:nvPr>
            <p:ph type="title"/>
          </p:nvPr>
        </p:nvSpPr>
        <p:spPr>
          <a:xfrm>
            <a:off x="677333" y="609600"/>
            <a:ext cx="8596670" cy="659363"/>
          </a:xfrm>
          <a:prstGeom prst="rect">
            <a:avLst/>
          </a:prstGeom>
        </p:spPr>
        <p:txBody>
          <a:bodyPr/>
          <a:lstStyle>
            <a:lvl1pPr algn="ctr">
              <a:defRPr>
                <a:solidFill>
                  <a:srgbClr val="E76618"/>
                </a:solidFill>
              </a:defRPr>
            </a:lvl1pPr>
          </a:lstStyle>
          <a:p>
            <a:pPr/>
            <a:r>
              <a:t>HW1</a:t>
            </a:r>
          </a:p>
        </p:txBody>
      </p:sp>
      <p:sp>
        <p:nvSpPr>
          <p:cNvPr id="465" name="文字方塊 3"/>
          <p:cNvSpPr txBox="1"/>
          <p:nvPr/>
        </p:nvSpPr>
        <p:spPr>
          <a:xfrm>
            <a:off x="2054430" y="3803587"/>
            <a:ext cx="2509935" cy="9520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r>
              <a:t>Name : </a:t>
            </a:r>
            <a:r>
              <a:rPr>
                <a:latin typeface="微軟正黑體"/>
                <a:ea typeface="微軟正黑體"/>
                <a:cs typeface="微軟正黑體"/>
                <a:sym typeface="微軟正黑體"/>
              </a:rPr>
              <a:t>樂正</a:t>
            </a:r>
          </a:p>
          <a:p>
            <a:pPr>
              <a:defRPr>
                <a:latin typeface="Times New Roman"/>
                <a:ea typeface="Times New Roman"/>
                <a:cs typeface="Times New Roman"/>
                <a:sym typeface="Times New Roman"/>
              </a:defRPr>
            </a:pPr>
            <a:r>
              <a:t>ID</a:t>
            </a:r>
            <a:r>
              <a:t> </a:t>
            </a:r>
            <a:r>
              <a:t>:</a:t>
            </a:r>
            <a:r>
              <a:t> </a:t>
            </a:r>
            <a:r>
              <a:t>r05922051</a:t>
            </a:r>
            <a:endParaRPr>
              <a:latin typeface="Trebuchet MS"/>
              <a:ea typeface="Trebuchet MS"/>
              <a:cs typeface="Trebuchet MS"/>
              <a:sym typeface="Trebuchet MS"/>
            </a:endParaRPr>
          </a:p>
        </p:txBody>
      </p:sp>
      <p:sp>
        <p:nvSpPr>
          <p:cNvPr id="466" name="文字方塊 6"/>
          <p:cNvSpPr txBox="1"/>
          <p:nvPr/>
        </p:nvSpPr>
        <p:spPr>
          <a:xfrm>
            <a:off x="2054430" y="1353785"/>
            <a:ext cx="6317673" cy="200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Trebuchet MS"/>
                <a:ea typeface="Trebuchet MS"/>
                <a:cs typeface="Trebuchet MS"/>
                <a:sym typeface="Trebuchet MS"/>
              </a:defRPr>
            </a:pPr>
            <a:r>
              <a:t>140 140 150 150 150 160 180 180 200 200 200 220</a:t>
            </a:r>
          </a:p>
          <a:p>
            <a:pPr>
              <a:defRPr>
                <a:latin typeface="Trebuchet MS"/>
                <a:ea typeface="Trebuchet MS"/>
                <a:cs typeface="Trebuchet MS"/>
                <a:sym typeface="Trebuchet MS"/>
              </a:defRPr>
            </a:pPr>
          </a:p>
          <a:p>
            <a:pPr>
              <a:defRPr>
                <a:latin typeface="Trebuchet MS"/>
                <a:ea typeface="Trebuchet MS"/>
                <a:cs typeface="Trebuchet MS"/>
                <a:sym typeface="Trebuchet MS"/>
              </a:defRPr>
            </a:pPr>
            <a:r>
              <a:t>This is the price sequence of </a:t>
            </a:r>
            <a:r>
              <a:rPr>
                <a:latin typeface="微軟正黑體"/>
                <a:ea typeface="微軟正黑體"/>
                <a:cs typeface="微軟正黑體"/>
                <a:sym typeface="微軟正黑體"/>
              </a:rPr>
              <a:t>溏老鴨平價小火鍋</a:t>
            </a:r>
            <a:r>
              <a:t>.</a:t>
            </a:r>
            <a:br/>
            <a:br/>
            <a:r>
              <a:t>It’s interesting because I like to eat hot pot.</a:t>
            </a:r>
          </a:p>
          <a:p>
            <a:pPr>
              <a:defRPr>
                <a:latin typeface="Trebuchet MS"/>
                <a:ea typeface="Trebuchet MS"/>
                <a:cs typeface="Trebuchet MS"/>
                <a:sym typeface="Trebuchet MS"/>
              </a:defRPr>
            </a:pPr>
          </a:p>
          <a:p>
            <a:pPr>
              <a:defRPr>
                <a:latin typeface="Trebuchet MS"/>
                <a:ea typeface="Trebuchet MS"/>
                <a:cs typeface="Trebuchet MS"/>
                <a:sym typeface="Trebuchet MS"/>
              </a:defRPr>
            </a:pPr>
            <a:r>
              <a:t>The price increased </a:t>
            </a:r>
            <a:r>
              <a:rPr b="1"/>
              <a:t>on</a:t>
            </a:r>
            <a:r>
              <a:t> 2017/09/01.</a:t>
            </a:r>
          </a:p>
        </p:txBody>
      </p:sp>
      <p:pic>
        <p:nvPicPr>
          <p:cNvPr id="467" name="Picture 2" descr="Picture 2"/>
          <p:cNvPicPr>
            <a:picLocks noChangeAspect="1"/>
          </p:cNvPicPr>
          <p:nvPr/>
        </p:nvPicPr>
        <p:blipFill>
          <a:blip r:embed="rId2">
            <a:extLst/>
          </a:blip>
          <a:srcRect l="14635" t="0" r="0" b="0"/>
          <a:stretch>
            <a:fillRect/>
          </a:stretch>
        </p:blipFill>
        <p:spPr>
          <a:xfrm>
            <a:off x="7338949" y="203779"/>
            <a:ext cx="4057404" cy="5876927"/>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9" name="標題 1"/>
          <p:cNvSpPr txBox="1"/>
          <p:nvPr>
            <p:ph type="title"/>
          </p:nvPr>
        </p:nvSpPr>
        <p:spPr>
          <a:prstGeom prst="rect">
            <a:avLst/>
          </a:prstGeom>
        </p:spPr>
        <p:txBody>
          <a:bodyPr/>
          <a:lstStyle/>
          <a:p>
            <a:pPr>
              <a:defRPr>
                <a:latin typeface="Geneva"/>
                <a:ea typeface="Geneva"/>
                <a:cs typeface="Geneva"/>
                <a:sym typeface="Geneva"/>
              </a:defRPr>
            </a:pPr>
            <a:r>
              <a:t>Printer’</a:t>
            </a:r>
            <a:r>
              <a:t>s </a:t>
            </a:r>
            <a:r>
              <a:t>Key</a:t>
            </a:r>
          </a:p>
        </p:txBody>
      </p:sp>
      <p:pic>
        <p:nvPicPr>
          <p:cNvPr id="470" name="內容版面配置區 3" descr="內容版面配置區 3"/>
          <p:cNvPicPr>
            <a:picLocks noChangeAspect="1"/>
          </p:cNvPicPr>
          <p:nvPr/>
        </p:nvPicPr>
        <p:blipFill>
          <a:blip r:embed="rId2">
            <a:extLst/>
          </a:blip>
          <a:srcRect l="11643" t="36776" r="12703" b="37220"/>
          <a:stretch>
            <a:fillRect/>
          </a:stretch>
        </p:blipFill>
        <p:spPr>
          <a:xfrm>
            <a:off x="2179054" y="1542963"/>
            <a:ext cx="5614736" cy="1447385"/>
          </a:xfrm>
          <a:prstGeom prst="rect">
            <a:avLst/>
          </a:prstGeom>
          <a:ln w="127000" cap="sq">
            <a:solidFill>
              <a:srgbClr val="000000"/>
            </a:solidFill>
            <a:miter/>
          </a:ln>
          <a:effectLst>
            <a:outerShdw sx="100000" sy="100000" kx="0" ky="0" algn="b" rotWithShape="0" blurRad="63500" dist="50800" dir="2700000">
              <a:srgbClr val="000000">
                <a:alpha val="40000"/>
              </a:srgbClr>
            </a:outerShdw>
          </a:effectLst>
        </p:spPr>
      </p:pic>
      <p:sp>
        <p:nvSpPr>
          <p:cNvPr id="471" name="文字方塊 4"/>
          <p:cNvSpPr txBox="1"/>
          <p:nvPr/>
        </p:nvSpPr>
        <p:spPr>
          <a:xfrm>
            <a:off x="3221789" y="3444909"/>
            <a:ext cx="6379412" cy="330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2000">
                <a:solidFill>
                  <a:srgbClr val="2F2B20"/>
                </a:solidFill>
              </a:defRPr>
            </a:pPr>
            <a:r>
              <a:t>I</a:t>
            </a:r>
            <a:r>
              <a:t> </a:t>
            </a:r>
            <a:r>
              <a:t>knew</a:t>
            </a:r>
            <a:r>
              <a:t> </a:t>
            </a:r>
            <a:r>
              <a:t>that</a:t>
            </a:r>
            <a:r>
              <a:t> </a:t>
            </a:r>
            <a:r>
              <a:t>there</a:t>
            </a:r>
            <a:r>
              <a:t> </a:t>
            </a:r>
            <a:r>
              <a:t>is</a:t>
            </a:r>
            <a:r>
              <a:t> </a:t>
            </a:r>
            <a:r>
              <a:t>a</a:t>
            </a:r>
            <a:r>
              <a:t> </a:t>
            </a:r>
            <a:r>
              <a:t>”number line”</a:t>
            </a:r>
            <a:r>
              <a:t> </a:t>
            </a:r>
            <a:r>
              <a:t>in</a:t>
            </a:r>
            <a:r>
              <a:t> </a:t>
            </a:r>
            <a:r>
              <a:t>the</a:t>
            </a:r>
            <a:r>
              <a:t> </a:t>
            </a:r>
            <a:r>
              <a:t>front</a:t>
            </a:r>
            <a:r>
              <a:t> </a:t>
            </a:r>
            <a:r>
              <a:t>page</a:t>
            </a:r>
            <a:r>
              <a:t> </a:t>
            </a:r>
            <a:r>
              <a:t>of</a:t>
            </a:r>
            <a:r>
              <a:t> </a:t>
            </a:r>
            <a:r>
              <a:t>books</a:t>
            </a:r>
            <a:r>
              <a:t> </a:t>
            </a:r>
            <a:r>
              <a:t>for</a:t>
            </a:r>
            <a:r>
              <a:t> </a:t>
            </a:r>
            <a:r>
              <a:t>quite</a:t>
            </a:r>
            <a:r>
              <a:t> </a:t>
            </a:r>
            <a:r>
              <a:t>a</a:t>
            </a:r>
            <a:r>
              <a:t> </a:t>
            </a:r>
            <a:r>
              <a:t>while,</a:t>
            </a:r>
            <a:r>
              <a:t> </a:t>
            </a:r>
            <a:r>
              <a:t>but</a:t>
            </a:r>
            <a:r>
              <a:t> </a:t>
            </a:r>
            <a:r>
              <a:t>had</a:t>
            </a:r>
            <a:r>
              <a:t> </a:t>
            </a:r>
            <a:r>
              <a:t>no</a:t>
            </a:r>
            <a:r>
              <a:t> </a:t>
            </a:r>
            <a:r>
              <a:t>idea</a:t>
            </a:r>
            <a:r>
              <a:t> </a:t>
            </a:r>
            <a:r>
              <a:t>about</a:t>
            </a:r>
            <a:r>
              <a:t> </a:t>
            </a:r>
            <a:r>
              <a:t>the</a:t>
            </a:r>
            <a:r>
              <a:t> </a:t>
            </a:r>
            <a:r>
              <a:t>meaning.</a:t>
            </a:r>
            <a:r>
              <a:t> </a:t>
            </a:r>
            <a:r>
              <a:t>Actually,</a:t>
            </a:r>
            <a:r>
              <a:t> </a:t>
            </a:r>
            <a:r>
              <a:t>these</a:t>
            </a:r>
            <a:r>
              <a:t> </a:t>
            </a:r>
            <a:r>
              <a:t>numbers</a:t>
            </a:r>
            <a:r>
              <a:t> </a:t>
            </a:r>
            <a:r>
              <a:t>are</a:t>
            </a:r>
            <a:r>
              <a:t> </a:t>
            </a:r>
            <a:r>
              <a:t>used</a:t>
            </a:r>
            <a:r>
              <a:t> </a:t>
            </a:r>
            <a:r>
              <a:t>to</a:t>
            </a:r>
            <a:r>
              <a:t> </a:t>
            </a:r>
            <a:r>
              <a:t>record</a:t>
            </a:r>
            <a:r>
              <a:t> </a:t>
            </a:r>
            <a:r>
              <a:t>the</a:t>
            </a:r>
            <a:r>
              <a:t>  </a:t>
            </a:r>
            <a:r>
              <a:t>number</a:t>
            </a:r>
            <a:r>
              <a:t> </a:t>
            </a:r>
            <a:r>
              <a:t>of</a:t>
            </a:r>
            <a:r>
              <a:t> </a:t>
            </a:r>
            <a:r>
              <a:t>printing</a:t>
            </a:r>
            <a:r>
              <a:t> </a:t>
            </a:r>
            <a:r>
              <a:t>of</a:t>
            </a:r>
            <a:r>
              <a:t> </a:t>
            </a:r>
            <a:r>
              <a:t>edition.</a:t>
            </a:r>
            <a:r>
              <a:t> </a:t>
            </a:r>
            <a:r>
              <a:t>The smallest</a:t>
            </a:r>
            <a:r>
              <a:t> </a:t>
            </a:r>
            <a:r>
              <a:t>number</a:t>
            </a:r>
            <a:r>
              <a:t> </a:t>
            </a:r>
            <a:r>
              <a:t>in</a:t>
            </a:r>
            <a:r>
              <a:t> </a:t>
            </a:r>
            <a:r>
              <a:t>the</a:t>
            </a:r>
            <a:r>
              <a:t> </a:t>
            </a:r>
            <a:r>
              <a:t>line</a:t>
            </a:r>
            <a:r>
              <a:t> </a:t>
            </a:r>
            <a:r>
              <a:t>is the number</a:t>
            </a:r>
            <a:r>
              <a:t> </a:t>
            </a:r>
            <a:r>
              <a:t>of printing of that edition,</a:t>
            </a:r>
            <a:r>
              <a:t> </a:t>
            </a:r>
            <a:r>
              <a:t>and</a:t>
            </a:r>
            <a:r>
              <a:t> </a:t>
            </a:r>
            <a:r>
              <a:t>the</a:t>
            </a:r>
            <a:r>
              <a:t> </a:t>
            </a:r>
            <a:r>
              <a:t>publisher</a:t>
            </a:r>
            <a:r>
              <a:t> </a:t>
            </a:r>
            <a:r>
              <a:t>will</a:t>
            </a:r>
            <a:r>
              <a:t>  </a:t>
            </a:r>
            <a:r>
              <a:t>remove</a:t>
            </a:r>
            <a:r>
              <a:t> </a:t>
            </a:r>
            <a:r>
              <a:t>one</a:t>
            </a:r>
            <a:r>
              <a:t> </a:t>
            </a:r>
            <a:r>
              <a:t>number</a:t>
            </a:r>
            <a:r>
              <a:t> </a:t>
            </a:r>
            <a:r>
              <a:t>each</a:t>
            </a:r>
            <a:r>
              <a:t> </a:t>
            </a:r>
            <a:r>
              <a:t>time.</a:t>
            </a:r>
            <a:r>
              <a:t> </a:t>
            </a:r>
            <a:r>
              <a:t>For</a:t>
            </a:r>
            <a:r>
              <a:t> </a:t>
            </a:r>
            <a:r>
              <a:t>example,</a:t>
            </a:r>
            <a:r>
              <a:t> </a:t>
            </a:r>
            <a:r>
              <a:t>when</a:t>
            </a:r>
            <a:r>
              <a:t> </a:t>
            </a:r>
            <a:r>
              <a:t>there</a:t>
            </a:r>
            <a:r>
              <a:t> </a:t>
            </a:r>
            <a:r>
              <a:t>is</a:t>
            </a:r>
            <a:r>
              <a:t> </a:t>
            </a:r>
            <a:r>
              <a:t>the second printing,</a:t>
            </a:r>
            <a:r>
              <a:t> </a:t>
            </a:r>
            <a:r>
              <a:t>the “1” is removed.</a:t>
            </a:r>
            <a:r>
              <a:t> </a:t>
            </a:r>
            <a:r>
              <a:t>The</a:t>
            </a:r>
            <a:r>
              <a:t> </a:t>
            </a:r>
            <a:r>
              <a:t>strange</a:t>
            </a:r>
            <a:r>
              <a:t> </a:t>
            </a:r>
            <a:r>
              <a:t>index</a:t>
            </a:r>
            <a:r>
              <a:t> </a:t>
            </a:r>
            <a:r>
              <a:t>is</a:t>
            </a:r>
            <a:r>
              <a:t> </a:t>
            </a:r>
            <a:r>
              <a:t>designed</a:t>
            </a:r>
            <a:r>
              <a:t> </a:t>
            </a:r>
            <a:r>
              <a:t>to keep the line of numbers roughly centered when</a:t>
            </a:r>
            <a:r>
              <a:t> </a:t>
            </a:r>
            <a:r>
              <a:t>numbers are. This</a:t>
            </a:r>
            <a:r>
              <a:t> </a:t>
            </a:r>
            <a:r>
              <a:t>sequence</a:t>
            </a:r>
            <a:r>
              <a:t> </a:t>
            </a:r>
            <a:r>
              <a:t>is</a:t>
            </a:r>
            <a:r>
              <a:t> </a:t>
            </a:r>
            <a:r>
              <a:t>interesting</a:t>
            </a:r>
            <a:r>
              <a:t> </a:t>
            </a:r>
            <a:r>
              <a:t>to</a:t>
            </a:r>
            <a:r>
              <a:t> </a:t>
            </a:r>
            <a:r>
              <a:t>me</a:t>
            </a:r>
            <a:r>
              <a:t> </a:t>
            </a:r>
            <a:r>
              <a:t>because</a:t>
            </a:r>
            <a:r>
              <a:t> </a:t>
            </a:r>
            <a:r>
              <a:t>it’s</a:t>
            </a:r>
            <a:r>
              <a:t> </a:t>
            </a:r>
            <a:r>
              <a:t>just</a:t>
            </a:r>
            <a:r>
              <a:t> </a:t>
            </a:r>
            <a:r>
              <a:t>like</a:t>
            </a:r>
            <a:r>
              <a:t> </a:t>
            </a:r>
            <a:r>
              <a:t>code.</a:t>
            </a:r>
          </a:p>
        </p:txBody>
      </p:sp>
      <p:sp>
        <p:nvSpPr>
          <p:cNvPr id="472" name="文字方塊 5"/>
          <p:cNvSpPr txBox="1"/>
          <p:nvPr/>
        </p:nvSpPr>
        <p:spPr>
          <a:xfrm>
            <a:off x="7608347" y="935970"/>
            <a:ext cx="1935509" cy="4089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a:solidFill>
                  <a:srgbClr val="2F2B20"/>
                </a:solidFill>
              </a:defRPr>
            </a:pPr>
            <a:r>
              <a:t>B02902073</a:t>
            </a:r>
            <a:r>
              <a:rPr>
                <a:latin typeface="新細明體"/>
                <a:ea typeface="新細明體"/>
                <a:cs typeface="新細明體"/>
                <a:sym typeface="新細明體"/>
              </a:rPr>
              <a:t> 林品君</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4" name="標題 1"/>
          <p:cNvSpPr txBox="1"/>
          <p:nvPr>
            <p:ph type="title"/>
          </p:nvPr>
        </p:nvSpPr>
        <p:spPr>
          <a:prstGeom prst="rect">
            <a:avLst/>
          </a:prstGeom>
        </p:spPr>
        <p:txBody>
          <a:bodyPr/>
          <a:lstStyle/>
          <a:p>
            <a:pPr>
              <a:defRPr>
                <a:latin typeface="標楷體"/>
                <a:ea typeface="標楷體"/>
                <a:cs typeface="標楷體"/>
                <a:sym typeface="標楷體"/>
              </a:defRPr>
            </a:pPr>
            <a:r>
              <a:t>逆行卡農 </a:t>
            </a:r>
            <a:r>
              <a:t>(Crab canon)</a:t>
            </a:r>
            <a:r>
              <a:t>          </a:t>
            </a:r>
            <a:r>
              <a:rPr sz="1600"/>
              <a:t>R06945024</a:t>
            </a:r>
            <a:r>
              <a:rPr sz="1600"/>
              <a:t> 陳泓宇</a:t>
            </a:r>
          </a:p>
        </p:txBody>
      </p:sp>
      <p:sp>
        <p:nvSpPr>
          <p:cNvPr id="475" name="內容版面配置區 2"/>
          <p:cNvSpPr txBox="1"/>
          <p:nvPr>
            <p:ph type="body" sz="half" idx="1"/>
          </p:nvPr>
        </p:nvSpPr>
        <p:spPr>
          <a:xfrm>
            <a:off x="838200" y="4070837"/>
            <a:ext cx="10515600" cy="2013441"/>
          </a:xfrm>
          <a:prstGeom prst="rect">
            <a:avLst/>
          </a:prstGeom>
        </p:spPr>
        <p:txBody>
          <a:bodyPr/>
          <a:lstStyle/>
          <a:p>
            <a:pPr marL="0" indent="0">
              <a:lnSpc>
                <a:spcPts val="1800"/>
              </a:lnSpc>
              <a:spcBef>
                <a:spcPts val="0"/>
              </a:spcBef>
              <a:buSzTx/>
              <a:buNone/>
              <a:defRPr sz="1600">
                <a:latin typeface="Times New Roman"/>
                <a:ea typeface="Times New Roman"/>
                <a:cs typeface="Times New Roman"/>
                <a:sym typeface="Times New Roman"/>
              </a:defRPr>
            </a:pPr>
            <a:r>
              <a:rPr>
                <a:latin typeface="微軟正黑體"/>
                <a:ea typeface="微軟正黑體"/>
                <a:cs typeface="微軟正黑體"/>
                <a:sym typeface="微軟正黑體"/>
              </a:rPr>
              <a:t>在查回文詩時，我發現類似於回文的概念也可以在音樂中發現！</a:t>
            </a:r>
            <a:endParaRPr>
              <a:latin typeface="微軟正黑體"/>
              <a:ea typeface="微軟正黑體"/>
              <a:cs typeface="微軟正黑體"/>
              <a:sym typeface="微軟正黑體"/>
            </a:endParaRPr>
          </a:p>
          <a:p>
            <a:pPr marL="0" indent="0">
              <a:lnSpc>
                <a:spcPts val="1800"/>
              </a:lnSpc>
              <a:spcBef>
                <a:spcPts val="0"/>
              </a:spcBef>
              <a:buSzTx/>
              <a:buNone/>
              <a:defRPr sz="1600">
                <a:latin typeface="Times New Roman"/>
                <a:ea typeface="Times New Roman"/>
                <a:cs typeface="Times New Roman"/>
                <a:sym typeface="Times New Roman"/>
              </a:defRPr>
            </a:pPr>
            <a:r>
              <a:rPr>
                <a:latin typeface="微軟正黑體"/>
                <a:ea typeface="微軟正黑體"/>
                <a:cs typeface="微軟正黑體"/>
                <a:sym typeface="微軟正黑體"/>
              </a:rPr>
              <a:t>在巴赫</a:t>
            </a:r>
            <a:r>
              <a:t>(Johann Sebastian Bach)</a:t>
            </a:r>
            <a:r>
              <a:rPr>
                <a:latin typeface="微軟正黑體"/>
                <a:ea typeface="微軟正黑體"/>
                <a:cs typeface="微軟正黑體"/>
                <a:sym typeface="微軟正黑體"/>
              </a:rPr>
              <a:t>的「音樂的奉獻</a:t>
            </a:r>
            <a:r>
              <a:t>(The Musical Offering)</a:t>
            </a:r>
            <a:r>
              <a:rPr>
                <a:latin typeface="微軟正黑體"/>
                <a:ea typeface="微軟正黑體"/>
                <a:cs typeface="微軟正黑體"/>
                <a:sym typeface="微軟正黑體"/>
              </a:rPr>
              <a:t>」曲集中的</a:t>
            </a:r>
            <a:r>
              <a:t>2 Canons a 2</a:t>
            </a:r>
            <a:r>
              <a:rPr>
                <a:latin typeface="微軟正黑體"/>
                <a:ea typeface="微軟正黑體"/>
                <a:cs typeface="微軟正黑體"/>
                <a:sym typeface="微軟正黑體"/>
              </a:rPr>
              <a:t>便是一個例子，這類曲子被稱為逆行卡農</a:t>
            </a:r>
            <a:r>
              <a:t>(Crab Canon)</a:t>
            </a:r>
            <a:r>
              <a:rPr>
                <a:latin typeface="微軟正黑體"/>
                <a:ea typeface="微軟正黑體"/>
                <a:cs typeface="微軟正黑體"/>
                <a:sym typeface="微軟正黑體"/>
              </a:rPr>
              <a:t>，順著彈或倒著彈都有不錯的旋律，所以讓第二聲部為第一聲部反過來同時演奏，直覺覺得有點奇怪，但卻滿好聽的。</a:t>
            </a:r>
            <a:endParaRPr>
              <a:latin typeface="微軟正黑體"/>
              <a:ea typeface="微軟正黑體"/>
              <a:cs typeface="微軟正黑體"/>
              <a:sym typeface="微軟正黑體"/>
            </a:endParaRPr>
          </a:p>
          <a:p>
            <a:pPr marL="0" indent="0">
              <a:lnSpc>
                <a:spcPts val="1800"/>
              </a:lnSpc>
              <a:spcBef>
                <a:spcPts val="0"/>
              </a:spcBef>
              <a:buSzTx/>
              <a:buNone/>
              <a:defRPr sz="1600">
                <a:latin typeface="Times New Roman"/>
                <a:ea typeface="Times New Roman"/>
                <a:cs typeface="Times New Roman"/>
                <a:sym typeface="Times New Roman"/>
              </a:defRPr>
            </a:pPr>
            <a:r>
              <a:rPr u="sng">
                <a:solidFill>
                  <a:srgbClr val="0563C1"/>
                </a:solidFill>
                <a:uFill>
                  <a:solidFill>
                    <a:srgbClr val="0563C1"/>
                  </a:solidFill>
                </a:uFill>
                <a:hlinkClick r:id="rId2" invalidUrl="" action="" tgtFrame="" tooltip="" history="1" highlightClick="0" endSnd="0"/>
              </a:rPr>
              <a:t>https://www.youtube.com/watch?v=36ykl2tJwZM</a:t>
            </a:r>
          </a:p>
          <a:p>
            <a:pPr marL="0" indent="0">
              <a:lnSpc>
                <a:spcPts val="1800"/>
              </a:lnSpc>
              <a:spcBef>
                <a:spcPts val="0"/>
              </a:spcBef>
              <a:buSzTx/>
              <a:buNone/>
              <a:defRPr sz="1600">
                <a:latin typeface="Times New Roman"/>
                <a:ea typeface="Times New Roman"/>
                <a:cs typeface="Times New Roman"/>
                <a:sym typeface="Times New Roman"/>
              </a:defRPr>
            </a:pPr>
            <a:r>
              <a:rPr>
                <a:latin typeface="微軟正黑體"/>
                <a:ea typeface="微軟正黑體"/>
                <a:cs typeface="微軟正黑體"/>
                <a:sym typeface="微軟正黑體"/>
              </a:rPr>
              <a:t>從這段影片可以清楚看出一、二聲部是反過來的</a:t>
            </a:r>
            <a:endParaRPr>
              <a:latin typeface="微軟正黑體"/>
              <a:ea typeface="微軟正黑體"/>
              <a:cs typeface="微軟正黑體"/>
              <a:sym typeface="微軟正黑體"/>
            </a:endParaRPr>
          </a:p>
          <a:p>
            <a:pPr marL="0" indent="0">
              <a:lnSpc>
                <a:spcPts val="1800"/>
              </a:lnSpc>
              <a:spcBef>
                <a:spcPts val="0"/>
              </a:spcBef>
              <a:buSzTx/>
              <a:buNone/>
              <a:defRPr sz="1600">
                <a:latin typeface="Times New Roman"/>
                <a:ea typeface="Times New Roman"/>
                <a:cs typeface="Times New Roman"/>
                <a:sym typeface="Times New Roman"/>
              </a:defRPr>
            </a:pPr>
            <a:r>
              <a:rPr u="sng">
                <a:solidFill>
                  <a:srgbClr val="0563C1"/>
                </a:solidFill>
                <a:uFill>
                  <a:solidFill>
                    <a:srgbClr val="0563C1"/>
                  </a:solidFill>
                </a:uFill>
                <a:hlinkClick r:id="rId3" invalidUrl="" action="" tgtFrame="" tooltip="" history="1" highlightClick="0" endSnd="0"/>
              </a:rPr>
              <a:t>https://www.youtube.com/watch?v=xUHQ2ybTejU</a:t>
            </a:r>
          </a:p>
          <a:p>
            <a:pPr marL="0" indent="0">
              <a:lnSpc>
                <a:spcPts val="1800"/>
              </a:lnSpc>
              <a:spcBef>
                <a:spcPts val="0"/>
              </a:spcBef>
              <a:buSzTx/>
              <a:buNone/>
              <a:defRPr sz="1600">
                <a:latin typeface="Times New Roman"/>
                <a:ea typeface="Times New Roman"/>
                <a:cs typeface="Times New Roman"/>
                <a:sym typeface="Times New Roman"/>
              </a:defRPr>
            </a:pPr>
            <a:r>
              <a:rPr>
                <a:latin typeface="微軟正黑體"/>
                <a:ea typeface="微軟正黑體"/>
                <a:cs typeface="微軟正黑體"/>
                <a:sym typeface="微軟正黑體"/>
              </a:rPr>
              <a:t>也有影片以莫比烏斯帶來凸顯這段曲子的特性</a:t>
            </a:r>
          </a:p>
        </p:txBody>
      </p:sp>
      <p:pic>
        <p:nvPicPr>
          <p:cNvPr id="476" name="圖片 4" descr="圖片 4"/>
          <p:cNvPicPr>
            <a:picLocks noChangeAspect="1"/>
          </p:cNvPicPr>
          <p:nvPr/>
        </p:nvPicPr>
        <p:blipFill>
          <a:blip r:embed="rId4">
            <a:extLst/>
          </a:blip>
          <a:stretch>
            <a:fillRect/>
          </a:stretch>
        </p:blipFill>
        <p:spPr>
          <a:xfrm>
            <a:off x="838200" y="1415562"/>
            <a:ext cx="7234947" cy="2585257"/>
          </a:xfrm>
          <a:prstGeom prst="rect">
            <a:avLst/>
          </a:prstGeom>
          <a:ln w="12700">
            <a:miter lim="400000"/>
          </a:ln>
        </p:spPr>
      </p:pic>
      <p:sp>
        <p:nvSpPr>
          <p:cNvPr id="477" name="文字方塊 5"/>
          <p:cNvSpPr txBox="1"/>
          <p:nvPr/>
        </p:nvSpPr>
        <p:spPr>
          <a:xfrm>
            <a:off x="8122359" y="3539154"/>
            <a:ext cx="3852765"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200">
                <a:latin typeface="微軟正黑體"/>
                <a:ea typeface="微軟正黑體"/>
                <a:cs typeface="微軟正黑體"/>
                <a:sym typeface="微軟正黑體"/>
              </a:defRPr>
            </a:pPr>
            <a:r>
              <a:t>圖片來源：</a:t>
            </a:r>
            <a:r>
              <a:t>https://www.youtube.com/watch?v=W5Rk6Fqbo3Y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標題 3"/>
          <p:cNvSpPr txBox="1"/>
          <p:nvPr>
            <p:ph type="title"/>
          </p:nvPr>
        </p:nvSpPr>
        <p:spPr>
          <a:prstGeom prst="rect">
            <a:avLst/>
          </a:prstGeom>
        </p:spPr>
        <p:txBody>
          <a:bodyPr/>
          <a:lstStyle/>
          <a:p>
            <a:pPr>
              <a:defRPr>
                <a:latin typeface="Times New Roman"/>
                <a:ea typeface="Times New Roman"/>
                <a:cs typeface="Times New Roman"/>
                <a:sym typeface="Times New Roman"/>
              </a:defRPr>
            </a:pPr>
            <a:r>
              <a:t>HW#1</a:t>
            </a:r>
            <a:br/>
            <a:r>
              <a:t>Look-and-say sequence</a:t>
            </a:r>
          </a:p>
        </p:txBody>
      </p:sp>
      <p:sp>
        <p:nvSpPr>
          <p:cNvPr id="345" name="內容版面配置區 4"/>
          <p:cNvSpPr txBox="1"/>
          <p:nvPr>
            <p:ph type="body" idx="1"/>
          </p:nvPr>
        </p:nvSpPr>
        <p:spPr>
          <a:prstGeom prst="rect">
            <a:avLst/>
          </a:prstGeom>
        </p:spPr>
        <p:txBody>
          <a:bodyPr/>
          <a:lstStyle/>
          <a:p>
            <a:pPr>
              <a:lnSpc>
                <a:spcPct val="114000"/>
              </a:lnSpc>
              <a:defRPr sz="2400">
                <a:latin typeface="Times New Roman"/>
                <a:ea typeface="Times New Roman"/>
                <a:cs typeface="Times New Roman"/>
                <a:sym typeface="Times New Roman"/>
              </a:defRPr>
            </a:pPr>
            <a:r>
              <a:t>1, 11, 21, 1211, 111221, 312211, 13112221, 1113213211, 31131211131221 ……</a:t>
            </a:r>
          </a:p>
          <a:p>
            <a:pPr>
              <a:lnSpc>
                <a:spcPct val="114000"/>
              </a:lnSpc>
              <a:defRPr sz="2400">
                <a:latin typeface="Times New Roman"/>
                <a:ea typeface="Times New Roman"/>
                <a:cs typeface="Times New Roman"/>
                <a:sym typeface="Times New Roman"/>
              </a:defRPr>
            </a:pPr>
            <a:r>
              <a:rPr>
                <a:latin typeface="+mn-lt"/>
                <a:ea typeface="+mn-ea"/>
                <a:cs typeface="+mn-cs"/>
                <a:sym typeface="Helvetica"/>
              </a:rPr>
              <a:t>後一個數為前一個數的讀法，例如</a:t>
            </a:r>
            <a:r>
              <a:t>1</a:t>
            </a:r>
            <a:r>
              <a:rPr>
                <a:latin typeface="+mn-lt"/>
                <a:ea typeface="+mn-ea"/>
                <a:cs typeface="+mn-cs"/>
                <a:sym typeface="Helvetica"/>
              </a:rPr>
              <a:t>讀作</a:t>
            </a:r>
            <a:r>
              <a:t>one one</a:t>
            </a:r>
            <a:r>
              <a:rPr>
                <a:latin typeface="+mn-lt"/>
                <a:ea typeface="+mn-ea"/>
                <a:cs typeface="+mn-cs"/>
                <a:sym typeface="Helvetica"/>
              </a:rPr>
              <a:t>，故下一個數為</a:t>
            </a:r>
            <a:r>
              <a:t>11</a:t>
            </a:r>
            <a:r>
              <a:rPr>
                <a:latin typeface="+mn-lt"/>
                <a:ea typeface="+mn-ea"/>
                <a:cs typeface="+mn-cs"/>
                <a:sym typeface="Helvetica"/>
              </a:rPr>
              <a:t>。</a:t>
            </a:r>
          </a:p>
          <a:p>
            <a:pPr>
              <a:lnSpc>
                <a:spcPct val="114000"/>
              </a:lnSpc>
              <a:defRPr sz="2400">
                <a:latin typeface="Times New Roman"/>
                <a:ea typeface="Times New Roman"/>
                <a:cs typeface="Times New Roman"/>
                <a:sym typeface="Times New Roman"/>
              </a:defRPr>
            </a:pPr>
            <a:r>
              <a:rPr>
                <a:latin typeface="+mn-lt"/>
                <a:ea typeface="+mn-ea"/>
                <a:cs typeface="+mn-cs"/>
                <a:sym typeface="Helvetica"/>
              </a:rPr>
              <a:t>用讀法來產生數列十分特別。</a:t>
            </a:r>
          </a:p>
          <a:p>
            <a:pPr algn="r">
              <a:lnSpc>
                <a:spcPct val="114000"/>
              </a:lnSpc>
              <a:defRPr sz="2400">
                <a:latin typeface="Times New Roman"/>
                <a:ea typeface="Times New Roman"/>
                <a:cs typeface="Times New Roman"/>
                <a:sym typeface="Times New Roman"/>
              </a:defRPr>
            </a:pPr>
          </a:p>
          <a:p>
            <a:pPr marL="0" indent="0" algn="r">
              <a:lnSpc>
                <a:spcPct val="114000"/>
              </a:lnSpc>
              <a:buSzTx/>
              <a:buNone/>
              <a:defRPr sz="2400">
                <a:latin typeface="Times New Roman"/>
                <a:ea typeface="Times New Roman"/>
                <a:cs typeface="Times New Roman"/>
                <a:sym typeface="Times New Roman"/>
              </a:defRPr>
            </a:pPr>
            <a:r>
              <a:t>R05945025 </a:t>
            </a:r>
            <a:r>
              <a:rPr>
                <a:latin typeface="+mn-lt"/>
                <a:ea typeface="+mn-ea"/>
                <a:cs typeface="+mn-cs"/>
                <a:sym typeface="Helvetica"/>
              </a:rPr>
              <a:t>張家瑜</a:t>
            </a:r>
          </a:p>
          <a:p>
            <a:pPr>
              <a:lnSpc>
                <a:spcPct val="114000"/>
              </a:lnSpc>
              <a:defRPr sz="1800">
                <a:latin typeface="Times New Roman"/>
                <a:ea typeface="Times New Roman"/>
                <a:cs typeface="Times New Roman"/>
                <a:sym typeface="Times New Roman"/>
              </a:defRPr>
            </a:pPr>
            <a:r>
              <a:rPr>
                <a:latin typeface="+mn-lt"/>
                <a:ea typeface="+mn-ea"/>
                <a:cs typeface="+mn-cs"/>
                <a:sym typeface="Helvetica"/>
              </a:rPr>
              <a:t>參考資料</a:t>
            </a:r>
          </a:p>
          <a:p>
            <a:pPr>
              <a:defRPr sz="1600"/>
            </a:pPr>
            <a:r>
              <a:t>Look-and-say sequence. (2017, September 14). In </a:t>
            </a:r>
            <a:r>
              <a:rPr i="1"/>
              <a:t>Wikipedia, The Free Encyclopedia</a:t>
            </a:r>
            <a:r>
              <a: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Titel 1"/>
          <p:cNvSpPr txBox="1"/>
          <p:nvPr>
            <p:ph type="title"/>
          </p:nvPr>
        </p:nvSpPr>
        <p:spPr>
          <a:xfrm>
            <a:off x="3016423" y="525111"/>
            <a:ext cx="4948521" cy="818192"/>
          </a:xfrm>
          <a:prstGeom prst="rect">
            <a:avLst/>
          </a:prstGeom>
        </p:spPr>
        <p:txBody>
          <a:bodyPr/>
          <a:lstStyle/>
          <a:p>
            <a:pPr/>
            <a:r>
              <a:t>Fibonacci Sequence</a:t>
            </a:r>
          </a:p>
        </p:txBody>
      </p:sp>
      <p:sp>
        <p:nvSpPr>
          <p:cNvPr id="348" name="Inhaltsplatzhalter 2"/>
          <p:cNvSpPr txBox="1"/>
          <p:nvPr>
            <p:ph type="body" sz="half" idx="1"/>
          </p:nvPr>
        </p:nvSpPr>
        <p:spPr>
          <a:xfrm>
            <a:off x="1592212" y="2482163"/>
            <a:ext cx="7866014" cy="3816632"/>
          </a:xfrm>
          <a:prstGeom prst="rect">
            <a:avLst/>
          </a:prstGeom>
          <a:blipFill>
            <a:blip r:embed="rId2"/>
            <a:stretch>
              <a:fillRect/>
            </a:stretch>
          </a:blipFill>
        </p:spPr>
        <p:txBody>
          <a:bodyPr/>
          <a:lstStyle/>
          <a:p>
            <a:pPr/>
            <a:r>
              <a:t> </a:t>
            </a:r>
          </a:p>
        </p:txBody>
      </p:sp>
      <p:sp>
        <p:nvSpPr>
          <p:cNvPr id="349" name="Textfeld 4"/>
          <p:cNvSpPr txBox="1"/>
          <p:nvPr/>
        </p:nvSpPr>
        <p:spPr>
          <a:xfrm>
            <a:off x="106018" y="734151"/>
            <a:ext cx="1239520"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000">
                <a:latin typeface="Century Gothic"/>
                <a:ea typeface="Century Gothic"/>
                <a:cs typeface="Century Gothic"/>
                <a:sym typeface="Century Gothic"/>
              </a:defRPr>
            </a:pPr>
            <a:r>
              <a:t>[HW1] T06B01105</a:t>
            </a:r>
          </a:p>
          <a:p>
            <a:pPr algn="ctr" defTabSz="457200">
              <a:defRPr sz="1000">
                <a:latin typeface="Century Gothic"/>
                <a:ea typeface="Century Gothic"/>
                <a:cs typeface="Century Gothic"/>
                <a:sym typeface="Century Gothic"/>
              </a:defRPr>
            </a:pPr>
            <a:r>
              <a:t>Karla Hörmann</a:t>
            </a:r>
          </a:p>
        </p:txBody>
      </p:sp>
      <p:sp>
        <p:nvSpPr>
          <p:cNvPr id="350" name="Textfeld 5"/>
          <p:cNvSpPr txBox="1"/>
          <p:nvPr/>
        </p:nvSpPr>
        <p:spPr>
          <a:xfrm>
            <a:off x="106017" y="6097411"/>
            <a:ext cx="4204356"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000">
                <a:latin typeface="Century Gothic"/>
                <a:ea typeface="Century Gothic"/>
                <a:cs typeface="Century Gothic"/>
                <a:sym typeface="Century Gothic"/>
              </a:defRPr>
            </a:pPr>
            <a:r>
              <a:t>Sources: </a:t>
            </a:r>
          </a:p>
          <a:p>
            <a:pPr defTabSz="457200">
              <a:defRPr sz="1000">
                <a:latin typeface="Century Gothic"/>
                <a:ea typeface="Century Gothic"/>
                <a:cs typeface="Century Gothic"/>
                <a:sym typeface="Century Gothic"/>
              </a:defRPr>
            </a:pPr>
            <a:r>
              <a:t>previous course material, Freiburg</a:t>
            </a:r>
          </a:p>
          <a:p>
            <a:pPr defTabSz="457200">
              <a:defRPr sz="1000">
                <a:latin typeface="Century Gothic"/>
                <a:ea typeface="Century Gothic"/>
                <a:cs typeface="Century Gothic"/>
                <a:sym typeface="Century Gothic"/>
              </a:defRPr>
            </a:pPr>
            <a:r>
              <a:t>https://www.mathsisfun.com/numbers/fibonacci-sequence.html</a:t>
            </a:r>
          </a:p>
          <a:p>
            <a:pPr defTabSz="457200">
              <a:defRPr sz="1000">
                <a:latin typeface="Century Gothic"/>
                <a:ea typeface="Century Gothic"/>
                <a:cs typeface="Century Gothic"/>
                <a:sym typeface="Century Gothic"/>
              </a:defRPr>
            </a:pPr>
            <a:r>
              <a:t>http://www.gnudung.de/kram/sprache/palindrom.htm </a:t>
            </a:r>
          </a:p>
          <a:p>
            <a:pPr defTabSz="457200">
              <a:defRPr sz="1000">
                <a:latin typeface="Century Gothic"/>
                <a:ea typeface="Century Gothic"/>
                <a:cs typeface="Century Gothic"/>
                <a:sym typeface="Century Gothic"/>
              </a:defRPr>
            </a:pPr>
            <a:r>
              <a:t> </a:t>
            </a:r>
          </a:p>
        </p:txBody>
      </p:sp>
      <p:sp>
        <p:nvSpPr>
          <p:cNvPr id="351" name="Inhaltsplatzhalter 2"/>
          <p:cNvSpPr txBox="1"/>
          <p:nvPr/>
        </p:nvSpPr>
        <p:spPr>
          <a:xfrm>
            <a:off x="9144000" y="163632"/>
            <a:ext cx="3048000" cy="260784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defTabSz="457200">
              <a:spcBef>
                <a:spcPts val="1000"/>
              </a:spcBef>
              <a:buClr>
                <a:srgbClr val="E78712"/>
              </a:buClr>
              <a:buSzPct val="100000"/>
              <a:buChar char=""/>
              <a:defRPr>
                <a:solidFill>
                  <a:srgbClr val="404040"/>
                </a:solidFill>
                <a:latin typeface="Century Gothic"/>
                <a:ea typeface="Century Gothic"/>
                <a:cs typeface="Century Gothic"/>
                <a:sym typeface="Century Gothic"/>
              </a:defRPr>
            </a:pPr>
            <a:r>
              <a:t>Just for fun: Palindroms</a:t>
            </a:r>
          </a:p>
          <a:p>
            <a:pPr lvl="1" marL="742950" indent="-285750" defTabSz="457200">
              <a:spcBef>
                <a:spcPts val="1000"/>
              </a:spcBef>
              <a:buClr>
                <a:srgbClr val="E78712"/>
              </a:buClr>
              <a:buSzPct val="100000"/>
              <a:buChar char=""/>
              <a:defRPr sz="1600">
                <a:solidFill>
                  <a:srgbClr val="404040"/>
                </a:solidFill>
                <a:latin typeface="Century Gothic"/>
                <a:ea typeface="Century Gothic"/>
                <a:cs typeface="Century Gothic"/>
                <a:sym typeface="Century Gothic"/>
              </a:defRPr>
            </a:pPr>
            <a:r>
              <a:t>Die Liebe fleht : Helfe bei Leid!</a:t>
            </a:r>
          </a:p>
          <a:p>
            <a:pPr lvl="1" marL="742950" indent="-285750" defTabSz="457200">
              <a:spcBef>
                <a:spcPts val="1000"/>
              </a:spcBef>
              <a:buClr>
                <a:srgbClr val="E78712"/>
              </a:buClr>
              <a:buSzPct val="100000"/>
              <a:buChar char=""/>
              <a:defRPr sz="1600">
                <a:solidFill>
                  <a:srgbClr val="404040"/>
                </a:solidFill>
                <a:latin typeface="Century Gothic"/>
                <a:ea typeface="Century Gothic"/>
                <a:cs typeface="Century Gothic"/>
                <a:sym typeface="Century Gothic"/>
              </a:defRPr>
            </a:pPr>
            <a:r>
              <a:t>Eine gueldne, gute Tugend: Luege nie!</a:t>
            </a:r>
          </a:p>
          <a:p>
            <a:pPr lvl="1" marL="742950" indent="-285750" defTabSz="457200">
              <a:spcBef>
                <a:spcPts val="1000"/>
              </a:spcBef>
              <a:buClr>
                <a:srgbClr val="E78712"/>
              </a:buClr>
              <a:buSzPct val="100000"/>
              <a:buChar char=""/>
              <a:defRPr sz="1600">
                <a:solidFill>
                  <a:srgbClr val="404040"/>
                </a:solidFill>
                <a:latin typeface="Century Gothic"/>
                <a:ea typeface="Century Gothic"/>
                <a:cs typeface="Century Gothic"/>
                <a:sym typeface="Century Gothic"/>
              </a:defRPr>
            </a:pPr>
            <a:r>
              <a:t>Die Liebe ist Sieger, rege ist sie bei Leid.</a:t>
            </a:r>
          </a:p>
        </p:txBody>
      </p:sp>
      <p:graphicFrame>
        <p:nvGraphicFramePr>
          <p:cNvPr id="352" name="Tabelle 10"/>
          <p:cNvGraphicFramePr/>
          <p:nvPr/>
        </p:nvGraphicFramePr>
        <p:xfrm>
          <a:off x="1906435" y="1510981"/>
          <a:ext cx="7375957" cy="74168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620294"/>
                <a:gridCol w="620294"/>
                <a:gridCol w="620294"/>
                <a:gridCol w="620294"/>
                <a:gridCol w="620294"/>
                <a:gridCol w="620294"/>
                <a:gridCol w="620294"/>
                <a:gridCol w="620294"/>
                <a:gridCol w="620294"/>
                <a:gridCol w="620294"/>
                <a:gridCol w="1173015"/>
              </a:tblGrid>
              <a:tr h="370840">
                <a:tc>
                  <a:txBody>
                    <a:bodyPr/>
                    <a:lstStyle/>
                    <a:p>
                      <a:pPr algn="l" defTabSz="457200">
                        <a:defRPr sz="1800">
                          <a:latin typeface="Century Gothic"/>
                          <a:ea typeface="Century Gothic"/>
                          <a:cs typeface="Century Gothic"/>
                          <a:sym typeface="Century Gothic"/>
                        </a:defRPr>
                      </a:pPr>
                      <a:r>
                        <a:t>F</a:t>
                      </a:r>
                      <a:r>
                        <a:rPr baseline="-25000"/>
                        <a:t>1</a:t>
                      </a:r>
                    </a:p>
                  </a:txBody>
                  <a:tcPr marL="45720" marR="45720" marT="45720" marB="45720" anchor="t" anchorCtr="0" horzOverflow="overflow">
                    <a:solidFill>
                      <a:srgbClr val="E78712"/>
                    </a:solidFill>
                  </a:tcPr>
                </a:tc>
                <a:tc>
                  <a:txBody>
                    <a:bodyPr/>
                    <a:lstStyle/>
                    <a:p>
                      <a:pPr algn="l" defTabSz="457200">
                        <a:defRPr sz="1800">
                          <a:latin typeface="Century Gothic"/>
                          <a:ea typeface="Century Gothic"/>
                          <a:cs typeface="Century Gothic"/>
                          <a:sym typeface="Century Gothic"/>
                        </a:defRPr>
                      </a:pPr>
                      <a:r>
                        <a:t>F</a:t>
                      </a:r>
                      <a:r>
                        <a:rPr baseline="-25000"/>
                        <a:t>2</a:t>
                      </a:r>
                    </a:p>
                  </a:txBody>
                  <a:tcPr marL="45720" marR="45720" marT="45720" marB="45720" anchor="t" anchorCtr="0" horzOverflow="overflow">
                    <a:solidFill>
                      <a:srgbClr val="E78712"/>
                    </a:solidFill>
                  </a:tcPr>
                </a:tc>
                <a:tc>
                  <a:txBody>
                    <a:bodyPr/>
                    <a:lstStyle/>
                    <a:p>
                      <a:pPr algn="l" defTabSz="457200">
                        <a:defRPr sz="1800">
                          <a:latin typeface="Century Gothic"/>
                          <a:ea typeface="Century Gothic"/>
                          <a:cs typeface="Century Gothic"/>
                          <a:sym typeface="Century Gothic"/>
                        </a:defRPr>
                      </a:pPr>
                      <a:r>
                        <a:t>F</a:t>
                      </a:r>
                      <a:r>
                        <a:rPr baseline="-25000"/>
                        <a:t>3</a:t>
                      </a:r>
                    </a:p>
                  </a:txBody>
                  <a:tcPr marL="45720" marR="45720" marT="45720" marB="45720" anchor="t" anchorCtr="0" horzOverflow="overflow">
                    <a:solidFill>
                      <a:srgbClr val="E78712"/>
                    </a:solidFill>
                  </a:tcPr>
                </a:tc>
                <a:tc>
                  <a:txBody>
                    <a:bodyPr/>
                    <a:lstStyle/>
                    <a:p>
                      <a:pPr algn="l" defTabSz="457200">
                        <a:defRPr sz="1800">
                          <a:latin typeface="Century Gothic"/>
                          <a:ea typeface="Century Gothic"/>
                          <a:cs typeface="Century Gothic"/>
                          <a:sym typeface="Century Gothic"/>
                        </a:defRPr>
                      </a:pPr>
                      <a:r>
                        <a:t>F</a:t>
                      </a:r>
                      <a:r>
                        <a:rPr baseline="-25000"/>
                        <a:t>4</a:t>
                      </a:r>
                    </a:p>
                  </a:txBody>
                  <a:tcPr marL="45720" marR="45720" marT="45720" marB="45720" anchor="t" anchorCtr="0" horzOverflow="overflow">
                    <a:solidFill>
                      <a:srgbClr val="E78712"/>
                    </a:solidFill>
                  </a:tcPr>
                </a:tc>
                <a:tc>
                  <a:txBody>
                    <a:bodyPr/>
                    <a:lstStyle/>
                    <a:p>
                      <a:pPr algn="l" defTabSz="457200">
                        <a:defRPr sz="1800">
                          <a:latin typeface="Century Gothic"/>
                          <a:ea typeface="Century Gothic"/>
                          <a:cs typeface="Century Gothic"/>
                          <a:sym typeface="Century Gothic"/>
                        </a:defRPr>
                      </a:pPr>
                      <a:r>
                        <a:t>F</a:t>
                      </a:r>
                      <a:r>
                        <a:rPr baseline="-25000"/>
                        <a:t>5</a:t>
                      </a:r>
                    </a:p>
                  </a:txBody>
                  <a:tcPr marL="45720" marR="45720" marT="45720" marB="45720" anchor="t" anchorCtr="0" horzOverflow="overflow">
                    <a:solidFill>
                      <a:srgbClr val="E78712"/>
                    </a:solidFill>
                  </a:tcPr>
                </a:tc>
                <a:tc>
                  <a:txBody>
                    <a:bodyPr/>
                    <a:lstStyle/>
                    <a:p>
                      <a:pPr algn="l" defTabSz="457200">
                        <a:defRPr sz="1800">
                          <a:latin typeface="Century Gothic"/>
                          <a:ea typeface="Century Gothic"/>
                          <a:cs typeface="Century Gothic"/>
                          <a:sym typeface="Century Gothic"/>
                        </a:defRPr>
                      </a:pPr>
                      <a:r>
                        <a:t>F</a:t>
                      </a:r>
                      <a:r>
                        <a:rPr baseline="-25000"/>
                        <a:t>6</a:t>
                      </a:r>
                    </a:p>
                  </a:txBody>
                  <a:tcPr marL="45720" marR="45720" marT="45720" marB="45720" anchor="t" anchorCtr="0" horzOverflow="overflow">
                    <a:solidFill>
                      <a:srgbClr val="E78712"/>
                    </a:solidFill>
                  </a:tcPr>
                </a:tc>
                <a:tc>
                  <a:txBody>
                    <a:bodyPr/>
                    <a:lstStyle/>
                    <a:p>
                      <a:pPr algn="l" defTabSz="457200">
                        <a:defRPr sz="1800">
                          <a:latin typeface="Century Gothic"/>
                          <a:ea typeface="Century Gothic"/>
                          <a:cs typeface="Century Gothic"/>
                          <a:sym typeface="Century Gothic"/>
                        </a:defRPr>
                      </a:pPr>
                      <a:r>
                        <a:t>F</a:t>
                      </a:r>
                      <a:r>
                        <a:rPr baseline="-25000"/>
                        <a:t>7</a:t>
                      </a:r>
                    </a:p>
                  </a:txBody>
                  <a:tcPr marL="45720" marR="45720" marT="45720" marB="45720" anchor="t" anchorCtr="0" horzOverflow="overflow">
                    <a:solidFill>
                      <a:srgbClr val="E78712"/>
                    </a:solidFill>
                  </a:tcPr>
                </a:tc>
                <a:tc>
                  <a:txBody>
                    <a:bodyPr/>
                    <a:lstStyle/>
                    <a:p>
                      <a:pPr algn="l" defTabSz="457200">
                        <a:defRPr sz="1800">
                          <a:latin typeface="Century Gothic"/>
                          <a:ea typeface="Century Gothic"/>
                          <a:cs typeface="Century Gothic"/>
                          <a:sym typeface="Century Gothic"/>
                        </a:defRPr>
                      </a:pPr>
                      <a:r>
                        <a:t>F</a:t>
                      </a:r>
                      <a:r>
                        <a:rPr baseline="-25000"/>
                        <a:t>8</a:t>
                      </a:r>
                    </a:p>
                  </a:txBody>
                  <a:tcPr marL="45720" marR="45720" marT="45720" marB="45720" anchor="t" anchorCtr="0" horzOverflow="overflow">
                    <a:solidFill>
                      <a:srgbClr val="E78712"/>
                    </a:solidFill>
                  </a:tcPr>
                </a:tc>
                <a:tc>
                  <a:txBody>
                    <a:bodyPr/>
                    <a:lstStyle/>
                    <a:p>
                      <a:pPr algn="l" defTabSz="457200">
                        <a:defRPr sz="1800">
                          <a:latin typeface="Century Gothic"/>
                          <a:ea typeface="Century Gothic"/>
                          <a:cs typeface="Century Gothic"/>
                          <a:sym typeface="Century Gothic"/>
                        </a:defRPr>
                      </a:pPr>
                      <a:r>
                        <a:t>F</a:t>
                      </a:r>
                      <a:r>
                        <a:rPr baseline="-25000"/>
                        <a:t>9</a:t>
                      </a:r>
                    </a:p>
                  </a:txBody>
                  <a:tcPr marL="45720" marR="45720" marT="45720" marB="45720" anchor="t" anchorCtr="0" horzOverflow="overflow">
                    <a:solidFill>
                      <a:srgbClr val="E78712"/>
                    </a:solidFill>
                  </a:tcPr>
                </a:tc>
                <a:tc>
                  <a:txBody>
                    <a:bodyPr/>
                    <a:lstStyle/>
                    <a:p>
                      <a:pPr algn="l" defTabSz="457200">
                        <a:defRPr sz="1800">
                          <a:latin typeface="Century Gothic"/>
                          <a:ea typeface="Century Gothic"/>
                          <a:cs typeface="Century Gothic"/>
                          <a:sym typeface="Century Gothic"/>
                        </a:defRPr>
                      </a:pPr>
                      <a:r>
                        <a:t>F</a:t>
                      </a:r>
                      <a:r>
                        <a:rPr baseline="-25000"/>
                        <a:t>10</a:t>
                      </a:r>
                    </a:p>
                  </a:txBody>
                  <a:tcPr marL="45720" marR="45720" marT="45720" marB="45720" anchor="t" anchorCtr="0" horzOverflow="overflow">
                    <a:solidFill>
                      <a:srgbClr val="E78712"/>
                    </a:solidFill>
                  </a:tcPr>
                </a:tc>
                <a:tc>
                  <a:txBody>
                    <a:bodyPr/>
                    <a:lstStyle/>
                    <a:p>
                      <a:pPr algn="l" defTabSz="457200">
                        <a:defRPr sz="1800">
                          <a:latin typeface="Century Gothic"/>
                          <a:ea typeface="Century Gothic"/>
                          <a:cs typeface="Century Gothic"/>
                          <a:sym typeface="Century Gothic"/>
                        </a:defRPr>
                      </a:pPr>
                      <a:r>
                        <a:t>F</a:t>
                      </a:r>
                      <a:r>
                        <a:rPr baseline="-25000"/>
                        <a:t>n</a:t>
                      </a:r>
                    </a:p>
                  </a:txBody>
                  <a:tcPr marL="45720" marR="45720" marT="45720" marB="45720" anchor="t" anchorCtr="0" horzOverflow="overflow">
                    <a:solidFill>
                      <a:srgbClr val="E78712"/>
                    </a:solidFill>
                  </a:tcPr>
                </a:tc>
              </a:tr>
              <a:tr h="370840">
                <a:tc>
                  <a:txBody>
                    <a:bodyPr/>
                    <a:lstStyle/>
                    <a:p>
                      <a:pPr algn="l" defTabSz="457200">
                        <a:defRPr sz="1800"/>
                      </a:pPr>
                      <a:r>
                        <a:rPr>
                          <a:latin typeface="Century Gothic"/>
                          <a:ea typeface="Century Gothic"/>
                          <a:cs typeface="Century Gothic"/>
                          <a:sym typeface="Century Gothic"/>
                        </a:rPr>
                        <a:t>1</a:t>
                      </a:r>
                    </a:p>
                  </a:txBody>
                  <a:tcPr marL="45720" marR="45720" marT="45720" marB="45720" anchor="t" anchorCtr="0" horzOverflow="overflow">
                    <a:solidFill>
                      <a:srgbClr val="F6D9CA"/>
                    </a:solidFill>
                  </a:tcPr>
                </a:tc>
                <a:tc>
                  <a:txBody>
                    <a:bodyPr/>
                    <a:lstStyle/>
                    <a:p>
                      <a:pPr algn="l" defTabSz="457200">
                        <a:defRPr sz="1800"/>
                      </a:pPr>
                      <a:r>
                        <a:rPr>
                          <a:latin typeface="Century Gothic"/>
                          <a:ea typeface="Century Gothic"/>
                          <a:cs typeface="Century Gothic"/>
                          <a:sym typeface="Century Gothic"/>
                        </a:rPr>
                        <a:t>1</a:t>
                      </a:r>
                    </a:p>
                  </a:txBody>
                  <a:tcPr marL="45720" marR="45720" marT="45720" marB="45720" anchor="t" anchorCtr="0" horzOverflow="overflow">
                    <a:solidFill>
                      <a:srgbClr val="F6D9CA"/>
                    </a:solidFill>
                  </a:tcPr>
                </a:tc>
                <a:tc>
                  <a:txBody>
                    <a:bodyPr/>
                    <a:lstStyle/>
                    <a:p>
                      <a:pPr algn="l" defTabSz="457200">
                        <a:defRPr sz="1800"/>
                      </a:pPr>
                      <a:r>
                        <a:rPr>
                          <a:latin typeface="Century Gothic"/>
                          <a:ea typeface="Century Gothic"/>
                          <a:cs typeface="Century Gothic"/>
                          <a:sym typeface="Century Gothic"/>
                        </a:rPr>
                        <a:t>2</a:t>
                      </a:r>
                    </a:p>
                  </a:txBody>
                  <a:tcPr marL="45720" marR="45720" marT="45720" marB="45720" anchor="t" anchorCtr="0" horzOverflow="overflow">
                    <a:solidFill>
                      <a:srgbClr val="F6D9CA"/>
                    </a:solidFill>
                  </a:tcPr>
                </a:tc>
                <a:tc>
                  <a:txBody>
                    <a:bodyPr/>
                    <a:lstStyle/>
                    <a:p>
                      <a:pPr algn="l" defTabSz="457200">
                        <a:defRPr sz="1800"/>
                      </a:pPr>
                      <a:r>
                        <a:rPr>
                          <a:latin typeface="Century Gothic"/>
                          <a:ea typeface="Century Gothic"/>
                          <a:cs typeface="Century Gothic"/>
                          <a:sym typeface="Century Gothic"/>
                        </a:rPr>
                        <a:t>3</a:t>
                      </a:r>
                    </a:p>
                  </a:txBody>
                  <a:tcPr marL="45720" marR="45720" marT="45720" marB="45720" anchor="t" anchorCtr="0" horzOverflow="overflow">
                    <a:solidFill>
                      <a:srgbClr val="F6D9CA"/>
                    </a:solidFill>
                  </a:tcPr>
                </a:tc>
                <a:tc>
                  <a:txBody>
                    <a:bodyPr/>
                    <a:lstStyle/>
                    <a:p>
                      <a:pPr algn="l" defTabSz="457200">
                        <a:defRPr sz="1800"/>
                      </a:pPr>
                      <a:r>
                        <a:rPr>
                          <a:latin typeface="Century Gothic"/>
                          <a:ea typeface="Century Gothic"/>
                          <a:cs typeface="Century Gothic"/>
                          <a:sym typeface="Century Gothic"/>
                        </a:rPr>
                        <a:t>5</a:t>
                      </a:r>
                    </a:p>
                  </a:txBody>
                  <a:tcPr marL="45720" marR="45720" marT="45720" marB="45720" anchor="t" anchorCtr="0" horzOverflow="overflow">
                    <a:solidFill>
                      <a:srgbClr val="F6D9CA"/>
                    </a:solidFill>
                  </a:tcPr>
                </a:tc>
                <a:tc>
                  <a:txBody>
                    <a:bodyPr/>
                    <a:lstStyle/>
                    <a:p>
                      <a:pPr algn="l" defTabSz="457200">
                        <a:defRPr sz="1800"/>
                      </a:pPr>
                      <a:r>
                        <a:rPr>
                          <a:latin typeface="Century Gothic"/>
                          <a:ea typeface="Century Gothic"/>
                          <a:cs typeface="Century Gothic"/>
                          <a:sym typeface="Century Gothic"/>
                        </a:rPr>
                        <a:t>8</a:t>
                      </a:r>
                    </a:p>
                  </a:txBody>
                  <a:tcPr marL="45720" marR="45720" marT="45720" marB="45720" anchor="t" anchorCtr="0" horzOverflow="overflow">
                    <a:solidFill>
                      <a:srgbClr val="F6D9CA"/>
                    </a:solidFill>
                  </a:tcPr>
                </a:tc>
                <a:tc>
                  <a:txBody>
                    <a:bodyPr/>
                    <a:lstStyle/>
                    <a:p>
                      <a:pPr algn="l" defTabSz="457200">
                        <a:defRPr sz="1800"/>
                      </a:pPr>
                      <a:r>
                        <a:rPr>
                          <a:latin typeface="Century Gothic"/>
                          <a:ea typeface="Century Gothic"/>
                          <a:cs typeface="Century Gothic"/>
                          <a:sym typeface="Century Gothic"/>
                        </a:rPr>
                        <a:t>13</a:t>
                      </a:r>
                    </a:p>
                  </a:txBody>
                  <a:tcPr marL="45720" marR="45720" marT="45720" marB="45720" anchor="t" anchorCtr="0" horzOverflow="overflow">
                    <a:solidFill>
                      <a:srgbClr val="F6D9CA"/>
                    </a:solidFill>
                  </a:tcPr>
                </a:tc>
                <a:tc>
                  <a:txBody>
                    <a:bodyPr/>
                    <a:lstStyle/>
                    <a:p>
                      <a:pPr algn="l" defTabSz="457200">
                        <a:defRPr sz="1800"/>
                      </a:pPr>
                      <a:r>
                        <a:rPr>
                          <a:latin typeface="Century Gothic"/>
                          <a:ea typeface="Century Gothic"/>
                          <a:cs typeface="Century Gothic"/>
                          <a:sym typeface="Century Gothic"/>
                        </a:rPr>
                        <a:t>21</a:t>
                      </a:r>
                    </a:p>
                  </a:txBody>
                  <a:tcPr marL="45720" marR="45720" marT="45720" marB="45720" anchor="t" anchorCtr="0" horzOverflow="overflow">
                    <a:solidFill>
                      <a:srgbClr val="F6D9CA"/>
                    </a:solidFill>
                  </a:tcPr>
                </a:tc>
                <a:tc>
                  <a:txBody>
                    <a:bodyPr/>
                    <a:lstStyle/>
                    <a:p>
                      <a:pPr algn="l" defTabSz="457200">
                        <a:defRPr sz="1800"/>
                      </a:pPr>
                      <a:r>
                        <a:rPr>
                          <a:latin typeface="Century Gothic"/>
                          <a:ea typeface="Century Gothic"/>
                          <a:cs typeface="Century Gothic"/>
                          <a:sym typeface="Century Gothic"/>
                        </a:rPr>
                        <a:t>34</a:t>
                      </a:r>
                    </a:p>
                  </a:txBody>
                  <a:tcPr marL="45720" marR="45720" marT="45720" marB="45720" anchor="t" anchorCtr="0" horzOverflow="overflow">
                    <a:solidFill>
                      <a:srgbClr val="F6D9CA"/>
                    </a:solidFill>
                  </a:tcPr>
                </a:tc>
                <a:tc>
                  <a:txBody>
                    <a:bodyPr/>
                    <a:lstStyle/>
                    <a:p>
                      <a:pPr algn="l" defTabSz="457200">
                        <a:defRPr sz="1800"/>
                      </a:pPr>
                      <a:r>
                        <a:rPr>
                          <a:latin typeface="Century Gothic"/>
                          <a:ea typeface="Century Gothic"/>
                          <a:cs typeface="Century Gothic"/>
                          <a:sym typeface="Century Gothic"/>
                        </a:rPr>
                        <a:t>55</a:t>
                      </a:r>
                    </a:p>
                  </a:txBody>
                  <a:tcPr marL="45720" marR="45720" marT="45720" marB="45720" anchor="t" anchorCtr="0" horzOverflow="overflow">
                    <a:solidFill>
                      <a:srgbClr val="F6D9CA"/>
                    </a:solidFill>
                  </a:tcPr>
                </a:tc>
                <a:tc>
                  <a:txBody>
                    <a:bodyPr/>
                    <a:lstStyle/>
                    <a:p>
                      <a:pPr algn="l" defTabSz="457200">
                        <a:defRPr sz="1800">
                          <a:latin typeface="Century Gothic"/>
                          <a:ea typeface="Century Gothic"/>
                          <a:cs typeface="Century Gothic"/>
                          <a:sym typeface="Century Gothic"/>
                        </a:defRPr>
                      </a:pPr>
                      <a:r>
                        <a:t>F</a:t>
                      </a:r>
                      <a:r>
                        <a:rPr baseline="-25000"/>
                        <a:t>n-1</a:t>
                      </a:r>
                      <a:r>
                        <a:t>+F</a:t>
                      </a:r>
                      <a:r>
                        <a:rPr baseline="-25000"/>
                        <a:t>n-2</a:t>
                      </a:r>
                    </a:p>
                  </a:txBody>
                  <a:tcPr marL="45720" marR="45720" marT="45720" marB="45720" anchor="t" anchorCtr="0" horzOverflow="overflow">
                    <a:solidFill>
                      <a:srgbClr val="F6D9CA"/>
                    </a:solidFill>
                  </a:tcPr>
                </a:tc>
              </a:tr>
            </a:tbl>
          </a:graphicData>
        </a:graphic>
      </p:graphicFrame>
      <p:pic>
        <p:nvPicPr>
          <p:cNvPr id="353" name="Grafik 11" descr="Grafik 11"/>
          <p:cNvPicPr>
            <a:picLocks noChangeAspect="1"/>
          </p:cNvPicPr>
          <p:nvPr/>
        </p:nvPicPr>
        <p:blipFill>
          <a:blip r:embed="rId3">
            <a:extLst/>
          </a:blip>
          <a:stretch>
            <a:fillRect/>
          </a:stretch>
        </p:blipFill>
        <p:spPr>
          <a:xfrm>
            <a:off x="9903393" y="3443614"/>
            <a:ext cx="2101510" cy="1282065"/>
          </a:xfrm>
          <a:prstGeom prst="rect">
            <a:avLst/>
          </a:prstGeom>
          <a:ln w="12700">
            <a:miter lim="400000"/>
          </a:ln>
        </p:spPr>
      </p:pic>
      <p:pic>
        <p:nvPicPr>
          <p:cNvPr id="354" name="Grafik 12" descr="Grafik 12"/>
          <p:cNvPicPr>
            <a:picLocks noChangeAspect="1"/>
          </p:cNvPicPr>
          <p:nvPr/>
        </p:nvPicPr>
        <p:blipFill>
          <a:blip r:embed="rId4">
            <a:extLst/>
          </a:blip>
          <a:stretch>
            <a:fillRect/>
          </a:stretch>
        </p:blipFill>
        <p:spPr>
          <a:xfrm>
            <a:off x="9843685" y="4938612"/>
            <a:ext cx="2266047" cy="1096272"/>
          </a:xfrm>
          <a:prstGeom prst="rect">
            <a:avLst/>
          </a:prstGeom>
          <a:ln w="12700">
            <a:miter lim="400000"/>
          </a:ln>
        </p:spPr>
      </p:pic>
      <p:sp>
        <p:nvSpPr>
          <p:cNvPr id="355" name="Textfeld 15"/>
          <p:cNvSpPr txBox="1"/>
          <p:nvPr/>
        </p:nvSpPr>
        <p:spPr>
          <a:xfrm>
            <a:off x="9799935" y="6052573"/>
            <a:ext cx="2308429"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000">
                <a:latin typeface="Century Gothic"/>
                <a:ea typeface="Century Gothic"/>
                <a:cs typeface="Century Gothic"/>
                <a:sym typeface="Century Gothic"/>
              </a:defRPr>
            </a:lvl1pPr>
          </a:lstStyle>
          <a:p>
            <a:pPr/>
            <a:r>
              <a:t>13 spirals in one way, 8 in the other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標題 1"/>
          <p:cNvSpPr txBox="1"/>
          <p:nvPr>
            <p:ph type="title"/>
          </p:nvPr>
        </p:nvSpPr>
        <p:spPr>
          <a:xfrm>
            <a:off x="839787" y="457200"/>
            <a:ext cx="3932238" cy="1600200"/>
          </a:xfrm>
          <a:prstGeom prst="rect">
            <a:avLst/>
          </a:prstGeom>
        </p:spPr>
        <p:txBody>
          <a:bodyPr/>
          <a:lstStyle>
            <a:lvl1pPr>
              <a:defRPr sz="8000"/>
            </a:lvl1pPr>
          </a:lstStyle>
          <a:p>
            <a:pPr/>
            <a:r>
              <a:t>142857</a:t>
            </a:r>
          </a:p>
        </p:txBody>
      </p:sp>
      <p:sp>
        <p:nvSpPr>
          <p:cNvPr id="358" name="內容版面配置區 2"/>
          <p:cNvSpPr txBox="1"/>
          <p:nvPr>
            <p:ph type="body" sz="half" idx="1"/>
          </p:nvPr>
        </p:nvSpPr>
        <p:spPr>
          <a:prstGeom prst="rect">
            <a:avLst/>
          </a:prstGeom>
        </p:spPr>
        <p:txBody>
          <a:bodyPr/>
          <a:lstStyle/>
          <a:p>
            <a:pPr/>
            <a:r>
              <a:t>循環數：</a:t>
            </a:r>
            <a:r>
              <a:t>142857</a:t>
            </a:r>
            <a:r>
              <a:t>乘以</a:t>
            </a:r>
            <a:r>
              <a:t>1~6</a:t>
            </a:r>
            <a:r>
              <a:t>，其積仍由</a:t>
            </a:r>
            <a:r>
              <a:t>1</a:t>
            </a:r>
            <a:r>
              <a:t>、</a:t>
            </a:r>
            <a:r>
              <a:t>4</a:t>
            </a:r>
            <a:r>
              <a:t>、</a:t>
            </a:r>
            <a:r>
              <a:t>2</a:t>
            </a:r>
            <a:r>
              <a:t>、</a:t>
            </a:r>
            <a:r>
              <a:t>8</a:t>
            </a:r>
            <a:r>
              <a:t>、</a:t>
            </a:r>
            <a:r>
              <a:t>5</a:t>
            </a:r>
            <a:r>
              <a:t>、</a:t>
            </a:r>
            <a:r>
              <a:t>7</a:t>
            </a:r>
            <a:r>
              <a:t>六個數組成</a:t>
            </a:r>
          </a:p>
          <a:p>
            <a:pPr lvl="1" marL="685800" indent="-228600">
              <a:spcBef>
                <a:spcPts val="500"/>
              </a:spcBef>
              <a:defRPr sz="2800"/>
            </a:pPr>
            <a:r>
              <a:t>142857×1 = 142857</a:t>
            </a:r>
          </a:p>
          <a:p>
            <a:pPr lvl="1" marL="685800" indent="-228600">
              <a:spcBef>
                <a:spcPts val="500"/>
              </a:spcBef>
              <a:defRPr sz="2800"/>
            </a:pPr>
            <a:r>
              <a:t>142857×2 = 285714</a:t>
            </a:r>
          </a:p>
          <a:p>
            <a:pPr lvl="1" marL="685800" indent="-228600">
              <a:spcBef>
                <a:spcPts val="500"/>
              </a:spcBef>
              <a:defRPr sz="2800"/>
            </a:pPr>
            <a:r>
              <a:t>142857×3 = 428571</a:t>
            </a:r>
          </a:p>
          <a:p>
            <a:pPr lvl="1" marL="685800" indent="-228600">
              <a:spcBef>
                <a:spcPts val="500"/>
              </a:spcBef>
              <a:defRPr sz="2800"/>
            </a:pPr>
            <a:r>
              <a:t>142857×4 = 571428</a:t>
            </a:r>
          </a:p>
          <a:p>
            <a:pPr lvl="1" marL="685800" indent="-228600">
              <a:spcBef>
                <a:spcPts val="500"/>
              </a:spcBef>
              <a:defRPr sz="2800"/>
            </a:pPr>
            <a:r>
              <a:t>142857×5 = 714285</a:t>
            </a:r>
          </a:p>
          <a:p>
            <a:pPr lvl="1" marL="685800" indent="-228600">
              <a:spcBef>
                <a:spcPts val="500"/>
              </a:spcBef>
              <a:defRPr sz="2800"/>
            </a:pPr>
            <a:r>
              <a:t>142857×6 = 857142</a:t>
            </a:r>
          </a:p>
          <a:p>
            <a:pPr lvl="1" marL="685800" indent="-228600">
              <a:spcBef>
                <a:spcPts val="500"/>
              </a:spcBef>
              <a:defRPr sz="2800"/>
            </a:pPr>
            <a:r>
              <a:t>142857×7 = 999999</a:t>
            </a:r>
          </a:p>
        </p:txBody>
      </p:sp>
      <p:sp>
        <p:nvSpPr>
          <p:cNvPr id="359" name="文字版面配置區 3"/>
          <p:cNvSpPr/>
          <p:nvPr>
            <p:ph type="body" idx="13"/>
          </p:nvPr>
        </p:nvSpPr>
        <p:spPr>
          <a:prstGeom prst="rect">
            <a:avLst/>
          </a:prstGeom>
          <a:extLst>
            <a:ext uri="{C572A759-6A51-4108-AA02-DFA0A04FC94B}">
              <ma14:wrappingTextBoxFlag xmlns:ma14="http://schemas.microsoft.com/office/mac/drawingml/2011/main" val="1"/>
            </a:ext>
          </a:extLst>
        </p:spPr>
        <p:txBody>
          <a:bodyPr/>
          <a:lstStyle/>
          <a:p>
            <a:pPr marL="0" indent="0">
              <a:buSzTx/>
              <a:buFontTx/>
              <a:buNone/>
              <a:defRPr sz="1600"/>
            </a:pPr>
            <a:r>
              <a:t>R05922050</a:t>
            </a:r>
            <a:r>
              <a:t> 陳柏佑</a:t>
            </a:r>
          </a:p>
          <a:p>
            <a:pPr marL="0" indent="0">
              <a:buSzTx/>
              <a:buFontTx/>
              <a:buNone/>
              <a:defRPr sz="1600"/>
            </a:pPr>
            <a:r>
              <a:t>參考資料</a:t>
            </a:r>
            <a:r>
              <a:t>:</a:t>
            </a:r>
          </a:p>
          <a:p>
            <a:pPr marL="0" indent="0">
              <a:buSzTx/>
              <a:buFontTx/>
              <a:buNone/>
              <a:defRPr sz="1600"/>
            </a:pPr>
            <a:r>
              <a:rPr u="sng">
                <a:solidFill>
                  <a:srgbClr val="0563C1"/>
                </a:solidFill>
                <a:uFill>
                  <a:solidFill>
                    <a:srgbClr val="0563C1"/>
                  </a:solidFill>
                </a:uFill>
                <a:hlinkClick r:id="rId2" invalidUrl="" action="" tgtFrame="" tooltip="" history="1" highlightClick="0" endSnd="0"/>
              </a:rPr>
              <a:t>https://zh.wikipedia.org/wiki/142857</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 name="標題 1"/>
          <p:cNvSpPr txBox="1"/>
          <p:nvPr>
            <p:ph type="title"/>
          </p:nvPr>
        </p:nvSpPr>
        <p:spPr>
          <a:prstGeom prst="rect">
            <a:avLst/>
          </a:prstGeom>
        </p:spPr>
        <p:txBody>
          <a:bodyPr/>
          <a:lstStyle/>
          <a:p>
            <a:pPr/>
            <a:r>
              <a:t>挑剔數列                               </a:t>
            </a:r>
            <a:r>
              <a:rPr sz="3200"/>
              <a:t>資工碩一 葉光哲</a:t>
            </a:r>
          </a:p>
        </p:txBody>
      </p:sp>
      <p:sp>
        <p:nvSpPr>
          <p:cNvPr id="362" name="內容版面配置區 2"/>
          <p:cNvSpPr txBox="1"/>
          <p:nvPr>
            <p:ph type="body" idx="1"/>
          </p:nvPr>
        </p:nvSpPr>
        <p:spPr>
          <a:xfrm>
            <a:off x="838200" y="1481380"/>
            <a:ext cx="10515600" cy="4351339"/>
          </a:xfrm>
          <a:prstGeom prst="rect">
            <a:avLst/>
          </a:prstGeom>
        </p:spPr>
        <p:txBody>
          <a:bodyPr/>
          <a:lstStyle/>
          <a:p>
            <a:pPr marL="0" indent="0" defTabSz="813816">
              <a:spcBef>
                <a:spcPts val="800"/>
              </a:spcBef>
              <a:buSzTx/>
              <a:buNone/>
              <a:defRPr sz="2492"/>
            </a:pPr>
            <a:r>
              <a:t>將</a:t>
            </a:r>
            <a:r>
              <a:t>1</a:t>
            </a:r>
            <a:r>
              <a:t>、</a:t>
            </a:r>
            <a:r>
              <a:t>2</a:t>
            </a:r>
            <a:r>
              <a:t>、</a:t>
            </a:r>
            <a:r>
              <a:t>3</a:t>
            </a:r>
            <a:r>
              <a:t>、</a:t>
            </a:r>
            <a:r>
              <a:t>…</a:t>
            </a:r>
            <a:r>
              <a:t>、</a:t>
            </a:r>
            <a:r>
              <a:t>n</a:t>
            </a:r>
            <a:r>
              <a:t>各兩個數字排成長為</a:t>
            </a:r>
            <a:r>
              <a:t>2n</a:t>
            </a:r>
            <a:r>
              <a:t>的</a:t>
            </a:r>
            <a:r>
              <a:t>sequence</a:t>
            </a:r>
            <a:r>
              <a:t>，</a:t>
            </a:r>
          </a:p>
          <a:p>
            <a:pPr marL="0" indent="0" defTabSz="813816">
              <a:spcBef>
                <a:spcPts val="800"/>
              </a:spcBef>
              <a:buSzTx/>
              <a:buNone/>
              <a:defRPr sz="2492"/>
            </a:pPr>
            <a:r>
              <a:t>其中滿足：兩個</a:t>
            </a:r>
            <a:r>
              <a:t>1</a:t>
            </a:r>
            <a:r>
              <a:t>中間夾著</a:t>
            </a:r>
            <a:r>
              <a:t>1</a:t>
            </a:r>
            <a:r>
              <a:t>個數字，兩個</a:t>
            </a:r>
            <a:r>
              <a:t>2</a:t>
            </a:r>
            <a:r>
              <a:t>中間夾著</a:t>
            </a:r>
            <a:r>
              <a:t>2</a:t>
            </a:r>
            <a:r>
              <a:t>個數字，</a:t>
            </a:r>
            <a:r>
              <a:t>…</a:t>
            </a:r>
            <a:r>
              <a:t>，兩個</a:t>
            </a:r>
            <a:r>
              <a:t>n</a:t>
            </a:r>
            <a:r>
              <a:t>中間夾著</a:t>
            </a:r>
            <a:r>
              <a:t>n</a:t>
            </a:r>
            <a:r>
              <a:t>個數字，則稱此數列為「挑剔數列」。</a:t>
            </a:r>
          </a:p>
          <a:p>
            <a:pPr marL="0" indent="0" defTabSz="813816">
              <a:spcBef>
                <a:spcPts val="800"/>
              </a:spcBef>
              <a:buSzTx/>
              <a:buNone/>
              <a:defRPr sz="2492"/>
            </a:pPr>
            <a:r>
              <a:t>例：當</a:t>
            </a:r>
            <a:r>
              <a:t>n=3,                  3 1 2 1 3 2</a:t>
            </a:r>
          </a:p>
          <a:p>
            <a:pPr marL="0" indent="0" defTabSz="813816">
              <a:spcBef>
                <a:spcPts val="800"/>
              </a:spcBef>
              <a:buSzTx/>
              <a:buNone/>
              <a:defRPr sz="2492"/>
            </a:pPr>
            <a:r>
              <a:t>         </a:t>
            </a:r>
            <a:r>
              <a:t>當</a:t>
            </a:r>
            <a:r>
              <a:t>n=4,              4 1 3 1 2 4 3 2</a:t>
            </a:r>
          </a:p>
          <a:p>
            <a:pPr marL="0" indent="0" defTabSz="813816">
              <a:spcBef>
                <a:spcPts val="800"/>
              </a:spcBef>
              <a:buSzTx/>
              <a:buNone/>
              <a:defRPr sz="2492"/>
            </a:pPr>
            <a:r>
              <a:t>         </a:t>
            </a:r>
            <a:r>
              <a:t>當</a:t>
            </a:r>
            <a:r>
              <a:t>n=7,      2 3 7 2 6 3 5 1 4 1 7 6 5 4</a:t>
            </a:r>
          </a:p>
          <a:p>
            <a:pPr marL="0" indent="0" defTabSz="813816">
              <a:spcBef>
                <a:spcPts val="800"/>
              </a:spcBef>
              <a:buSzTx/>
              <a:buNone/>
              <a:defRPr sz="2492"/>
            </a:pPr>
          </a:p>
          <a:p>
            <a:pPr marL="0" indent="0" defTabSz="813816">
              <a:spcBef>
                <a:spcPts val="800"/>
              </a:spcBef>
              <a:buSzTx/>
              <a:buNone/>
              <a:defRPr sz="2492"/>
            </a:pPr>
            <a:r>
              <a:t>以往看到數列中的數字時，數字大多強調的是數值本身的意義，但在這個數列當中，數字強調的是在數列中的相對關係。</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標題 1"/>
          <p:cNvSpPr txBox="1"/>
          <p:nvPr>
            <p:ph type="title"/>
          </p:nvPr>
        </p:nvSpPr>
        <p:spPr>
          <a:xfrm>
            <a:off x="677333" y="609600"/>
            <a:ext cx="8596670" cy="659363"/>
          </a:xfrm>
          <a:prstGeom prst="rect">
            <a:avLst/>
          </a:prstGeom>
        </p:spPr>
        <p:txBody>
          <a:bodyPr/>
          <a:lstStyle>
            <a:lvl1pPr algn="ctr"/>
          </a:lstStyle>
          <a:p>
            <a:pPr/>
            <a:r>
              <a:t>HW1</a:t>
            </a:r>
          </a:p>
        </p:txBody>
      </p:sp>
      <p:sp>
        <p:nvSpPr>
          <p:cNvPr id="365" name="文字方塊 3"/>
          <p:cNvSpPr txBox="1"/>
          <p:nvPr/>
        </p:nvSpPr>
        <p:spPr>
          <a:xfrm>
            <a:off x="7489297" y="5454258"/>
            <a:ext cx="2509935" cy="9520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r>
              <a:t>Name : </a:t>
            </a:r>
            <a:r>
              <a:rPr>
                <a:latin typeface="微軟正黑體"/>
                <a:ea typeface="微軟正黑體"/>
                <a:cs typeface="微軟正黑體"/>
                <a:sym typeface="微軟正黑體"/>
              </a:rPr>
              <a:t>張耿健</a:t>
            </a:r>
          </a:p>
          <a:p>
            <a:pPr>
              <a:defRPr>
                <a:latin typeface="Times New Roman"/>
                <a:ea typeface="Times New Roman"/>
                <a:cs typeface="Times New Roman"/>
                <a:sym typeface="Times New Roman"/>
              </a:defRPr>
            </a:pPr>
            <a:r>
              <a:t>ID</a:t>
            </a:r>
            <a:r>
              <a:t> </a:t>
            </a:r>
            <a:r>
              <a:t>:</a:t>
            </a:r>
            <a:r>
              <a:t> </a:t>
            </a:r>
            <a:r>
              <a:t>r05922092</a:t>
            </a:r>
            <a:endParaRPr>
              <a:latin typeface="Trebuchet MS"/>
              <a:ea typeface="Trebuchet MS"/>
              <a:cs typeface="Trebuchet MS"/>
              <a:sym typeface="Trebuchet MS"/>
            </a:endParaRPr>
          </a:p>
        </p:txBody>
      </p:sp>
      <p:grpSp>
        <p:nvGrpSpPr>
          <p:cNvPr id="368" name="文字方塊 2"/>
          <p:cNvGrpSpPr/>
          <p:nvPr/>
        </p:nvGrpSpPr>
        <p:grpSpPr>
          <a:xfrm>
            <a:off x="1364907" y="1733697"/>
            <a:ext cx="3353675" cy="708593"/>
            <a:chOff x="0" y="0"/>
            <a:chExt cx="3353674" cy="708592"/>
          </a:xfrm>
        </p:grpSpPr>
        <p:sp>
          <p:nvSpPr>
            <p:cNvPr id="366" name="矩形"/>
            <p:cNvSpPr/>
            <p:nvPr/>
          </p:nvSpPr>
          <p:spPr>
            <a:xfrm>
              <a:off x="0" y="-1"/>
              <a:ext cx="3353675" cy="708594"/>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67" name="文字"/>
            <p:cNvSpPr txBox="1"/>
            <p:nvPr/>
          </p:nvSpPr>
          <p:spPr>
            <a:xfrm>
              <a:off x="0" y="-1"/>
              <a:ext cx="335367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latin typeface="Trebuchet MS"/>
                  <a:ea typeface="Trebuchet MS"/>
                  <a:cs typeface="Trebuchet MS"/>
                  <a:sym typeface="Trebuchet MS"/>
                </a:defRPr>
              </a:lvl1pPr>
            </a:lstStyle>
            <a:p>
              <a:pPr/>
              <a:r>
                <a:t> </a:t>
              </a:r>
            </a:p>
          </p:txBody>
        </p:sp>
      </p:grpSp>
      <p:grpSp>
        <p:nvGrpSpPr>
          <p:cNvPr id="371" name="文字方塊 7"/>
          <p:cNvGrpSpPr/>
          <p:nvPr/>
        </p:nvGrpSpPr>
        <p:grpSpPr>
          <a:xfrm>
            <a:off x="588762" y="2632319"/>
            <a:ext cx="7538202" cy="646332"/>
            <a:chOff x="0" y="0"/>
            <a:chExt cx="7538200" cy="646331"/>
          </a:xfrm>
        </p:grpSpPr>
        <p:sp>
          <p:nvSpPr>
            <p:cNvPr id="369" name="矩形"/>
            <p:cNvSpPr/>
            <p:nvPr/>
          </p:nvSpPr>
          <p:spPr>
            <a:xfrm>
              <a:off x="-1" y="0"/>
              <a:ext cx="7538202" cy="646331"/>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70" name="文字"/>
            <p:cNvSpPr txBox="1"/>
            <p:nvPr/>
          </p:nvSpPr>
          <p:spPr>
            <a:xfrm>
              <a:off x="-1" y="0"/>
              <a:ext cx="75382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latin typeface="Trebuchet MS"/>
                  <a:ea typeface="Trebuchet MS"/>
                  <a:cs typeface="Trebuchet MS"/>
                  <a:sym typeface="Trebuchet MS"/>
                </a:defRPr>
              </a:lvl1pPr>
            </a:lstStyle>
            <a:p>
              <a:pPr/>
              <a:r>
                <a:t> </a:t>
              </a:r>
            </a:p>
          </p:txBody>
        </p:sp>
      </p:grpSp>
      <p:grpSp>
        <p:nvGrpSpPr>
          <p:cNvPr id="374" name="矩形 9"/>
          <p:cNvGrpSpPr/>
          <p:nvPr/>
        </p:nvGrpSpPr>
        <p:grpSpPr>
          <a:xfrm>
            <a:off x="1364906" y="3232484"/>
            <a:ext cx="5622439" cy="369333"/>
            <a:chOff x="0" y="0"/>
            <a:chExt cx="5622437" cy="369332"/>
          </a:xfrm>
        </p:grpSpPr>
        <p:sp>
          <p:nvSpPr>
            <p:cNvPr id="372" name="矩形"/>
            <p:cNvSpPr/>
            <p:nvPr/>
          </p:nvSpPr>
          <p:spPr>
            <a:xfrm>
              <a:off x="-1" y="-1"/>
              <a:ext cx="5622439" cy="369334"/>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73" name="文字"/>
            <p:cNvSpPr txBox="1"/>
            <p:nvPr/>
          </p:nvSpPr>
          <p:spPr>
            <a:xfrm>
              <a:off x="-1" y="-1"/>
              <a:ext cx="5622439"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latin typeface="Trebuchet MS"/>
                  <a:ea typeface="Trebuchet MS"/>
                  <a:cs typeface="Trebuchet MS"/>
                  <a:sym typeface="Trebuchet MS"/>
                </a:defRPr>
              </a:lvl1pPr>
            </a:lstStyle>
            <a:p>
              <a:pPr/>
              <a:r>
                <a:t> </a:t>
              </a:r>
            </a:p>
          </p:txBody>
        </p:sp>
      </p:grpSp>
      <p:grpSp>
        <p:nvGrpSpPr>
          <p:cNvPr id="377" name="文字方塊 10"/>
          <p:cNvGrpSpPr/>
          <p:nvPr/>
        </p:nvGrpSpPr>
        <p:grpSpPr>
          <a:xfrm>
            <a:off x="1364907" y="3740315"/>
            <a:ext cx="3899786" cy="369333"/>
            <a:chOff x="0" y="0"/>
            <a:chExt cx="3899785" cy="369332"/>
          </a:xfrm>
        </p:grpSpPr>
        <p:sp>
          <p:nvSpPr>
            <p:cNvPr id="375" name="矩形"/>
            <p:cNvSpPr/>
            <p:nvPr/>
          </p:nvSpPr>
          <p:spPr>
            <a:xfrm>
              <a:off x="0" y="-1"/>
              <a:ext cx="3899786" cy="369334"/>
            </a:xfrm>
            <a:prstGeom prst="rect">
              <a:avLst/>
            </a:prstGeom>
            <a:blipFill rotWithShape="1">
              <a:blip r:embed="rId5"/>
              <a:srcRect l="0" t="0" r="0" b="0"/>
              <a:stretch>
                <a:fillRect/>
              </a:stretch>
            </a:blip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76" name="文字"/>
            <p:cNvSpPr txBox="1"/>
            <p:nvPr/>
          </p:nvSpPr>
          <p:spPr>
            <a:xfrm>
              <a:off x="0" y="-1"/>
              <a:ext cx="389978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latin typeface="Trebuchet MS"/>
                  <a:ea typeface="Trebuchet MS"/>
                  <a:cs typeface="Trebuchet MS"/>
                  <a:sym typeface="Trebuchet MS"/>
                </a:defRPr>
              </a:lvl1pPr>
            </a:lstStyle>
            <a:p>
              <a:pPr/>
              <a:r>
                <a:t> </a:t>
              </a:r>
            </a:p>
          </p:txBody>
        </p:sp>
      </p:grpSp>
      <p:grpSp>
        <p:nvGrpSpPr>
          <p:cNvPr id="380" name="矩形 4"/>
          <p:cNvGrpSpPr/>
          <p:nvPr/>
        </p:nvGrpSpPr>
        <p:grpSpPr>
          <a:xfrm>
            <a:off x="1364907" y="4272676"/>
            <a:ext cx="5852692" cy="369333"/>
            <a:chOff x="0" y="0"/>
            <a:chExt cx="5852691" cy="369332"/>
          </a:xfrm>
        </p:grpSpPr>
        <p:sp>
          <p:nvSpPr>
            <p:cNvPr id="378" name="矩形"/>
            <p:cNvSpPr/>
            <p:nvPr/>
          </p:nvSpPr>
          <p:spPr>
            <a:xfrm>
              <a:off x="0" y="-1"/>
              <a:ext cx="5852692" cy="369334"/>
            </a:xfrm>
            <a:prstGeom prst="rect">
              <a:avLst/>
            </a:prstGeom>
            <a:blipFill rotWithShape="1">
              <a:blip r:embed="rId6"/>
              <a:srcRect l="0" t="0" r="0" b="0"/>
              <a:stretch>
                <a:fillRect/>
              </a:stretch>
            </a:blip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79" name="文字"/>
            <p:cNvSpPr txBox="1"/>
            <p:nvPr/>
          </p:nvSpPr>
          <p:spPr>
            <a:xfrm>
              <a:off x="0" y="-1"/>
              <a:ext cx="585269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latin typeface="Trebuchet MS"/>
                  <a:ea typeface="Trebuchet MS"/>
                  <a:cs typeface="Trebuchet MS"/>
                  <a:sym typeface="Trebuchet MS"/>
                </a:defRPr>
              </a:lvl1pPr>
            </a:lstStyle>
            <a:p>
              <a:pPr/>
              <a:r>
                <a:t> </a:t>
              </a:r>
            </a:p>
          </p:txBody>
        </p:sp>
      </p:grpSp>
      <p:grpSp>
        <p:nvGrpSpPr>
          <p:cNvPr id="383" name="文字方塊 5"/>
          <p:cNvGrpSpPr/>
          <p:nvPr/>
        </p:nvGrpSpPr>
        <p:grpSpPr>
          <a:xfrm>
            <a:off x="1314153" y="4805036"/>
            <a:ext cx="7430111" cy="369333"/>
            <a:chOff x="0" y="0"/>
            <a:chExt cx="7430110" cy="369332"/>
          </a:xfrm>
        </p:grpSpPr>
        <p:sp>
          <p:nvSpPr>
            <p:cNvPr id="381" name="矩形"/>
            <p:cNvSpPr/>
            <p:nvPr/>
          </p:nvSpPr>
          <p:spPr>
            <a:xfrm>
              <a:off x="0" y="-1"/>
              <a:ext cx="7430111" cy="369334"/>
            </a:xfrm>
            <a:prstGeom prst="rect">
              <a:avLst/>
            </a:prstGeom>
            <a:blipFill rotWithShape="1">
              <a:blip r:embed="rId7"/>
              <a:srcRect l="0" t="0" r="0" b="0"/>
              <a:stretch>
                <a:fillRect/>
              </a:stretch>
            </a:blip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82" name="文字"/>
            <p:cNvSpPr txBox="1"/>
            <p:nvPr/>
          </p:nvSpPr>
          <p:spPr>
            <a:xfrm>
              <a:off x="0" y="-1"/>
              <a:ext cx="743011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latin typeface="Trebuchet MS"/>
                  <a:ea typeface="Trebuchet MS"/>
                  <a:cs typeface="Trebuchet MS"/>
                  <a:sym typeface="Trebuchet MS"/>
                </a:defRPr>
              </a:lvl1pPr>
            </a:lstStyle>
            <a:p>
              <a:pPr/>
              <a:r>
                <a:t> </a:t>
              </a: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標題 1"/>
          <p:cNvSpPr txBox="1"/>
          <p:nvPr>
            <p:ph type="title"/>
          </p:nvPr>
        </p:nvSpPr>
        <p:spPr>
          <a:prstGeom prst="rect">
            <a:avLst/>
          </a:prstGeom>
        </p:spPr>
        <p:txBody>
          <a:bodyPr/>
          <a:lstStyle>
            <a:lvl1pPr algn="ctr"/>
          </a:lstStyle>
          <a:p>
            <a:pPr/>
            <a:r>
              <a:t>Strobogrammatic number</a:t>
            </a:r>
          </a:p>
        </p:txBody>
      </p:sp>
      <p:sp>
        <p:nvSpPr>
          <p:cNvPr id="386" name="內容版面配置區 2"/>
          <p:cNvSpPr txBox="1"/>
          <p:nvPr>
            <p:ph type="body" idx="1"/>
          </p:nvPr>
        </p:nvSpPr>
        <p:spPr>
          <a:xfrm>
            <a:off x="1119999" y="1825625"/>
            <a:ext cx="10233802" cy="4351338"/>
          </a:xfrm>
          <a:prstGeom prst="rect">
            <a:avLst/>
          </a:prstGeom>
        </p:spPr>
        <p:txBody>
          <a:bodyPr/>
          <a:lstStyle/>
          <a:p>
            <a:pPr>
              <a:defRPr sz="2600"/>
            </a:pPr>
            <a:r>
              <a:t>A </a:t>
            </a:r>
            <a:r>
              <a:t>strobogrammatic number</a:t>
            </a:r>
            <a:r>
              <a:t> is a number whose numeral is </a:t>
            </a:r>
            <a:r>
              <a:t>rationally symmetric</a:t>
            </a:r>
            <a:r>
              <a:t>, so that it appears the same when rotated 180 degrees.</a:t>
            </a:r>
          </a:p>
          <a:p>
            <a:pPr marL="0" indent="0">
              <a:buSzTx/>
              <a:buNone/>
              <a:defRPr sz="2000">
                <a:solidFill>
                  <a:srgbClr val="48D8B5"/>
                </a:solidFill>
                <a:latin typeface="Microsoft JhengHei"/>
                <a:ea typeface="Microsoft JhengHei"/>
                <a:cs typeface="Microsoft JhengHei"/>
                <a:sym typeface="Microsoft JhengHei"/>
              </a:defRPr>
            </a:pPr>
            <a:r>
              <a:t>0, 1, 8, 11, 69, 88, 96, 101, 111, 181, 609, 619, 689, 808, 818, 888, 906, 916, 986, 1001, 1111, 1691, 1881, 1961, 6009, 6119, 6699, 6889, 6969, 8008, 8118, 8698, 8888, 8968, 9006, 9116, 9696, 9886, 9966, ...</a:t>
            </a:r>
          </a:p>
          <a:p>
            <a:pPr>
              <a:defRPr sz="2600"/>
            </a:pPr>
            <a:r>
              <a:t>This sequence is interesting because of the symmetric beauty. If we rotate the sequence 180 degrees, it’ll become a decreasing sequence as if we re-sorted it by descending order.</a:t>
            </a:r>
          </a:p>
          <a:p>
            <a:pPr>
              <a:defRPr sz="2600"/>
            </a:pPr>
            <a:r>
              <a:t>We can also find some numbers who are primes:</a:t>
            </a:r>
          </a:p>
          <a:p>
            <a:pPr marL="0" indent="0">
              <a:buSzTx/>
              <a:buNone/>
              <a:defRPr sz="2000">
                <a:solidFill>
                  <a:srgbClr val="48D8B5"/>
                </a:solidFill>
                <a:latin typeface="Microsoft JhengHei"/>
                <a:ea typeface="Microsoft JhengHei"/>
                <a:cs typeface="Microsoft JhengHei"/>
                <a:sym typeface="Microsoft JhengHei"/>
              </a:defRPr>
            </a:pPr>
            <a:r>
              <a:t>11, 101, 181, 619, 16091, 18181, 19861, 61819, 116911, 119611, 160091, 169691, 191161, 196961, 686989, 688889, ...</a:t>
            </a:r>
          </a:p>
        </p:txBody>
      </p:sp>
      <p:sp>
        <p:nvSpPr>
          <p:cNvPr id="387" name="文字方塊 3"/>
          <p:cNvSpPr txBox="1"/>
          <p:nvPr/>
        </p:nvSpPr>
        <p:spPr>
          <a:xfrm>
            <a:off x="9116114" y="6389813"/>
            <a:ext cx="2772332"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a:solidFill>
                  <a:srgbClr val="FFFFFF"/>
                </a:solidFill>
                <a:latin typeface="Microsoft JhengHei"/>
                <a:ea typeface="Microsoft JhengHei"/>
                <a:cs typeface="Microsoft JhengHei"/>
                <a:sym typeface="Microsoft JhengHei"/>
              </a:defRPr>
            </a:pPr>
            <a:r>
              <a:t>B03902129 </a:t>
            </a:r>
            <a:r>
              <a:t>資工四 陳鵬宇</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標題 1"/>
          <p:cNvSpPr txBox="1"/>
          <p:nvPr>
            <p:ph type="title"/>
          </p:nvPr>
        </p:nvSpPr>
        <p:spPr>
          <a:xfrm>
            <a:off x="2506134" y="0"/>
            <a:ext cx="7704667" cy="908722"/>
          </a:xfrm>
          <a:prstGeom prst="rect">
            <a:avLst/>
          </a:prstGeom>
        </p:spPr>
        <p:txBody>
          <a:bodyPr/>
          <a:lstStyle>
            <a:lvl1pPr>
              <a:defRPr b="1">
                <a:latin typeface="Microsoft YaHei"/>
                <a:ea typeface="Microsoft YaHei"/>
                <a:cs typeface="Microsoft YaHei"/>
                <a:sym typeface="Microsoft YaHei"/>
              </a:defRPr>
            </a:lvl1pPr>
          </a:lstStyle>
          <a:p>
            <a:pPr/>
            <a:r>
              <a:t>6210001000</a:t>
            </a:r>
          </a:p>
        </p:txBody>
      </p:sp>
      <p:sp>
        <p:nvSpPr>
          <p:cNvPr id="390" name="內容版面配置區 2"/>
          <p:cNvSpPr txBox="1"/>
          <p:nvPr>
            <p:ph type="body" idx="1"/>
          </p:nvPr>
        </p:nvSpPr>
        <p:spPr>
          <a:xfrm>
            <a:off x="2506134" y="692695"/>
            <a:ext cx="7704667" cy="5616626"/>
          </a:xfrm>
          <a:prstGeom prst="rect">
            <a:avLst/>
          </a:prstGeom>
        </p:spPr>
        <p:txBody>
          <a:bodyPr/>
          <a:lstStyle/>
          <a:p>
            <a:pPr>
              <a:defRPr sz="2500">
                <a:latin typeface="Microsoft YaHei"/>
                <a:ea typeface="Microsoft YaHei"/>
                <a:cs typeface="Microsoft YaHei"/>
                <a:sym typeface="Microsoft YaHei"/>
              </a:defRPr>
            </a:pPr>
            <a:r>
              <a:t>This number is called a self-descriptive number because there are exactly six 0, two 1, one 2,</a:t>
            </a:r>
            <a:r>
              <a:t> </a:t>
            </a:r>
            <a:r>
              <a:t>no 3, no 4, no 5, one 6, no 7, no 8, no 9 in 6210001000. The composition of this number is described by itself ! I first learnt this sequence in the Coursera course </a:t>
            </a:r>
            <a:r>
              <a:rPr u="sng">
                <a:solidFill>
                  <a:srgbClr val="0563C1"/>
                </a:solidFill>
                <a:uFill>
                  <a:solidFill>
                    <a:srgbClr val="0563C1"/>
                  </a:solidFill>
                </a:uFill>
                <a:hlinkClick r:id="rId2" invalidUrl="" action="" tgtFrame="" tooltip="" history="1" highlightClick="0" endSnd="0"/>
              </a:rPr>
              <a:t>discrete-optimization</a:t>
            </a:r>
            <a:r>
              <a:t>  ( 2 1 2 0 0 is called a magic series in that course</a:t>
            </a:r>
            <a:r>
              <a:t> </a:t>
            </a:r>
            <a:r>
              <a:t>), I also found a</a:t>
            </a:r>
            <a:r>
              <a:rPr u="sng">
                <a:solidFill>
                  <a:srgbClr val="0563C1"/>
                </a:solidFill>
                <a:uFill>
                  <a:solidFill>
                    <a:srgbClr val="0563C1"/>
                  </a:solidFill>
                </a:uFill>
                <a:hlinkClick r:id="rId3" invalidUrl="" action="" tgtFrame="" tooltip="" history="1" highlightClick="0" endSnd="0"/>
              </a:rPr>
              <a:t> webpage</a:t>
            </a:r>
            <a:r>
              <a:t> listing programs written by different languages for finding such numbers. Something interesting is that </a:t>
            </a:r>
            <a:r>
              <a:t>[n - 4, 2, 1, ..., 0, 0, 1, 0, 0, 0] is the only solution for n &gt;= 7 ( proved </a:t>
            </a:r>
            <a:r>
              <a:rPr u="sng">
                <a:solidFill>
                  <a:srgbClr val="0563C1"/>
                </a:solidFill>
                <a:uFill>
                  <a:solidFill>
                    <a:srgbClr val="0563C1"/>
                  </a:solidFill>
                </a:uFill>
                <a:hlinkClick r:id="rId4" invalidUrl="" action="" tgtFrame="" tooltip="" history="1" highlightClick="0" endSnd="0"/>
              </a:rPr>
              <a:t>here</a:t>
            </a:r>
            <a:r>
              <a:t> )</a:t>
            </a:r>
          </a:p>
          <a:p>
            <a:pPr>
              <a:defRPr sz="2500">
                <a:latin typeface="Microsoft YaHei"/>
                <a:ea typeface="Microsoft YaHei"/>
                <a:cs typeface="Microsoft YaHei"/>
                <a:sym typeface="Microsoft YaHei"/>
              </a:defRPr>
            </a:pPr>
            <a:r>
              <a:t>B03902062 </a:t>
            </a:r>
            <a:r>
              <a:t>資工四 </a:t>
            </a:r>
            <a:r>
              <a:rPr b="1"/>
              <a:t>董文捷</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佈景主題">
  <a:themeElements>
    <a:clrScheme name="Office 佈景主題">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佈景主題">
      <a:majorFont>
        <a:latin typeface="Calibri"/>
        <a:ea typeface="Calibri"/>
        <a:cs typeface="Calibri"/>
      </a:majorFont>
      <a:minorFont>
        <a:latin typeface="Helvetica"/>
        <a:ea typeface="Helvetica"/>
        <a:cs typeface="Helvetica"/>
      </a:minorFont>
    </a:fontScheme>
    <a:fmtScheme name="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佈景主題">
  <a:themeElements>
    <a:clrScheme name="Office 佈景主題">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佈景主題">
      <a:majorFont>
        <a:latin typeface="Calibri"/>
        <a:ea typeface="Calibri"/>
        <a:cs typeface="Calibri"/>
      </a:majorFont>
      <a:minorFont>
        <a:latin typeface="Helvetica"/>
        <a:ea typeface="Helvetica"/>
        <a:cs typeface="Helvetica"/>
      </a:minorFont>
    </a:fontScheme>
    <a:fmtScheme name="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