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1.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3.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4.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5.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6.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7.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8.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29.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 id="2147483750" r:id="rId3"/>
    <p:sldMasterId id="2147483762" r:id="rId4"/>
    <p:sldMasterId id="2147483774" r:id="rId5"/>
    <p:sldMasterId id="2147483792" r:id="rId6"/>
    <p:sldMasterId id="2147483804" r:id="rId7"/>
    <p:sldMasterId id="2147483816" r:id="rId8"/>
    <p:sldMasterId id="2147483828" r:id="rId9"/>
    <p:sldMasterId id="2147483840" r:id="rId10"/>
    <p:sldMasterId id="2147483852" r:id="rId11"/>
    <p:sldMasterId id="2147483864" r:id="rId12"/>
    <p:sldMasterId id="2147483881" r:id="rId13"/>
    <p:sldMasterId id="2147483893" r:id="rId14"/>
    <p:sldMasterId id="2147483905" r:id="rId15"/>
    <p:sldMasterId id="2147483929" r:id="rId16"/>
    <p:sldMasterId id="2147483941" r:id="rId17"/>
    <p:sldMasterId id="2147483966" r:id="rId18"/>
    <p:sldMasterId id="2147483979" r:id="rId19"/>
    <p:sldMasterId id="2147483991" r:id="rId20"/>
    <p:sldMasterId id="2147484015" r:id="rId21"/>
    <p:sldMasterId id="2147484032" r:id="rId22"/>
    <p:sldMasterId id="2147484257" r:id="rId23"/>
    <p:sldMasterId id="2147484270" r:id="rId24"/>
    <p:sldMasterId id="2147484283" r:id="rId25"/>
    <p:sldMasterId id="2147484295" r:id="rId26"/>
    <p:sldMasterId id="2147484307" r:id="rId27"/>
    <p:sldMasterId id="2147484319" r:id="rId28"/>
    <p:sldMasterId id="2147484331" r:id="rId29"/>
    <p:sldMasterId id="2147484343" r:id="rId30"/>
  </p:sldMasterIdLst>
  <p:notesMasterIdLst>
    <p:notesMasterId r:id="rId72"/>
  </p:notesMasterIdLst>
  <p:sldIdLst>
    <p:sldId id="256" r:id="rId31"/>
    <p:sldId id="291" r:id="rId32"/>
    <p:sldId id="258" r:id="rId33"/>
    <p:sldId id="312" r:id="rId34"/>
    <p:sldId id="259" r:id="rId35"/>
    <p:sldId id="270" r:id="rId36"/>
    <p:sldId id="282" r:id="rId37"/>
    <p:sldId id="288" r:id="rId38"/>
    <p:sldId id="306" r:id="rId39"/>
    <p:sldId id="266" r:id="rId40"/>
    <p:sldId id="310" r:id="rId41"/>
    <p:sldId id="286" r:id="rId42"/>
    <p:sldId id="257" r:id="rId43"/>
    <p:sldId id="268" r:id="rId44"/>
    <p:sldId id="269" r:id="rId45"/>
    <p:sldId id="308" r:id="rId46"/>
    <p:sldId id="277" r:id="rId47"/>
    <p:sldId id="271" r:id="rId48"/>
    <p:sldId id="272" r:id="rId49"/>
    <p:sldId id="273" r:id="rId50"/>
    <p:sldId id="274" r:id="rId51"/>
    <p:sldId id="275" r:id="rId52"/>
    <p:sldId id="276" r:id="rId53"/>
    <p:sldId id="281" r:id="rId54"/>
    <p:sldId id="309" r:id="rId55"/>
    <p:sldId id="280" r:id="rId56"/>
    <p:sldId id="278" r:id="rId57"/>
    <p:sldId id="307" r:id="rId58"/>
    <p:sldId id="298" r:id="rId59"/>
    <p:sldId id="297" r:id="rId60"/>
    <p:sldId id="296" r:id="rId61"/>
    <p:sldId id="261" r:id="rId62"/>
    <p:sldId id="294" r:id="rId63"/>
    <p:sldId id="311" r:id="rId64"/>
    <p:sldId id="289" r:id="rId65"/>
    <p:sldId id="285" r:id="rId66"/>
    <p:sldId id="287" r:id="rId67"/>
    <p:sldId id="279" r:id="rId68"/>
    <p:sldId id="290" r:id="rId69"/>
    <p:sldId id="303" r:id="rId70"/>
    <p:sldId id="283" r:id="rId7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04" autoAdjust="0"/>
  </p:normalViewPr>
  <p:slideViewPr>
    <p:cSldViewPr snapToGrid="0">
      <p:cViewPr varScale="1">
        <p:scale>
          <a:sx n="81" d="100"/>
          <a:sy n="81" d="100"/>
        </p:scale>
        <p:origin x="754" y="67"/>
      </p:cViewPr>
      <p:guideLst>
        <p:guide orient="horz" pos="2160"/>
        <p:guide pos="3840"/>
      </p:guideLst>
    </p:cSldViewPr>
  </p:slideViewPr>
  <p:outlineViewPr>
    <p:cViewPr>
      <p:scale>
        <a:sx n="33" d="100"/>
        <a:sy n="33" d="100"/>
      </p:scale>
      <p:origin x="0" y="-30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0F016-CD1F-4336-BB37-67F894A3C9BF}" type="datetimeFigureOut">
              <a:rPr lang="zh-TW" altLang="en-US" smtClean="0"/>
              <a:t>2015/10/12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9DE61-6940-489E-A65B-8F56EFC9E893}" type="slidenum">
              <a:rPr lang="zh-TW" altLang="en-US" smtClean="0"/>
              <a:t>‹#›</a:t>
            </a:fld>
            <a:endParaRPr lang="zh-TW" altLang="en-US"/>
          </a:p>
        </p:txBody>
      </p:sp>
    </p:spTree>
    <p:extLst>
      <p:ext uri="{BB962C8B-B14F-4D97-AF65-F5344CB8AC3E}">
        <p14:creationId xmlns:p14="http://schemas.microsoft.com/office/powerpoint/2010/main" val="402148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D3CB8-9CF2-4975-96B0-09D266B87668}" type="slidenum">
              <a:rPr lang="en-US" altLang="zh-TW">
                <a:solidFill>
                  <a:prstClr val="black"/>
                </a:solidFill>
              </a:rPr>
              <a:pPr/>
              <a:t>16</a:t>
            </a:fld>
            <a:endParaRPr lang="en-US" altLang="zh-TW">
              <a:solidFill>
                <a:prstClr val="black"/>
              </a:solidFill>
            </a:endParaRPr>
          </a:p>
        </p:txBody>
      </p:sp>
      <p:sp>
        <p:nvSpPr>
          <p:cNvPr id="142338" name="Rectangle 2"/>
          <p:cNvSpPr>
            <a:spLocks noGrp="1" noRot="1" noChangeAspect="1" noChangeArrowheads="1" noTextEdit="1"/>
          </p:cNvSpPr>
          <p:nvPr>
            <p:ph type="sldImg"/>
          </p:nvPr>
        </p:nvSpPr>
        <p:spPr>
          <a:xfrm>
            <a:off x="381000" y="685800"/>
            <a:ext cx="6096000" cy="3429000"/>
          </a:xfrm>
          <a:ln/>
        </p:spPr>
      </p:sp>
      <p:sp>
        <p:nvSpPr>
          <p:cNvPr id="142339"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82575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txBox="1">
            <a:spLocks noGrp="1"/>
          </p:cNvSpPr>
          <p:nvPr>
            <p:ph type="sldNum" sz="quarter" idx="5"/>
          </p:nvPr>
        </p:nvSpPr>
        <p:spPr>
          <a:ln/>
        </p:spPr>
        <p:txBody>
          <a:bodyPr lIns="0" tIns="0" rIns="0" bIns="0" anchor="b" anchorCtr="0">
            <a:noAutofit/>
          </a:bodyPr>
          <a:lstStyle/>
          <a:p>
            <a:fld id="{1385524B-1B8B-4CD1-AB66-4C9AC52B7D3A}" type="slidenum">
              <a:rPr>
                <a:solidFill>
                  <a:prstClr val="black"/>
                </a:solidFill>
              </a:rPr>
              <a:pPr/>
              <a:t>21</a:t>
            </a:fld>
            <a:endParaRPr>
              <a:solidFill>
                <a:prstClr val="black"/>
              </a:solidFill>
            </a:endParaRPr>
          </a:p>
        </p:txBody>
      </p:sp>
      <p:sp>
        <p:nvSpPr>
          <p:cNvPr id="2" name="投影片圖像版面配置區 1"/>
          <p:cNvSpPr>
            <a:spLocks noGrp="1" noRot="1" noChangeAspect="1" noResize="1"/>
          </p:cNvSpPr>
          <p:nvPr>
            <p:ph type="sldImg"/>
          </p:nvPr>
        </p:nvSpPr>
        <p:spPr>
          <a:xfrm>
            <a:off x="533400" y="763588"/>
            <a:ext cx="6705600" cy="3771900"/>
          </a:xfrm>
          <a:solidFill>
            <a:srgbClr val="729FCF"/>
          </a:solidFill>
          <a:ln w="25400">
            <a:solidFill>
              <a:srgbClr val="3465A4"/>
            </a:solidFill>
            <a:prstDash val="solid"/>
          </a:ln>
        </p:spPr>
      </p:sp>
      <p:sp>
        <p:nvSpPr>
          <p:cNvPr id="3" name="備忘稿版面配置區 2"/>
          <p:cNvSpPr txBox="1">
            <a:spLocks noGrp="1"/>
          </p:cNvSpPr>
          <p:nvPr>
            <p:ph type="body" sz="quarter" idx="1"/>
          </p:nvPr>
        </p:nvSpPr>
        <p:spPr/>
        <p:txBody>
          <a:bodyPr/>
          <a:lstStyle/>
          <a:p>
            <a:endParaRPr lang="en-US" altLang="zh-TW"/>
          </a:p>
        </p:txBody>
      </p:sp>
    </p:spTree>
    <p:extLst>
      <p:ext uri="{BB962C8B-B14F-4D97-AF65-F5344CB8AC3E}">
        <p14:creationId xmlns:p14="http://schemas.microsoft.com/office/powerpoint/2010/main" val="362823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fld id="{8379E518-5BE6-4F46-91CB-8D51C6AC7D96}" type="slidenum">
              <a:rPr lang="en-US" altLang="zh-TW" smtClean="0">
                <a:solidFill>
                  <a:srgbClr val="000000"/>
                </a:solidFill>
                <a:latin typeface="Arial" panose="020B0604020202020204" pitchFamily="34" charset="0"/>
              </a:rPr>
              <a:pPr/>
              <a:t>23</a:t>
            </a:fld>
            <a:endParaRPr lang="en-US" altLang="zh-TW" smtClean="0">
              <a:solidFill>
                <a:srgbClr val="000000"/>
              </a:solidFill>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357821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51D60A-DC77-42FF-8911-AFBDCE0F230E}" type="slidenum">
              <a:rPr lang="en-US"/>
              <a:pPr/>
              <a:t>25</a:t>
            </a:fld>
            <a:endParaRPr lang="en-U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extLst>
      <p:ext uri="{BB962C8B-B14F-4D97-AF65-F5344CB8AC3E}">
        <p14:creationId xmlns:p14="http://schemas.microsoft.com/office/powerpoint/2010/main" val="118343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來源</a:t>
            </a:r>
            <a:endParaRPr lang="en-US" smtClean="0"/>
          </a:p>
          <a:p>
            <a:r>
              <a:rPr lang="en-US" dirty="0" smtClean="0"/>
              <a:t>https://zh.wikipedia.org/wiki/%E7%92%87%E7%8E%91%E5%9B%BE</a:t>
            </a:r>
          </a:p>
          <a:p>
            <a:r>
              <a:rPr lang="en-US" dirty="0" smtClean="0"/>
              <a:t>http://baike.baidu.com/subview/14008/15340314.htm</a:t>
            </a:r>
            <a:endParaRPr lang="en-US" dirty="0"/>
          </a:p>
        </p:txBody>
      </p:sp>
      <p:sp>
        <p:nvSpPr>
          <p:cNvPr id="4" name="投影片編號版面配置區 3"/>
          <p:cNvSpPr>
            <a:spLocks noGrp="1"/>
          </p:cNvSpPr>
          <p:nvPr>
            <p:ph type="sldNum" sz="quarter" idx="10"/>
          </p:nvPr>
        </p:nvSpPr>
        <p:spPr/>
        <p:txBody>
          <a:bodyPr/>
          <a:lstStyle/>
          <a:p>
            <a:fld id="{0C04021C-CE5E-4516-B6E5-FE68910B23E8}"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3579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Related links</a:t>
            </a:r>
            <a:r>
              <a:rPr lang="en-US" altLang="zh-TW" smtClean="0"/>
              <a:t/>
            </a:r>
            <a:br>
              <a:rPr lang="en-US" altLang="zh-TW" smtClean="0"/>
            </a:br>
            <a:r>
              <a:rPr lang="en-US" altLang="zh-TW" smtClean="0"/>
              <a:t>The video</a:t>
            </a:r>
            <a:r>
              <a:rPr lang="en-US" altLang="zh-TW" baseline="0" smtClean="0"/>
              <a:t>: </a:t>
            </a:r>
            <a:r>
              <a:rPr lang="en-US" altLang="zh-TW" dirty="0" smtClean="0"/>
              <a:t>https://vimeo.com/6428069</a:t>
            </a:r>
          </a:p>
          <a:p>
            <a:r>
              <a:rPr lang="en-US" altLang="zh-TW" dirty="0" err="1" smtClean="0"/>
              <a:t>TEDxSP</a:t>
            </a:r>
            <a:r>
              <a:rPr lang="en-US" altLang="zh-TW" dirty="0" smtClean="0"/>
              <a:t> talks: https://youtu.be/7VxZZzxEzXA</a:t>
            </a:r>
            <a:endParaRPr lang="zh-TW" altLang="en-US" dirty="0"/>
          </a:p>
        </p:txBody>
      </p:sp>
      <p:sp>
        <p:nvSpPr>
          <p:cNvPr id="4" name="投影片編號版面配置區 3"/>
          <p:cNvSpPr>
            <a:spLocks noGrp="1"/>
          </p:cNvSpPr>
          <p:nvPr>
            <p:ph type="sldNum" sz="quarter" idx="10"/>
          </p:nvPr>
        </p:nvSpPr>
        <p:spPr/>
        <p:txBody>
          <a:bodyPr/>
          <a:lstStyle/>
          <a:p>
            <a:fld id="{E4D37105-7977-40E0-BF9B-267ECEDB4D8A}"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290479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7847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636538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08543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24391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685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6974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152199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163029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81 w 596"/>
                  <a:gd name="T1" fmla="*/ 1840 h 666"/>
                  <a:gd name="T2" fmla="*/ 29 w 596"/>
                  <a:gd name="T3" fmla="*/ 1695 h 666"/>
                  <a:gd name="T4" fmla="*/ 0 w 596"/>
                  <a:gd name="T5" fmla="*/ 1436 h 666"/>
                  <a:gd name="T6" fmla="*/ 20 w 596"/>
                  <a:gd name="T7" fmla="*/ 1104 h 666"/>
                  <a:gd name="T8" fmla="*/ 125 w 596"/>
                  <a:gd name="T9" fmla="*/ 751 h 666"/>
                  <a:gd name="T10" fmla="*/ 344 w 596"/>
                  <a:gd name="T11" fmla="*/ 417 h 666"/>
                  <a:gd name="T12" fmla="*/ 711 w 596"/>
                  <a:gd name="T13" fmla="*/ 154 h 666"/>
                  <a:gd name="T14" fmla="*/ 1235 w 596"/>
                  <a:gd name="T15" fmla="*/ 9 h 666"/>
                  <a:gd name="T16" fmla="*/ 1901 w 596"/>
                  <a:gd name="T17" fmla="*/ 45 h 666"/>
                  <a:gd name="T18" fmla="*/ 2422 w 596"/>
                  <a:gd name="T19" fmla="*/ 339 h 666"/>
                  <a:gd name="T20" fmla="*/ 2771 w 596"/>
                  <a:gd name="T21" fmla="*/ 821 h 666"/>
                  <a:gd name="T22" fmla="*/ 2957 w 596"/>
                  <a:gd name="T23" fmla="*/ 1411 h 666"/>
                  <a:gd name="T24" fmla="*/ 2977 w 596"/>
                  <a:gd name="T25" fmla="*/ 2034 h 666"/>
                  <a:gd name="T26" fmla="*/ 2832 w 596"/>
                  <a:gd name="T27" fmla="*/ 2611 h 666"/>
                  <a:gd name="T28" fmla="*/ 2536 w 596"/>
                  <a:gd name="T29" fmla="*/ 3057 h 666"/>
                  <a:gd name="T30" fmla="*/ 2087 w 596"/>
                  <a:gd name="T31" fmla="*/ 3296 h 666"/>
                  <a:gd name="T32" fmla="*/ 1946 w 596"/>
                  <a:gd name="T33" fmla="*/ 3275 h 666"/>
                  <a:gd name="T34" fmla="*/ 2205 w 596"/>
                  <a:gd name="T35" fmla="*/ 3068 h 666"/>
                  <a:gd name="T36" fmla="*/ 2411 w 596"/>
                  <a:gd name="T37" fmla="*/ 2705 h 666"/>
                  <a:gd name="T38" fmla="*/ 2545 w 596"/>
                  <a:gd name="T39" fmla="*/ 2256 h 666"/>
                  <a:gd name="T40" fmla="*/ 2601 w 596"/>
                  <a:gd name="T41" fmla="*/ 1766 h 666"/>
                  <a:gd name="T42" fmla="*/ 2572 w 596"/>
                  <a:gd name="T43" fmla="*/ 1282 h 666"/>
                  <a:gd name="T44" fmla="*/ 2427 w 596"/>
                  <a:gd name="T45" fmla="*/ 865 h 666"/>
                  <a:gd name="T46" fmla="*/ 2165 w 596"/>
                  <a:gd name="T47" fmla="*/ 557 h 666"/>
                  <a:gd name="T48" fmla="*/ 1707 w 596"/>
                  <a:gd name="T49" fmla="*/ 372 h 666"/>
                  <a:gd name="T50" fmla="*/ 1230 w 596"/>
                  <a:gd name="T51" fmla="*/ 303 h 666"/>
                  <a:gd name="T52" fmla="*/ 870 w 596"/>
                  <a:gd name="T53" fmla="*/ 352 h 666"/>
                  <a:gd name="T54" fmla="*/ 606 w 596"/>
                  <a:gd name="T55" fmla="*/ 502 h 666"/>
                  <a:gd name="T56" fmla="*/ 420 w 596"/>
                  <a:gd name="T57" fmla="*/ 740 h 666"/>
                  <a:gd name="T58" fmla="*/ 284 w 596"/>
                  <a:gd name="T59" fmla="*/ 1023 h 666"/>
                  <a:gd name="T60" fmla="*/ 199 w 596"/>
                  <a:gd name="T61" fmla="*/ 1351 h 666"/>
                  <a:gd name="T62" fmla="*/ 141 w 596"/>
                  <a:gd name="T63" fmla="*/ 168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125 h 237"/>
                  <a:gd name="T4" fmla="*/ 16 w 257"/>
                  <a:gd name="T5" fmla="*/ 251 h 237"/>
                  <a:gd name="T6" fmla="*/ 29 w 257"/>
                  <a:gd name="T7" fmla="*/ 376 h 237"/>
                  <a:gd name="T8" fmla="*/ 53 w 257"/>
                  <a:gd name="T9" fmla="*/ 493 h 237"/>
                  <a:gd name="T10" fmla="*/ 89 w 257"/>
                  <a:gd name="T11" fmla="*/ 598 h 237"/>
                  <a:gd name="T12" fmla="*/ 133 w 257"/>
                  <a:gd name="T13" fmla="*/ 708 h 237"/>
                  <a:gd name="T14" fmla="*/ 187 w 257"/>
                  <a:gd name="T15" fmla="*/ 809 h 237"/>
                  <a:gd name="T16" fmla="*/ 251 w 257"/>
                  <a:gd name="T17" fmla="*/ 894 h 237"/>
                  <a:gd name="T18" fmla="*/ 331 w 257"/>
                  <a:gd name="T19" fmla="*/ 975 h 237"/>
                  <a:gd name="T20" fmla="*/ 424 w 257"/>
                  <a:gd name="T21" fmla="*/ 1044 h 237"/>
                  <a:gd name="T22" fmla="*/ 524 w 257"/>
                  <a:gd name="T23" fmla="*/ 1100 h 237"/>
                  <a:gd name="T24" fmla="*/ 647 w 257"/>
                  <a:gd name="T25" fmla="*/ 1145 h 237"/>
                  <a:gd name="T26" fmla="*/ 780 w 257"/>
                  <a:gd name="T27" fmla="*/ 1174 h 237"/>
                  <a:gd name="T28" fmla="*/ 929 w 257"/>
                  <a:gd name="T29" fmla="*/ 1190 h 237"/>
                  <a:gd name="T30" fmla="*/ 1086 w 257"/>
                  <a:gd name="T31" fmla="*/ 1185 h 237"/>
                  <a:gd name="T32" fmla="*/ 1269 w 257"/>
                  <a:gd name="T33" fmla="*/ 1165 h 237"/>
                  <a:gd name="T34" fmla="*/ 1106 w 257"/>
                  <a:gd name="T35" fmla="*/ 1140 h 237"/>
                  <a:gd name="T36" fmla="*/ 962 w 257"/>
                  <a:gd name="T37" fmla="*/ 1105 h 237"/>
                  <a:gd name="T38" fmla="*/ 840 w 257"/>
                  <a:gd name="T39" fmla="*/ 1064 h 237"/>
                  <a:gd name="T40" fmla="*/ 731 w 257"/>
                  <a:gd name="T41" fmla="*/ 1024 h 237"/>
                  <a:gd name="T42" fmla="*/ 631 w 257"/>
                  <a:gd name="T43" fmla="*/ 968 h 237"/>
                  <a:gd name="T44" fmla="*/ 553 w 257"/>
                  <a:gd name="T45" fmla="*/ 914 h 237"/>
                  <a:gd name="T46" fmla="*/ 480 w 257"/>
                  <a:gd name="T47" fmla="*/ 849 h 237"/>
                  <a:gd name="T48" fmla="*/ 415 w 257"/>
                  <a:gd name="T49" fmla="*/ 777 h 237"/>
                  <a:gd name="T50" fmla="*/ 355 w 257"/>
                  <a:gd name="T51" fmla="*/ 708 h 237"/>
                  <a:gd name="T52" fmla="*/ 302 w 257"/>
                  <a:gd name="T53" fmla="*/ 627 h 237"/>
                  <a:gd name="T54" fmla="*/ 258 w 257"/>
                  <a:gd name="T55" fmla="*/ 538 h 237"/>
                  <a:gd name="T56" fmla="*/ 213 w 257"/>
                  <a:gd name="T57" fmla="*/ 441 h 237"/>
                  <a:gd name="T58" fmla="*/ 162 w 257"/>
                  <a:gd name="T59" fmla="*/ 347 h 237"/>
                  <a:gd name="T60" fmla="*/ 113 w 257"/>
                  <a:gd name="T61" fmla="*/ 235 h 237"/>
                  <a:gd name="T62" fmla="*/ 60 w 257"/>
                  <a:gd name="T63" fmla="*/ 12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1" name="Freeform 6"/>
              <p:cNvSpPr>
                <a:spLocks/>
              </p:cNvSpPr>
              <p:nvPr userDrawn="1"/>
            </p:nvSpPr>
            <p:spPr bwMode="ltGray">
              <a:xfrm rot="12185230" flipV="1">
                <a:off x="3639" y="2167"/>
                <a:ext cx="277" cy="249"/>
              </a:xfrm>
              <a:custGeom>
                <a:avLst/>
                <a:gdLst>
                  <a:gd name="T0" fmla="*/ 384 w 124"/>
                  <a:gd name="T1" fmla="*/ 0 h 110"/>
                  <a:gd name="T2" fmla="*/ 619 w 124"/>
                  <a:gd name="T3" fmla="*/ 552 h 110"/>
                  <a:gd name="T4" fmla="*/ 599 w 124"/>
                  <a:gd name="T5" fmla="*/ 548 h 110"/>
                  <a:gd name="T6" fmla="*/ 534 w 124"/>
                  <a:gd name="T7" fmla="*/ 539 h 110"/>
                  <a:gd name="T8" fmla="*/ 445 w 124"/>
                  <a:gd name="T9" fmla="*/ 518 h 110"/>
                  <a:gd name="T10" fmla="*/ 340 w 124"/>
                  <a:gd name="T11" fmla="*/ 507 h 110"/>
                  <a:gd name="T12" fmla="*/ 226 w 124"/>
                  <a:gd name="T13" fmla="*/ 498 h 110"/>
                  <a:gd name="T14" fmla="*/ 125 w 124"/>
                  <a:gd name="T15" fmla="*/ 503 h 110"/>
                  <a:gd name="T16" fmla="*/ 45 w 124"/>
                  <a:gd name="T17" fmla="*/ 523 h 110"/>
                  <a:gd name="T18" fmla="*/ 0 w 124"/>
                  <a:gd name="T19" fmla="*/ 564 h 110"/>
                  <a:gd name="T20" fmla="*/ 20 w 124"/>
                  <a:gd name="T21" fmla="*/ 503 h 110"/>
                  <a:gd name="T22" fmla="*/ 40 w 124"/>
                  <a:gd name="T23" fmla="*/ 455 h 110"/>
                  <a:gd name="T24" fmla="*/ 80 w 124"/>
                  <a:gd name="T25" fmla="*/ 421 h 110"/>
                  <a:gd name="T26" fmla="*/ 125 w 124"/>
                  <a:gd name="T27" fmla="*/ 389 h 110"/>
                  <a:gd name="T28" fmla="*/ 179 w 124"/>
                  <a:gd name="T29" fmla="*/ 369 h 110"/>
                  <a:gd name="T30" fmla="*/ 235 w 124"/>
                  <a:gd name="T31" fmla="*/ 364 h 110"/>
                  <a:gd name="T32" fmla="*/ 295 w 124"/>
                  <a:gd name="T33" fmla="*/ 364 h 110"/>
                  <a:gd name="T34" fmla="*/ 360 w 124"/>
                  <a:gd name="T35" fmla="*/ 380 h 110"/>
                  <a:gd name="T36" fmla="*/ 364 w 124"/>
                  <a:gd name="T37" fmla="*/ 364 h 110"/>
                  <a:gd name="T38" fmla="*/ 348 w 124"/>
                  <a:gd name="T39" fmla="*/ 287 h 110"/>
                  <a:gd name="T40" fmla="*/ 335 w 124"/>
                  <a:gd name="T41" fmla="*/ 195 h 110"/>
                  <a:gd name="T42" fmla="*/ 324 w 124"/>
                  <a:gd name="T43" fmla="*/ 154 h 110"/>
                  <a:gd name="T44" fmla="*/ 315 w 124"/>
                  <a:gd name="T45" fmla="*/ 154 h 110"/>
                  <a:gd name="T46" fmla="*/ 304 w 124"/>
                  <a:gd name="T47" fmla="*/ 149 h 110"/>
                  <a:gd name="T48" fmla="*/ 295 w 124"/>
                  <a:gd name="T49" fmla="*/ 134 h 110"/>
                  <a:gd name="T50" fmla="*/ 284 w 124"/>
                  <a:gd name="T51" fmla="*/ 118 h 110"/>
                  <a:gd name="T52" fmla="*/ 284 w 124"/>
                  <a:gd name="T53" fmla="*/ 97 h 110"/>
                  <a:gd name="T54" fmla="*/ 295 w 124"/>
                  <a:gd name="T55" fmla="*/ 72 h 110"/>
                  <a:gd name="T56" fmla="*/ 328 w 124"/>
                  <a:gd name="T57" fmla="*/ 41 h 110"/>
                  <a:gd name="T58" fmla="*/ 38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25 w 109"/>
                  <a:gd name="T3" fmla="*/ 4 h 156"/>
                  <a:gd name="T4" fmla="*/ 90 w 109"/>
                  <a:gd name="T5" fmla="*/ 24 h 156"/>
                  <a:gd name="T6" fmla="*/ 187 w 109"/>
                  <a:gd name="T7" fmla="*/ 60 h 156"/>
                  <a:gd name="T8" fmla="*/ 292 w 109"/>
                  <a:gd name="T9" fmla="*/ 118 h 156"/>
                  <a:gd name="T10" fmla="*/ 393 w 109"/>
                  <a:gd name="T11" fmla="*/ 218 h 156"/>
                  <a:gd name="T12" fmla="*/ 486 w 109"/>
                  <a:gd name="T13" fmla="*/ 351 h 156"/>
                  <a:gd name="T14" fmla="*/ 542 w 109"/>
                  <a:gd name="T15" fmla="*/ 534 h 156"/>
                  <a:gd name="T16" fmla="*/ 551 w 109"/>
                  <a:gd name="T17" fmla="*/ 772 h 156"/>
                  <a:gd name="T18" fmla="*/ 530 w 109"/>
                  <a:gd name="T19" fmla="*/ 772 h 156"/>
                  <a:gd name="T20" fmla="*/ 501 w 109"/>
                  <a:gd name="T21" fmla="*/ 772 h 156"/>
                  <a:gd name="T22" fmla="*/ 470 w 109"/>
                  <a:gd name="T23" fmla="*/ 772 h 156"/>
                  <a:gd name="T24" fmla="*/ 441 w 109"/>
                  <a:gd name="T25" fmla="*/ 763 h 156"/>
                  <a:gd name="T26" fmla="*/ 409 w 109"/>
                  <a:gd name="T27" fmla="*/ 756 h 156"/>
                  <a:gd name="T28" fmla="*/ 373 w 109"/>
                  <a:gd name="T29" fmla="*/ 743 h 156"/>
                  <a:gd name="T30" fmla="*/ 333 w 109"/>
                  <a:gd name="T31" fmla="*/ 718 h 156"/>
                  <a:gd name="T32" fmla="*/ 292 w 109"/>
                  <a:gd name="T33" fmla="*/ 687 h 156"/>
                  <a:gd name="T34" fmla="*/ 267 w 109"/>
                  <a:gd name="T35" fmla="*/ 623 h 156"/>
                  <a:gd name="T36" fmla="*/ 267 w 109"/>
                  <a:gd name="T37" fmla="*/ 549 h 156"/>
                  <a:gd name="T38" fmla="*/ 283 w 109"/>
                  <a:gd name="T39" fmla="*/ 476 h 156"/>
                  <a:gd name="T40" fmla="*/ 299 w 109"/>
                  <a:gd name="T41" fmla="*/ 396 h 156"/>
                  <a:gd name="T42" fmla="*/ 283 w 109"/>
                  <a:gd name="T43" fmla="*/ 307 h 156"/>
                  <a:gd name="T44" fmla="*/ 243 w 109"/>
                  <a:gd name="T45" fmla="*/ 214 h 156"/>
                  <a:gd name="T46" fmla="*/ 157 w 109"/>
                  <a:gd name="T47" fmla="*/ 11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3" name="Freeform 8"/>
              <p:cNvSpPr>
                <a:spLocks/>
              </p:cNvSpPr>
              <p:nvPr userDrawn="1"/>
            </p:nvSpPr>
            <p:spPr bwMode="ltGray">
              <a:xfrm rot="12185230" flipV="1">
                <a:off x="3845" y="2207"/>
                <a:ext cx="103" cy="209"/>
              </a:xfrm>
              <a:custGeom>
                <a:avLst/>
                <a:gdLst>
                  <a:gd name="T0" fmla="*/ 155 w 46"/>
                  <a:gd name="T1" fmla="*/ 0 h 94"/>
                  <a:gd name="T2" fmla="*/ 101 w 46"/>
                  <a:gd name="T3" fmla="*/ 187 h 94"/>
                  <a:gd name="T4" fmla="*/ 76 w 46"/>
                  <a:gd name="T5" fmla="*/ 307 h 94"/>
                  <a:gd name="T6" fmla="*/ 56 w 46"/>
                  <a:gd name="T7" fmla="*/ 391 h 94"/>
                  <a:gd name="T8" fmla="*/ 0 w 46"/>
                  <a:gd name="T9" fmla="*/ 465 h 94"/>
                  <a:gd name="T10" fmla="*/ 60 w 46"/>
                  <a:gd name="T11" fmla="*/ 436 h 94"/>
                  <a:gd name="T12" fmla="*/ 116 w 46"/>
                  <a:gd name="T13" fmla="*/ 396 h 94"/>
                  <a:gd name="T14" fmla="*/ 161 w 46"/>
                  <a:gd name="T15" fmla="*/ 340 h 94"/>
                  <a:gd name="T16" fmla="*/ 202 w 46"/>
                  <a:gd name="T17" fmla="*/ 282 h 94"/>
                  <a:gd name="T18" fmla="*/ 226 w 46"/>
                  <a:gd name="T19" fmla="*/ 218 h 94"/>
                  <a:gd name="T20" fmla="*/ 231 w 46"/>
                  <a:gd name="T21" fmla="*/ 149 h 94"/>
                  <a:gd name="T22" fmla="*/ 210 w 46"/>
                  <a:gd name="T23" fmla="*/ 73 h 94"/>
                  <a:gd name="T24" fmla="*/ 1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4 w 54"/>
                  <a:gd name="T3" fmla="*/ 5 h 40"/>
                  <a:gd name="T4" fmla="*/ 29 w 54"/>
                  <a:gd name="T5" fmla="*/ 16 h 40"/>
                  <a:gd name="T6" fmla="*/ 64 w 54"/>
                  <a:gd name="T7" fmla="*/ 41 h 40"/>
                  <a:gd name="T8" fmla="*/ 104 w 54"/>
                  <a:gd name="T9" fmla="*/ 61 h 40"/>
                  <a:gd name="T10" fmla="*/ 142 w 54"/>
                  <a:gd name="T11" fmla="*/ 77 h 40"/>
                  <a:gd name="T12" fmla="*/ 187 w 54"/>
                  <a:gd name="T13" fmla="*/ 86 h 40"/>
                  <a:gd name="T14" fmla="*/ 227 w 54"/>
                  <a:gd name="T15" fmla="*/ 92 h 40"/>
                  <a:gd name="T16" fmla="*/ 267 w 54"/>
                  <a:gd name="T17" fmla="*/ 81 h 40"/>
                  <a:gd name="T18" fmla="*/ 262 w 54"/>
                  <a:gd name="T19" fmla="*/ 126 h 40"/>
                  <a:gd name="T20" fmla="*/ 247 w 54"/>
                  <a:gd name="T21" fmla="*/ 167 h 40"/>
                  <a:gd name="T22" fmla="*/ 218 w 54"/>
                  <a:gd name="T23" fmla="*/ 194 h 40"/>
                  <a:gd name="T24" fmla="*/ 182 w 54"/>
                  <a:gd name="T25" fmla="*/ 203 h 40"/>
                  <a:gd name="T26" fmla="*/ 138 w 54"/>
                  <a:gd name="T27" fmla="*/ 198 h 40"/>
                  <a:gd name="T28" fmla="*/ 93 w 54"/>
                  <a:gd name="T29" fmla="*/ 162 h 40"/>
                  <a:gd name="T30" fmla="*/ 49 w 54"/>
                  <a:gd name="T31" fmla="*/ 10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29 w 149"/>
                  <a:gd name="T3" fmla="*/ 53 h 704"/>
                  <a:gd name="T4" fmla="*/ 78 w 149"/>
                  <a:gd name="T5" fmla="*/ 120 h 704"/>
                  <a:gd name="T6" fmla="*/ 137 w 149"/>
                  <a:gd name="T7" fmla="*/ 205 h 704"/>
                  <a:gd name="T8" fmla="*/ 202 w 149"/>
                  <a:gd name="T9" fmla="*/ 316 h 704"/>
                  <a:gd name="T10" fmla="*/ 283 w 149"/>
                  <a:gd name="T11" fmla="*/ 453 h 704"/>
                  <a:gd name="T12" fmla="*/ 359 w 149"/>
                  <a:gd name="T13" fmla="*/ 600 h 704"/>
                  <a:gd name="T14" fmla="*/ 432 w 149"/>
                  <a:gd name="T15" fmla="*/ 769 h 704"/>
                  <a:gd name="T16" fmla="*/ 489 w 149"/>
                  <a:gd name="T17" fmla="*/ 965 h 704"/>
                  <a:gd name="T18" fmla="*/ 549 w 149"/>
                  <a:gd name="T19" fmla="*/ 1173 h 704"/>
                  <a:gd name="T20" fmla="*/ 589 w 149"/>
                  <a:gd name="T21" fmla="*/ 1413 h 704"/>
                  <a:gd name="T22" fmla="*/ 609 w 149"/>
                  <a:gd name="T23" fmla="*/ 1676 h 704"/>
                  <a:gd name="T24" fmla="*/ 618 w 149"/>
                  <a:gd name="T25" fmla="*/ 1951 h 704"/>
                  <a:gd name="T26" fmla="*/ 589 w 149"/>
                  <a:gd name="T27" fmla="*/ 2258 h 704"/>
                  <a:gd name="T28" fmla="*/ 534 w 149"/>
                  <a:gd name="T29" fmla="*/ 2583 h 704"/>
                  <a:gd name="T30" fmla="*/ 452 w 149"/>
                  <a:gd name="T31" fmla="*/ 2925 h 704"/>
                  <a:gd name="T32" fmla="*/ 328 w 149"/>
                  <a:gd name="T33" fmla="*/ 3302 h 704"/>
                  <a:gd name="T34" fmla="*/ 190 w 149"/>
                  <a:gd name="T35" fmla="*/ 3729 h 704"/>
                  <a:gd name="T36" fmla="*/ 104 w 149"/>
                  <a:gd name="T37" fmla="*/ 4124 h 704"/>
                  <a:gd name="T38" fmla="*/ 49 w 149"/>
                  <a:gd name="T39" fmla="*/ 4489 h 704"/>
                  <a:gd name="T40" fmla="*/ 29 w 149"/>
                  <a:gd name="T41" fmla="*/ 4840 h 704"/>
                  <a:gd name="T42" fmla="*/ 29 w 149"/>
                  <a:gd name="T43" fmla="*/ 5174 h 704"/>
                  <a:gd name="T44" fmla="*/ 40 w 149"/>
                  <a:gd name="T45" fmla="*/ 5484 h 704"/>
                  <a:gd name="T46" fmla="*/ 60 w 149"/>
                  <a:gd name="T47" fmla="*/ 5756 h 704"/>
                  <a:gd name="T48" fmla="*/ 69 w 149"/>
                  <a:gd name="T49" fmla="*/ 6022 h 704"/>
                  <a:gd name="T50" fmla="*/ 202 w 149"/>
                  <a:gd name="T51" fmla="*/ 5885 h 704"/>
                  <a:gd name="T52" fmla="*/ 190 w 149"/>
                  <a:gd name="T53" fmla="*/ 5817 h 704"/>
                  <a:gd name="T54" fmla="*/ 177 w 149"/>
                  <a:gd name="T55" fmla="*/ 5621 h 704"/>
                  <a:gd name="T56" fmla="*/ 162 w 149"/>
                  <a:gd name="T57" fmla="*/ 5320 h 704"/>
                  <a:gd name="T58" fmla="*/ 173 w 149"/>
                  <a:gd name="T59" fmla="*/ 4919 h 704"/>
                  <a:gd name="T60" fmla="*/ 202 w 149"/>
                  <a:gd name="T61" fmla="*/ 4440 h 704"/>
                  <a:gd name="T62" fmla="*/ 283 w 149"/>
                  <a:gd name="T63" fmla="*/ 3893 h 704"/>
                  <a:gd name="T64" fmla="*/ 421 w 149"/>
                  <a:gd name="T65" fmla="*/ 3302 h 704"/>
                  <a:gd name="T66" fmla="*/ 633 w 149"/>
                  <a:gd name="T67" fmla="*/ 2676 h 704"/>
                  <a:gd name="T68" fmla="*/ 702 w 149"/>
                  <a:gd name="T69" fmla="*/ 2387 h 704"/>
                  <a:gd name="T70" fmla="*/ 731 w 149"/>
                  <a:gd name="T71" fmla="*/ 2009 h 704"/>
                  <a:gd name="T72" fmla="*/ 707 w 149"/>
                  <a:gd name="T73" fmla="*/ 1573 h 704"/>
                  <a:gd name="T74" fmla="*/ 642 w 149"/>
                  <a:gd name="T75" fmla="*/ 1146 h 704"/>
                  <a:gd name="T76" fmla="*/ 534 w 149"/>
                  <a:gd name="T77" fmla="*/ 728 h 704"/>
                  <a:gd name="T78" fmla="*/ 396 w 149"/>
                  <a:gd name="T79" fmla="*/ 377 h 704"/>
                  <a:gd name="T80" fmla="*/ 215 w 149"/>
                  <a:gd name="T81" fmla="*/ 12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598 w 128"/>
                <a:gd name="T1" fmla="*/ 0 h 217"/>
                <a:gd name="T2" fmla="*/ 669 w 128"/>
                <a:gd name="T3" fmla="*/ 81 h 217"/>
                <a:gd name="T4" fmla="*/ 732 w 128"/>
                <a:gd name="T5" fmla="*/ 242 h 217"/>
                <a:gd name="T6" fmla="*/ 782 w 128"/>
                <a:gd name="T7" fmla="*/ 449 h 217"/>
                <a:gd name="T8" fmla="*/ 815 w 128"/>
                <a:gd name="T9" fmla="*/ 697 h 217"/>
                <a:gd name="T10" fmla="*/ 808 w 128"/>
                <a:gd name="T11" fmla="*/ 993 h 217"/>
                <a:gd name="T12" fmla="*/ 739 w 128"/>
                <a:gd name="T13" fmla="*/ 1298 h 217"/>
                <a:gd name="T14" fmla="*/ 598 w 128"/>
                <a:gd name="T15" fmla="*/ 1618 h 217"/>
                <a:gd name="T16" fmla="*/ 381 w 128"/>
                <a:gd name="T17" fmla="*/ 1941 h 217"/>
                <a:gd name="T18" fmla="*/ 313 w 128"/>
                <a:gd name="T19" fmla="*/ 1905 h 217"/>
                <a:gd name="T20" fmla="*/ 242 w 128"/>
                <a:gd name="T21" fmla="*/ 1878 h 217"/>
                <a:gd name="T22" fmla="*/ 167 w 128"/>
                <a:gd name="T23" fmla="*/ 1833 h 217"/>
                <a:gd name="T24" fmla="*/ 101 w 128"/>
                <a:gd name="T25" fmla="*/ 1797 h 217"/>
                <a:gd name="T26" fmla="*/ 50 w 128"/>
                <a:gd name="T27" fmla="*/ 1753 h 217"/>
                <a:gd name="T28" fmla="*/ 13 w 128"/>
                <a:gd name="T29" fmla="*/ 1699 h 217"/>
                <a:gd name="T30" fmla="*/ 0 w 128"/>
                <a:gd name="T31" fmla="*/ 1636 h 217"/>
                <a:gd name="T32" fmla="*/ 8 w 128"/>
                <a:gd name="T33" fmla="*/ 1591 h 217"/>
                <a:gd name="T34" fmla="*/ 83 w 128"/>
                <a:gd name="T35" fmla="*/ 1528 h 217"/>
                <a:gd name="T36" fmla="*/ 184 w 128"/>
                <a:gd name="T37" fmla="*/ 1442 h 217"/>
                <a:gd name="T38" fmla="*/ 293 w 128"/>
                <a:gd name="T39" fmla="*/ 1343 h 217"/>
                <a:gd name="T40" fmla="*/ 401 w 128"/>
                <a:gd name="T41" fmla="*/ 1199 h 217"/>
                <a:gd name="T42" fmla="*/ 502 w 128"/>
                <a:gd name="T43" fmla="*/ 1002 h 217"/>
                <a:gd name="T44" fmla="*/ 580 w 128"/>
                <a:gd name="T45" fmla="*/ 742 h 217"/>
                <a:gd name="T46" fmla="*/ 618 w 128"/>
                <a:gd name="T47" fmla="*/ 413 h 217"/>
                <a:gd name="T48" fmla="*/ 59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687 w 117"/>
                <a:gd name="T1" fmla="*/ 0 h 132"/>
                <a:gd name="T2" fmla="*/ 0 w 117"/>
                <a:gd name="T3" fmla="*/ 309 h 132"/>
                <a:gd name="T4" fmla="*/ 27 w 117"/>
                <a:gd name="T5" fmla="*/ 320 h 132"/>
                <a:gd name="T6" fmla="*/ 127 w 117"/>
                <a:gd name="T7" fmla="*/ 359 h 132"/>
                <a:gd name="T8" fmla="*/ 266 w 117"/>
                <a:gd name="T9" fmla="*/ 446 h 132"/>
                <a:gd name="T10" fmla="*/ 421 w 117"/>
                <a:gd name="T11" fmla="*/ 580 h 132"/>
                <a:gd name="T12" fmla="*/ 605 w 117"/>
                <a:gd name="T13" fmla="*/ 766 h 132"/>
                <a:gd name="T14" fmla="*/ 769 w 117"/>
                <a:gd name="T15" fmla="*/ 988 h 132"/>
                <a:gd name="T16" fmla="*/ 935 w 117"/>
                <a:gd name="T17" fmla="*/ 1272 h 132"/>
                <a:gd name="T18" fmla="*/ 1062 w 117"/>
                <a:gd name="T19" fmla="*/ 1631 h 132"/>
                <a:gd name="T20" fmla="*/ 1071 w 117"/>
                <a:gd name="T21" fmla="*/ 1483 h 132"/>
                <a:gd name="T22" fmla="*/ 1053 w 117"/>
                <a:gd name="T23" fmla="*/ 1322 h 132"/>
                <a:gd name="T24" fmla="*/ 989 w 117"/>
                <a:gd name="T25" fmla="*/ 1111 h 132"/>
                <a:gd name="T26" fmla="*/ 908 w 117"/>
                <a:gd name="T27" fmla="*/ 914 h 132"/>
                <a:gd name="T28" fmla="*/ 814 w 117"/>
                <a:gd name="T29" fmla="*/ 717 h 132"/>
                <a:gd name="T30" fmla="*/ 714 w 117"/>
                <a:gd name="T31" fmla="*/ 555 h 132"/>
                <a:gd name="T32" fmla="*/ 614 w 117"/>
                <a:gd name="T33" fmla="*/ 446 h 132"/>
                <a:gd name="T34" fmla="*/ 529 w 117"/>
                <a:gd name="T35" fmla="*/ 394 h 132"/>
                <a:gd name="T36" fmla="*/ 632 w 117"/>
                <a:gd name="T37" fmla="*/ 359 h 132"/>
                <a:gd name="T38" fmla="*/ 723 w 117"/>
                <a:gd name="T39" fmla="*/ 344 h 132"/>
                <a:gd name="T40" fmla="*/ 814 w 117"/>
                <a:gd name="T41" fmla="*/ 320 h 132"/>
                <a:gd name="T42" fmla="*/ 899 w 117"/>
                <a:gd name="T43" fmla="*/ 309 h 132"/>
                <a:gd name="T44" fmla="*/ 962 w 117"/>
                <a:gd name="T45" fmla="*/ 295 h 132"/>
                <a:gd name="T46" fmla="*/ 998 w 117"/>
                <a:gd name="T47" fmla="*/ 271 h 132"/>
                <a:gd name="T48" fmla="*/ 1035 w 117"/>
                <a:gd name="T49" fmla="*/ 260 h 132"/>
                <a:gd name="T50" fmla="*/ 1044 w 117"/>
                <a:gd name="T51" fmla="*/ 260 h 132"/>
                <a:gd name="T52" fmla="*/ 68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261 w 29"/>
                <a:gd name="T1" fmla="*/ 0 h 77"/>
                <a:gd name="T2" fmla="*/ 207 w 29"/>
                <a:gd name="T3" fmla="*/ 0 h 77"/>
                <a:gd name="T4" fmla="*/ 144 w 29"/>
                <a:gd name="T5" fmla="*/ 50 h 77"/>
                <a:gd name="T6" fmla="*/ 81 w 29"/>
                <a:gd name="T7" fmla="*/ 114 h 77"/>
                <a:gd name="T8" fmla="*/ 36 w 29"/>
                <a:gd name="T9" fmla="*/ 242 h 77"/>
                <a:gd name="T10" fmla="*/ 9 w 29"/>
                <a:gd name="T11" fmla="*/ 381 h 77"/>
                <a:gd name="T12" fmla="*/ 0 w 29"/>
                <a:gd name="T13" fmla="*/ 559 h 77"/>
                <a:gd name="T14" fmla="*/ 27 w 29"/>
                <a:gd name="T15" fmla="*/ 762 h 77"/>
                <a:gd name="T16" fmla="*/ 99 w 29"/>
                <a:gd name="T17" fmla="*/ 975 h 77"/>
                <a:gd name="T18" fmla="*/ 135 w 29"/>
                <a:gd name="T19" fmla="*/ 673 h 77"/>
                <a:gd name="T20" fmla="*/ 171 w 29"/>
                <a:gd name="T21" fmla="*/ 470 h 77"/>
                <a:gd name="T22" fmla="*/ 207 w 29"/>
                <a:gd name="T23" fmla="*/ 278 h 77"/>
                <a:gd name="T24" fmla="*/ 26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4" name="Freeform 23"/>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5" name="Freeform 24"/>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1" name="Freeform 27"/>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32" name="Freeform 28"/>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8 h 237"/>
                <a:gd name="T4" fmla="*/ 21 w 257"/>
                <a:gd name="T5" fmla="*/ 313 h 237"/>
                <a:gd name="T6" fmla="*/ 42 w 257"/>
                <a:gd name="T7" fmla="*/ 470 h 237"/>
                <a:gd name="T8" fmla="*/ 77 w 257"/>
                <a:gd name="T9" fmla="*/ 613 h 237"/>
                <a:gd name="T10" fmla="*/ 127 w 257"/>
                <a:gd name="T11" fmla="*/ 746 h 237"/>
                <a:gd name="T12" fmla="*/ 191 w 257"/>
                <a:gd name="T13" fmla="*/ 883 h 237"/>
                <a:gd name="T14" fmla="*/ 268 w 257"/>
                <a:gd name="T15" fmla="*/ 1008 h 237"/>
                <a:gd name="T16" fmla="*/ 358 w 257"/>
                <a:gd name="T17" fmla="*/ 1113 h 237"/>
                <a:gd name="T18" fmla="*/ 472 w 257"/>
                <a:gd name="T19" fmla="*/ 1214 h 237"/>
                <a:gd name="T20" fmla="*/ 604 w 257"/>
                <a:gd name="T21" fmla="*/ 1301 h 237"/>
                <a:gd name="T22" fmla="*/ 745 w 257"/>
                <a:gd name="T23" fmla="*/ 1371 h 237"/>
                <a:gd name="T24" fmla="*/ 919 w 257"/>
                <a:gd name="T25" fmla="*/ 1426 h 237"/>
                <a:gd name="T26" fmla="*/ 1110 w 257"/>
                <a:gd name="T27" fmla="*/ 1464 h 237"/>
                <a:gd name="T28" fmla="*/ 1320 w 257"/>
                <a:gd name="T29" fmla="*/ 1484 h 237"/>
                <a:gd name="T30" fmla="*/ 1545 w 257"/>
                <a:gd name="T31" fmla="*/ 1476 h 237"/>
                <a:gd name="T32" fmla="*/ 1805 w 257"/>
                <a:gd name="T33" fmla="*/ 1451 h 237"/>
                <a:gd name="T34" fmla="*/ 1574 w 257"/>
                <a:gd name="T35" fmla="*/ 1421 h 237"/>
                <a:gd name="T36" fmla="*/ 1370 w 257"/>
                <a:gd name="T37" fmla="*/ 1376 h 237"/>
                <a:gd name="T38" fmla="*/ 1192 w 257"/>
                <a:gd name="T39" fmla="*/ 1326 h 237"/>
                <a:gd name="T40" fmla="*/ 1039 w 257"/>
                <a:gd name="T41" fmla="*/ 1276 h 237"/>
                <a:gd name="T42" fmla="*/ 898 w 257"/>
                <a:gd name="T43" fmla="*/ 1209 h 237"/>
                <a:gd name="T44" fmla="*/ 787 w 257"/>
                <a:gd name="T45" fmla="*/ 1138 h 237"/>
                <a:gd name="T46" fmla="*/ 681 w 257"/>
                <a:gd name="T47" fmla="*/ 1058 h 237"/>
                <a:gd name="T48" fmla="*/ 591 w 257"/>
                <a:gd name="T49" fmla="*/ 971 h 237"/>
                <a:gd name="T50" fmla="*/ 506 w 257"/>
                <a:gd name="T51" fmla="*/ 883 h 237"/>
                <a:gd name="T52" fmla="*/ 429 w 257"/>
                <a:gd name="T53" fmla="*/ 783 h 237"/>
                <a:gd name="T54" fmla="*/ 366 w 257"/>
                <a:gd name="T55" fmla="*/ 671 h 237"/>
                <a:gd name="T56" fmla="*/ 302 w 257"/>
                <a:gd name="T57" fmla="*/ 550 h 237"/>
                <a:gd name="T58" fmla="*/ 231 w 257"/>
                <a:gd name="T59" fmla="*/ 433 h 237"/>
                <a:gd name="T60" fmla="*/ 162 w 257"/>
                <a:gd name="T61" fmla="*/ 295 h 237"/>
                <a:gd name="T62" fmla="*/ 85 w 257"/>
                <a:gd name="T63" fmla="*/ 15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546 w 124"/>
                <a:gd name="T1" fmla="*/ 0 h 110"/>
                <a:gd name="T2" fmla="*/ 878 w 124"/>
                <a:gd name="T3" fmla="*/ 690 h 110"/>
                <a:gd name="T4" fmla="*/ 849 w 124"/>
                <a:gd name="T5" fmla="*/ 682 h 110"/>
                <a:gd name="T6" fmla="*/ 758 w 124"/>
                <a:gd name="T7" fmla="*/ 670 h 110"/>
                <a:gd name="T8" fmla="*/ 631 w 124"/>
                <a:gd name="T9" fmla="*/ 644 h 110"/>
                <a:gd name="T10" fmla="*/ 482 w 124"/>
                <a:gd name="T11" fmla="*/ 632 h 110"/>
                <a:gd name="T12" fmla="*/ 319 w 124"/>
                <a:gd name="T13" fmla="*/ 619 h 110"/>
                <a:gd name="T14" fmla="*/ 178 w 124"/>
                <a:gd name="T15" fmla="*/ 627 h 110"/>
                <a:gd name="T16" fmla="*/ 64 w 124"/>
                <a:gd name="T17" fmla="*/ 652 h 110"/>
                <a:gd name="T18" fmla="*/ 0 w 124"/>
                <a:gd name="T19" fmla="*/ 703 h 110"/>
                <a:gd name="T20" fmla="*/ 29 w 124"/>
                <a:gd name="T21" fmla="*/ 627 h 110"/>
                <a:gd name="T22" fmla="*/ 56 w 124"/>
                <a:gd name="T23" fmla="*/ 569 h 110"/>
                <a:gd name="T24" fmla="*/ 114 w 124"/>
                <a:gd name="T25" fmla="*/ 523 h 110"/>
                <a:gd name="T26" fmla="*/ 178 w 124"/>
                <a:gd name="T27" fmla="*/ 485 h 110"/>
                <a:gd name="T28" fmla="*/ 255 w 124"/>
                <a:gd name="T29" fmla="*/ 460 h 110"/>
                <a:gd name="T30" fmla="*/ 333 w 124"/>
                <a:gd name="T31" fmla="*/ 452 h 110"/>
                <a:gd name="T32" fmla="*/ 418 w 124"/>
                <a:gd name="T33" fmla="*/ 452 h 110"/>
                <a:gd name="T34" fmla="*/ 511 w 124"/>
                <a:gd name="T35" fmla="*/ 473 h 110"/>
                <a:gd name="T36" fmla="*/ 516 w 124"/>
                <a:gd name="T37" fmla="*/ 452 h 110"/>
                <a:gd name="T38" fmla="*/ 495 w 124"/>
                <a:gd name="T39" fmla="*/ 359 h 110"/>
                <a:gd name="T40" fmla="*/ 474 w 124"/>
                <a:gd name="T41" fmla="*/ 243 h 110"/>
                <a:gd name="T42" fmla="*/ 460 w 124"/>
                <a:gd name="T43" fmla="*/ 192 h 110"/>
                <a:gd name="T44" fmla="*/ 447 w 124"/>
                <a:gd name="T45" fmla="*/ 192 h 110"/>
                <a:gd name="T46" fmla="*/ 431 w 124"/>
                <a:gd name="T47" fmla="*/ 184 h 110"/>
                <a:gd name="T48" fmla="*/ 418 w 124"/>
                <a:gd name="T49" fmla="*/ 167 h 110"/>
                <a:gd name="T50" fmla="*/ 405 w 124"/>
                <a:gd name="T51" fmla="*/ 147 h 110"/>
                <a:gd name="T52" fmla="*/ 405 w 124"/>
                <a:gd name="T53" fmla="*/ 121 h 110"/>
                <a:gd name="T54" fmla="*/ 418 w 124"/>
                <a:gd name="T55" fmla="*/ 88 h 110"/>
                <a:gd name="T56" fmla="*/ 468 w 124"/>
                <a:gd name="T57" fmla="*/ 51 h 110"/>
                <a:gd name="T58" fmla="*/ 5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222 w 46"/>
                <a:gd name="T1" fmla="*/ 0 h 94"/>
                <a:gd name="T2" fmla="*/ 142 w 46"/>
                <a:gd name="T3" fmla="*/ 233 h 94"/>
                <a:gd name="T4" fmla="*/ 107 w 46"/>
                <a:gd name="T5" fmla="*/ 382 h 94"/>
                <a:gd name="T6" fmla="*/ 78 w 46"/>
                <a:gd name="T7" fmla="*/ 486 h 94"/>
                <a:gd name="T8" fmla="*/ 0 w 46"/>
                <a:gd name="T9" fmla="*/ 578 h 94"/>
                <a:gd name="T10" fmla="*/ 86 w 46"/>
                <a:gd name="T11" fmla="*/ 540 h 94"/>
                <a:gd name="T12" fmla="*/ 166 w 46"/>
                <a:gd name="T13" fmla="*/ 491 h 94"/>
                <a:gd name="T14" fmla="*/ 230 w 46"/>
                <a:gd name="T15" fmla="*/ 424 h 94"/>
                <a:gd name="T16" fmla="*/ 286 w 46"/>
                <a:gd name="T17" fmla="*/ 350 h 94"/>
                <a:gd name="T18" fmla="*/ 321 w 46"/>
                <a:gd name="T19" fmla="*/ 270 h 94"/>
                <a:gd name="T20" fmla="*/ 329 w 46"/>
                <a:gd name="T21" fmla="*/ 183 h 94"/>
                <a:gd name="T22" fmla="*/ 299 w 46"/>
                <a:gd name="T23" fmla="*/ 92 h 94"/>
                <a:gd name="T24" fmla="*/ 22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42 w 149"/>
                <a:gd name="T3" fmla="*/ 65 h 704"/>
                <a:gd name="T4" fmla="*/ 111 w 149"/>
                <a:gd name="T5" fmla="*/ 150 h 704"/>
                <a:gd name="T6" fmla="*/ 195 w 149"/>
                <a:gd name="T7" fmla="*/ 255 h 704"/>
                <a:gd name="T8" fmla="*/ 285 w 149"/>
                <a:gd name="T9" fmla="*/ 395 h 704"/>
                <a:gd name="T10" fmla="*/ 404 w 149"/>
                <a:gd name="T11" fmla="*/ 565 h 704"/>
                <a:gd name="T12" fmla="*/ 509 w 149"/>
                <a:gd name="T13" fmla="*/ 748 h 704"/>
                <a:gd name="T14" fmla="*/ 612 w 149"/>
                <a:gd name="T15" fmla="*/ 961 h 704"/>
                <a:gd name="T16" fmla="*/ 696 w 149"/>
                <a:gd name="T17" fmla="*/ 1206 h 704"/>
                <a:gd name="T18" fmla="*/ 778 w 149"/>
                <a:gd name="T19" fmla="*/ 1464 h 704"/>
                <a:gd name="T20" fmla="*/ 836 w 149"/>
                <a:gd name="T21" fmla="*/ 1761 h 704"/>
                <a:gd name="T22" fmla="*/ 862 w 149"/>
                <a:gd name="T23" fmla="*/ 2091 h 704"/>
                <a:gd name="T24" fmla="*/ 876 w 149"/>
                <a:gd name="T25" fmla="*/ 2434 h 704"/>
                <a:gd name="T26" fmla="*/ 836 w 149"/>
                <a:gd name="T27" fmla="*/ 2819 h 704"/>
                <a:gd name="T28" fmla="*/ 757 w 149"/>
                <a:gd name="T29" fmla="*/ 3225 h 704"/>
                <a:gd name="T30" fmla="*/ 641 w 149"/>
                <a:gd name="T31" fmla="*/ 3649 h 704"/>
                <a:gd name="T32" fmla="*/ 467 w 149"/>
                <a:gd name="T33" fmla="*/ 4120 h 704"/>
                <a:gd name="T34" fmla="*/ 272 w 149"/>
                <a:gd name="T35" fmla="*/ 4652 h 704"/>
                <a:gd name="T36" fmla="*/ 145 w 149"/>
                <a:gd name="T37" fmla="*/ 5146 h 704"/>
                <a:gd name="T38" fmla="*/ 69 w 149"/>
                <a:gd name="T39" fmla="*/ 5603 h 704"/>
                <a:gd name="T40" fmla="*/ 42 w 149"/>
                <a:gd name="T41" fmla="*/ 6041 h 704"/>
                <a:gd name="T42" fmla="*/ 42 w 149"/>
                <a:gd name="T43" fmla="*/ 6459 h 704"/>
                <a:gd name="T44" fmla="*/ 55 w 149"/>
                <a:gd name="T45" fmla="*/ 6841 h 704"/>
                <a:gd name="T46" fmla="*/ 84 w 149"/>
                <a:gd name="T47" fmla="*/ 7184 h 704"/>
                <a:gd name="T48" fmla="*/ 98 w 149"/>
                <a:gd name="T49" fmla="*/ 7514 h 704"/>
                <a:gd name="T50" fmla="*/ 285 w 149"/>
                <a:gd name="T51" fmla="*/ 7344 h 704"/>
                <a:gd name="T52" fmla="*/ 272 w 149"/>
                <a:gd name="T53" fmla="*/ 7259 h 704"/>
                <a:gd name="T54" fmla="*/ 251 w 149"/>
                <a:gd name="T55" fmla="*/ 7011 h 704"/>
                <a:gd name="T56" fmla="*/ 229 w 149"/>
                <a:gd name="T57" fmla="*/ 6639 h 704"/>
                <a:gd name="T58" fmla="*/ 243 w 149"/>
                <a:gd name="T59" fmla="*/ 6139 h 704"/>
                <a:gd name="T60" fmla="*/ 285 w 149"/>
                <a:gd name="T61" fmla="*/ 5541 h 704"/>
                <a:gd name="T62" fmla="*/ 404 w 149"/>
                <a:gd name="T63" fmla="*/ 4858 h 704"/>
                <a:gd name="T64" fmla="*/ 599 w 149"/>
                <a:gd name="T65" fmla="*/ 4120 h 704"/>
                <a:gd name="T66" fmla="*/ 897 w 149"/>
                <a:gd name="T67" fmla="*/ 3342 h 704"/>
                <a:gd name="T68" fmla="*/ 994 w 149"/>
                <a:gd name="T69" fmla="*/ 2980 h 704"/>
                <a:gd name="T70" fmla="*/ 1037 w 149"/>
                <a:gd name="T71" fmla="*/ 2509 h 704"/>
                <a:gd name="T72" fmla="*/ 1002 w 149"/>
                <a:gd name="T73" fmla="*/ 1963 h 704"/>
                <a:gd name="T74" fmla="*/ 913 w 149"/>
                <a:gd name="T75" fmla="*/ 1431 h 704"/>
                <a:gd name="T76" fmla="*/ 757 w 149"/>
                <a:gd name="T77" fmla="*/ 908 h 704"/>
                <a:gd name="T78" fmla="*/ 564 w 149"/>
                <a:gd name="T79" fmla="*/ 470 h 704"/>
                <a:gd name="T80" fmla="*/ 306 w 149"/>
                <a:gd name="T81" fmla="*/ 15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13359" name="Rectangle 47"/>
          <p:cNvSpPr>
            <a:spLocks noGrp="1" noChangeArrowheads="1"/>
          </p:cNvSpPr>
          <p:nvPr>
            <p:ph type="ctrTitle"/>
          </p:nvPr>
        </p:nvSpPr>
        <p:spPr>
          <a:xfrm>
            <a:off x="3274485" y="596900"/>
            <a:ext cx="8257116"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zh-TW" altLang="en-US" noProof="0" smtClean="0"/>
              <a:t>按一下以編輯母片標題樣式</a:t>
            </a:r>
          </a:p>
        </p:txBody>
      </p:sp>
      <p:sp>
        <p:nvSpPr>
          <p:cNvPr id="1336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zh-TW" altLang="en-US" noProof="0" smtClean="0"/>
              <a:t>按一下以編輯母片副標題樣式</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a:defRPr/>
            </a:pPr>
            <a:endParaRPr lang="en-US" altLang="zh-TW">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ltLang="zh-TW">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a:defRPr/>
            </a:pPr>
            <a:fld id="{58310F44-AB9D-422A-AB30-C373184AA4B0}"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6536266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A527FFBE-05C2-4788-9F56-206332D7FC67}"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720964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39"/>
            <a:ext cx="105156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EF4C6CE4-1127-4604-BA17-815399D2FD00}"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365369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065B87B1-58A0-4231-BF9E-C04204B4679A}"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91741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76561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317" y="365126"/>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40318" y="2505075"/>
            <a:ext cx="5158316"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71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a:defRPr/>
            </a:pPr>
            <a:fld id="{6110D056-AE8E-4B18-9EFB-5D134B8E717F}"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25552519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00599CE2-947C-47A3-B06F-C34EEC83EEB1}"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5341824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a:defRPr/>
            </a:pPr>
            <a:fld id="{37A54492-593A-4CB8-B91C-70E4E910BEB3}"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896530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BEF13B65-BC32-4D0E-B972-9BB4575C5108}"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11661549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a:defRPr/>
            </a:pPr>
            <a:fld id="{5AD5E56E-9C3C-464C-B74D-075878EFCBAF}"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38862498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422BEA83-086D-42C2-BC82-0AEC16F67E6A}"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40617159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4968" y="103189"/>
            <a:ext cx="2747433" cy="59531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90551" y="103189"/>
            <a:ext cx="8041216" cy="5953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a:defRPr/>
            </a:pPr>
            <a:fld id="{A8CFF88D-56E9-46B5-8DC2-D2E810F32520}" type="slidenum">
              <a:rPr lang="en-US" altLang="zh-TW">
                <a:solidFill>
                  <a:srgbClr val="006699"/>
                </a:solidFill>
              </a:rPr>
              <a:pPr>
                <a:defRPr/>
              </a:pPr>
              <a:t>‹#›</a:t>
            </a:fld>
            <a:endParaRPr lang="en-US" altLang="zh-TW">
              <a:solidFill>
                <a:srgbClr val="006699"/>
              </a:solidFill>
            </a:endParaRPr>
          </a:p>
        </p:txBody>
      </p:sp>
    </p:spTree>
    <p:extLst>
      <p:ext uri="{BB962C8B-B14F-4D97-AF65-F5344CB8AC3E}">
        <p14:creationId xmlns:p14="http://schemas.microsoft.com/office/powerpoint/2010/main" val="4263862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407268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687150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5757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504519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61467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92111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7081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74353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40004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16973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347346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80699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27941900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1229460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414574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29593113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12973529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25556979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14163285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40595179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30249593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18961253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25418958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888DB7-AADF-48B6-988B-7077E92409BB}" type="slidenum">
              <a:rPr lang="zh-TW" altLang="en-US" smtClean="0"/>
              <a:pPr/>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1147261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226496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167763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888DB7-AADF-48B6-988B-7077E92409BB}" type="slidenum">
              <a:rPr lang="zh-TW" altLang="en-US" smtClean="0"/>
              <a:pPr/>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1250661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17867144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33229822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36423809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 name="圓角矩形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圓角矩形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標題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TW" altLang="en-US" smtClean="0"/>
              <a:t>按一下以編輯母片標題樣式</a:t>
            </a:r>
            <a:endParaRPr kumimoji="0" lang="en-US"/>
          </a:p>
        </p:txBody>
      </p:sp>
      <p:sp>
        <p:nvSpPr>
          <p:cNvPr id="20" name="副標題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9" name="日期版面配置區 18"/>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8" name="頁尾版面配置區 7"/>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11" name="投影片編號版面配置區 10"/>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3472789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70560" y="4983480"/>
            <a:ext cx="10911840" cy="105156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670560" y="530352"/>
            <a:ext cx="10911840" cy="4187952"/>
          </a:xfrm>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6" name="投影片編號版面配置區 5"/>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42397883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圓角矩形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圓角矩形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標題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6" name="投影片編號版面配置區 5"/>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15914652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7" name="投影片編號版面配置區 6"/>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34303308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70560" y="4983480"/>
            <a:ext cx="10911840" cy="1051560"/>
          </a:xfrm>
        </p:spPr>
        <p:txBody>
          <a:bodyPr anchor="b"/>
          <a:lstStyle>
            <a:lvl1pPr>
              <a:defRPr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8" name="頁尾版面配置區 7"/>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9" name="投影片編號版面配置區 8"/>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24075659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4" name="頁尾版面配置區 3"/>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5" name="投影片編號版面配置區 4"/>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209253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271682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圓角矩形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日期版面配置區 1"/>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3" name="頁尾版面配置區 2"/>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4" name="投影片編號版面配置區 3"/>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23630799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7" name="投影片編號版面配置區 6"/>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23526370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圓角矩形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圓角化單一角落矩形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標題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7" name="投影片編號版面配置區 6"/>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
        <p:nvSpPr>
          <p:cNvPr id="3" name="圖片版面配置區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TW" altLang="en-US" smtClean="0"/>
              <a:t>按一下圖示以新增圖片</a:t>
            </a:r>
            <a:endParaRPr kumimoji="0" lang="en-US"/>
          </a:p>
        </p:txBody>
      </p:sp>
    </p:spTree>
    <p:extLst>
      <p:ext uri="{BB962C8B-B14F-4D97-AF65-F5344CB8AC3E}">
        <p14:creationId xmlns:p14="http://schemas.microsoft.com/office/powerpoint/2010/main" val="41600084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70560" y="4983480"/>
            <a:ext cx="10911840" cy="1051560"/>
          </a:xfrm>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70560" y="530352"/>
            <a:ext cx="10911840" cy="4187952"/>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6" name="投影片編號版面配置區 5"/>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27536672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533405"/>
            <a:ext cx="2641600" cy="5257799"/>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711200" y="533403"/>
            <a:ext cx="7924800" cy="525780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3DED1">
                  <a:shade val="50000"/>
                </a:srgbClr>
              </a:solidFill>
            </a:endParaRPr>
          </a:p>
        </p:txBody>
      </p:sp>
      <p:sp>
        <p:nvSpPr>
          <p:cNvPr id="6" name="投影片編號版面配置區 5"/>
          <p:cNvSpPr>
            <a:spLocks noGrp="1"/>
          </p:cNvSpPr>
          <p:nvPr>
            <p:ph type="sldNum" sz="quarter" idx="12"/>
          </p:nvPr>
        </p:nvSpPr>
        <p:spPr/>
        <p:txBody>
          <a:bodyPr/>
          <a:lstStyle>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31174476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125874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681275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910066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5930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2453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304277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29611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8082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608742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85145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49051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80049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45923" y="3307356"/>
            <a:ext cx="9489573" cy="1470025"/>
          </a:xfrm>
        </p:spPr>
        <p:txBody>
          <a:bodyPr anchor="b"/>
          <a:lstStyle>
            <a:lvl1pPr>
              <a:defRPr sz="4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45923" y="4777380"/>
            <a:ext cx="9489573"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endParaRPr lang="en-US" altLang="zh-TW">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ltLang="zh-TW">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6D3573F-5806-463B-A0AA-DC3C78EBE139}" type="slidenum">
              <a:rPr lang="en-US" altLang="zh-TW" smtClean="0">
                <a:solidFill>
                  <a:prstClr val="white">
                    <a:tint val="75000"/>
                  </a:prstClr>
                </a:solidFill>
              </a:rPr>
              <a:pPr>
                <a:defRPr/>
              </a:pPr>
              <a:t>‹#›</a:t>
            </a:fld>
            <a:endParaRPr lang="en-US" altLang="zh-TW">
              <a:solidFill>
                <a:prstClr val="white">
                  <a:tint val="75000"/>
                </a:prstClr>
              </a:solidFill>
            </a:endParaRPr>
          </a:p>
        </p:txBody>
      </p:sp>
    </p:spTree>
    <p:extLst>
      <p:ext uri="{BB962C8B-B14F-4D97-AF65-F5344CB8AC3E}">
        <p14:creationId xmlns:p14="http://schemas.microsoft.com/office/powerpoint/2010/main" val="33766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426577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345924" y="3308581"/>
            <a:ext cx="9489571"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45924" y="4777381"/>
            <a:ext cx="9489571"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412316338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345924" y="675725"/>
            <a:ext cx="949744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345924" y="1809750"/>
            <a:ext cx="4628369"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6217708" y="1809749"/>
            <a:ext cx="4625656"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1104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24409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45924" y="1812927"/>
            <a:ext cx="462836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345924" y="2389190"/>
            <a:ext cx="4628369"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6217707" y="1812927"/>
            <a:ext cx="462836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707" y="2389190"/>
            <a:ext cx="462836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401701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41956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34728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345923" y="446088"/>
            <a:ext cx="3547533"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5136873" y="446088"/>
            <a:ext cx="5706492"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345923" y="1631950"/>
            <a:ext cx="3547533"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795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345925" y="1387058"/>
            <a:ext cx="4397271"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345924" y="2500312"/>
            <a:ext cx="4397272"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grpSp>
        <p:nvGrpSpPr>
          <p:cNvPr id="16" name="Group 15"/>
          <p:cNvGrpSpPr/>
          <p:nvPr/>
        </p:nvGrpSpPr>
        <p:grpSpPr>
          <a:xfrm>
            <a:off x="6021539" y="994388"/>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sp>
        <p:nvSpPr>
          <p:cNvPr id="18" name="Picture Placeholder 17"/>
          <p:cNvSpPr>
            <a:spLocks noGrp="1"/>
          </p:cNvSpPr>
          <p:nvPr>
            <p:ph type="pic" sz="quarter" idx="14"/>
          </p:nvPr>
        </p:nvSpPr>
        <p:spPr>
          <a:xfrm>
            <a:off x="6232256" y="1601512"/>
            <a:ext cx="4572000" cy="3429000"/>
          </a:xfrm>
          <a:prstGeom prst="ellipse">
            <a:avLst/>
          </a:prstGeom>
          <a:ln w="76200">
            <a:solidFill>
              <a:schemeClr val="tx2">
                <a:lumMod val="75000"/>
              </a:schemeClr>
            </a:solidFill>
          </a:ln>
        </p:spPr>
        <p:txBody>
          <a:bodyPr/>
          <a:lstStyle/>
          <a:p>
            <a:r>
              <a:rPr lang="zh-TW" altLang="en-US" smtClean="0"/>
              <a:t>按一下圖示以新增圖片</a:t>
            </a:r>
            <a:endParaRPr lang="en-US"/>
          </a:p>
        </p:txBody>
      </p:sp>
    </p:spTree>
    <p:extLst>
      <p:ext uri="{BB962C8B-B14F-4D97-AF65-F5344CB8AC3E}">
        <p14:creationId xmlns:p14="http://schemas.microsoft.com/office/powerpoint/2010/main" val="28404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345924" y="1807361"/>
            <a:ext cx="949744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42424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5" y="675723"/>
            <a:ext cx="1963949"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345923" y="675724"/>
            <a:ext cx="7290076"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Tree>
    <p:extLst>
      <p:ext uri="{BB962C8B-B14F-4D97-AF65-F5344CB8AC3E}">
        <p14:creationId xmlns:p14="http://schemas.microsoft.com/office/powerpoint/2010/main" val="158834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lvl1pPr>
              <a:defRPr/>
            </a:lvl1pPr>
          </a:lstStyle>
          <a:p>
            <a:pPr>
              <a:defRPr/>
            </a:pPr>
            <a:fld id="{429CF774-C8AF-445F-A58A-2095A871567F}"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8264AD2-EB20-4908-B33A-D9B07FBF54FA}" type="slidenum">
              <a:rPr lang="zh-TW" altLang="en-US"/>
              <a:pPr/>
              <a:t>‹#›</a:t>
            </a:fld>
            <a:endParaRPr lang="zh-TW" altLang="en-US"/>
          </a:p>
        </p:txBody>
      </p:sp>
    </p:spTree>
    <p:extLst>
      <p:ext uri="{BB962C8B-B14F-4D97-AF65-F5344CB8AC3E}">
        <p14:creationId xmlns:p14="http://schemas.microsoft.com/office/powerpoint/2010/main" val="20188004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0B8B5F25-50E6-4C67-A8B1-7D9142B2F07C}"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D4CBC33-9733-46AB-BE9E-BD2122F328CC}" type="slidenum">
              <a:rPr lang="zh-TW" altLang="en-US"/>
              <a:pPr/>
              <a:t>‹#›</a:t>
            </a:fld>
            <a:endParaRPr lang="zh-TW" altLang="en-US"/>
          </a:p>
        </p:txBody>
      </p:sp>
    </p:spTree>
    <p:extLst>
      <p:ext uri="{BB962C8B-B14F-4D97-AF65-F5344CB8AC3E}">
        <p14:creationId xmlns:p14="http://schemas.microsoft.com/office/powerpoint/2010/main" val="38797797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24F5EF-81D1-4FDF-B681-15B5575A6545}"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966C66-E3EA-48FB-AB87-57164911BC59}" type="slidenum">
              <a:rPr lang="zh-TW" altLang="en-US"/>
              <a:pPr/>
              <a:t>‹#›</a:t>
            </a:fld>
            <a:endParaRPr lang="zh-TW" altLang="en-US"/>
          </a:p>
        </p:txBody>
      </p:sp>
    </p:spTree>
    <p:extLst>
      <p:ext uri="{BB962C8B-B14F-4D97-AF65-F5344CB8AC3E}">
        <p14:creationId xmlns:p14="http://schemas.microsoft.com/office/powerpoint/2010/main" val="3264986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987818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3"/>
          <p:cNvSpPr>
            <a:spLocks noGrp="1"/>
          </p:cNvSpPr>
          <p:nvPr>
            <p:ph type="dt" sz="half" idx="10"/>
          </p:nvPr>
        </p:nvSpPr>
        <p:spPr/>
        <p:txBody>
          <a:bodyPr/>
          <a:lstStyle>
            <a:lvl1pPr>
              <a:defRPr/>
            </a:lvl1pPr>
          </a:lstStyle>
          <a:p>
            <a:pPr>
              <a:defRPr/>
            </a:pPr>
            <a:fld id="{4D71E2D5-BD4A-4B63-A23F-FDF9EE5F209C}"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73C009B-4DAA-4E33-A3DA-F6D919F11DC4}" type="slidenum">
              <a:rPr lang="zh-TW" altLang="en-US"/>
              <a:pPr/>
              <a:t>‹#›</a:t>
            </a:fld>
            <a:endParaRPr lang="zh-TW" altLang="en-US"/>
          </a:p>
        </p:txBody>
      </p:sp>
    </p:spTree>
    <p:extLst>
      <p:ext uri="{BB962C8B-B14F-4D97-AF65-F5344CB8AC3E}">
        <p14:creationId xmlns:p14="http://schemas.microsoft.com/office/powerpoint/2010/main" val="1577112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3"/>
          <p:cNvSpPr>
            <a:spLocks noGrp="1"/>
          </p:cNvSpPr>
          <p:nvPr>
            <p:ph type="dt" sz="half" idx="10"/>
          </p:nvPr>
        </p:nvSpPr>
        <p:spPr/>
        <p:txBody>
          <a:bodyPr/>
          <a:lstStyle>
            <a:lvl1pPr>
              <a:defRPr/>
            </a:lvl1pPr>
          </a:lstStyle>
          <a:p>
            <a:pPr>
              <a:defRPr/>
            </a:pPr>
            <a:fld id="{FBEA06F5-4785-4D50-8709-4BD019A20CAF}"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E4DC88E-D656-43E3-9AC0-18A553F47F4A}" type="slidenum">
              <a:rPr lang="zh-TW" altLang="en-US"/>
              <a:pPr/>
              <a:t>‹#›</a:t>
            </a:fld>
            <a:endParaRPr lang="zh-TW" altLang="en-US"/>
          </a:p>
        </p:txBody>
      </p:sp>
    </p:spTree>
    <p:extLst>
      <p:ext uri="{BB962C8B-B14F-4D97-AF65-F5344CB8AC3E}">
        <p14:creationId xmlns:p14="http://schemas.microsoft.com/office/powerpoint/2010/main" val="32839030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3"/>
          <p:cNvSpPr>
            <a:spLocks noGrp="1"/>
          </p:cNvSpPr>
          <p:nvPr>
            <p:ph type="dt" sz="half" idx="10"/>
          </p:nvPr>
        </p:nvSpPr>
        <p:spPr/>
        <p:txBody>
          <a:bodyPr/>
          <a:lstStyle>
            <a:lvl1pPr>
              <a:defRPr/>
            </a:lvl1pPr>
          </a:lstStyle>
          <a:p>
            <a:pPr>
              <a:defRPr/>
            </a:pPr>
            <a:fld id="{F55CA2F2-114F-4331-8DD8-2C53B75EA104}"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0B7C266-E419-4A96-A083-4B676CC6F8D7}" type="slidenum">
              <a:rPr lang="zh-TW" altLang="en-US"/>
              <a:pPr/>
              <a:t>‹#›</a:t>
            </a:fld>
            <a:endParaRPr lang="zh-TW" altLang="en-US"/>
          </a:p>
        </p:txBody>
      </p:sp>
    </p:spTree>
    <p:extLst>
      <p:ext uri="{BB962C8B-B14F-4D97-AF65-F5344CB8AC3E}">
        <p14:creationId xmlns:p14="http://schemas.microsoft.com/office/powerpoint/2010/main" val="2673707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BF8FB0-DEE1-4C03-B3E6-93A4DD524416}"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619901B-E77A-4FAD-990D-3E58EFEE5590}" type="slidenum">
              <a:rPr lang="zh-TW" altLang="en-US"/>
              <a:pPr/>
              <a:t>‹#›</a:t>
            </a:fld>
            <a:endParaRPr lang="zh-TW" altLang="en-US"/>
          </a:p>
        </p:txBody>
      </p:sp>
    </p:spTree>
    <p:extLst>
      <p:ext uri="{BB962C8B-B14F-4D97-AF65-F5344CB8AC3E}">
        <p14:creationId xmlns:p14="http://schemas.microsoft.com/office/powerpoint/2010/main" val="31343440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147FF5-6261-49BB-B27D-C04D4CE92ED2}"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857FE98-EFA2-4775-B173-82793E83A17F}" type="slidenum">
              <a:rPr lang="zh-TW" altLang="en-US"/>
              <a:pPr/>
              <a:t>‹#›</a:t>
            </a:fld>
            <a:endParaRPr lang="zh-TW" altLang="en-US"/>
          </a:p>
        </p:txBody>
      </p:sp>
    </p:spTree>
    <p:extLst>
      <p:ext uri="{BB962C8B-B14F-4D97-AF65-F5344CB8AC3E}">
        <p14:creationId xmlns:p14="http://schemas.microsoft.com/office/powerpoint/2010/main" val="26117365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CB916C-7B25-4382-ADE7-417FC16B9FD1}"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C06603-FC27-412F-AEB1-15A8D6D9533B}" type="slidenum">
              <a:rPr lang="zh-TW" altLang="en-US"/>
              <a:pPr/>
              <a:t>‹#›</a:t>
            </a:fld>
            <a:endParaRPr lang="zh-TW" altLang="en-US"/>
          </a:p>
        </p:txBody>
      </p:sp>
    </p:spTree>
    <p:extLst>
      <p:ext uri="{BB962C8B-B14F-4D97-AF65-F5344CB8AC3E}">
        <p14:creationId xmlns:p14="http://schemas.microsoft.com/office/powerpoint/2010/main" val="11597688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02C781C0-EA20-47A1-9D0E-F4A22A80C219}"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13418F-921D-4B57-B73D-F094512A3B04}" type="slidenum">
              <a:rPr lang="zh-TW" altLang="en-US"/>
              <a:pPr/>
              <a:t>‹#›</a:t>
            </a:fld>
            <a:endParaRPr lang="zh-TW" altLang="en-US"/>
          </a:p>
        </p:txBody>
      </p:sp>
    </p:spTree>
    <p:extLst>
      <p:ext uri="{BB962C8B-B14F-4D97-AF65-F5344CB8AC3E}">
        <p14:creationId xmlns:p14="http://schemas.microsoft.com/office/powerpoint/2010/main" val="40376480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5DE270F4-89AC-4938-8CFD-59B6C1CE35E6}"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E6F6AD9-F139-4DD9-9F22-CCCBA2E43664}" type="slidenum">
              <a:rPr lang="zh-TW" altLang="en-US"/>
              <a:pPr/>
              <a:t>‹#›</a:t>
            </a:fld>
            <a:endParaRPr lang="zh-TW" altLang="en-US"/>
          </a:p>
        </p:txBody>
      </p:sp>
    </p:spTree>
    <p:extLst>
      <p:ext uri="{BB962C8B-B14F-4D97-AF65-F5344CB8AC3E}">
        <p14:creationId xmlns:p14="http://schemas.microsoft.com/office/powerpoint/2010/main" val="203140969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sz="1800">
              <a:solidFill>
                <a:prstClr val="white"/>
              </a:solidFill>
            </a:endParaRPr>
          </a:p>
        </p:txBody>
      </p:sp>
      <p:sp>
        <p:nvSpPr>
          <p:cNvPr id="15" name="日期版面配置區 14"/>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16" name="投影片編號版面配置區 15"/>
          <p:cNvSpPr>
            <a:spLocks noGrp="1"/>
          </p:cNvSpPr>
          <p:nvPr>
            <p:ph type="sldNum" sz="quarter" idx="11"/>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17" name="頁尾版面配置區 16"/>
          <p:cNvSpPr>
            <a:spLocks noGrp="1"/>
          </p:cNvSpPr>
          <p:nvPr>
            <p:ph type="ftr" sz="quarter" idx="12"/>
          </p:nvPr>
        </p:nvSpPr>
        <p:spPr/>
        <p:txBody>
          <a:bodyPr/>
          <a:lstStyle/>
          <a:p>
            <a:endParaRPr lang="zh-TW" altLang="en-US">
              <a:solidFill>
                <a:srgbClr val="FEFAC9"/>
              </a:solidFill>
            </a:endParaRPr>
          </a:p>
        </p:txBody>
      </p:sp>
    </p:spTree>
    <p:extLst>
      <p:ext uri="{BB962C8B-B14F-4D97-AF65-F5344CB8AC3E}">
        <p14:creationId xmlns:p14="http://schemas.microsoft.com/office/powerpoint/2010/main" val="6788546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609600" y="1524000"/>
            <a:ext cx="109728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15" name="投影片編號版面配置區 14"/>
          <p:cNvSpPr>
            <a:spLocks noGrp="1"/>
          </p:cNvSpPr>
          <p:nvPr>
            <p:ph type="sldNum" sz="quarter" idx="15"/>
          </p:nvPr>
        </p:nvSpPr>
        <p:spPr/>
        <p:txBody>
          <a:bodyPr/>
          <a:lstStyle>
            <a:lvl1pPr algn="ctr">
              <a:defRPr/>
            </a:lvl1p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16" name="頁尾版面配置區 15"/>
          <p:cNvSpPr>
            <a:spLocks noGrp="1"/>
          </p:cNvSpPr>
          <p:nvPr>
            <p:ph type="ftr" sz="quarter" idx="16"/>
          </p:nvPr>
        </p:nvSpPr>
        <p:spPr/>
        <p:txBody>
          <a:bodyPr/>
          <a:lstStyle/>
          <a:p>
            <a:endParaRPr lang="zh-TW" altLang="en-US">
              <a:solidFill>
                <a:srgbClr val="FEFAC9"/>
              </a:solidFill>
            </a:endParaRPr>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347696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006647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5" name="頁尾版面配置區 4"/>
          <p:cNvSpPr>
            <a:spLocks noGrp="1"/>
          </p:cNvSpPr>
          <p:nvPr>
            <p:ph type="ftr" sz="quarter" idx="11"/>
          </p:nvPr>
        </p:nvSpPr>
        <p:spPr/>
        <p:txBody>
          <a:bodyPr/>
          <a:lstStyle/>
          <a:p>
            <a:endParaRPr lang="zh-TW" altLang="en-US">
              <a:solidFill>
                <a:srgbClr val="FEFAC9"/>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2" name="標題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2026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6" name="頁尾版面配置區 5"/>
          <p:cNvSpPr>
            <a:spLocks noGrp="1"/>
          </p:cNvSpPr>
          <p:nvPr>
            <p:ph type="ftr" sz="quarter" idx="11"/>
          </p:nvPr>
        </p:nvSpPr>
        <p:spPr/>
        <p:txBody>
          <a:bodyPr/>
          <a:lstStyle/>
          <a:p>
            <a:endParaRPr lang="zh-TW" altLang="en-US">
              <a:solidFill>
                <a:srgbClr val="FEFAC9"/>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609600" y="1524000"/>
            <a:ext cx="5413248"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6197600" y="1524000"/>
            <a:ext cx="5413248"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6469134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8" name="頁尾版面配置區 7"/>
          <p:cNvSpPr>
            <a:spLocks noGrp="1"/>
          </p:cNvSpPr>
          <p:nvPr>
            <p:ph type="ftr" sz="quarter" idx="11"/>
          </p:nvPr>
        </p:nvSpPr>
        <p:spPr/>
        <p:txBody>
          <a:bodyPr/>
          <a:lstStyle/>
          <a:p>
            <a:endParaRPr lang="zh-TW" altLang="en-US">
              <a:solidFill>
                <a:srgbClr val="FEFAC9"/>
              </a:solidFill>
            </a:endParaRP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3" name="文字版面配置區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609600" y="2201896"/>
            <a:ext cx="53848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6199717" y="2201896"/>
            <a:ext cx="53848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609600" y="155448"/>
            <a:ext cx="109728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5451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4" name="頁尾版面配置區 3"/>
          <p:cNvSpPr>
            <a:spLocks noGrp="1"/>
          </p:cNvSpPr>
          <p:nvPr>
            <p:ph type="ftr" sz="quarter" idx="11"/>
          </p:nvPr>
        </p:nvSpPr>
        <p:spPr/>
        <p:txBody>
          <a:bodyPr/>
          <a:lstStyle/>
          <a:p>
            <a:endParaRPr lang="zh-TW" altLang="en-US">
              <a:solidFill>
                <a:srgbClr val="FEFAC9"/>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7892340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3" name="頁尾版面配置區 2"/>
          <p:cNvSpPr>
            <a:spLocks noGrp="1"/>
          </p:cNvSpPr>
          <p:nvPr>
            <p:ph type="ftr" sz="quarter" idx="11"/>
          </p:nvPr>
        </p:nvSpPr>
        <p:spPr/>
        <p:txBody>
          <a:bodyPr/>
          <a:lstStyle/>
          <a:p>
            <a:endParaRPr lang="zh-TW" altLang="en-US">
              <a:solidFill>
                <a:srgbClr val="FEFAC9"/>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Tree>
    <p:extLst>
      <p:ext uri="{BB962C8B-B14F-4D97-AF65-F5344CB8AC3E}">
        <p14:creationId xmlns:p14="http://schemas.microsoft.com/office/powerpoint/2010/main" val="9455514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609600" y="457200"/>
            <a:ext cx="83312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9" name="投影片編號版面配置區 8"/>
          <p:cNvSpPr>
            <a:spLocks noGrp="1"/>
          </p:cNvSpPr>
          <p:nvPr>
            <p:ph type="sldNum" sz="quarter" idx="15"/>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10" name="頁尾版面配置區 9"/>
          <p:cNvSpPr>
            <a:spLocks noGrp="1"/>
          </p:cNvSpPr>
          <p:nvPr>
            <p:ph type="ftr" sz="quarter" idx="16"/>
          </p:nvPr>
        </p:nvSpPr>
        <p:spPr/>
        <p:txBody>
          <a:bodyPr/>
          <a:lstStyle/>
          <a:p>
            <a:endParaRPr lang="zh-TW" altLang="en-US">
              <a:solidFill>
                <a:srgbClr val="FEFAC9"/>
              </a:solidFill>
            </a:endParaRPr>
          </a:p>
        </p:txBody>
      </p:sp>
    </p:spTree>
    <p:extLst>
      <p:ext uri="{BB962C8B-B14F-4D97-AF65-F5344CB8AC3E}">
        <p14:creationId xmlns:p14="http://schemas.microsoft.com/office/powerpoint/2010/main" val="3753707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9" name="投影片編號版面配置區 8"/>
          <p:cNvSpPr>
            <a:spLocks noGrp="1"/>
          </p:cNvSpPr>
          <p:nvPr>
            <p:ph type="sldNum" sz="quarter" idx="11"/>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10" name="頁尾版面配置區 9"/>
          <p:cNvSpPr>
            <a:spLocks noGrp="1"/>
          </p:cNvSpPr>
          <p:nvPr>
            <p:ph type="ftr" sz="quarter" idx="12"/>
          </p:nvPr>
        </p:nvSpPr>
        <p:spPr/>
        <p:txBody>
          <a:bodyPr/>
          <a:lstStyle/>
          <a:p>
            <a:endParaRPr lang="zh-TW" altLang="en-US">
              <a:solidFill>
                <a:srgbClr val="FEFAC9"/>
              </a:solidFill>
            </a:endParaRPr>
          </a:p>
        </p:txBody>
      </p:sp>
    </p:spTree>
    <p:extLst>
      <p:ext uri="{BB962C8B-B14F-4D97-AF65-F5344CB8AC3E}">
        <p14:creationId xmlns:p14="http://schemas.microsoft.com/office/powerpoint/2010/main" val="14386882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5" name="頁尾版面配置區 4"/>
          <p:cNvSpPr>
            <a:spLocks noGrp="1"/>
          </p:cNvSpPr>
          <p:nvPr>
            <p:ph type="ftr" sz="quarter" idx="11"/>
          </p:nvPr>
        </p:nvSpPr>
        <p:spPr/>
        <p:txBody>
          <a:bodyPr/>
          <a:lstStyle/>
          <a:p>
            <a:endParaRPr lang="zh-TW" altLang="en-US">
              <a:solidFill>
                <a:srgbClr val="FEFAC9"/>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Tree>
    <p:extLst>
      <p:ext uri="{BB962C8B-B14F-4D97-AF65-F5344CB8AC3E}">
        <p14:creationId xmlns:p14="http://schemas.microsoft.com/office/powerpoint/2010/main" val="21755939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5" name="頁尾版面配置區 4"/>
          <p:cNvSpPr>
            <a:spLocks noGrp="1"/>
          </p:cNvSpPr>
          <p:nvPr>
            <p:ph type="ftr" sz="quarter" idx="11"/>
          </p:nvPr>
        </p:nvSpPr>
        <p:spPr/>
        <p:txBody>
          <a:bodyPr/>
          <a:lstStyle/>
          <a:p>
            <a:endParaRPr lang="zh-TW" altLang="en-US">
              <a:solidFill>
                <a:srgbClr val="FEFAC9"/>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srgbClr val="FEFAC9"/>
                </a:solidFill>
              </a:rPr>
              <a:pPr/>
              <a:t>‹#›</a:t>
            </a:fld>
            <a:endParaRPr lang="zh-TW" altLang="en-US">
              <a:solidFill>
                <a:srgbClr val="FEFAC9"/>
              </a:solidFill>
            </a:endParaRPr>
          </a:p>
        </p:txBody>
      </p:sp>
    </p:spTree>
    <p:extLst>
      <p:ext uri="{BB962C8B-B14F-4D97-AF65-F5344CB8AC3E}">
        <p14:creationId xmlns:p14="http://schemas.microsoft.com/office/powerpoint/2010/main" val="18954448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6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9845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6317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971684"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767777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8" name="PlaceHolder 2"/>
          <p:cNvSpPr>
            <a:spLocks noGrp="1"/>
          </p:cNvSpPr>
          <p:nvPr>
            <p:ph type="body"/>
          </p:nvPr>
        </p:nvSpPr>
        <p:spPr>
          <a:xfrm>
            <a:off x="609562" y="1604841"/>
            <a:ext cx="10971684" cy="3977484"/>
          </a:xfrm>
          <a:prstGeom prst="rect">
            <a:avLst/>
          </a:prstGeom>
        </p:spPr>
        <p:txBody>
          <a:bodyPr lIns="0" tIns="0" rIns="0" bIns="0"/>
          <a:lstStyle/>
          <a:p>
            <a:endParaRPr/>
          </a:p>
        </p:txBody>
      </p:sp>
    </p:spTree>
    <p:extLst>
      <p:ext uri="{BB962C8B-B14F-4D97-AF65-F5344CB8AC3E}">
        <p14:creationId xmlns:p14="http://schemas.microsoft.com/office/powerpoint/2010/main" val="39904404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0" name="PlaceHolder 2"/>
          <p:cNvSpPr>
            <a:spLocks noGrp="1"/>
          </p:cNvSpPr>
          <p:nvPr>
            <p:ph type="body"/>
          </p:nvPr>
        </p:nvSpPr>
        <p:spPr>
          <a:xfrm>
            <a:off x="609562" y="1604841"/>
            <a:ext cx="5354133" cy="3977484"/>
          </a:xfrm>
          <a:prstGeom prst="rect">
            <a:avLst/>
          </a:prstGeom>
        </p:spPr>
        <p:txBody>
          <a:bodyPr lIns="0" tIns="0" rIns="0" bIns="0"/>
          <a:lstStyle/>
          <a:p>
            <a:endParaRPr/>
          </a:p>
        </p:txBody>
      </p:sp>
      <p:sp>
        <p:nvSpPr>
          <p:cNvPr id="11" name="PlaceHolder 3"/>
          <p:cNvSpPr>
            <a:spLocks noGrp="1"/>
          </p:cNvSpPr>
          <p:nvPr>
            <p:ph type="body"/>
          </p:nvPr>
        </p:nvSpPr>
        <p:spPr>
          <a:xfrm>
            <a:off x="6231903" y="1604841"/>
            <a:ext cx="5354133" cy="3977484"/>
          </a:xfrm>
          <a:prstGeom prst="rect">
            <a:avLst/>
          </a:prstGeom>
        </p:spPr>
        <p:txBody>
          <a:bodyPr lIns="0" tIns="0" rIns="0" bIns="0"/>
          <a:lstStyle/>
          <a:p>
            <a:endParaRPr/>
          </a:p>
        </p:txBody>
      </p:sp>
    </p:spTree>
    <p:extLst>
      <p:ext uri="{BB962C8B-B14F-4D97-AF65-F5344CB8AC3E}">
        <p14:creationId xmlns:p14="http://schemas.microsoft.com/office/powerpoint/2010/main" val="6892944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5137119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2" y="273352"/>
            <a:ext cx="10971684" cy="5308647"/>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9195584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5"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16" name="PlaceHolder 3"/>
          <p:cNvSpPr>
            <a:spLocks noGrp="1"/>
          </p:cNvSpPr>
          <p:nvPr>
            <p:ph type="body"/>
          </p:nvPr>
        </p:nvSpPr>
        <p:spPr>
          <a:xfrm>
            <a:off x="609562" y="3682578"/>
            <a:ext cx="5354133" cy="1897135"/>
          </a:xfrm>
          <a:prstGeom prst="rect">
            <a:avLst/>
          </a:prstGeom>
        </p:spPr>
        <p:txBody>
          <a:bodyPr lIns="0" tIns="0" rIns="0" bIns="0"/>
          <a:lstStyle/>
          <a:p>
            <a:endParaRPr/>
          </a:p>
        </p:txBody>
      </p:sp>
      <p:sp>
        <p:nvSpPr>
          <p:cNvPr id="17" name="PlaceHolder 4"/>
          <p:cNvSpPr>
            <a:spLocks noGrp="1"/>
          </p:cNvSpPr>
          <p:nvPr>
            <p:ph type="body"/>
          </p:nvPr>
        </p:nvSpPr>
        <p:spPr>
          <a:xfrm>
            <a:off x="6231903" y="1604841"/>
            <a:ext cx="5354133" cy="3977484"/>
          </a:xfrm>
          <a:prstGeom prst="rect">
            <a:avLst/>
          </a:prstGeom>
        </p:spPr>
        <p:txBody>
          <a:bodyPr lIns="0" tIns="0" rIns="0" bIns="0"/>
          <a:lstStyle/>
          <a:p>
            <a:endParaRPr/>
          </a:p>
        </p:txBody>
      </p:sp>
    </p:spTree>
    <p:extLst>
      <p:ext uri="{BB962C8B-B14F-4D97-AF65-F5344CB8AC3E}">
        <p14:creationId xmlns:p14="http://schemas.microsoft.com/office/powerpoint/2010/main" val="19029370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19" name="PlaceHolder 2"/>
          <p:cNvSpPr>
            <a:spLocks noGrp="1"/>
          </p:cNvSpPr>
          <p:nvPr>
            <p:ph type="body"/>
          </p:nvPr>
        </p:nvSpPr>
        <p:spPr>
          <a:xfrm>
            <a:off x="609562" y="1604841"/>
            <a:ext cx="5354133" cy="3977484"/>
          </a:xfrm>
          <a:prstGeom prst="rect">
            <a:avLst/>
          </a:prstGeom>
        </p:spPr>
        <p:txBody>
          <a:bodyPr lIns="0" tIns="0" rIns="0" bIns="0"/>
          <a:lstStyle/>
          <a:p>
            <a:endParaRPr/>
          </a:p>
        </p:txBody>
      </p:sp>
      <p:sp>
        <p:nvSpPr>
          <p:cNvPr id="20"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21" name="PlaceHolder 4"/>
          <p:cNvSpPr>
            <a:spLocks noGrp="1"/>
          </p:cNvSpPr>
          <p:nvPr>
            <p:ph type="body"/>
          </p:nvPr>
        </p:nvSpPr>
        <p:spPr>
          <a:xfrm>
            <a:off x="6231903" y="3682578"/>
            <a:ext cx="5354133" cy="1897135"/>
          </a:xfrm>
          <a:prstGeom prst="rect">
            <a:avLst/>
          </a:prstGeom>
        </p:spPr>
        <p:txBody>
          <a:bodyPr lIns="0" tIns="0" rIns="0" bIns="0"/>
          <a:lstStyle/>
          <a:p>
            <a:endParaRPr/>
          </a:p>
        </p:txBody>
      </p:sp>
    </p:spTree>
    <p:extLst>
      <p:ext uri="{BB962C8B-B14F-4D97-AF65-F5344CB8AC3E}">
        <p14:creationId xmlns:p14="http://schemas.microsoft.com/office/powerpoint/2010/main" val="1371782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23"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24"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25" name="PlaceHolder 4"/>
          <p:cNvSpPr>
            <a:spLocks noGrp="1"/>
          </p:cNvSpPr>
          <p:nvPr>
            <p:ph type="body"/>
          </p:nvPr>
        </p:nvSpPr>
        <p:spPr>
          <a:xfrm>
            <a:off x="609562" y="3682578"/>
            <a:ext cx="10971684" cy="1897135"/>
          </a:xfrm>
          <a:prstGeom prst="rect">
            <a:avLst/>
          </a:prstGeom>
        </p:spPr>
        <p:txBody>
          <a:bodyPr lIns="0" tIns="0" rIns="0" bIns="0"/>
          <a:lstStyle/>
          <a:p>
            <a:endParaRPr/>
          </a:p>
        </p:txBody>
      </p:sp>
    </p:spTree>
    <p:extLst>
      <p:ext uri="{BB962C8B-B14F-4D97-AF65-F5344CB8AC3E}">
        <p14:creationId xmlns:p14="http://schemas.microsoft.com/office/powerpoint/2010/main" val="4052573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562" y="1604841"/>
            <a:ext cx="10971684" cy="1897135"/>
          </a:xfrm>
          <a:prstGeom prst="rect">
            <a:avLst/>
          </a:prstGeom>
        </p:spPr>
        <p:txBody>
          <a:bodyPr lIns="0" tIns="0" rIns="0" bIns="0"/>
          <a:lstStyle/>
          <a:p>
            <a:endParaRPr/>
          </a:p>
        </p:txBody>
      </p:sp>
      <p:sp>
        <p:nvSpPr>
          <p:cNvPr id="28" name="PlaceHolder 3"/>
          <p:cNvSpPr>
            <a:spLocks noGrp="1"/>
          </p:cNvSpPr>
          <p:nvPr>
            <p:ph type="body"/>
          </p:nvPr>
        </p:nvSpPr>
        <p:spPr>
          <a:xfrm>
            <a:off x="609562" y="3682578"/>
            <a:ext cx="10971684" cy="1897135"/>
          </a:xfrm>
          <a:prstGeom prst="rect">
            <a:avLst/>
          </a:prstGeom>
        </p:spPr>
        <p:txBody>
          <a:bodyPr lIns="0" tIns="0" rIns="0" bIns="0"/>
          <a:lstStyle/>
          <a:p>
            <a:endParaRPr/>
          </a:p>
        </p:txBody>
      </p:sp>
    </p:spTree>
    <p:extLst>
      <p:ext uri="{BB962C8B-B14F-4D97-AF65-F5344CB8AC3E}">
        <p14:creationId xmlns:p14="http://schemas.microsoft.com/office/powerpoint/2010/main" val="37424579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30" name="PlaceHolder 2"/>
          <p:cNvSpPr>
            <a:spLocks noGrp="1"/>
          </p:cNvSpPr>
          <p:nvPr>
            <p:ph type="body"/>
          </p:nvPr>
        </p:nvSpPr>
        <p:spPr>
          <a:xfrm>
            <a:off x="609562" y="1604841"/>
            <a:ext cx="5354133" cy="1897135"/>
          </a:xfrm>
          <a:prstGeom prst="rect">
            <a:avLst/>
          </a:prstGeom>
        </p:spPr>
        <p:txBody>
          <a:bodyPr lIns="0" tIns="0" rIns="0" bIns="0"/>
          <a:lstStyle/>
          <a:p>
            <a:endParaRPr/>
          </a:p>
        </p:txBody>
      </p:sp>
      <p:sp>
        <p:nvSpPr>
          <p:cNvPr id="31" name="PlaceHolder 3"/>
          <p:cNvSpPr>
            <a:spLocks noGrp="1"/>
          </p:cNvSpPr>
          <p:nvPr>
            <p:ph type="body"/>
          </p:nvPr>
        </p:nvSpPr>
        <p:spPr>
          <a:xfrm>
            <a:off x="6231903" y="1604841"/>
            <a:ext cx="5354133" cy="1897135"/>
          </a:xfrm>
          <a:prstGeom prst="rect">
            <a:avLst/>
          </a:prstGeom>
        </p:spPr>
        <p:txBody>
          <a:bodyPr lIns="0" tIns="0" rIns="0" bIns="0"/>
          <a:lstStyle/>
          <a:p>
            <a:endParaRPr/>
          </a:p>
        </p:txBody>
      </p:sp>
      <p:sp>
        <p:nvSpPr>
          <p:cNvPr id="32" name="PlaceHolder 4"/>
          <p:cNvSpPr>
            <a:spLocks noGrp="1"/>
          </p:cNvSpPr>
          <p:nvPr>
            <p:ph type="body"/>
          </p:nvPr>
        </p:nvSpPr>
        <p:spPr>
          <a:xfrm>
            <a:off x="6231903" y="3682578"/>
            <a:ext cx="5354133" cy="1897135"/>
          </a:xfrm>
          <a:prstGeom prst="rect">
            <a:avLst/>
          </a:prstGeom>
        </p:spPr>
        <p:txBody>
          <a:bodyPr lIns="0" tIns="0" rIns="0" bIns="0"/>
          <a:lstStyle/>
          <a:p>
            <a:endParaRPr/>
          </a:p>
        </p:txBody>
      </p:sp>
      <p:sp>
        <p:nvSpPr>
          <p:cNvPr id="33" name="PlaceHolder 5"/>
          <p:cNvSpPr>
            <a:spLocks noGrp="1"/>
          </p:cNvSpPr>
          <p:nvPr>
            <p:ph type="body"/>
          </p:nvPr>
        </p:nvSpPr>
        <p:spPr>
          <a:xfrm>
            <a:off x="609562" y="3682578"/>
            <a:ext cx="5354133" cy="1897135"/>
          </a:xfrm>
          <a:prstGeom prst="rect">
            <a:avLst/>
          </a:prstGeom>
        </p:spPr>
        <p:txBody>
          <a:bodyPr lIns="0" tIns="0" rIns="0" bIns="0"/>
          <a:lstStyle/>
          <a:p>
            <a:endParaRPr/>
          </a:p>
        </p:txBody>
      </p:sp>
    </p:spTree>
    <p:extLst>
      <p:ext uri="{BB962C8B-B14F-4D97-AF65-F5344CB8AC3E}">
        <p14:creationId xmlns:p14="http://schemas.microsoft.com/office/powerpoint/2010/main" val="337508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398114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2" y="273352"/>
            <a:ext cx="10971684" cy="1145009"/>
          </a:xfrm>
          <a:prstGeom prst="rect">
            <a:avLst/>
          </a:prstGeom>
        </p:spPr>
        <p:txBody>
          <a:bodyPr lIns="0" tIns="0" rIns="0" bIns="0" anchor="ctr"/>
          <a:lstStyle/>
          <a:p>
            <a:pPr algn="ctr"/>
            <a:endParaRPr/>
          </a:p>
        </p:txBody>
      </p:sp>
      <p:sp>
        <p:nvSpPr>
          <p:cNvPr id="35" name="PlaceHolder 2"/>
          <p:cNvSpPr>
            <a:spLocks noGrp="1"/>
          </p:cNvSpPr>
          <p:nvPr>
            <p:ph type="body"/>
          </p:nvPr>
        </p:nvSpPr>
        <p:spPr>
          <a:xfrm>
            <a:off x="609562" y="1604841"/>
            <a:ext cx="10971684" cy="3977484"/>
          </a:xfrm>
          <a:prstGeom prst="rect">
            <a:avLst/>
          </a:prstGeom>
        </p:spPr>
        <p:txBody>
          <a:bodyPr lIns="0" tIns="0" rIns="0" bIns="0"/>
          <a:lstStyle/>
          <a:p>
            <a:endParaRPr/>
          </a:p>
        </p:txBody>
      </p:sp>
      <p:sp>
        <p:nvSpPr>
          <p:cNvPr id="36" name="PlaceHolder 3"/>
          <p:cNvSpPr>
            <a:spLocks noGrp="1"/>
          </p:cNvSpPr>
          <p:nvPr>
            <p:ph type="body"/>
          </p:nvPr>
        </p:nvSpPr>
        <p:spPr>
          <a:xfrm>
            <a:off x="609562" y="1604841"/>
            <a:ext cx="10971684" cy="3977484"/>
          </a:xfrm>
          <a:prstGeom prst="rect">
            <a:avLst/>
          </a:prstGeom>
        </p:spPr>
        <p:txBody>
          <a:bodyPr lIns="0" tIns="0" rIns="0" bIns="0"/>
          <a:lstStyle/>
          <a:p>
            <a:endParaRPr/>
          </a:p>
        </p:txBody>
      </p:sp>
      <p:pic>
        <p:nvPicPr>
          <p:cNvPr id="37" name="圖片 36"/>
          <p:cNvPicPr/>
          <p:nvPr/>
        </p:nvPicPr>
        <p:blipFill>
          <a:blip r:embed="rId2"/>
          <a:stretch/>
        </p:blipFill>
        <p:spPr>
          <a:xfrm>
            <a:off x="2772202" y="1604515"/>
            <a:ext cx="6645970" cy="3977484"/>
          </a:xfrm>
          <a:prstGeom prst="rect">
            <a:avLst/>
          </a:prstGeom>
          <a:ln>
            <a:noFill/>
          </a:ln>
        </p:spPr>
      </p:pic>
      <p:pic>
        <p:nvPicPr>
          <p:cNvPr id="38" name="圖片 37"/>
          <p:cNvPicPr/>
          <p:nvPr/>
        </p:nvPicPr>
        <p:blipFill>
          <a:blip r:embed="rId2"/>
          <a:stretch/>
        </p:blipFill>
        <p:spPr>
          <a:xfrm>
            <a:off x="2772202" y="1604515"/>
            <a:ext cx="6645970" cy="3977484"/>
          </a:xfrm>
          <a:prstGeom prst="rect">
            <a:avLst/>
          </a:prstGeom>
          <a:ln>
            <a:noFill/>
          </a:ln>
        </p:spPr>
      </p:pic>
    </p:spTree>
    <p:extLst>
      <p:ext uri="{BB962C8B-B14F-4D97-AF65-F5344CB8AC3E}">
        <p14:creationId xmlns:p14="http://schemas.microsoft.com/office/powerpoint/2010/main" val="5831376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861612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400613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15219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0614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39789"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1"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5055627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361667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40651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007899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9399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0074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37820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848132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258566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88713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451757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45035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526905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892564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069669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0752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0208534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381279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223752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710798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43119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07229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076187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58649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065654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876661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8567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608186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95681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54412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74725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8156600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697409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1035083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01033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6263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42670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638093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954371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76602780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8515523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7657223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30941587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4648759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9407196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159069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624226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2053775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4373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5726317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06275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47554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584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5760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7021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02941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6679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728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66665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07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8755197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BF76711-5564-45E9-89DF-411E43718A16}"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2CE785-435F-44E4-B037-09BE6C6C4D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50991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190625" y="4723805"/>
            <a:ext cx="9810750" cy="1000125"/>
          </a:xfrm>
          <a:prstGeom prst="rect">
            <a:avLst/>
          </a:prstGeom>
        </p:spPr>
        <p:txBody>
          <a:bodyPr anchor="b"/>
          <a:lstStyle/>
          <a:p>
            <a:pPr lvl="0">
              <a:defRPr sz="1800"/>
            </a:pPr>
            <a:r>
              <a:rPr sz="5625"/>
              <a:t>Title Text</a:t>
            </a:r>
          </a:p>
        </p:txBody>
      </p:sp>
      <p:sp>
        <p:nvSpPr>
          <p:cNvPr id="9" name="Shape 9"/>
          <p:cNvSpPr>
            <a:spLocks noGrp="1"/>
          </p:cNvSpPr>
          <p:nvPr>
            <p:ph type="body"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426439497"/>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tx">
  <p:cSld name="標題與副標題">
    <p:spTree>
      <p:nvGrpSpPr>
        <p:cNvPr id="1" name=""/>
        <p:cNvGrpSpPr/>
        <p:nvPr/>
      </p:nvGrpSpPr>
      <p:grpSpPr>
        <a:xfrm>
          <a:off x="0" y="0"/>
          <a:ext cx="0" cy="0"/>
          <a:chOff x="0" y="0"/>
          <a:chExt cx="0" cy="0"/>
        </a:xfrm>
      </p:grpSpPr>
      <p:sp>
        <p:nvSpPr>
          <p:cNvPr id="5" name="Shape 5"/>
          <p:cNvSpPr>
            <a:spLocks noGrp="1"/>
          </p:cNvSpPr>
          <p:nvPr>
            <p:ph type="title"/>
          </p:nvPr>
        </p:nvSpPr>
        <p:spPr>
          <a:xfrm>
            <a:off x="1190625" y="1151930"/>
            <a:ext cx="9810750" cy="2321719"/>
          </a:xfrm>
          <a:prstGeom prst="rect">
            <a:avLst/>
          </a:prstGeom>
        </p:spPr>
        <p:txBody>
          <a:bodyPr anchor="b"/>
          <a:lstStyle/>
          <a:p>
            <a:pPr lvl="0">
              <a:defRPr sz="1800">
                <a:solidFill>
                  <a:srgbClr val="000000"/>
                </a:solidFill>
              </a:defRPr>
            </a:pPr>
            <a:r>
              <a:rPr sz="5625">
                <a:solidFill>
                  <a:srgbClr val="FFFFFF"/>
                </a:solidFill>
              </a:rPr>
              <a:t>標題文字</a:t>
            </a:r>
          </a:p>
        </p:txBody>
      </p:sp>
      <p:sp>
        <p:nvSpPr>
          <p:cNvPr id="6" name="Shape 6"/>
          <p:cNvSpPr>
            <a:spLocks noGrp="1"/>
          </p:cNvSpPr>
          <p:nvPr>
            <p:ph type="body"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solidFill>
                  <a:srgbClr val="000000"/>
                </a:solidFill>
              </a:defRPr>
            </a:pPr>
            <a:r>
              <a:rPr sz="2250">
                <a:solidFill>
                  <a:srgbClr val="FFFFFF"/>
                </a:solidFill>
              </a:rPr>
              <a:t>內文層級一</a:t>
            </a:r>
          </a:p>
          <a:p>
            <a:pPr lvl="1">
              <a:defRPr sz="1800">
                <a:solidFill>
                  <a:srgbClr val="000000"/>
                </a:solidFill>
              </a:defRPr>
            </a:pPr>
            <a:r>
              <a:rPr sz="2250">
                <a:solidFill>
                  <a:srgbClr val="FFFFFF"/>
                </a:solidFill>
              </a:rPr>
              <a:t>內文層級二</a:t>
            </a:r>
          </a:p>
          <a:p>
            <a:pPr lvl="2">
              <a:defRPr sz="1800">
                <a:solidFill>
                  <a:srgbClr val="000000"/>
                </a:solidFill>
              </a:defRPr>
            </a:pPr>
            <a:r>
              <a:rPr sz="2250">
                <a:solidFill>
                  <a:srgbClr val="FFFFFF"/>
                </a:solidFill>
              </a:rPr>
              <a:t>內文層級三</a:t>
            </a:r>
          </a:p>
          <a:p>
            <a:pPr lvl="3">
              <a:defRPr sz="1800">
                <a:solidFill>
                  <a:srgbClr val="000000"/>
                </a:solidFill>
              </a:defRPr>
            </a:pPr>
            <a:r>
              <a:rPr sz="2250">
                <a:solidFill>
                  <a:srgbClr val="FFFFFF"/>
                </a:solidFill>
              </a:rPr>
              <a:t>內文層級四</a:t>
            </a:r>
          </a:p>
          <a:p>
            <a:pPr lvl="4">
              <a:defRPr sz="1800">
                <a:solidFill>
                  <a:srgbClr val="000000"/>
                </a:solidFill>
              </a:defRPr>
            </a:pPr>
            <a:r>
              <a:rPr sz="2250">
                <a:solidFill>
                  <a:srgbClr val="FFFFFF"/>
                </a:solidFill>
              </a:rPr>
              <a:t>內文層級五</a:t>
            </a:r>
          </a:p>
        </p:txBody>
      </p:sp>
    </p:spTree>
    <p:extLst>
      <p:ext uri="{BB962C8B-B14F-4D97-AF65-F5344CB8AC3E}">
        <p14:creationId xmlns:p14="http://schemas.microsoft.com/office/powerpoint/2010/main" val="1994061730"/>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8" name="Shape 8"/>
          <p:cNvSpPr>
            <a:spLocks noGrp="1"/>
          </p:cNvSpPr>
          <p:nvPr>
            <p:ph type="title"/>
          </p:nvPr>
        </p:nvSpPr>
        <p:spPr>
          <a:xfrm>
            <a:off x="1190625" y="4723805"/>
            <a:ext cx="9810750" cy="1000125"/>
          </a:xfrm>
          <a:prstGeom prst="rect">
            <a:avLst/>
          </a:prstGeom>
        </p:spPr>
        <p:txBody>
          <a:bodyPr/>
          <a:lstStyle/>
          <a:p>
            <a:pPr lvl="0">
              <a:defRPr sz="1800">
                <a:solidFill>
                  <a:srgbClr val="000000"/>
                </a:solidFill>
              </a:defRPr>
            </a:pPr>
            <a:r>
              <a:rPr sz="5625">
                <a:solidFill>
                  <a:srgbClr val="FFFFFF"/>
                </a:solidFill>
              </a:rPr>
              <a:t>標題文字</a:t>
            </a:r>
          </a:p>
        </p:txBody>
      </p:sp>
      <p:sp>
        <p:nvSpPr>
          <p:cNvPr id="9" name="Shape 9"/>
          <p:cNvSpPr>
            <a:spLocks noGrp="1"/>
          </p:cNvSpPr>
          <p:nvPr>
            <p:ph type="body"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solidFill>
                  <a:srgbClr val="000000"/>
                </a:solidFill>
              </a:defRPr>
            </a:pPr>
            <a:r>
              <a:rPr sz="2250">
                <a:solidFill>
                  <a:srgbClr val="FFFFFF"/>
                </a:solidFill>
              </a:rPr>
              <a:t>內文層級一</a:t>
            </a:r>
          </a:p>
          <a:p>
            <a:pPr lvl="1">
              <a:defRPr sz="1800">
                <a:solidFill>
                  <a:srgbClr val="000000"/>
                </a:solidFill>
              </a:defRPr>
            </a:pPr>
            <a:r>
              <a:rPr sz="2250">
                <a:solidFill>
                  <a:srgbClr val="FFFFFF"/>
                </a:solidFill>
              </a:rPr>
              <a:t>內文層級二</a:t>
            </a:r>
          </a:p>
          <a:p>
            <a:pPr lvl="2">
              <a:defRPr sz="1800">
                <a:solidFill>
                  <a:srgbClr val="000000"/>
                </a:solidFill>
              </a:defRPr>
            </a:pPr>
            <a:r>
              <a:rPr sz="2250">
                <a:solidFill>
                  <a:srgbClr val="FFFFFF"/>
                </a:solidFill>
              </a:rPr>
              <a:t>內文層級三</a:t>
            </a:r>
          </a:p>
          <a:p>
            <a:pPr lvl="3">
              <a:defRPr sz="1800">
                <a:solidFill>
                  <a:srgbClr val="000000"/>
                </a:solidFill>
              </a:defRPr>
            </a:pPr>
            <a:r>
              <a:rPr sz="2250">
                <a:solidFill>
                  <a:srgbClr val="FFFFFF"/>
                </a:solidFill>
              </a:rPr>
              <a:t>內文層級四</a:t>
            </a:r>
          </a:p>
          <a:p>
            <a:pPr lvl="4">
              <a:defRPr sz="1800">
                <a:solidFill>
                  <a:srgbClr val="000000"/>
                </a:solidFill>
              </a:defRPr>
            </a:pPr>
            <a:r>
              <a:rPr sz="2250">
                <a:solidFill>
                  <a:srgbClr val="FFFFFF"/>
                </a:solidFill>
              </a:rPr>
              <a:t>內文層級五</a:t>
            </a:r>
          </a:p>
        </p:txBody>
      </p:sp>
    </p:spTree>
    <p:extLst>
      <p:ext uri="{BB962C8B-B14F-4D97-AF65-F5344CB8AC3E}">
        <p14:creationId xmlns:p14="http://schemas.microsoft.com/office/powerpoint/2010/main" val="2641115289"/>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標題 - 中央">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268141"/>
            <a:ext cx="9810750" cy="2321719"/>
          </a:xfrm>
          <a:prstGeom prst="rect">
            <a:avLst/>
          </a:prstGeom>
        </p:spPr>
        <p:txBody>
          <a:bodyPr/>
          <a:lstStyle/>
          <a:p>
            <a:pPr lvl="0">
              <a:defRPr sz="1800">
                <a:solidFill>
                  <a:srgbClr val="000000"/>
                </a:solidFill>
              </a:defRPr>
            </a:pPr>
            <a:r>
              <a:rPr sz="5625">
                <a:solidFill>
                  <a:srgbClr val="FFFFFF"/>
                </a:solidFill>
              </a:rPr>
              <a:t>標題文字</a:t>
            </a:r>
          </a:p>
        </p:txBody>
      </p:sp>
    </p:spTree>
    <p:extLst>
      <p:ext uri="{BB962C8B-B14F-4D97-AF65-F5344CB8AC3E}">
        <p14:creationId xmlns:p14="http://schemas.microsoft.com/office/powerpoint/2010/main" val="694577224"/>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照片 - 直式">
    <p:spTree>
      <p:nvGrpSpPr>
        <p:cNvPr id="1" name=""/>
        <p:cNvGrpSpPr/>
        <p:nvPr/>
      </p:nvGrpSpPr>
      <p:grpSpPr>
        <a:xfrm>
          <a:off x="0" y="0"/>
          <a:ext cx="0" cy="0"/>
          <a:chOff x="0" y="0"/>
          <a:chExt cx="0" cy="0"/>
        </a:xfrm>
      </p:grpSpPr>
      <p:sp>
        <p:nvSpPr>
          <p:cNvPr id="13" name="Shape 13"/>
          <p:cNvSpPr>
            <a:spLocks noGrp="1"/>
          </p:cNvSpPr>
          <p:nvPr>
            <p:ph type="title"/>
          </p:nvPr>
        </p:nvSpPr>
        <p:spPr>
          <a:xfrm>
            <a:off x="892969" y="446484"/>
            <a:ext cx="5000625" cy="2803922"/>
          </a:xfrm>
          <a:prstGeom prst="rect">
            <a:avLst/>
          </a:prstGeom>
        </p:spPr>
        <p:txBody>
          <a:bodyPr anchor="b"/>
          <a:lstStyle>
            <a:lvl1pPr>
              <a:defRPr sz="4219"/>
            </a:lvl1pPr>
          </a:lstStyle>
          <a:p>
            <a:pPr lvl="0">
              <a:defRPr sz="1800">
                <a:solidFill>
                  <a:srgbClr val="000000"/>
                </a:solidFill>
              </a:defRPr>
            </a:pPr>
            <a:r>
              <a:rPr sz="4219">
                <a:solidFill>
                  <a:srgbClr val="FFFFFF"/>
                </a:solidFill>
              </a:rPr>
              <a:t>標題文字</a:t>
            </a:r>
          </a:p>
        </p:txBody>
      </p:sp>
      <p:sp>
        <p:nvSpPr>
          <p:cNvPr id="14" name="Shape 14"/>
          <p:cNvSpPr>
            <a:spLocks noGrp="1"/>
          </p:cNvSpPr>
          <p:nvPr>
            <p:ph type="body" idx="1"/>
          </p:nvPr>
        </p:nvSpPr>
        <p:spPr>
          <a:xfrm>
            <a:off x="892969" y="3348633"/>
            <a:ext cx="5000625" cy="289321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pPr lvl="0">
              <a:defRPr sz="1800">
                <a:solidFill>
                  <a:srgbClr val="000000"/>
                </a:solidFill>
              </a:defRPr>
            </a:pPr>
            <a:r>
              <a:rPr sz="2250">
                <a:solidFill>
                  <a:srgbClr val="FFFFFF"/>
                </a:solidFill>
              </a:rPr>
              <a:t>內文層級一</a:t>
            </a:r>
          </a:p>
          <a:p>
            <a:pPr lvl="1">
              <a:defRPr sz="1800">
                <a:solidFill>
                  <a:srgbClr val="000000"/>
                </a:solidFill>
              </a:defRPr>
            </a:pPr>
            <a:r>
              <a:rPr sz="2250">
                <a:solidFill>
                  <a:srgbClr val="FFFFFF"/>
                </a:solidFill>
              </a:rPr>
              <a:t>內文層級二</a:t>
            </a:r>
          </a:p>
          <a:p>
            <a:pPr lvl="2">
              <a:defRPr sz="1800">
                <a:solidFill>
                  <a:srgbClr val="000000"/>
                </a:solidFill>
              </a:defRPr>
            </a:pPr>
            <a:r>
              <a:rPr sz="2250">
                <a:solidFill>
                  <a:srgbClr val="FFFFFF"/>
                </a:solidFill>
              </a:rPr>
              <a:t>內文層級三</a:t>
            </a:r>
          </a:p>
          <a:p>
            <a:pPr lvl="3">
              <a:defRPr sz="1800">
                <a:solidFill>
                  <a:srgbClr val="000000"/>
                </a:solidFill>
              </a:defRPr>
            </a:pPr>
            <a:r>
              <a:rPr sz="2250">
                <a:solidFill>
                  <a:srgbClr val="FFFFFF"/>
                </a:solidFill>
              </a:rPr>
              <a:t>內文層級四</a:t>
            </a:r>
          </a:p>
          <a:p>
            <a:pPr lvl="4">
              <a:defRPr sz="1800">
                <a:solidFill>
                  <a:srgbClr val="000000"/>
                </a:solidFill>
              </a:defRPr>
            </a:pPr>
            <a:r>
              <a:rPr sz="2250">
                <a:solidFill>
                  <a:srgbClr val="FFFFFF"/>
                </a:solidFill>
              </a:rPr>
              <a:t>內文層級五</a:t>
            </a:r>
          </a:p>
        </p:txBody>
      </p:sp>
    </p:spTree>
    <p:extLst>
      <p:ext uri="{BB962C8B-B14F-4D97-AF65-F5344CB8AC3E}">
        <p14:creationId xmlns:p14="http://schemas.microsoft.com/office/powerpoint/2010/main" val="4109410492"/>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標題 - 上方">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25">
                <a:solidFill>
                  <a:srgbClr val="FFFFFF"/>
                </a:solidFill>
              </a:rPr>
              <a:t>標題文字</a:t>
            </a:r>
          </a:p>
        </p:txBody>
      </p:sp>
    </p:spTree>
    <p:extLst>
      <p:ext uri="{BB962C8B-B14F-4D97-AF65-F5344CB8AC3E}">
        <p14:creationId xmlns:p14="http://schemas.microsoft.com/office/powerpoint/2010/main" val="2516316272"/>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標題與項目符號">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625">
                <a:solidFill>
                  <a:srgbClr val="FFFFFF"/>
                </a:solidFill>
              </a:rPr>
              <a:t>標題文字</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672">
                <a:solidFill>
                  <a:srgbClr val="FFFFFF"/>
                </a:solidFill>
              </a:rPr>
              <a:t>內文層級一</a:t>
            </a:r>
          </a:p>
          <a:p>
            <a:pPr lvl="1">
              <a:defRPr sz="1800">
                <a:solidFill>
                  <a:srgbClr val="000000"/>
                </a:solidFill>
              </a:defRPr>
            </a:pPr>
            <a:r>
              <a:rPr sz="2672">
                <a:solidFill>
                  <a:srgbClr val="FFFFFF"/>
                </a:solidFill>
              </a:rPr>
              <a:t>內文層級二</a:t>
            </a:r>
          </a:p>
          <a:p>
            <a:pPr lvl="2">
              <a:defRPr sz="1800">
                <a:solidFill>
                  <a:srgbClr val="000000"/>
                </a:solidFill>
              </a:defRPr>
            </a:pPr>
            <a:r>
              <a:rPr sz="2672">
                <a:solidFill>
                  <a:srgbClr val="FFFFFF"/>
                </a:solidFill>
              </a:rPr>
              <a:t>內文層級三</a:t>
            </a:r>
          </a:p>
          <a:p>
            <a:pPr lvl="3">
              <a:defRPr sz="1800">
                <a:solidFill>
                  <a:srgbClr val="000000"/>
                </a:solidFill>
              </a:defRPr>
            </a:pPr>
            <a:r>
              <a:rPr sz="2672">
                <a:solidFill>
                  <a:srgbClr val="FFFFFF"/>
                </a:solidFill>
              </a:rPr>
              <a:t>內文層級四</a:t>
            </a:r>
          </a:p>
          <a:p>
            <a:pPr lvl="4">
              <a:defRPr sz="1800">
                <a:solidFill>
                  <a:srgbClr val="000000"/>
                </a:solidFill>
              </a:defRPr>
            </a:pPr>
            <a:r>
              <a:rPr sz="2672">
                <a:solidFill>
                  <a:srgbClr val="FFFFFF"/>
                </a:solidFill>
              </a:rPr>
              <a:t>內文層級五</a:t>
            </a:r>
          </a:p>
        </p:txBody>
      </p:sp>
    </p:spTree>
    <p:extLst>
      <p:ext uri="{BB962C8B-B14F-4D97-AF65-F5344CB8AC3E}">
        <p14:creationId xmlns:p14="http://schemas.microsoft.com/office/powerpoint/2010/main" val="1495530631"/>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標題、項目符號與照片">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625">
                <a:solidFill>
                  <a:srgbClr val="FFFFFF"/>
                </a:solidFill>
              </a:rPr>
              <a:t>標題文字</a:t>
            </a:r>
          </a:p>
        </p:txBody>
      </p:sp>
      <p:sp>
        <p:nvSpPr>
          <p:cNvPr id="22" name="Shape 22"/>
          <p:cNvSpPr>
            <a:spLocks noGrp="1"/>
          </p:cNvSpPr>
          <p:nvPr>
            <p:ph type="body"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866149" indent="-241093">
              <a:spcBef>
                <a:spcPts val="2250"/>
              </a:spcBef>
              <a:defRPr sz="1969"/>
            </a:lvl3pPr>
            <a:lvl4pPr marL="1178677" indent="-241093">
              <a:spcBef>
                <a:spcPts val="2250"/>
              </a:spcBef>
              <a:defRPr sz="1969"/>
            </a:lvl4pPr>
            <a:lvl5pPr marL="1491205" indent="-241093">
              <a:spcBef>
                <a:spcPts val="2250"/>
              </a:spcBef>
              <a:defRPr sz="1969"/>
            </a:lvl5pPr>
          </a:lstStyle>
          <a:p>
            <a:pPr lvl="0">
              <a:defRPr sz="1800">
                <a:solidFill>
                  <a:srgbClr val="000000"/>
                </a:solidFill>
              </a:defRPr>
            </a:pPr>
            <a:r>
              <a:rPr sz="1969">
                <a:solidFill>
                  <a:srgbClr val="FFFFFF"/>
                </a:solidFill>
              </a:rPr>
              <a:t>內文層級一</a:t>
            </a:r>
          </a:p>
          <a:p>
            <a:pPr lvl="1">
              <a:defRPr sz="1800">
                <a:solidFill>
                  <a:srgbClr val="000000"/>
                </a:solidFill>
              </a:defRPr>
            </a:pPr>
            <a:r>
              <a:rPr sz="1969">
                <a:solidFill>
                  <a:srgbClr val="FFFFFF"/>
                </a:solidFill>
              </a:rPr>
              <a:t>內文層級二</a:t>
            </a:r>
          </a:p>
          <a:p>
            <a:pPr lvl="2">
              <a:defRPr sz="1800">
                <a:solidFill>
                  <a:srgbClr val="000000"/>
                </a:solidFill>
              </a:defRPr>
            </a:pPr>
            <a:r>
              <a:rPr sz="1969">
                <a:solidFill>
                  <a:srgbClr val="FFFFFF"/>
                </a:solidFill>
              </a:rPr>
              <a:t>內文層級三</a:t>
            </a:r>
          </a:p>
          <a:p>
            <a:pPr lvl="3">
              <a:defRPr sz="1800">
                <a:solidFill>
                  <a:srgbClr val="000000"/>
                </a:solidFill>
              </a:defRPr>
            </a:pPr>
            <a:r>
              <a:rPr sz="1969">
                <a:solidFill>
                  <a:srgbClr val="FFFFFF"/>
                </a:solidFill>
              </a:rPr>
              <a:t>內文層級四</a:t>
            </a:r>
          </a:p>
          <a:p>
            <a:pPr lvl="4">
              <a:defRPr sz="1800">
                <a:solidFill>
                  <a:srgbClr val="000000"/>
                </a:solidFill>
              </a:defRPr>
            </a:pPr>
            <a:r>
              <a:rPr sz="1969">
                <a:solidFill>
                  <a:srgbClr val="FFFFFF"/>
                </a:solidFill>
              </a:rPr>
              <a:t>內文層級五</a:t>
            </a:r>
          </a:p>
        </p:txBody>
      </p:sp>
    </p:spTree>
    <p:extLst>
      <p:ext uri="{BB962C8B-B14F-4D97-AF65-F5344CB8AC3E}">
        <p14:creationId xmlns:p14="http://schemas.microsoft.com/office/powerpoint/2010/main" val="169628102"/>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項目符號">
    <p:spTree>
      <p:nvGrpSpPr>
        <p:cNvPr id="1" name=""/>
        <p:cNvGrpSpPr/>
        <p:nvPr/>
      </p:nvGrpSpPr>
      <p:grpSpPr>
        <a:xfrm>
          <a:off x="0" y="0"/>
          <a:ext cx="0" cy="0"/>
          <a:chOff x="0" y="0"/>
          <a:chExt cx="0" cy="0"/>
        </a:xfrm>
      </p:grpSpPr>
      <p:sp>
        <p:nvSpPr>
          <p:cNvPr id="24" name="Shape 24"/>
          <p:cNvSpPr>
            <a:spLocks noGrp="1"/>
          </p:cNvSpPr>
          <p:nvPr>
            <p:ph type="body" idx="1"/>
          </p:nvPr>
        </p:nvSpPr>
        <p:spPr>
          <a:xfrm>
            <a:off x="892969" y="892969"/>
            <a:ext cx="10406063" cy="5072063"/>
          </a:xfrm>
          <a:prstGeom prst="rect">
            <a:avLst/>
          </a:prstGeom>
        </p:spPr>
        <p:txBody>
          <a:bodyPr/>
          <a:lstStyle/>
          <a:p>
            <a:pPr lvl="0">
              <a:defRPr sz="1800">
                <a:solidFill>
                  <a:srgbClr val="000000"/>
                </a:solidFill>
              </a:defRPr>
            </a:pPr>
            <a:r>
              <a:rPr sz="2672">
                <a:solidFill>
                  <a:srgbClr val="FFFFFF"/>
                </a:solidFill>
              </a:rPr>
              <a:t>內文層級一</a:t>
            </a:r>
          </a:p>
          <a:p>
            <a:pPr lvl="1">
              <a:defRPr sz="1800">
                <a:solidFill>
                  <a:srgbClr val="000000"/>
                </a:solidFill>
              </a:defRPr>
            </a:pPr>
            <a:r>
              <a:rPr sz="2672">
                <a:solidFill>
                  <a:srgbClr val="FFFFFF"/>
                </a:solidFill>
              </a:rPr>
              <a:t>內文層級二</a:t>
            </a:r>
          </a:p>
          <a:p>
            <a:pPr lvl="2">
              <a:defRPr sz="1800">
                <a:solidFill>
                  <a:srgbClr val="000000"/>
                </a:solidFill>
              </a:defRPr>
            </a:pPr>
            <a:r>
              <a:rPr sz="2672">
                <a:solidFill>
                  <a:srgbClr val="FFFFFF"/>
                </a:solidFill>
              </a:rPr>
              <a:t>內文層級三</a:t>
            </a:r>
          </a:p>
          <a:p>
            <a:pPr lvl="3">
              <a:defRPr sz="1800">
                <a:solidFill>
                  <a:srgbClr val="000000"/>
                </a:solidFill>
              </a:defRPr>
            </a:pPr>
            <a:r>
              <a:rPr sz="2672">
                <a:solidFill>
                  <a:srgbClr val="FFFFFF"/>
                </a:solidFill>
              </a:rPr>
              <a:t>內文層級四</a:t>
            </a:r>
          </a:p>
          <a:p>
            <a:pPr lvl="4">
              <a:defRPr sz="1800">
                <a:solidFill>
                  <a:srgbClr val="000000"/>
                </a:solidFill>
              </a:defRPr>
            </a:pPr>
            <a:r>
              <a:rPr sz="2672">
                <a:solidFill>
                  <a:srgbClr val="FFFFFF"/>
                </a:solidFill>
              </a:rPr>
              <a:t>內文層級五</a:t>
            </a:r>
          </a:p>
        </p:txBody>
      </p:sp>
    </p:spTree>
    <p:extLst>
      <p:ext uri="{BB962C8B-B14F-4D97-AF65-F5344CB8AC3E}">
        <p14:creationId xmlns:p14="http://schemas.microsoft.com/office/powerpoint/2010/main" val="213242443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0555118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照片 - 一頁三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849255"/>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名言語錄">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15134"/>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30069"/>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1358"/>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8845371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33899250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210692692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5197393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21980912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1479014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028362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33475364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ltLang="zh-TW"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6141420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Drag picture to placeholder or click icon to add</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Date Placeholder 7"/>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9" name="Slide Number Placeholder 8"/>
          <p:cNvSpPr>
            <a:spLocks noGrp="1"/>
          </p:cNvSpPr>
          <p:nvPr>
            <p:ph type="sldNum" sz="quarter" idx="11"/>
          </p:nvPr>
        </p:nvSpPr>
        <p:spPr/>
        <p:txBody>
          <a:bodyPr/>
          <a:lstStyle/>
          <a:p>
            <a:fld id="{C451F862-F38E-0A45-8721-79BC352A19DE}"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495729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2296992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ltLang="zh-TW"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4DBB6382-A31D-4446-B7B9-5DA46CC85523}" type="datetimeFigureOut">
              <a:rPr lang="en-US" smtClean="0">
                <a:solidFill>
                  <a:srgbClr val="DFDCB7"/>
                </a:solidFill>
              </a:rPr>
              <a:pPr/>
              <a:t>10/12/2015</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C451F862-F38E-0A45-8721-79BC352A19DE}" type="slidenum">
              <a:rPr lang="en-US" smtClean="0"/>
              <a:pPr/>
              <a:t>‹#›</a:t>
            </a:fld>
            <a:endParaRPr lang="en-US"/>
          </a:p>
        </p:txBody>
      </p:sp>
    </p:spTree>
    <p:extLst>
      <p:ext uri="{BB962C8B-B14F-4D97-AF65-F5344CB8AC3E}">
        <p14:creationId xmlns:p14="http://schemas.microsoft.com/office/powerpoint/2010/main" val="17880019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20" name="頁尾版面配置區 19"/>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10" name="投影片編號版面配置區 9"/>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5586181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2570549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336936795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50347607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8" name="頁尾版面配置區 7"/>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9" name="投影片編號版面配置區 8"/>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1725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46565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3860382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4" name="頁尾版面配置區 3"/>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5" name="投影片編號版面配置區 4"/>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06244542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日期版面配置區 1"/>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3" name="頁尾版面配置區 2"/>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4" name="投影片編號版面配置區 3"/>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15501434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83390099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6" name="頁尾版面配置區 5"/>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7" name="投影片編號版面配置區 6"/>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圖片版面配置區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258145542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3402149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0"/>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41"/>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5" name="頁尾版面配置區 4"/>
          <p:cNvSpPr>
            <a:spLocks noGrp="1"/>
          </p:cNvSpPr>
          <p:nvPr>
            <p:ph type="ftr" sz="quarter" idx="11"/>
          </p:nvPr>
        </p:nvSpPr>
        <p:spPr/>
        <p:txBody>
          <a:bodyPr/>
          <a:lstStyle>
            <a:extLst/>
          </a:lstStyle>
          <a:p>
            <a:endParaRPr lang="zh-TW" altLang="en-US">
              <a:solidFill>
                <a:srgbClr val="E7DEC9">
                  <a:shade val="50000"/>
                  <a:satMod val="200000"/>
                </a:srgbClr>
              </a:solidFill>
            </a:endParaRPr>
          </a:p>
        </p:txBody>
      </p:sp>
      <p:sp>
        <p:nvSpPr>
          <p:cNvPr id="6" name="投影片編號版面配置區 5"/>
          <p:cNvSpPr>
            <a:spLocks noGrp="1"/>
          </p:cNvSpPr>
          <p:nvPr>
            <p:ph type="sldNum" sz="quarter" idx="12"/>
          </p:nvPr>
        </p:nvSpPr>
        <p:spPr/>
        <p:txBody>
          <a:bodyPr/>
          <a:lstStyle>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Tree>
    <p:extLst>
      <p:ext uri="{BB962C8B-B14F-4D97-AF65-F5344CB8AC3E}">
        <p14:creationId xmlns:p14="http://schemas.microsoft.com/office/powerpoint/2010/main" val="132219204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54274" name="Rectangle 2"/>
          <p:cNvSpPr>
            <a:spLocks noGrp="1" noRot="1" noChangeArrowheads="1"/>
          </p:cNvSpPr>
          <p:nvPr>
            <p:ph type="ctrTitle"/>
          </p:nvPr>
        </p:nvSpPr>
        <p:spPr>
          <a:xfrm>
            <a:off x="914400" y="1981200"/>
            <a:ext cx="10363200" cy="1600200"/>
          </a:xfrm>
        </p:spPr>
        <p:txBody>
          <a:bodyPr/>
          <a:lstStyle>
            <a:lvl1pPr>
              <a:defRPr/>
            </a:lvl1pPr>
          </a:lstStyle>
          <a:p>
            <a:pPr lvl="0"/>
            <a:r>
              <a:rPr lang="zh-TW" altLang="en-US" noProof="0" smtClean="0"/>
              <a:t>按一下以編輯母片標題樣式</a:t>
            </a:r>
          </a:p>
        </p:txBody>
      </p:sp>
      <p:sp>
        <p:nvSpPr>
          <p:cNvPr id="54275"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54276" name="Rectangle 4"/>
          <p:cNvSpPr>
            <a:spLocks noGrp="1" noChangeArrowheads="1"/>
          </p:cNvSpPr>
          <p:nvPr>
            <p:ph type="dt" sz="quarter" idx="2"/>
          </p:nvPr>
        </p:nvSpPr>
        <p:spPr/>
        <p:txBody>
          <a:bodyPr/>
          <a:lstStyle>
            <a:lvl1pPr>
              <a:defRPr/>
            </a:lvl1pPr>
          </a:lstStyle>
          <a:p>
            <a:endParaRPr lang="en-US" altLang="zh-TW">
              <a:solidFill>
                <a:srgbClr val="FFFFFF"/>
              </a:solidFill>
            </a:endParaRPr>
          </a:p>
        </p:txBody>
      </p:sp>
      <p:sp>
        <p:nvSpPr>
          <p:cNvPr id="54277" name="Rectangle 5"/>
          <p:cNvSpPr>
            <a:spLocks noGrp="1" noChangeArrowheads="1"/>
          </p:cNvSpPr>
          <p:nvPr>
            <p:ph type="ftr" sz="quarter" idx="3"/>
          </p:nvPr>
        </p:nvSpPr>
        <p:spPr/>
        <p:txBody>
          <a:bodyPr/>
          <a:lstStyle>
            <a:lvl1pPr>
              <a:defRPr/>
            </a:lvl1pPr>
          </a:lstStyle>
          <a:p>
            <a:endParaRPr lang="en-US" altLang="zh-TW">
              <a:solidFill>
                <a:srgbClr val="FFFFFF"/>
              </a:solidFill>
            </a:endParaRPr>
          </a:p>
        </p:txBody>
      </p:sp>
      <p:sp>
        <p:nvSpPr>
          <p:cNvPr id="54278" name="Rectangle 6"/>
          <p:cNvSpPr>
            <a:spLocks noGrp="1" noChangeArrowheads="1"/>
          </p:cNvSpPr>
          <p:nvPr>
            <p:ph type="sldNum" sz="quarter" idx="4"/>
          </p:nvPr>
        </p:nvSpPr>
        <p:spPr/>
        <p:txBody>
          <a:bodyPr/>
          <a:lstStyle>
            <a:lvl1pPr>
              <a:defRPr/>
            </a:lvl1pPr>
          </a:lstStyle>
          <a:p>
            <a:fld id="{948770AF-EC1C-49DE-BD96-D51EDD64EC42}"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270090267"/>
      </p:ext>
    </p:extLst>
  </p:cSld>
  <p:clrMapOvr>
    <a:masterClrMapping/>
  </p:clrMapOvr>
  <p:transition spd="slow">
    <p:wedg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FFFFFF"/>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FFFFFF"/>
              </a:solidFill>
            </a:endParaRPr>
          </a:p>
        </p:txBody>
      </p:sp>
      <p:sp>
        <p:nvSpPr>
          <p:cNvPr id="6" name="投影片編號版面配置區 5"/>
          <p:cNvSpPr>
            <a:spLocks noGrp="1"/>
          </p:cNvSpPr>
          <p:nvPr>
            <p:ph type="sldNum" sz="quarter" idx="12"/>
          </p:nvPr>
        </p:nvSpPr>
        <p:spPr/>
        <p:txBody>
          <a:bodyPr/>
          <a:lstStyle>
            <a:lvl1pPr>
              <a:defRPr/>
            </a:lvl1pPr>
          </a:lstStyle>
          <a:p>
            <a:fld id="{8DBC2B54-A09E-4059-9DFB-2B096FA93E79}"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322404739"/>
      </p:ext>
    </p:extLst>
  </p:cSld>
  <p:clrMapOvr>
    <a:masterClrMapping/>
  </p:clrMapOvr>
  <p:transition spd="slow">
    <p:wheel spokes="2"/>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FFFFFF"/>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FFFFFF"/>
              </a:solidFill>
            </a:endParaRPr>
          </a:p>
        </p:txBody>
      </p:sp>
      <p:sp>
        <p:nvSpPr>
          <p:cNvPr id="6" name="投影片編號版面配置區 5"/>
          <p:cNvSpPr>
            <a:spLocks noGrp="1"/>
          </p:cNvSpPr>
          <p:nvPr>
            <p:ph type="sldNum" sz="quarter" idx="12"/>
          </p:nvPr>
        </p:nvSpPr>
        <p:spPr/>
        <p:txBody>
          <a:bodyPr/>
          <a:lstStyle>
            <a:lvl1pPr>
              <a:defRPr/>
            </a:lvl1pPr>
          </a:lstStyle>
          <a:p>
            <a:fld id="{E9D27ABE-5430-4E5D-B429-A92CA4C992F5}"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34867567"/>
      </p:ext>
    </p:extLst>
  </p:cSld>
  <p:clrMapOvr>
    <a:masterClrMapping/>
  </p:clrMapOvr>
  <p:transition spd="slow">
    <p:wheel spokes="2"/>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FFFFFF"/>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FFFFFF"/>
              </a:solidFill>
            </a:endParaRPr>
          </a:p>
        </p:txBody>
      </p:sp>
      <p:sp>
        <p:nvSpPr>
          <p:cNvPr id="7" name="投影片編號版面配置區 6"/>
          <p:cNvSpPr>
            <a:spLocks noGrp="1"/>
          </p:cNvSpPr>
          <p:nvPr>
            <p:ph type="sldNum" sz="quarter" idx="12"/>
          </p:nvPr>
        </p:nvSpPr>
        <p:spPr/>
        <p:txBody>
          <a:bodyPr/>
          <a:lstStyle>
            <a:lvl1pPr>
              <a:defRPr/>
            </a:lvl1pPr>
          </a:lstStyle>
          <a:p>
            <a:fld id="{3E6AEAF3-5F57-4056-B69C-6E78EF4CF6EF}"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1233632030"/>
      </p:ext>
    </p:extLst>
  </p:cSld>
  <p:clrMapOvr>
    <a:masterClrMapping/>
  </p:clrMapOvr>
  <p:transition spd="slow">
    <p:wheel spokes="2"/>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8015012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FFFFFF"/>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FFFFFF"/>
              </a:solidFill>
            </a:endParaRPr>
          </a:p>
        </p:txBody>
      </p:sp>
      <p:sp>
        <p:nvSpPr>
          <p:cNvPr id="9" name="投影片編號版面配置區 8"/>
          <p:cNvSpPr>
            <a:spLocks noGrp="1"/>
          </p:cNvSpPr>
          <p:nvPr>
            <p:ph type="sldNum" sz="quarter" idx="12"/>
          </p:nvPr>
        </p:nvSpPr>
        <p:spPr/>
        <p:txBody>
          <a:bodyPr/>
          <a:lstStyle>
            <a:lvl1pPr>
              <a:defRPr/>
            </a:lvl1pPr>
          </a:lstStyle>
          <a:p>
            <a:fld id="{75C28AFC-34C1-4DD1-8749-333C95E8F53D}"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4214349767"/>
      </p:ext>
    </p:extLst>
  </p:cSld>
  <p:clrMapOvr>
    <a:masterClrMapping/>
  </p:clrMapOvr>
  <p:transition spd="slow">
    <p:wheel spokes="2"/>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FFFFFF"/>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FFFFFF"/>
              </a:solidFill>
            </a:endParaRPr>
          </a:p>
        </p:txBody>
      </p:sp>
      <p:sp>
        <p:nvSpPr>
          <p:cNvPr id="5" name="投影片編號版面配置區 4"/>
          <p:cNvSpPr>
            <a:spLocks noGrp="1"/>
          </p:cNvSpPr>
          <p:nvPr>
            <p:ph type="sldNum" sz="quarter" idx="12"/>
          </p:nvPr>
        </p:nvSpPr>
        <p:spPr/>
        <p:txBody>
          <a:bodyPr/>
          <a:lstStyle>
            <a:lvl1pPr>
              <a:defRPr/>
            </a:lvl1pPr>
          </a:lstStyle>
          <a:p>
            <a:fld id="{FCA68C3D-B98B-4BF3-A55F-5FC3574C0471}"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834422837"/>
      </p:ext>
    </p:extLst>
  </p:cSld>
  <p:clrMapOvr>
    <a:masterClrMapping/>
  </p:clrMapOvr>
  <p:transition spd="slow">
    <p:wheel spokes="2"/>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FFFFFF"/>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FFFFFF"/>
              </a:solidFill>
            </a:endParaRPr>
          </a:p>
        </p:txBody>
      </p:sp>
      <p:sp>
        <p:nvSpPr>
          <p:cNvPr id="4" name="投影片編號版面配置區 3"/>
          <p:cNvSpPr>
            <a:spLocks noGrp="1"/>
          </p:cNvSpPr>
          <p:nvPr>
            <p:ph type="sldNum" sz="quarter" idx="12"/>
          </p:nvPr>
        </p:nvSpPr>
        <p:spPr/>
        <p:txBody>
          <a:bodyPr/>
          <a:lstStyle>
            <a:lvl1pPr>
              <a:defRPr/>
            </a:lvl1pPr>
          </a:lstStyle>
          <a:p>
            <a:fld id="{2E939B39-793D-435C-8BB6-B444B56A5E1E}"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1167912306"/>
      </p:ext>
    </p:extLst>
  </p:cSld>
  <p:clrMapOvr>
    <a:masterClrMapping/>
  </p:clrMapOvr>
  <p:transition spd="slow">
    <p:wheel spokes="2"/>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FFFFFF"/>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FFFFFF"/>
              </a:solidFill>
            </a:endParaRPr>
          </a:p>
        </p:txBody>
      </p:sp>
      <p:sp>
        <p:nvSpPr>
          <p:cNvPr id="7" name="投影片編號版面配置區 6"/>
          <p:cNvSpPr>
            <a:spLocks noGrp="1"/>
          </p:cNvSpPr>
          <p:nvPr>
            <p:ph type="sldNum" sz="quarter" idx="12"/>
          </p:nvPr>
        </p:nvSpPr>
        <p:spPr/>
        <p:txBody>
          <a:bodyPr/>
          <a:lstStyle>
            <a:lvl1pPr>
              <a:defRPr/>
            </a:lvl1pPr>
          </a:lstStyle>
          <a:p>
            <a:fld id="{9E1C564A-E36C-4FE1-9764-AA3B3ABAFB70}"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720447835"/>
      </p:ext>
    </p:extLst>
  </p:cSld>
  <p:clrMapOvr>
    <a:masterClrMapping/>
  </p:clrMapOvr>
  <p:transition spd="slow">
    <p:wheel spokes="2"/>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FFFFFF"/>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FFFFFF"/>
              </a:solidFill>
            </a:endParaRPr>
          </a:p>
        </p:txBody>
      </p:sp>
      <p:sp>
        <p:nvSpPr>
          <p:cNvPr id="7" name="投影片編號版面配置區 6"/>
          <p:cNvSpPr>
            <a:spLocks noGrp="1"/>
          </p:cNvSpPr>
          <p:nvPr>
            <p:ph type="sldNum" sz="quarter" idx="12"/>
          </p:nvPr>
        </p:nvSpPr>
        <p:spPr/>
        <p:txBody>
          <a:bodyPr/>
          <a:lstStyle>
            <a:lvl1pPr>
              <a:defRPr/>
            </a:lvl1pPr>
          </a:lstStyle>
          <a:p>
            <a:fld id="{5AF4EDEE-0741-4CEE-85D8-C80DD89343ED}"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3260097303"/>
      </p:ext>
    </p:extLst>
  </p:cSld>
  <p:clrMapOvr>
    <a:masterClrMapping/>
  </p:clrMapOvr>
  <p:transition spd="slow">
    <p:wheel spokes="2"/>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FFFFFF"/>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FFFFFF"/>
              </a:solidFill>
            </a:endParaRPr>
          </a:p>
        </p:txBody>
      </p:sp>
      <p:sp>
        <p:nvSpPr>
          <p:cNvPr id="6" name="投影片編號版面配置區 5"/>
          <p:cNvSpPr>
            <a:spLocks noGrp="1"/>
          </p:cNvSpPr>
          <p:nvPr>
            <p:ph type="sldNum" sz="quarter" idx="12"/>
          </p:nvPr>
        </p:nvSpPr>
        <p:spPr/>
        <p:txBody>
          <a:bodyPr/>
          <a:lstStyle>
            <a:lvl1pPr>
              <a:defRPr/>
            </a:lvl1pPr>
          </a:lstStyle>
          <a:p>
            <a:fld id="{806647DC-C6AF-4D9C-8E23-48C73B9C47FD}"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1659508347"/>
      </p:ext>
    </p:extLst>
  </p:cSld>
  <p:clrMapOvr>
    <a:masterClrMapping/>
  </p:clrMapOvr>
  <p:transition spd="slow">
    <p:wheel spokes="2"/>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42918" y="228601"/>
            <a:ext cx="2846916" cy="58705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2167" y="228601"/>
            <a:ext cx="8337551" cy="58705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FFFFFF"/>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FFFFFF"/>
              </a:solidFill>
            </a:endParaRPr>
          </a:p>
        </p:txBody>
      </p:sp>
      <p:sp>
        <p:nvSpPr>
          <p:cNvPr id="6" name="投影片編號版面配置區 5"/>
          <p:cNvSpPr>
            <a:spLocks noGrp="1"/>
          </p:cNvSpPr>
          <p:nvPr>
            <p:ph type="sldNum" sz="quarter" idx="12"/>
          </p:nvPr>
        </p:nvSpPr>
        <p:spPr/>
        <p:txBody>
          <a:bodyPr/>
          <a:lstStyle>
            <a:lvl1pPr>
              <a:defRPr/>
            </a:lvl1pPr>
          </a:lstStyle>
          <a:p>
            <a:fld id="{C523E602-455D-4BDA-8256-E7ADD9EC9B06}" type="slidenum">
              <a:rPr lang="en-US" altLang="zh-TW">
                <a:solidFill>
                  <a:srgbClr val="FFFFFF"/>
                </a:solidFill>
              </a:rPr>
              <a:pPr/>
              <a:t>‹#›</a:t>
            </a:fld>
            <a:endParaRPr lang="en-US" altLang="zh-TW">
              <a:solidFill>
                <a:srgbClr val="FFFFFF"/>
              </a:solidFill>
            </a:endParaRPr>
          </a:p>
        </p:txBody>
      </p:sp>
    </p:spTree>
    <p:extLst>
      <p:ext uri="{BB962C8B-B14F-4D97-AF65-F5344CB8AC3E}">
        <p14:creationId xmlns:p14="http://schemas.microsoft.com/office/powerpoint/2010/main" val="2295541690"/>
      </p:ext>
    </p:extLst>
  </p:cSld>
  <p:clrMapOvr>
    <a:masterClrMapping/>
  </p:clrMapOvr>
  <p:transition spd="slow">
    <p:wheel spokes="2"/>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3255" y="1122279"/>
            <a:ext cx="9145492" cy="2387364"/>
          </a:xfrm>
        </p:spPr>
        <p:txBody>
          <a:bodyPr anchor="b"/>
          <a:lstStyle>
            <a:lvl1pPr algn="ctr">
              <a:defRPr sz="6350"/>
            </a:lvl1pPr>
          </a:lstStyle>
          <a:p>
            <a:r>
              <a:rPr lang="zh-TW" altLang="en-US"/>
              <a:t>按一下以編輯母片標題樣式</a:t>
            </a:r>
          </a:p>
        </p:txBody>
      </p:sp>
      <p:sp>
        <p:nvSpPr>
          <p:cNvPr id="3" name="副標題 2"/>
          <p:cNvSpPr>
            <a:spLocks noGrp="1"/>
          </p:cNvSpPr>
          <p:nvPr>
            <p:ph type="subTitle" idx="1"/>
          </p:nvPr>
        </p:nvSpPr>
        <p:spPr>
          <a:xfrm>
            <a:off x="1523255" y="3602047"/>
            <a:ext cx="9145492" cy="1656538"/>
          </a:xfrm>
        </p:spPr>
        <p:txBody>
          <a:bodyPr/>
          <a:lstStyle>
            <a:lvl1pPr marL="0" indent="0" algn="ctr">
              <a:buNone/>
              <a:defRPr sz="254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zh-TW" altLang="en-US"/>
              <a:t>按一下以編輯母片副標題樣式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ABABE8E1-3C39-4EB2-86AA-4DF7325375BD}" type="slidenum">
              <a:rPr lang="en-US"/>
              <a:pPr/>
              <a:t>‹#›</a:t>
            </a:fld>
            <a:endParaRPr lang="en-US"/>
          </a:p>
        </p:txBody>
      </p:sp>
    </p:spTree>
    <p:extLst>
      <p:ext uri="{BB962C8B-B14F-4D97-AF65-F5344CB8AC3E}">
        <p14:creationId xmlns:p14="http://schemas.microsoft.com/office/powerpoint/2010/main" val="29994484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488A40B0-375E-42E8-8499-7F3F4059D3AC}" type="slidenum">
              <a:rPr lang="en-US"/>
              <a:pPr/>
              <a:t>‹#›</a:t>
            </a:fld>
            <a:endParaRPr lang="en-US"/>
          </a:p>
        </p:txBody>
      </p:sp>
    </p:spTree>
    <p:extLst>
      <p:ext uri="{BB962C8B-B14F-4D97-AF65-F5344CB8AC3E}">
        <p14:creationId xmlns:p14="http://schemas.microsoft.com/office/powerpoint/2010/main" val="80917270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2313" y="1710300"/>
            <a:ext cx="10515426" cy="2852740"/>
          </a:xfrm>
        </p:spPr>
        <p:txBody>
          <a:bodyPr anchor="b"/>
          <a:lstStyle>
            <a:lvl1pPr>
              <a:defRPr sz="6350"/>
            </a:lvl1pPr>
          </a:lstStyle>
          <a:p>
            <a:r>
              <a:rPr lang="zh-TW" altLang="en-US"/>
              <a:t>按一下以編輯母片標題樣式</a:t>
            </a:r>
          </a:p>
        </p:txBody>
      </p:sp>
      <p:sp>
        <p:nvSpPr>
          <p:cNvPr id="3" name="文字版面配置區 2"/>
          <p:cNvSpPr>
            <a:spLocks noGrp="1"/>
          </p:cNvSpPr>
          <p:nvPr>
            <p:ph type="body" idx="1"/>
          </p:nvPr>
        </p:nvSpPr>
        <p:spPr>
          <a:xfrm>
            <a:off x="832313" y="4589921"/>
            <a:ext cx="10515426" cy="1500293"/>
          </a:xfrm>
        </p:spPr>
        <p:txBody>
          <a:bodyPr/>
          <a:lstStyle>
            <a:lvl1pPr marL="0" indent="0">
              <a:buNone/>
              <a:defRPr sz="2540"/>
            </a:lvl1pPr>
            <a:lvl2pPr marL="483855" indent="0">
              <a:buNone/>
              <a:defRPr sz="2117"/>
            </a:lvl2pPr>
            <a:lvl3pPr marL="967710" indent="0">
              <a:buNone/>
              <a:defRPr sz="1905"/>
            </a:lvl3pPr>
            <a:lvl4pPr marL="1451564" indent="0">
              <a:buNone/>
              <a:defRPr sz="1693"/>
            </a:lvl4pPr>
            <a:lvl5pPr marL="1935419" indent="0">
              <a:buNone/>
              <a:defRPr sz="1693"/>
            </a:lvl5pPr>
            <a:lvl6pPr marL="2419274" indent="0">
              <a:buNone/>
              <a:defRPr sz="1693"/>
            </a:lvl6pPr>
            <a:lvl7pPr marL="2903129" indent="0">
              <a:buNone/>
              <a:defRPr sz="1693"/>
            </a:lvl7pPr>
            <a:lvl8pPr marL="3386983" indent="0">
              <a:buNone/>
              <a:defRPr sz="1693"/>
            </a:lvl8pPr>
            <a:lvl9pPr marL="3870838" indent="0">
              <a:buNone/>
              <a:defRPr sz="1693"/>
            </a:lvl9pPr>
          </a:lstStyle>
          <a:p>
            <a:pPr lvl="0"/>
            <a:r>
              <a:rPr lang="zh-TW" altLang="en-US"/>
              <a:t>按一下以編輯母片文字樣式</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27474538-1186-4563-BBC1-FA10A7773475}" type="slidenum">
              <a:rPr lang="en-US"/>
              <a:pPr/>
              <a:t>‹#›</a:t>
            </a:fld>
            <a:endParaRPr lang="en-US"/>
          </a:p>
        </p:txBody>
      </p:sp>
    </p:spTree>
    <p:extLst>
      <p:ext uri="{BB962C8B-B14F-4D97-AF65-F5344CB8AC3E}">
        <p14:creationId xmlns:p14="http://schemas.microsoft.com/office/powerpoint/2010/main" val="69813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05218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302" y="1604457"/>
            <a:ext cx="5388135" cy="452439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88590" y="1604457"/>
            <a:ext cx="5390127" cy="452439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3E0CCC6B-B7AC-485E-A025-4417EC9B0532}" type="slidenum">
              <a:rPr lang="en-US"/>
              <a:pPr/>
              <a:t>‹#›</a:t>
            </a:fld>
            <a:endParaRPr lang="en-US"/>
          </a:p>
        </p:txBody>
      </p:sp>
    </p:spTree>
    <p:extLst>
      <p:ext uri="{BB962C8B-B14F-4D97-AF65-F5344CB8AC3E}">
        <p14:creationId xmlns:p14="http://schemas.microsoft.com/office/powerpoint/2010/main" val="9640554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278" y="364574"/>
            <a:ext cx="10515426" cy="1325566"/>
          </a:xfrm>
        </p:spPr>
        <p:txBody>
          <a:bodyPr/>
          <a:lstStyle/>
          <a:p>
            <a:r>
              <a:rPr lang="zh-TW" altLang="en-US"/>
              <a:t>按一下以編輯母片標題樣式</a:t>
            </a:r>
          </a:p>
        </p:txBody>
      </p:sp>
      <p:sp>
        <p:nvSpPr>
          <p:cNvPr id="3" name="文字版面配置區 2"/>
          <p:cNvSpPr>
            <a:spLocks noGrp="1"/>
          </p:cNvSpPr>
          <p:nvPr>
            <p:ph type="body" idx="1"/>
          </p:nvPr>
        </p:nvSpPr>
        <p:spPr>
          <a:xfrm>
            <a:off x="840279" y="1681740"/>
            <a:ext cx="5157158"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zh-TW" altLang="en-US"/>
              <a:t>按一下以編輯母片文字樣式</a:t>
            </a:r>
          </a:p>
        </p:txBody>
      </p:sp>
      <p:sp>
        <p:nvSpPr>
          <p:cNvPr id="4" name="內容版面配置區 3"/>
          <p:cNvSpPr>
            <a:spLocks noGrp="1"/>
          </p:cNvSpPr>
          <p:nvPr>
            <p:ph sz="half" idx="2"/>
          </p:nvPr>
        </p:nvSpPr>
        <p:spPr>
          <a:xfrm>
            <a:off x="840279" y="2504969"/>
            <a:ext cx="5157158" cy="368436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661" y="1681740"/>
            <a:ext cx="5183044" cy="823229"/>
          </a:xfrm>
        </p:spPr>
        <p:txBody>
          <a:bodyPr anchor="b"/>
          <a:lstStyle>
            <a:lvl1pPr marL="0" indent="0">
              <a:buNone/>
              <a:defRPr sz="2540" b="1"/>
            </a:lvl1pPr>
            <a:lvl2pPr marL="483855" indent="0">
              <a:buNone/>
              <a:defRPr sz="2117" b="1"/>
            </a:lvl2pPr>
            <a:lvl3pPr marL="967710" indent="0">
              <a:buNone/>
              <a:defRPr sz="1905" b="1"/>
            </a:lvl3pPr>
            <a:lvl4pPr marL="1451564" indent="0">
              <a:buNone/>
              <a:defRPr sz="1693" b="1"/>
            </a:lvl4pPr>
            <a:lvl5pPr marL="1935419" indent="0">
              <a:buNone/>
              <a:defRPr sz="1693" b="1"/>
            </a:lvl5pPr>
            <a:lvl6pPr marL="2419274" indent="0">
              <a:buNone/>
              <a:defRPr sz="1693" b="1"/>
            </a:lvl6pPr>
            <a:lvl7pPr marL="2903129" indent="0">
              <a:buNone/>
              <a:defRPr sz="1693" b="1"/>
            </a:lvl7pPr>
            <a:lvl8pPr marL="3386983" indent="0">
              <a:buNone/>
              <a:defRPr sz="1693" b="1"/>
            </a:lvl8pPr>
            <a:lvl9pPr marL="3870838" indent="0">
              <a:buNone/>
              <a:defRPr sz="1693" b="1"/>
            </a:lvl9pPr>
          </a:lstStyle>
          <a:p>
            <a:pPr lvl="0"/>
            <a:r>
              <a:rPr lang="zh-TW" altLang="en-US"/>
              <a:t>按一下以編輯母片文字樣式</a:t>
            </a:r>
          </a:p>
        </p:txBody>
      </p:sp>
      <p:sp>
        <p:nvSpPr>
          <p:cNvPr id="6" name="內容版面配置區 5"/>
          <p:cNvSpPr>
            <a:spLocks noGrp="1"/>
          </p:cNvSpPr>
          <p:nvPr>
            <p:ph sz="quarter" idx="4"/>
          </p:nvPr>
        </p:nvSpPr>
        <p:spPr>
          <a:xfrm>
            <a:off x="6172661" y="2504969"/>
            <a:ext cx="5183044" cy="368436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idx="10"/>
          </p:nvPr>
        </p:nvSpPr>
        <p:spPr/>
        <p:txBody>
          <a:bodyPr/>
          <a:lstStyle>
            <a:lvl1pPr>
              <a:defRPr/>
            </a:lvl1pPr>
          </a:lstStyle>
          <a:p>
            <a:endParaRPr lang="en-US"/>
          </a:p>
        </p:txBody>
      </p:sp>
      <p:sp>
        <p:nvSpPr>
          <p:cNvPr id="8" name="頁尾版面配置區 7"/>
          <p:cNvSpPr>
            <a:spLocks noGrp="1"/>
          </p:cNvSpPr>
          <p:nvPr>
            <p:ph type="ftr" idx="11"/>
          </p:nvPr>
        </p:nvSpPr>
        <p:spPr/>
        <p:txBody>
          <a:bodyPr/>
          <a:lstStyle>
            <a:lvl1pPr>
              <a:defRPr/>
            </a:lvl1pPr>
          </a:lstStyle>
          <a:p>
            <a:endParaRPr lang="en-US"/>
          </a:p>
        </p:txBody>
      </p:sp>
      <p:sp>
        <p:nvSpPr>
          <p:cNvPr id="9" name="投影片編號版面配置區 8"/>
          <p:cNvSpPr>
            <a:spLocks noGrp="1"/>
          </p:cNvSpPr>
          <p:nvPr>
            <p:ph type="sldNum" idx="12"/>
          </p:nvPr>
        </p:nvSpPr>
        <p:spPr/>
        <p:txBody>
          <a:bodyPr/>
          <a:lstStyle>
            <a:lvl1pPr>
              <a:defRPr/>
            </a:lvl1pPr>
          </a:lstStyle>
          <a:p>
            <a:fld id="{F234DBD2-B988-47E1-9A1F-268B8E556201}" type="slidenum">
              <a:rPr lang="en-US"/>
              <a:pPr/>
              <a:t>‹#›</a:t>
            </a:fld>
            <a:endParaRPr lang="en-US"/>
          </a:p>
        </p:txBody>
      </p:sp>
    </p:spTree>
    <p:extLst>
      <p:ext uri="{BB962C8B-B14F-4D97-AF65-F5344CB8AC3E}">
        <p14:creationId xmlns:p14="http://schemas.microsoft.com/office/powerpoint/2010/main" val="160478610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idx="10"/>
          </p:nvPr>
        </p:nvSpPr>
        <p:spPr/>
        <p:txBody>
          <a:bodyPr/>
          <a:lstStyle>
            <a:lvl1pPr>
              <a:defRPr/>
            </a:lvl1pPr>
          </a:lstStyle>
          <a:p>
            <a:endParaRPr lang="en-US"/>
          </a:p>
        </p:txBody>
      </p:sp>
      <p:sp>
        <p:nvSpPr>
          <p:cNvPr id="4" name="頁尾版面配置區 3"/>
          <p:cNvSpPr>
            <a:spLocks noGrp="1"/>
          </p:cNvSpPr>
          <p:nvPr>
            <p:ph type="ftr" idx="11"/>
          </p:nvPr>
        </p:nvSpPr>
        <p:spPr/>
        <p:txBody>
          <a:bodyPr/>
          <a:lstStyle>
            <a:lvl1pPr>
              <a:defRPr/>
            </a:lvl1pPr>
          </a:lstStyle>
          <a:p>
            <a:endParaRPr lang="en-US"/>
          </a:p>
        </p:txBody>
      </p:sp>
      <p:sp>
        <p:nvSpPr>
          <p:cNvPr id="5" name="投影片編號版面配置區 4"/>
          <p:cNvSpPr>
            <a:spLocks noGrp="1"/>
          </p:cNvSpPr>
          <p:nvPr>
            <p:ph type="sldNum" idx="12"/>
          </p:nvPr>
        </p:nvSpPr>
        <p:spPr/>
        <p:txBody>
          <a:bodyPr/>
          <a:lstStyle>
            <a:lvl1pPr>
              <a:defRPr/>
            </a:lvl1pPr>
          </a:lstStyle>
          <a:p>
            <a:fld id="{223EF78C-10A7-44AA-992B-D9B39B69470A}" type="slidenum">
              <a:rPr lang="en-US"/>
              <a:pPr/>
              <a:t>‹#›</a:t>
            </a:fld>
            <a:endParaRPr lang="en-US"/>
          </a:p>
        </p:txBody>
      </p:sp>
    </p:spTree>
    <p:extLst>
      <p:ext uri="{BB962C8B-B14F-4D97-AF65-F5344CB8AC3E}">
        <p14:creationId xmlns:p14="http://schemas.microsoft.com/office/powerpoint/2010/main" val="78129417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US"/>
          </a:p>
        </p:txBody>
      </p:sp>
      <p:sp>
        <p:nvSpPr>
          <p:cNvPr id="3" name="頁尾版面配置區 2"/>
          <p:cNvSpPr>
            <a:spLocks noGrp="1"/>
          </p:cNvSpPr>
          <p:nvPr>
            <p:ph type="ftr" idx="11"/>
          </p:nvPr>
        </p:nvSpPr>
        <p:spPr/>
        <p:txBody>
          <a:bodyPr/>
          <a:lstStyle>
            <a:lvl1pPr>
              <a:defRPr/>
            </a:lvl1pPr>
          </a:lstStyle>
          <a:p>
            <a:endParaRPr lang="en-US"/>
          </a:p>
        </p:txBody>
      </p:sp>
      <p:sp>
        <p:nvSpPr>
          <p:cNvPr id="4" name="投影片編號版面配置區 3"/>
          <p:cNvSpPr>
            <a:spLocks noGrp="1"/>
          </p:cNvSpPr>
          <p:nvPr>
            <p:ph type="sldNum" idx="12"/>
          </p:nvPr>
        </p:nvSpPr>
        <p:spPr/>
        <p:txBody>
          <a:bodyPr/>
          <a:lstStyle>
            <a:lvl1pPr>
              <a:defRPr/>
            </a:lvl1pPr>
          </a:lstStyle>
          <a:p>
            <a:fld id="{40F3943A-9405-418C-ACAF-44450053A308}" type="slidenum">
              <a:rPr lang="en-US"/>
              <a:pPr/>
              <a:t>‹#›</a:t>
            </a:fld>
            <a:endParaRPr lang="en-US"/>
          </a:p>
        </p:txBody>
      </p:sp>
    </p:spTree>
    <p:extLst>
      <p:ext uri="{BB962C8B-B14F-4D97-AF65-F5344CB8AC3E}">
        <p14:creationId xmlns:p14="http://schemas.microsoft.com/office/powerpoint/2010/main" val="3509714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279" y="456976"/>
            <a:ext cx="3932582" cy="1601097"/>
          </a:xfrm>
        </p:spPr>
        <p:txBody>
          <a:bodyPr anchor="b"/>
          <a:lstStyle>
            <a:lvl1pPr>
              <a:defRPr sz="3387"/>
            </a:lvl1pPr>
          </a:lstStyle>
          <a:p>
            <a:r>
              <a:rPr lang="zh-TW" altLang="en-US"/>
              <a:t>按一下以編輯母片標題樣式</a:t>
            </a:r>
          </a:p>
        </p:txBody>
      </p:sp>
      <p:sp>
        <p:nvSpPr>
          <p:cNvPr id="3" name="內容版面配置區 2"/>
          <p:cNvSpPr>
            <a:spLocks noGrp="1"/>
          </p:cNvSpPr>
          <p:nvPr>
            <p:ph idx="1"/>
          </p:nvPr>
        </p:nvSpPr>
        <p:spPr>
          <a:xfrm>
            <a:off x="5183044" y="987875"/>
            <a:ext cx="6172660" cy="4873851"/>
          </a:xfrm>
        </p:spPr>
        <p:txBody>
          <a:bodyPr/>
          <a:lstStyle>
            <a:lvl1pPr>
              <a:defRPr sz="3387"/>
            </a:lvl1pPr>
            <a:lvl2pPr>
              <a:defRPr sz="2963"/>
            </a:lvl2pPr>
            <a:lvl3pPr>
              <a:defRPr sz="2540"/>
            </a:lvl3pPr>
            <a:lvl4pPr>
              <a:defRPr sz="2117"/>
            </a:lvl4pPr>
            <a:lvl5pPr>
              <a:defRPr sz="2117"/>
            </a:lvl5pPr>
            <a:lvl6pPr>
              <a:defRPr sz="2117"/>
            </a:lvl6pPr>
            <a:lvl7pPr>
              <a:defRPr sz="2117"/>
            </a:lvl7pPr>
            <a:lvl8pPr>
              <a:defRPr sz="2117"/>
            </a:lvl8pPr>
            <a:lvl9pPr>
              <a:defRPr sz="211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40279" y="2058073"/>
            <a:ext cx="3932582"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791FE272-163E-4E4A-ABC7-716AEA030459}" type="slidenum">
              <a:rPr lang="en-US"/>
              <a:pPr/>
              <a:t>‹#›</a:t>
            </a:fld>
            <a:endParaRPr lang="en-US"/>
          </a:p>
        </p:txBody>
      </p:sp>
    </p:spTree>
    <p:extLst>
      <p:ext uri="{BB962C8B-B14F-4D97-AF65-F5344CB8AC3E}">
        <p14:creationId xmlns:p14="http://schemas.microsoft.com/office/powerpoint/2010/main" val="201122658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279" y="456976"/>
            <a:ext cx="3932582" cy="1601097"/>
          </a:xfrm>
        </p:spPr>
        <p:txBody>
          <a:bodyPr anchor="b"/>
          <a:lstStyle>
            <a:lvl1pPr>
              <a:defRPr sz="3387"/>
            </a:lvl1pPr>
          </a:lstStyle>
          <a:p>
            <a:r>
              <a:rPr lang="zh-TW" altLang="en-US"/>
              <a:t>按一下以編輯母片標題樣式</a:t>
            </a:r>
          </a:p>
        </p:txBody>
      </p:sp>
      <p:sp>
        <p:nvSpPr>
          <p:cNvPr id="3" name="圖片版面配置區 2"/>
          <p:cNvSpPr>
            <a:spLocks noGrp="1"/>
          </p:cNvSpPr>
          <p:nvPr>
            <p:ph type="pic" idx="1"/>
          </p:nvPr>
        </p:nvSpPr>
        <p:spPr>
          <a:xfrm>
            <a:off x="5183044" y="987875"/>
            <a:ext cx="6172660" cy="4873851"/>
          </a:xfrm>
        </p:spPr>
        <p:txBody>
          <a:bodyPr/>
          <a:lstStyle>
            <a:lvl1pPr marL="0" indent="0">
              <a:buNone/>
              <a:defRPr sz="3387"/>
            </a:lvl1pPr>
            <a:lvl2pPr marL="483855" indent="0">
              <a:buNone/>
              <a:defRPr sz="2963"/>
            </a:lvl2pPr>
            <a:lvl3pPr marL="967710" indent="0">
              <a:buNone/>
              <a:defRPr sz="2540"/>
            </a:lvl3pPr>
            <a:lvl4pPr marL="1451564" indent="0">
              <a:buNone/>
              <a:defRPr sz="2117"/>
            </a:lvl4pPr>
            <a:lvl5pPr marL="1935419" indent="0">
              <a:buNone/>
              <a:defRPr sz="2117"/>
            </a:lvl5pPr>
            <a:lvl6pPr marL="2419274" indent="0">
              <a:buNone/>
              <a:defRPr sz="2117"/>
            </a:lvl6pPr>
            <a:lvl7pPr marL="2903129" indent="0">
              <a:buNone/>
              <a:defRPr sz="2117"/>
            </a:lvl7pPr>
            <a:lvl8pPr marL="3386983" indent="0">
              <a:buNone/>
              <a:defRPr sz="2117"/>
            </a:lvl8pPr>
            <a:lvl9pPr marL="3870838" indent="0">
              <a:buNone/>
              <a:defRPr sz="2117"/>
            </a:lvl9pPr>
          </a:lstStyle>
          <a:p>
            <a:endParaRPr lang="zh-TW" altLang="en-US"/>
          </a:p>
        </p:txBody>
      </p:sp>
      <p:sp>
        <p:nvSpPr>
          <p:cNvPr id="4" name="文字版面配置區 3"/>
          <p:cNvSpPr>
            <a:spLocks noGrp="1"/>
          </p:cNvSpPr>
          <p:nvPr>
            <p:ph type="body" sz="half" idx="2"/>
          </p:nvPr>
        </p:nvSpPr>
        <p:spPr>
          <a:xfrm>
            <a:off x="840279" y="2058073"/>
            <a:ext cx="3932582" cy="3810373"/>
          </a:xfrm>
        </p:spPr>
        <p:txBody>
          <a:bodyPr/>
          <a:lstStyle>
            <a:lvl1pPr marL="0" indent="0">
              <a:buNone/>
              <a:defRPr sz="1693"/>
            </a:lvl1pPr>
            <a:lvl2pPr marL="483855" indent="0">
              <a:buNone/>
              <a:defRPr sz="1482"/>
            </a:lvl2pPr>
            <a:lvl3pPr marL="967710" indent="0">
              <a:buNone/>
              <a:defRPr sz="1270"/>
            </a:lvl3pPr>
            <a:lvl4pPr marL="1451564" indent="0">
              <a:buNone/>
              <a:defRPr sz="1058"/>
            </a:lvl4pPr>
            <a:lvl5pPr marL="1935419" indent="0">
              <a:buNone/>
              <a:defRPr sz="1058"/>
            </a:lvl5pPr>
            <a:lvl6pPr marL="2419274" indent="0">
              <a:buNone/>
              <a:defRPr sz="1058"/>
            </a:lvl6pPr>
            <a:lvl7pPr marL="2903129" indent="0">
              <a:buNone/>
              <a:defRPr sz="1058"/>
            </a:lvl7pPr>
            <a:lvl8pPr marL="3386983" indent="0">
              <a:buNone/>
              <a:defRPr sz="1058"/>
            </a:lvl8pPr>
            <a:lvl9pPr marL="3870838" indent="0">
              <a:buNone/>
              <a:defRPr sz="1058"/>
            </a:lvl9pPr>
          </a:lstStyle>
          <a:p>
            <a:pPr lvl="0"/>
            <a:r>
              <a:rPr lang="zh-TW" altLang="en-US"/>
              <a:t>按一下以編輯母片文字樣式</a:t>
            </a:r>
          </a:p>
        </p:txBody>
      </p:sp>
      <p:sp>
        <p:nvSpPr>
          <p:cNvPr id="5" name="日期版面配置區 4"/>
          <p:cNvSpPr>
            <a:spLocks noGrp="1"/>
          </p:cNvSpPr>
          <p:nvPr>
            <p:ph type="dt" idx="10"/>
          </p:nvPr>
        </p:nvSpPr>
        <p:spPr/>
        <p:txBody>
          <a:bodyPr/>
          <a:lstStyle>
            <a:lvl1pPr>
              <a:defRPr/>
            </a:lvl1pPr>
          </a:lstStyle>
          <a:p>
            <a:endParaRPr lang="en-US"/>
          </a:p>
        </p:txBody>
      </p:sp>
      <p:sp>
        <p:nvSpPr>
          <p:cNvPr id="6" name="頁尾版面配置區 5"/>
          <p:cNvSpPr>
            <a:spLocks noGrp="1"/>
          </p:cNvSpPr>
          <p:nvPr>
            <p:ph type="ftr" idx="11"/>
          </p:nvPr>
        </p:nvSpPr>
        <p:spPr/>
        <p:txBody>
          <a:bodyPr/>
          <a:lstStyle>
            <a:lvl1pPr>
              <a:defRPr/>
            </a:lvl1pPr>
          </a:lstStyle>
          <a:p>
            <a:endParaRPr lang="en-US"/>
          </a:p>
        </p:txBody>
      </p:sp>
      <p:sp>
        <p:nvSpPr>
          <p:cNvPr id="7" name="投影片編號版面配置區 6"/>
          <p:cNvSpPr>
            <a:spLocks noGrp="1"/>
          </p:cNvSpPr>
          <p:nvPr>
            <p:ph type="sldNum" idx="12"/>
          </p:nvPr>
        </p:nvSpPr>
        <p:spPr/>
        <p:txBody>
          <a:bodyPr/>
          <a:lstStyle>
            <a:lvl1pPr>
              <a:defRPr/>
            </a:lvl1pPr>
          </a:lstStyle>
          <a:p>
            <a:fld id="{FC95C1C8-824A-4BEA-8C6D-31482B78E6C5}" type="slidenum">
              <a:rPr lang="en-US"/>
              <a:pPr/>
              <a:t>‹#›</a:t>
            </a:fld>
            <a:endParaRPr lang="en-US"/>
          </a:p>
        </p:txBody>
      </p:sp>
    </p:spTree>
    <p:extLst>
      <p:ext uri="{BB962C8B-B14F-4D97-AF65-F5344CB8AC3E}">
        <p14:creationId xmlns:p14="http://schemas.microsoft.com/office/powerpoint/2010/main" val="422671840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1B269A74-94CA-4A12-8BC9-E73733145FDF}" type="slidenum">
              <a:rPr lang="en-US"/>
              <a:pPr/>
              <a:t>‹#›</a:t>
            </a:fld>
            <a:endParaRPr lang="en-US"/>
          </a:p>
        </p:txBody>
      </p:sp>
    </p:spTree>
    <p:extLst>
      <p:ext uri="{BB962C8B-B14F-4D97-AF65-F5344CB8AC3E}">
        <p14:creationId xmlns:p14="http://schemas.microsoft.com/office/powerpoint/2010/main" val="423945351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6860" y="273851"/>
            <a:ext cx="2741856" cy="585500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301" y="273851"/>
            <a:ext cx="8036405" cy="585500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idx="10"/>
          </p:nvPr>
        </p:nvSpPr>
        <p:spPr/>
        <p:txBody>
          <a:bodyPr/>
          <a:lstStyle>
            <a:lvl1pPr>
              <a:defRPr/>
            </a:lvl1pPr>
          </a:lstStyle>
          <a:p>
            <a:endParaRPr lang="en-US"/>
          </a:p>
        </p:txBody>
      </p:sp>
      <p:sp>
        <p:nvSpPr>
          <p:cNvPr id="5" name="頁尾版面配置區 4"/>
          <p:cNvSpPr>
            <a:spLocks noGrp="1"/>
          </p:cNvSpPr>
          <p:nvPr>
            <p:ph type="ftr" idx="11"/>
          </p:nvPr>
        </p:nvSpPr>
        <p:spPr/>
        <p:txBody>
          <a:bodyPr/>
          <a:lstStyle>
            <a:lvl1pPr>
              <a:defRPr/>
            </a:lvl1pPr>
          </a:lstStyle>
          <a:p>
            <a:endParaRPr lang="en-US"/>
          </a:p>
        </p:txBody>
      </p:sp>
      <p:sp>
        <p:nvSpPr>
          <p:cNvPr id="6" name="投影片編號版面配置區 5"/>
          <p:cNvSpPr>
            <a:spLocks noGrp="1"/>
          </p:cNvSpPr>
          <p:nvPr>
            <p:ph type="sldNum" idx="12"/>
          </p:nvPr>
        </p:nvSpPr>
        <p:spPr/>
        <p:txBody>
          <a:bodyPr/>
          <a:lstStyle>
            <a:lvl1pPr>
              <a:defRPr/>
            </a:lvl1pPr>
          </a:lstStyle>
          <a:p>
            <a:fld id="{4430DD90-0338-439F-AA63-B5CF7FE98CC3}" type="slidenum">
              <a:rPr lang="en-US"/>
              <a:pPr/>
              <a:t>‹#›</a:t>
            </a:fld>
            <a:endParaRPr lang="en-US"/>
          </a:p>
        </p:txBody>
      </p:sp>
    </p:spTree>
    <p:extLst>
      <p:ext uri="{BB962C8B-B14F-4D97-AF65-F5344CB8AC3E}">
        <p14:creationId xmlns:p14="http://schemas.microsoft.com/office/powerpoint/2010/main" val="45807397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3" y="233"/>
              <a:ext cx="1856" cy="3626"/>
              <a:chOff x="3010" y="777"/>
              <a:chExt cx="1856" cy="3626"/>
            </a:xfrm>
          </p:grpSpPr>
          <p:sp>
            <p:nvSpPr>
              <p:cNvPr id="39" name="Freeform 4"/>
              <p:cNvSpPr>
                <a:spLocks/>
              </p:cNvSpPr>
              <p:nvPr userDrawn="1"/>
            </p:nvSpPr>
            <p:spPr bwMode="ltGray">
              <a:xfrm rot="12185230" flipV="1">
                <a:off x="3533" y="776"/>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0" name="Freeform 5"/>
              <p:cNvSpPr>
                <a:spLocks/>
              </p:cNvSpPr>
              <p:nvPr userDrawn="1"/>
            </p:nvSpPr>
            <p:spPr bwMode="ltGray">
              <a:xfrm rot="12185230" flipV="1">
                <a:off x="4028" y="1800"/>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1" name="Freeform 6"/>
              <p:cNvSpPr>
                <a:spLocks/>
              </p:cNvSpPr>
              <p:nvPr userDrawn="1"/>
            </p:nvSpPr>
            <p:spPr bwMode="ltGray">
              <a:xfrm rot="12185230" flipV="1">
                <a:off x="3637" y="2165"/>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2" name="Freeform 7"/>
              <p:cNvSpPr>
                <a:spLocks/>
              </p:cNvSpPr>
              <p:nvPr userDrawn="1"/>
            </p:nvSpPr>
            <p:spPr bwMode="ltGray">
              <a:xfrm rot="12185230" flipV="1">
                <a:off x="3977" y="975"/>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3" name="Freeform 8"/>
              <p:cNvSpPr>
                <a:spLocks/>
              </p:cNvSpPr>
              <p:nvPr userDrawn="1"/>
            </p:nvSpPr>
            <p:spPr bwMode="ltGray">
              <a:xfrm rot="12185230" flipV="1">
                <a:off x="3843"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4" name="Freeform 9"/>
              <p:cNvSpPr>
                <a:spLocks/>
              </p:cNvSpPr>
              <p:nvPr userDrawn="1"/>
            </p:nvSpPr>
            <p:spPr bwMode="ltGray">
              <a:xfrm rot="12185230" flipV="1">
                <a:off x="3893"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9"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4" name="Freeform 23"/>
              <p:cNvSpPr>
                <a:spLocks/>
              </p:cNvSpPr>
              <p:nvPr userDrawn="1"/>
            </p:nvSpPr>
            <p:spPr bwMode="ltGray">
              <a:xfrm>
                <a:off x="1788"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4" name="Group 25"/>
            <p:cNvGrpSpPr>
              <a:grpSpLocks/>
            </p:cNvGrpSpPr>
            <p:nvPr userDrawn="1"/>
          </p:nvGrpSpPr>
          <p:grpSpPr bwMode="auto">
            <a:xfrm rot="8524840">
              <a:off x="678" y="3308"/>
              <a:ext cx="500" cy="500"/>
              <a:chOff x="1727" y="867"/>
              <a:chExt cx="129" cy="156"/>
            </a:xfrm>
          </p:grpSpPr>
          <p:sp>
            <p:nvSpPr>
              <p:cNvPr id="30" name="Freeform 26"/>
              <p:cNvSpPr>
                <a:spLocks/>
              </p:cNvSpPr>
              <p:nvPr userDrawn="1"/>
            </p:nvSpPr>
            <p:spPr bwMode="ltGray">
              <a:xfrm>
                <a:off x="1727" y="868"/>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1" name="Freeform 27"/>
              <p:cNvSpPr>
                <a:spLocks/>
              </p:cNvSpPr>
              <p:nvPr userDrawn="1"/>
            </p:nvSpPr>
            <p:spPr bwMode="ltGray">
              <a:xfrm>
                <a:off x="1786" y="896"/>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32" name="Freeform 28"/>
              <p:cNvSpPr>
                <a:spLocks/>
              </p:cNvSpPr>
              <p:nvPr userDrawn="1"/>
            </p:nvSpPr>
            <p:spPr bwMode="ltGray">
              <a:xfrm>
                <a:off x="1772" y="999"/>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5" name="Group 29"/>
            <p:cNvGrpSpPr>
              <a:grpSpLocks/>
            </p:cNvGrpSpPr>
            <p:nvPr userDrawn="1"/>
          </p:nvGrpSpPr>
          <p:grpSpPr bwMode="auto">
            <a:xfrm rot="4106450" flipH="1">
              <a:off x="404" y="269"/>
              <a:ext cx="708" cy="891"/>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6" name="Group 33"/>
            <p:cNvGrpSpPr>
              <a:grpSpLocks/>
            </p:cNvGrpSpPr>
            <p:nvPr userDrawn="1"/>
          </p:nvGrpSpPr>
          <p:grpSpPr bwMode="auto">
            <a:xfrm rot="10015322" flipH="1">
              <a:off x="4617" y="2392"/>
              <a:ext cx="708" cy="891"/>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13359" name="Rectangle 47"/>
          <p:cNvSpPr>
            <a:spLocks noGrp="1" noChangeArrowheads="1"/>
          </p:cNvSpPr>
          <p:nvPr>
            <p:ph type="ctrTitle"/>
          </p:nvPr>
        </p:nvSpPr>
        <p:spPr>
          <a:xfrm>
            <a:off x="3274485" y="596900"/>
            <a:ext cx="8257116" cy="3581400"/>
          </a:xfrm>
          <a:extLst/>
        </p:spPr>
        <p:txBody>
          <a:bodyPr/>
          <a:lstStyle>
            <a:lvl1pPr>
              <a:defRPr sz="5200" b="1"/>
            </a:lvl1pPr>
          </a:lstStyle>
          <a:p>
            <a:pPr lvl="0"/>
            <a:r>
              <a:rPr lang="zh-TW" altLang="en-US" noProof="0" smtClean="0"/>
              <a:t>按一下以編輯母片標題樣式</a:t>
            </a:r>
          </a:p>
        </p:txBody>
      </p:sp>
      <p:sp>
        <p:nvSpPr>
          <p:cNvPr id="1336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zh-TW" altLang="en-US" noProof="0" smtClean="0"/>
              <a:t>按一下以編輯母片副標題樣式</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a:defRPr/>
            </a:pPr>
            <a:endParaRPr lang="en-US" altLang="zh-TW">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ltLang="zh-TW">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fld id="{AEEBCC69-D771-4F49-8B50-E6B115058752}"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164321465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D3B40FB6-A8AF-4D62-A535-35472875F633}"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3562358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045806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39"/>
            <a:ext cx="105156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E3AAA0A3-F69D-4A65-9FE4-1A6C0ACE3CD1}"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343045932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41C29ABB-5EB1-4418-ACD8-FB039C9A25B9}"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261160016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317" y="365126"/>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40318" y="2505075"/>
            <a:ext cx="5158316"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71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fld id="{E0D65D01-ECE3-49D0-A7D0-B40FE31683A6}"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142657546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fld id="{7C084E5F-24DA-4380-8A3E-5F80239DE9F4}"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41486982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fld id="{A156D0BF-E6FA-4706-8A8B-36CB145676B3}"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259804807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6E088890-9D00-46F8-AD63-FCD28D4B7873}"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68970194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fld id="{C919A924-17EC-4819-8F79-307450C988FF}"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2297668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56E6759B-144E-4A80-A654-CB913D4672FE}"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326283233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4968" y="103189"/>
            <a:ext cx="2747433" cy="59531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90551" y="103189"/>
            <a:ext cx="8041216" cy="5953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fld id="{7CF9A1B7-3A6B-448C-9188-3C7ED343CE7E}" type="slidenum">
              <a:rPr lang="en-US" altLang="zh-TW">
                <a:solidFill>
                  <a:srgbClr val="006699"/>
                </a:solidFill>
              </a:rPr>
              <a:pPr/>
              <a:t>‹#›</a:t>
            </a:fld>
            <a:endParaRPr lang="en-US" altLang="zh-TW">
              <a:solidFill>
                <a:srgbClr val="006699"/>
              </a:solidFill>
            </a:endParaRPr>
          </a:p>
        </p:txBody>
      </p:sp>
    </p:spTree>
    <p:extLst>
      <p:ext uri="{BB962C8B-B14F-4D97-AF65-F5344CB8AC3E}">
        <p14:creationId xmlns:p14="http://schemas.microsoft.com/office/powerpoint/2010/main" val="7636723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74546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extLst>
      <p:ext uri="{BB962C8B-B14F-4D97-AF65-F5344CB8AC3E}">
        <p14:creationId xmlns:p14="http://schemas.microsoft.com/office/powerpoint/2010/main" val="299573916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6809146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17705216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zh-TW" altLang="en-US" smtClean="0"/>
              <a:t>按一下以編輯母片標題樣式</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9758650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1020098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2195720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1112964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780146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6" name="Footer Placeholder 5"/>
          <p:cNvSpPr>
            <a:spLocks noGrp="1"/>
          </p:cNvSpPr>
          <p:nvPr>
            <p:ph type="ftr" sz="quarter" idx="11"/>
          </p:nvPr>
        </p:nvSpPr>
        <p:spPr>
          <a:xfrm>
            <a:off x="711200" y="6172201"/>
            <a:ext cx="7748965" cy="365125"/>
          </a:xfrm>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9955306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zh-TW" altLang="en-US" smtClean="0"/>
              <a:t>按一下以編輯母片標題樣式</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20791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13673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641294607"/>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90175468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4133943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90155031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0911600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8690251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46194">
                    <a:lumMod val="50000"/>
                  </a:srgbClr>
                </a:solidFill>
              </a:rPr>
              <a:pPr/>
              <a:t>10/12/2015</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71576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7592630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6279545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5457616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0376114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28137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25364264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6521115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zh-TW" altLang="en-US" smtClean="0"/>
              <a:t>按一下以編輯母片標題樣式</a:t>
            </a:r>
            <a:endParaRPr lang="en-US" dirty="0"/>
          </a:p>
        </p:txBody>
      </p:sp>
    </p:spTree>
    <p:extLst>
      <p:ext uri="{BB962C8B-B14F-4D97-AF65-F5344CB8AC3E}">
        <p14:creationId xmlns:p14="http://schemas.microsoft.com/office/powerpoint/2010/main" val="17189377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86232781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7998992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317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1478488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4180742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a:solidFill>
                <a:srgbClr val="D06F1E">
                  <a:lumMod val="50000"/>
                </a:srgbClr>
              </a:solidFill>
            </a:endParaRPr>
          </a:p>
        </p:txBody>
      </p:sp>
      <p:sp>
        <p:nvSpPr>
          <p:cNvPr id="7" name="Slide Number Placeholder 6"/>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1985670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8" name="Footer Placeholder 7"/>
          <p:cNvSpPr>
            <a:spLocks noGrp="1"/>
          </p:cNvSpPr>
          <p:nvPr>
            <p:ph type="ftr" sz="quarter" idx="11"/>
          </p:nvPr>
        </p:nvSpPr>
        <p:spPr/>
        <p:txBody>
          <a:bodyPr/>
          <a:lstStyle/>
          <a:p>
            <a:endParaRPr lang="en-US">
              <a:solidFill>
                <a:srgbClr val="D06F1E">
                  <a:lumMod val="50000"/>
                </a:srgbClr>
              </a:solidFill>
            </a:endParaRPr>
          </a:p>
        </p:txBody>
      </p:sp>
      <p:sp>
        <p:nvSpPr>
          <p:cNvPr id="9" name="Slide Number Placeholder 8"/>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76820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77597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a:solidFill>
                <a:srgbClr val="D06F1E">
                  <a:lumMod val="50000"/>
                </a:srgbClr>
              </a:solidFill>
            </a:endParaRPr>
          </a:p>
        </p:txBody>
      </p:sp>
      <p:sp>
        <p:nvSpPr>
          <p:cNvPr id="5" name="Slide Number Placeholder 4"/>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2095892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3" name="Footer Placeholder 2"/>
          <p:cNvSpPr>
            <a:spLocks noGrp="1"/>
          </p:cNvSpPr>
          <p:nvPr>
            <p:ph type="ftr" sz="quarter" idx="11"/>
          </p:nvPr>
        </p:nvSpPr>
        <p:spPr/>
        <p:txBody>
          <a:bodyPr/>
          <a:lstStyle/>
          <a:p>
            <a:endParaRPr lang="en-US">
              <a:solidFill>
                <a:srgbClr val="D06F1E">
                  <a:lumMod val="50000"/>
                </a:srgbClr>
              </a:solidFill>
            </a:endParaRPr>
          </a:p>
        </p:txBody>
      </p:sp>
      <p:sp>
        <p:nvSpPr>
          <p:cNvPr id="4" name="Slide Number Placeholder 3"/>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2901833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a:solidFill>
                <a:srgbClr val="D06F1E">
                  <a:lumMod val="50000"/>
                </a:srgbClr>
              </a:solidFill>
            </a:endParaRPr>
          </a:p>
        </p:txBody>
      </p:sp>
      <p:sp>
        <p:nvSpPr>
          <p:cNvPr id="7" name="Slide Number Placeholder 6"/>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2218457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6" name="Footer Placeholder 5"/>
          <p:cNvSpPr>
            <a:spLocks noGrp="1"/>
          </p:cNvSpPr>
          <p:nvPr>
            <p:ph type="ftr" sz="quarter" idx="11"/>
          </p:nvPr>
        </p:nvSpPr>
        <p:spPr/>
        <p:txBody>
          <a:bodyPr/>
          <a:lstStyle/>
          <a:p>
            <a:endParaRPr lang="en-US">
              <a:solidFill>
                <a:srgbClr val="D06F1E">
                  <a:lumMod val="50000"/>
                </a:srgbClr>
              </a:solidFill>
            </a:endParaRPr>
          </a:p>
        </p:txBody>
      </p:sp>
      <p:sp>
        <p:nvSpPr>
          <p:cNvPr id="7" name="Slide Number Placeholder 6"/>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2257125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4" name="Footer Placeholder 3"/>
          <p:cNvSpPr>
            <a:spLocks noGrp="1"/>
          </p:cNvSpPr>
          <p:nvPr>
            <p:ph type="ftr" sz="quarter" idx="11"/>
          </p:nvPr>
        </p:nvSpPr>
        <p:spPr/>
        <p:txBody>
          <a:bodyPr/>
          <a:lstStyle/>
          <a:p>
            <a:endParaRPr lang="en-US">
              <a:solidFill>
                <a:srgbClr val="D06F1E">
                  <a:lumMod val="50000"/>
                </a:srgbClr>
              </a:solidFill>
            </a:endParaRPr>
          </a:p>
        </p:txBody>
      </p:sp>
      <p:sp>
        <p:nvSpPr>
          <p:cNvPr id="5" name="Slide Number Placeholder 4"/>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547278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1720529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527467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29169556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3360651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346662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109589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874807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11"/>
          </p:nvPr>
        </p:nvSpPr>
        <p:spPr/>
        <p:txBody>
          <a:bodyPr/>
          <a:lstStyle/>
          <a:p>
            <a:endParaRPr lang="en-US">
              <a:solidFill>
                <a:srgbClr val="D06F1E">
                  <a:lumMod val="50000"/>
                </a:srgbClr>
              </a:solidFill>
            </a:endParaRPr>
          </a:p>
        </p:txBody>
      </p:sp>
      <p:sp>
        <p:nvSpPr>
          <p:cNvPr id="6" name="Slide Number Placeholder 5"/>
          <p:cNvSpPr>
            <a:spLocks noGrp="1"/>
          </p:cNvSpPr>
          <p:nvPr>
            <p:ph type="sldNum" sz="quarter" idx="12"/>
          </p:nvPr>
        </p:nvSpPr>
        <p:spPr/>
        <p:txBody>
          <a:body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3410429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02E2268-D091-4871-8360-A37450809742}" type="datetimeFigureOut">
              <a:rPr lang="zh-TW" altLang="en-US" smtClean="0"/>
              <a:pPr/>
              <a:t>2015/10/12</a:t>
            </a:fld>
            <a:endParaRPr lang="zh-TW" altLang="en-US"/>
          </a:p>
        </p:txBody>
      </p:sp>
      <p:sp>
        <p:nvSpPr>
          <p:cNvPr id="17" name="頁尾版面配置區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zh-TW" altLang="en-US">
              <a:solidFill>
                <a:srgbClr val="EBDDC3"/>
              </a:solidFill>
            </a:endParaRPr>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A811CF5-9A9D-4C12-B810-D95E18C2A866}" type="slidenum">
              <a:rPr lang="zh-TW" altLang="en-US" smtClean="0">
                <a:solidFill>
                  <a:srgbClr val="EBDDC3"/>
                </a:solidFill>
              </a:rPr>
              <a:pPr/>
              <a:t>‹#›</a:t>
            </a:fld>
            <a:endParaRPr lang="zh-TW" altLang="en-US">
              <a:solidFill>
                <a:srgbClr val="EBDDC3"/>
              </a:solidFill>
            </a:endParaRPr>
          </a:p>
        </p:txBody>
      </p:sp>
    </p:spTree>
    <p:extLst>
      <p:ext uri="{BB962C8B-B14F-4D97-AF65-F5344CB8AC3E}">
        <p14:creationId xmlns:p14="http://schemas.microsoft.com/office/powerpoint/2010/main" val="202224372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5" name="頁尾版面配置區 4"/>
          <p:cNvSpPr>
            <a:spLocks noGrp="1"/>
          </p:cNvSpPr>
          <p:nvPr>
            <p:ph type="ftr" sz="quarter" idx="11"/>
          </p:nvPr>
        </p:nvSpPr>
        <p:spPr/>
        <p:txBody>
          <a:bodyPr/>
          <a:lstStyle/>
          <a:p>
            <a:endParaRPr lang="zh-TW" altLang="en-US">
              <a:solidFill>
                <a:srgbClr val="775F55"/>
              </a:solidFill>
            </a:endParaRPr>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2A811CF5-9A9D-4C12-B810-D95E18C2A866}" type="slidenum">
              <a:rPr lang="zh-TW" altLang="en-US" smtClean="0"/>
              <a:pPr/>
              <a:t>‹#›</a:t>
            </a:fld>
            <a:endParaRPr lang="zh-TW"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57596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A811CF5-9A9D-4C12-B810-D95E18C2A866}"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solidFill>
                <a:srgbClr val="775F55"/>
              </a:solidFill>
            </a:endParaRPr>
          </a:p>
        </p:txBody>
      </p:sp>
    </p:spTree>
    <p:extLst>
      <p:ext uri="{BB962C8B-B14F-4D97-AF65-F5344CB8AC3E}">
        <p14:creationId xmlns:p14="http://schemas.microsoft.com/office/powerpoint/2010/main" val="1076877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10" name="投影片編號版面配置區 9"/>
          <p:cNvSpPr>
            <a:spLocks noGrp="1"/>
          </p:cNvSpPr>
          <p:nvPr>
            <p:ph type="sldNum" sz="quarter" idx="16"/>
          </p:nvPr>
        </p:nvSpPr>
        <p:spPr/>
        <p:txBody>
          <a:bodyPr rtlCol="0"/>
          <a:lstStyle/>
          <a:p>
            <a:fld id="{2A811CF5-9A9D-4C12-B810-D95E18C2A866}"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solidFill>
                <a:srgbClr val="775F55"/>
              </a:solidFill>
            </a:endParaRPr>
          </a:p>
        </p:txBody>
      </p:sp>
    </p:spTree>
    <p:extLst>
      <p:ext uri="{BB962C8B-B14F-4D97-AF65-F5344CB8AC3E}">
        <p14:creationId xmlns:p14="http://schemas.microsoft.com/office/powerpoint/2010/main" val="1796676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12" name="投影片編號版面配置區 11"/>
          <p:cNvSpPr>
            <a:spLocks noGrp="1"/>
          </p:cNvSpPr>
          <p:nvPr>
            <p:ph type="sldNum" sz="quarter" idx="16"/>
          </p:nvPr>
        </p:nvSpPr>
        <p:spPr/>
        <p:txBody>
          <a:bodyPr rtlCol="0"/>
          <a:lstStyle/>
          <a:p>
            <a:fld id="{2A811CF5-9A9D-4C12-B810-D95E18C2A866}"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solidFill>
                <a:srgbClr val="775F55"/>
              </a:solidFill>
            </a:endParaRPr>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3562057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4" name="頁尾版面配置區 3"/>
          <p:cNvSpPr>
            <a:spLocks noGrp="1"/>
          </p:cNvSpPr>
          <p:nvPr>
            <p:ph type="ftr" sz="quarter" idx="11"/>
          </p:nvPr>
        </p:nvSpPr>
        <p:spPr/>
        <p:txBody>
          <a:bodyPr/>
          <a:lstStyle/>
          <a:p>
            <a:endParaRPr lang="zh-TW" altLang="en-US">
              <a:solidFill>
                <a:srgbClr val="775F55"/>
              </a:solidFill>
            </a:endParaRPr>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2A811CF5-9A9D-4C12-B810-D95E18C2A866}" type="slidenum">
              <a:rPr lang="zh-TW" altLang="en-US" smtClean="0"/>
              <a:pPr/>
              <a:t>‹#›</a:t>
            </a:fld>
            <a:endParaRPr lang="zh-TW" altLang="en-US"/>
          </a:p>
        </p:txBody>
      </p:sp>
    </p:spTree>
    <p:extLst>
      <p:ext uri="{BB962C8B-B14F-4D97-AF65-F5344CB8AC3E}">
        <p14:creationId xmlns:p14="http://schemas.microsoft.com/office/powerpoint/2010/main" val="2603197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3" name="頁尾版面配置區 2"/>
          <p:cNvSpPr>
            <a:spLocks noGrp="1"/>
          </p:cNvSpPr>
          <p:nvPr>
            <p:ph type="ftr" sz="quarter" idx="11"/>
          </p:nvPr>
        </p:nvSpPr>
        <p:spPr/>
        <p:txBody>
          <a:bodyPr/>
          <a:lstStyle/>
          <a:p>
            <a:endParaRPr lang="zh-TW" altLang="en-US">
              <a:solidFill>
                <a:srgbClr val="775F55"/>
              </a:solidFill>
            </a:endParaRPr>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2A811CF5-9A9D-4C12-B810-D95E18C2A866}" type="slidenum">
              <a:rPr lang="zh-TW" altLang="en-US" smtClean="0">
                <a:solidFill>
                  <a:srgbClr val="775F55"/>
                </a:solidFill>
              </a:rPr>
              <a:pPr/>
              <a:t>‹#›</a:t>
            </a:fld>
            <a:endParaRPr lang="zh-TW" altLang="en-US">
              <a:solidFill>
                <a:srgbClr val="775F55"/>
              </a:solidFill>
            </a:endParaRPr>
          </a:p>
        </p:txBody>
      </p:sp>
    </p:spTree>
    <p:extLst>
      <p:ext uri="{BB962C8B-B14F-4D97-AF65-F5344CB8AC3E}">
        <p14:creationId xmlns:p14="http://schemas.microsoft.com/office/powerpoint/2010/main" val="1869544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6" name="頁尾版面配置區 5"/>
          <p:cNvSpPr>
            <a:spLocks noGrp="1"/>
          </p:cNvSpPr>
          <p:nvPr>
            <p:ph type="ftr" sz="quarter" idx="11"/>
          </p:nvPr>
        </p:nvSpPr>
        <p:spPr/>
        <p:txBody>
          <a:bodyPr/>
          <a:lstStyle/>
          <a:p>
            <a:endParaRPr lang="zh-TW" altLang="en-US">
              <a:solidFill>
                <a:srgbClr val="775F55"/>
              </a:solidFill>
            </a:endParaRPr>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2A811CF5-9A9D-4C12-B810-D95E18C2A866}" type="slidenum">
              <a:rPr lang="zh-TW" altLang="en-US" smtClean="0"/>
              <a:pPr/>
              <a:t>‹#›</a:t>
            </a:fld>
            <a:endParaRPr lang="zh-TW"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86794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50151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日期版面配置區 11"/>
          <p:cNvSpPr>
            <a:spLocks noGrp="1"/>
          </p:cNvSpPr>
          <p:nvPr>
            <p:ph type="dt" sz="half" idx="10"/>
          </p:nvPr>
        </p:nvSpPr>
        <p:spPr>
          <a:xfrm>
            <a:off x="8331200" y="6248401"/>
            <a:ext cx="3556000" cy="365125"/>
          </a:xfrm>
        </p:spPr>
        <p:txBody>
          <a:bodyPr rtlCol="0"/>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2A811CF5-9A9D-4C12-B810-D95E18C2A866}" type="slidenum">
              <a:rPr lang="zh-TW" altLang="en-US" smtClean="0"/>
              <a:pPr/>
              <a:t>‹#›</a:t>
            </a:fld>
            <a:endParaRPr lang="zh-TW" altLang="en-US"/>
          </a:p>
        </p:txBody>
      </p:sp>
      <p:sp>
        <p:nvSpPr>
          <p:cNvPr id="14" name="頁尾版面配置區 13"/>
          <p:cNvSpPr>
            <a:spLocks noGrp="1"/>
          </p:cNvSpPr>
          <p:nvPr>
            <p:ph type="ftr" sz="quarter" idx="12"/>
          </p:nvPr>
        </p:nvSpPr>
        <p:spPr>
          <a:xfrm>
            <a:off x="2133600" y="6248207"/>
            <a:ext cx="6096000" cy="365125"/>
          </a:xfrm>
        </p:spPr>
        <p:txBody>
          <a:bodyPr rtlCol="0"/>
          <a:lstStyle/>
          <a:p>
            <a:endParaRPr lang="zh-TW" altLang="en-US">
              <a:solidFill>
                <a:srgbClr val="775F55"/>
              </a:solidFill>
            </a:endParaRPr>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97907173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5" name="頁尾版面配置區 4"/>
          <p:cNvSpPr>
            <a:spLocks noGrp="1"/>
          </p:cNvSpPr>
          <p:nvPr>
            <p:ph type="ftr" sz="quarter" idx="11"/>
          </p:nvPr>
        </p:nvSpPr>
        <p:spPr/>
        <p:txBody>
          <a:bodyPr/>
          <a:lstStyle/>
          <a:p>
            <a:endParaRPr lang="zh-TW" altLang="en-US">
              <a:solidFill>
                <a:srgbClr val="775F55"/>
              </a:solidFill>
            </a:endParaRPr>
          </a:p>
        </p:txBody>
      </p:sp>
      <p:sp>
        <p:nvSpPr>
          <p:cNvPr id="6" name="投影片編號版面配置區 5"/>
          <p:cNvSpPr>
            <a:spLocks noGrp="1"/>
          </p:cNvSpPr>
          <p:nvPr>
            <p:ph type="sldNum" sz="quarter" idx="12"/>
          </p:nvPr>
        </p:nvSpPr>
        <p:spPr/>
        <p:txBody>
          <a:bodyPr/>
          <a:lstStyle/>
          <a:p>
            <a:fld id="{2A811CF5-9A9D-4C12-B810-D95E18C2A866}" type="slidenum">
              <a:rPr lang="zh-TW" altLang="en-US" smtClean="0"/>
              <a:pPr/>
              <a:t>‹#›</a:t>
            </a:fld>
            <a:endParaRPr lang="zh-TW" altLang="en-US"/>
          </a:p>
        </p:txBody>
      </p:sp>
    </p:spTree>
    <p:extLst>
      <p:ext uri="{BB962C8B-B14F-4D97-AF65-F5344CB8AC3E}">
        <p14:creationId xmlns:p14="http://schemas.microsoft.com/office/powerpoint/2010/main" val="42561135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1"/>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3"/>
            <a:ext cx="2946400" cy="365125"/>
          </a:xfrm>
        </p:spPr>
        <p:txBody>
          <a:body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5" name="頁尾版面配置區 4"/>
          <p:cNvSpPr>
            <a:spLocks noGrp="1"/>
          </p:cNvSpPr>
          <p:nvPr>
            <p:ph type="ftr" sz="quarter" idx="11"/>
          </p:nvPr>
        </p:nvSpPr>
        <p:spPr>
          <a:xfrm>
            <a:off x="609602" y="6248208"/>
            <a:ext cx="7431311" cy="365125"/>
          </a:xfrm>
        </p:spPr>
        <p:txBody>
          <a:bodyPr/>
          <a:lstStyle/>
          <a:p>
            <a:endParaRPr lang="zh-TW" altLang="en-US">
              <a:solidFill>
                <a:srgbClr val="775F55"/>
              </a:solidFill>
            </a:endParaRPr>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投影片編號版面配置區 5"/>
          <p:cNvSpPr>
            <a:spLocks noGrp="1"/>
          </p:cNvSpPr>
          <p:nvPr>
            <p:ph type="sldNum" sz="quarter" idx="12"/>
          </p:nvPr>
        </p:nvSpPr>
        <p:spPr>
          <a:xfrm rot="5400000">
            <a:off x="8075084" y="103716"/>
            <a:ext cx="533400" cy="325968"/>
          </a:xfrm>
        </p:spPr>
        <p:txBody>
          <a:bodyPr/>
          <a:lstStyle/>
          <a:p>
            <a:fld id="{2A811CF5-9A9D-4C12-B810-D95E18C2A866}" type="slidenum">
              <a:rPr lang="zh-TW" altLang="en-US" smtClean="0"/>
              <a:pPr/>
              <a:t>‹#›</a:t>
            </a:fld>
            <a:endParaRPr lang="zh-TW" altLang="en-US"/>
          </a:p>
        </p:txBody>
      </p:sp>
    </p:spTree>
    <p:extLst>
      <p:ext uri="{BB962C8B-B14F-4D97-AF65-F5344CB8AC3E}">
        <p14:creationId xmlns:p14="http://schemas.microsoft.com/office/powerpoint/2010/main" val="421355632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8818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8067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680567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94982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685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0269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1276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85171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374912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85000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81154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9297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481" y="1121879"/>
            <a:ext cx="9143040" cy="2387771"/>
          </a:xfrm>
        </p:spPr>
        <p:txBody>
          <a:bodyPr anchor="b"/>
          <a:lstStyle>
            <a:lvl1pPr algn="ctr">
              <a:defRPr sz="5443"/>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a:solidFill>
                <a:prstClr val="black"/>
              </a:solidFill>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E7CAF189-53B8-4926-8034-D1935706ACC1}"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787591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a:solidFill>
                <a:prstClr val="black"/>
              </a:solidFill>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92E52F11-F112-4220-9F48-810E492CCA31}"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55937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361" y="1709460"/>
            <a:ext cx="10515839" cy="2852939"/>
          </a:xfrm>
        </p:spPr>
        <p:txBody>
          <a:bodyPr anchor="b"/>
          <a:lstStyle>
            <a:lvl1pPr>
              <a:defRPr sz="5443"/>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361" y="4589763"/>
            <a:ext cx="10515839" cy="1499197"/>
          </a:xfrm>
        </p:spPr>
        <p:txBody>
          <a:bodyPr/>
          <a:lstStyle>
            <a:lvl1pPr marL="0" indent="0">
              <a:buNone/>
              <a:defRPr sz="2177">
                <a:solidFill>
                  <a:schemeClr val="tx1">
                    <a:tint val="75000"/>
                  </a:schemeClr>
                </a:solidFill>
              </a:defRPr>
            </a:lvl1pPr>
            <a:lvl2pPr marL="414772" indent="0">
              <a:buNone/>
              <a:defRPr sz="1814">
                <a:solidFill>
                  <a:schemeClr val="tx1">
                    <a:tint val="75000"/>
                  </a:schemeClr>
                </a:solidFill>
              </a:defRPr>
            </a:lvl2pPr>
            <a:lvl3pPr marL="829544" indent="0">
              <a:buNone/>
              <a:defRPr sz="1633">
                <a:solidFill>
                  <a:schemeClr val="tx1">
                    <a:tint val="75000"/>
                  </a:schemeClr>
                </a:solidFill>
              </a:defRPr>
            </a:lvl3pPr>
            <a:lvl4pPr marL="1244316" indent="0">
              <a:buNone/>
              <a:defRPr sz="1452">
                <a:solidFill>
                  <a:schemeClr val="tx1">
                    <a:tint val="75000"/>
                  </a:schemeClr>
                </a:solidFill>
              </a:defRPr>
            </a:lvl4pPr>
            <a:lvl5pPr marL="1659087" indent="0">
              <a:buNone/>
              <a:defRPr sz="1452">
                <a:solidFill>
                  <a:schemeClr val="tx1">
                    <a:tint val="75000"/>
                  </a:schemeClr>
                </a:solidFill>
              </a:defRPr>
            </a:lvl5pPr>
            <a:lvl6pPr marL="2073859" indent="0">
              <a:buNone/>
              <a:defRPr sz="1452">
                <a:solidFill>
                  <a:schemeClr val="tx1">
                    <a:tint val="75000"/>
                  </a:schemeClr>
                </a:solidFill>
              </a:defRPr>
            </a:lvl6pPr>
            <a:lvl7pPr marL="2488631" indent="0">
              <a:buNone/>
              <a:defRPr sz="1452">
                <a:solidFill>
                  <a:schemeClr val="tx1">
                    <a:tint val="75000"/>
                  </a:schemeClr>
                </a:solidFill>
              </a:defRPr>
            </a:lvl7pPr>
            <a:lvl8pPr marL="2903403" indent="0">
              <a:buNone/>
              <a:defRPr sz="1452">
                <a:solidFill>
                  <a:schemeClr val="tx1">
                    <a:tint val="75000"/>
                  </a:schemeClr>
                </a:solidFill>
              </a:defRPr>
            </a:lvl8pPr>
            <a:lvl9pPr marL="3318175" indent="0">
              <a:buNone/>
              <a:defRPr sz="1452">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a:solidFill>
                <a:prstClr val="black"/>
              </a:solidFill>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46D267DC-9929-4D31-B120-C9BD8F23DC3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16067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8641" y="1604329"/>
            <a:ext cx="5393279" cy="39776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86241" y="1604329"/>
            <a:ext cx="5395200" cy="39776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a:solidFill>
                <a:prstClr val="black"/>
              </a:solidFill>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21F2D7CF-B1B4-4808-B8F7-F1F9D52A14C1}"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97129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041" y="365798"/>
            <a:ext cx="10515839" cy="1324939"/>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zh-TW" altLang="en-US" smtClean="0"/>
              <a:t>按一下以編輯母片文字樣式</a:t>
            </a:r>
          </a:p>
        </p:txBody>
      </p:sp>
      <p:sp>
        <p:nvSpPr>
          <p:cNvPr id="4" name="內容版面配置區 3"/>
          <p:cNvSpPr>
            <a:spLocks noGrp="1"/>
          </p:cNvSpPr>
          <p:nvPr>
            <p:ph sz="half" idx="2"/>
          </p:nvPr>
        </p:nvSpPr>
        <p:spPr>
          <a:xfrm>
            <a:off x="839041" y="2504424"/>
            <a:ext cx="5159039" cy="368534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801" y="2504424"/>
            <a:ext cx="5182079" cy="368534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a:solidFill>
                <a:prstClr val="black"/>
              </a:solidFill>
            </a:endParaRPr>
          </a:p>
        </p:txBody>
      </p:sp>
      <p:sp>
        <p:nvSpPr>
          <p:cNvPr id="8" name="頁尾版面配置區 7"/>
          <p:cNvSpPr>
            <a:spLocks noGrp="1"/>
          </p:cNvSpPr>
          <p:nvPr>
            <p:ph type="ftr" sz="quarter" idx="11"/>
          </p:nvPr>
        </p:nvSpPr>
        <p:spPr/>
        <p:txBody>
          <a:bodyPr/>
          <a:lstStyle/>
          <a:p>
            <a:endParaRPr>
              <a:solidFill>
                <a:prstClr val="black"/>
              </a:solidFill>
            </a:endParaRPr>
          </a:p>
        </p:txBody>
      </p:sp>
      <p:sp>
        <p:nvSpPr>
          <p:cNvPr id="9" name="投影片編號版面配置區 8"/>
          <p:cNvSpPr>
            <a:spLocks noGrp="1"/>
          </p:cNvSpPr>
          <p:nvPr>
            <p:ph type="sldNum" sz="quarter" idx="12"/>
          </p:nvPr>
        </p:nvSpPr>
        <p:spPr/>
        <p:txBody>
          <a:bodyPr/>
          <a:lstStyle/>
          <a:p>
            <a:fld id="{EE9FA4B8-B62C-4FA0-8BA4-82485868A4B4}"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8877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a:solidFill>
                <a:prstClr val="black"/>
              </a:solidFill>
            </a:endParaRPr>
          </a:p>
        </p:txBody>
      </p:sp>
      <p:sp>
        <p:nvSpPr>
          <p:cNvPr id="4" name="頁尾版面配置區 3"/>
          <p:cNvSpPr>
            <a:spLocks noGrp="1"/>
          </p:cNvSpPr>
          <p:nvPr>
            <p:ph type="ftr" sz="quarter" idx="11"/>
          </p:nvPr>
        </p:nvSpPr>
        <p:spPr/>
        <p:txBody>
          <a:bodyPr/>
          <a:lstStyle/>
          <a:p>
            <a:endParaRPr>
              <a:solidFill>
                <a:prstClr val="black"/>
              </a:solidFill>
            </a:endParaRPr>
          </a:p>
        </p:txBody>
      </p:sp>
      <p:sp>
        <p:nvSpPr>
          <p:cNvPr id="5" name="投影片編號版面配置區 4"/>
          <p:cNvSpPr>
            <a:spLocks noGrp="1"/>
          </p:cNvSpPr>
          <p:nvPr>
            <p:ph type="sldNum" sz="quarter" idx="12"/>
          </p:nvPr>
        </p:nvSpPr>
        <p:spPr/>
        <p:txBody>
          <a:bodyPr/>
          <a:lstStyle/>
          <a:p>
            <a:fld id="{03D95EC2-93B1-4BB3-9BDA-63C002DBB2DA}"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83244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47457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a:solidFill>
                <a:prstClr val="black"/>
              </a:solidFill>
            </a:endParaRPr>
          </a:p>
        </p:txBody>
      </p:sp>
      <p:sp>
        <p:nvSpPr>
          <p:cNvPr id="3" name="頁尾版面配置區 2"/>
          <p:cNvSpPr>
            <a:spLocks noGrp="1"/>
          </p:cNvSpPr>
          <p:nvPr>
            <p:ph type="ftr" sz="quarter" idx="11"/>
          </p:nvPr>
        </p:nvSpPr>
        <p:spPr/>
        <p:txBody>
          <a:bodyPr/>
          <a:lstStyle/>
          <a:p>
            <a:endParaRPr>
              <a:solidFill>
                <a:prstClr val="black"/>
              </a:solidFill>
            </a:endParaRPr>
          </a:p>
        </p:txBody>
      </p:sp>
      <p:sp>
        <p:nvSpPr>
          <p:cNvPr id="4" name="投影片編號版面配置區 3"/>
          <p:cNvSpPr>
            <a:spLocks noGrp="1"/>
          </p:cNvSpPr>
          <p:nvPr>
            <p:ph type="sldNum" sz="quarter" idx="12"/>
          </p:nvPr>
        </p:nvSpPr>
        <p:spPr/>
        <p:txBody>
          <a:bodyPr/>
          <a:lstStyle/>
          <a:p>
            <a:fld id="{49F9DD14-FA12-4F2D-AC6C-5381AEB03A76}"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74517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041" y="456528"/>
            <a:ext cx="3932160" cy="1601448"/>
          </a:xfrm>
        </p:spPr>
        <p:txBody>
          <a:bodyPr anchor="b"/>
          <a:lstStyle>
            <a:lvl1pPr>
              <a:defRPr sz="2903"/>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a:solidFill>
                <a:prstClr val="black"/>
              </a:solidFill>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7FFDA507-1359-450F-A28C-6FD08CA7A271}"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06073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041" y="456528"/>
            <a:ext cx="3932160" cy="1601448"/>
          </a:xfrm>
        </p:spPr>
        <p:txBody>
          <a:bodyPr anchor="b"/>
          <a:lstStyle>
            <a:lvl1pPr>
              <a:defRPr sz="2903"/>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zh-TW" altLang="en-US"/>
          </a:p>
        </p:txBody>
      </p:sp>
      <p:sp>
        <p:nvSpPr>
          <p:cNvPr id="4" name="文字版面配置區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a:solidFill>
                <a:prstClr val="black"/>
              </a:solidFill>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818269AC-EB44-4BB8-8B3E-F955D877F085}"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24532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a:solidFill>
                <a:prstClr val="black"/>
              </a:solidFill>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55F87733-27AB-47BB-9818-0AC73CC3F49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7739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680" y="273629"/>
            <a:ext cx="2741760" cy="530839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8641" y="273629"/>
            <a:ext cx="8046719" cy="530839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a:solidFill>
                <a:prstClr val="black"/>
              </a:solidFill>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FD811D92-06D6-41EB-BE6B-8BEA16B5010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31248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631922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280392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176062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6807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466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theme" Target="../theme/theme1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8.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theme" Target="../theme/theme21.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2.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theme" Target="../theme/theme23.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theme" Target="../theme/theme2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1.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theme" Target="../theme/theme2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2.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theme" Target="../theme/theme2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image" Target="../media/image10.jpeg"/><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2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5.xml"/><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theme" Target="../theme/theme29.xml"/><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5" Type="http://schemas.openxmlformats.org/officeDocument/2006/relationships/slideLayout" Target="../slideLayouts/slideLayout332.xml"/><Relationship Id="rId10" Type="http://schemas.openxmlformats.org/officeDocument/2006/relationships/slideLayout" Target="../slideLayouts/slideLayout337.xml"/><Relationship Id="rId4" Type="http://schemas.openxmlformats.org/officeDocument/2006/relationships/slideLayout" Target="../slideLayouts/slideLayout331.xml"/><Relationship Id="rId9" Type="http://schemas.openxmlformats.org/officeDocument/2006/relationships/slideLayout" Target="../slideLayouts/slideLayout3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18" Type="http://schemas.openxmlformats.org/officeDocument/2006/relationships/theme" Target="../theme/theme30.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 Type="http://schemas.openxmlformats.org/officeDocument/2006/relationships/slideLayout" Target="../slideLayouts/slideLayout340.xml"/><Relationship Id="rId16" Type="http://schemas.openxmlformats.org/officeDocument/2006/relationships/slideLayout" Target="../slideLayouts/slideLayout354.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562077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4" y="1"/>
            <a:ext cx="3778251"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TW" altLang="en-US" sz="1800">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TW" altLang="en-US" sz="1800">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95 w 217"/>
                  <a:gd name="T1" fmla="*/ 437 h 210"/>
                  <a:gd name="T2" fmla="*/ 76 w 217"/>
                  <a:gd name="T3" fmla="*/ 413 h 210"/>
                  <a:gd name="T4" fmla="*/ 55 w 217"/>
                  <a:gd name="T5" fmla="*/ 377 h 210"/>
                  <a:gd name="T6" fmla="*/ 32 w 217"/>
                  <a:gd name="T7" fmla="*/ 330 h 210"/>
                  <a:gd name="T8" fmla="*/ 10 w 217"/>
                  <a:gd name="T9" fmla="*/ 281 h 210"/>
                  <a:gd name="T10" fmla="*/ 0 w 217"/>
                  <a:gd name="T11" fmla="*/ 227 h 210"/>
                  <a:gd name="T12" fmla="*/ 1 w 217"/>
                  <a:gd name="T13" fmla="*/ 170 h 210"/>
                  <a:gd name="T14" fmla="*/ 19 w 217"/>
                  <a:gd name="T15" fmla="*/ 118 h 210"/>
                  <a:gd name="T16" fmla="*/ 56 w 217"/>
                  <a:gd name="T17" fmla="*/ 74 h 210"/>
                  <a:gd name="T18" fmla="*/ 94 w 217"/>
                  <a:gd name="T19" fmla="*/ 46 h 210"/>
                  <a:gd name="T20" fmla="*/ 125 w 217"/>
                  <a:gd name="T21" fmla="*/ 25 h 210"/>
                  <a:gd name="T22" fmla="*/ 150 w 217"/>
                  <a:gd name="T23" fmla="*/ 14 h 210"/>
                  <a:gd name="T24" fmla="*/ 169 w 217"/>
                  <a:gd name="T25" fmla="*/ 10 h 210"/>
                  <a:gd name="T26" fmla="*/ 183 w 217"/>
                  <a:gd name="T27" fmla="*/ 10 h 210"/>
                  <a:gd name="T28" fmla="*/ 216 w 217"/>
                  <a:gd name="T29" fmla="*/ 0 h 210"/>
                  <a:gd name="T30" fmla="*/ 307 w 217"/>
                  <a:gd name="T31" fmla="*/ 17 h 210"/>
                  <a:gd name="T32" fmla="*/ 333 w 217"/>
                  <a:gd name="T33" fmla="*/ 25 h 210"/>
                  <a:gd name="T34" fmla="*/ 358 w 217"/>
                  <a:gd name="T35" fmla="*/ 32 h 210"/>
                  <a:gd name="T36" fmla="*/ 379 w 217"/>
                  <a:gd name="T37" fmla="*/ 39 h 210"/>
                  <a:gd name="T38" fmla="*/ 395 w 217"/>
                  <a:gd name="T39" fmla="*/ 48 h 210"/>
                  <a:gd name="T40" fmla="*/ 413 w 217"/>
                  <a:gd name="T41" fmla="*/ 56 h 210"/>
                  <a:gd name="T42" fmla="*/ 427 w 217"/>
                  <a:gd name="T43" fmla="*/ 66 h 210"/>
                  <a:gd name="T44" fmla="*/ 438 w 217"/>
                  <a:gd name="T45" fmla="*/ 79 h 210"/>
                  <a:gd name="T46" fmla="*/ 451 w 217"/>
                  <a:gd name="T47" fmla="*/ 94 h 210"/>
                  <a:gd name="T48" fmla="*/ 427 w 217"/>
                  <a:gd name="T49" fmla="*/ 84 h 210"/>
                  <a:gd name="T50" fmla="*/ 404 w 217"/>
                  <a:gd name="T51" fmla="*/ 75 h 210"/>
                  <a:gd name="T52" fmla="*/ 381 w 217"/>
                  <a:gd name="T53" fmla="*/ 69 h 210"/>
                  <a:gd name="T54" fmla="*/ 358 w 217"/>
                  <a:gd name="T55" fmla="*/ 62 h 210"/>
                  <a:gd name="T56" fmla="*/ 339 w 217"/>
                  <a:gd name="T57" fmla="*/ 56 h 210"/>
                  <a:gd name="T58" fmla="*/ 319 w 217"/>
                  <a:gd name="T59" fmla="*/ 55 h 210"/>
                  <a:gd name="T60" fmla="*/ 297 w 217"/>
                  <a:gd name="T61" fmla="*/ 51 h 210"/>
                  <a:gd name="T62" fmla="*/ 278 w 217"/>
                  <a:gd name="T63" fmla="*/ 51 h 210"/>
                  <a:gd name="T64" fmla="*/ 260 w 217"/>
                  <a:gd name="T65" fmla="*/ 51 h 210"/>
                  <a:gd name="T66" fmla="*/ 241 w 217"/>
                  <a:gd name="T67" fmla="*/ 52 h 210"/>
                  <a:gd name="T68" fmla="*/ 222 w 217"/>
                  <a:gd name="T69" fmla="*/ 56 h 210"/>
                  <a:gd name="T70" fmla="*/ 206 w 217"/>
                  <a:gd name="T71" fmla="*/ 61 h 210"/>
                  <a:gd name="T72" fmla="*/ 189 w 217"/>
                  <a:gd name="T73" fmla="*/ 69 h 210"/>
                  <a:gd name="T74" fmla="*/ 170 w 217"/>
                  <a:gd name="T75" fmla="*/ 75 h 210"/>
                  <a:gd name="T76" fmla="*/ 154 w 217"/>
                  <a:gd name="T77" fmla="*/ 85 h 210"/>
                  <a:gd name="T78" fmla="*/ 137 w 217"/>
                  <a:gd name="T79" fmla="*/ 95 h 210"/>
                  <a:gd name="T80" fmla="*/ 108 w 217"/>
                  <a:gd name="T81" fmla="*/ 127 h 210"/>
                  <a:gd name="T82" fmla="*/ 88 w 217"/>
                  <a:gd name="T83" fmla="*/ 166 h 210"/>
                  <a:gd name="T84" fmla="*/ 76 w 217"/>
                  <a:gd name="T85" fmla="*/ 215 h 210"/>
                  <a:gd name="T86" fmla="*/ 72 w 217"/>
                  <a:gd name="T87" fmla="*/ 263 h 210"/>
                  <a:gd name="T88" fmla="*/ 72 w 217"/>
                  <a:gd name="T89" fmla="*/ 315 h 210"/>
                  <a:gd name="T90" fmla="*/ 79 w 217"/>
                  <a:gd name="T91" fmla="*/ 362 h 210"/>
                  <a:gd name="T92" fmla="*/ 85 w 217"/>
                  <a:gd name="T93" fmla="*/ 404 h 210"/>
                  <a:gd name="T94" fmla="*/ 95 w 217"/>
                  <a:gd name="T95" fmla="*/ 43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226 w 182"/>
                  <a:gd name="T1" fmla="*/ 0 h 213"/>
                  <a:gd name="T2" fmla="*/ 232 w 182"/>
                  <a:gd name="T3" fmla="*/ 4 h 213"/>
                  <a:gd name="T4" fmla="*/ 245 w 182"/>
                  <a:gd name="T5" fmla="*/ 17 h 213"/>
                  <a:gd name="T6" fmla="*/ 263 w 182"/>
                  <a:gd name="T7" fmla="*/ 38 h 213"/>
                  <a:gd name="T8" fmla="*/ 284 w 182"/>
                  <a:gd name="T9" fmla="*/ 69 h 213"/>
                  <a:gd name="T10" fmla="*/ 301 w 182"/>
                  <a:gd name="T11" fmla="*/ 108 h 213"/>
                  <a:gd name="T12" fmla="*/ 311 w 182"/>
                  <a:gd name="T13" fmla="*/ 159 h 213"/>
                  <a:gd name="T14" fmla="*/ 311 w 182"/>
                  <a:gd name="T15" fmla="*/ 220 h 213"/>
                  <a:gd name="T16" fmla="*/ 298 w 182"/>
                  <a:gd name="T17" fmla="*/ 291 h 213"/>
                  <a:gd name="T18" fmla="*/ 291 w 182"/>
                  <a:gd name="T19" fmla="*/ 311 h 213"/>
                  <a:gd name="T20" fmla="*/ 282 w 182"/>
                  <a:gd name="T21" fmla="*/ 328 h 213"/>
                  <a:gd name="T22" fmla="*/ 272 w 182"/>
                  <a:gd name="T23" fmla="*/ 346 h 213"/>
                  <a:gd name="T24" fmla="*/ 259 w 182"/>
                  <a:gd name="T25" fmla="*/ 362 h 213"/>
                  <a:gd name="T26" fmla="*/ 242 w 182"/>
                  <a:gd name="T27" fmla="*/ 376 h 213"/>
                  <a:gd name="T28" fmla="*/ 227 w 182"/>
                  <a:gd name="T29" fmla="*/ 388 h 213"/>
                  <a:gd name="T30" fmla="*/ 212 w 182"/>
                  <a:gd name="T31" fmla="*/ 399 h 213"/>
                  <a:gd name="T32" fmla="*/ 190 w 182"/>
                  <a:gd name="T33" fmla="*/ 408 h 213"/>
                  <a:gd name="T34" fmla="*/ 170 w 182"/>
                  <a:gd name="T35" fmla="*/ 412 h 213"/>
                  <a:gd name="T36" fmla="*/ 150 w 182"/>
                  <a:gd name="T37" fmla="*/ 418 h 213"/>
                  <a:gd name="T38" fmla="*/ 127 w 182"/>
                  <a:gd name="T39" fmla="*/ 421 h 213"/>
                  <a:gd name="T40" fmla="*/ 102 w 182"/>
                  <a:gd name="T41" fmla="*/ 421 h 213"/>
                  <a:gd name="T42" fmla="*/ 76 w 182"/>
                  <a:gd name="T43" fmla="*/ 418 h 213"/>
                  <a:gd name="T44" fmla="*/ 52 w 182"/>
                  <a:gd name="T45" fmla="*/ 412 h 213"/>
                  <a:gd name="T46" fmla="*/ 24 w 182"/>
                  <a:gd name="T47" fmla="*/ 403 h 213"/>
                  <a:gd name="T48" fmla="*/ 0 w 182"/>
                  <a:gd name="T49" fmla="*/ 393 h 213"/>
                  <a:gd name="T50" fmla="*/ 23 w 182"/>
                  <a:gd name="T51" fmla="*/ 408 h 213"/>
                  <a:gd name="T52" fmla="*/ 46 w 182"/>
                  <a:gd name="T53" fmla="*/ 418 h 213"/>
                  <a:gd name="T54" fmla="*/ 69 w 182"/>
                  <a:gd name="T55" fmla="*/ 428 h 213"/>
                  <a:gd name="T56" fmla="*/ 89 w 182"/>
                  <a:gd name="T57" fmla="*/ 435 h 213"/>
                  <a:gd name="T58" fmla="*/ 109 w 182"/>
                  <a:gd name="T59" fmla="*/ 441 h 213"/>
                  <a:gd name="T60" fmla="*/ 131 w 182"/>
                  <a:gd name="T61" fmla="*/ 444 h 213"/>
                  <a:gd name="T62" fmla="*/ 151 w 182"/>
                  <a:gd name="T63" fmla="*/ 445 h 213"/>
                  <a:gd name="T64" fmla="*/ 171 w 182"/>
                  <a:gd name="T65" fmla="*/ 445 h 213"/>
                  <a:gd name="T66" fmla="*/ 189 w 182"/>
                  <a:gd name="T67" fmla="*/ 444 h 213"/>
                  <a:gd name="T68" fmla="*/ 207 w 182"/>
                  <a:gd name="T69" fmla="*/ 440 h 213"/>
                  <a:gd name="T70" fmla="*/ 223 w 182"/>
                  <a:gd name="T71" fmla="*/ 435 h 213"/>
                  <a:gd name="T72" fmla="*/ 240 w 182"/>
                  <a:gd name="T73" fmla="*/ 431 h 213"/>
                  <a:gd name="T74" fmla="*/ 255 w 182"/>
                  <a:gd name="T75" fmla="*/ 425 h 213"/>
                  <a:gd name="T76" fmla="*/ 269 w 182"/>
                  <a:gd name="T77" fmla="*/ 416 h 213"/>
                  <a:gd name="T78" fmla="*/ 282 w 182"/>
                  <a:gd name="T79" fmla="*/ 408 h 213"/>
                  <a:gd name="T80" fmla="*/ 294 w 182"/>
                  <a:gd name="T81" fmla="*/ 399 h 213"/>
                  <a:gd name="T82" fmla="*/ 327 w 182"/>
                  <a:gd name="T83" fmla="*/ 367 h 213"/>
                  <a:gd name="T84" fmla="*/ 350 w 182"/>
                  <a:gd name="T85" fmla="*/ 337 h 213"/>
                  <a:gd name="T86" fmla="*/ 364 w 182"/>
                  <a:gd name="T87" fmla="*/ 301 h 213"/>
                  <a:gd name="T88" fmla="*/ 371 w 182"/>
                  <a:gd name="T89" fmla="*/ 268 h 213"/>
                  <a:gd name="T90" fmla="*/ 376 w 182"/>
                  <a:gd name="T91" fmla="*/ 233 h 213"/>
                  <a:gd name="T92" fmla="*/ 376 w 182"/>
                  <a:gd name="T93" fmla="*/ 198 h 213"/>
                  <a:gd name="T94" fmla="*/ 377 w 182"/>
                  <a:gd name="T95" fmla="*/ 165 h 213"/>
                  <a:gd name="T96" fmla="*/ 358 w 182"/>
                  <a:gd name="T97" fmla="*/ 97 h 213"/>
                  <a:gd name="T98" fmla="*/ 324 w 182"/>
                  <a:gd name="T99" fmla="*/ 43 h 213"/>
                  <a:gd name="T100" fmla="*/ 312 w 182"/>
                  <a:gd name="T101" fmla="*/ 38 h 213"/>
                  <a:gd name="T102" fmla="*/ 305 w 182"/>
                  <a:gd name="T103" fmla="*/ 32 h 213"/>
                  <a:gd name="T104" fmla="*/ 294 w 182"/>
                  <a:gd name="T105" fmla="*/ 27 h 213"/>
                  <a:gd name="T106" fmla="*/ 286 w 182"/>
                  <a:gd name="T107" fmla="*/ 23 h 213"/>
                  <a:gd name="T108" fmla="*/ 274 w 182"/>
                  <a:gd name="T109" fmla="*/ 19 h 213"/>
                  <a:gd name="T110" fmla="*/ 261 w 182"/>
                  <a:gd name="T111" fmla="*/ 13 h 213"/>
                  <a:gd name="T112" fmla="*/ 246 w 182"/>
                  <a:gd name="T113" fmla="*/ 6 h 213"/>
                  <a:gd name="T114" fmla="*/ 22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49 w 128"/>
                  <a:gd name="T1" fmla="*/ 0 h 217"/>
                  <a:gd name="T2" fmla="*/ 55 w 128"/>
                  <a:gd name="T3" fmla="*/ 4 h 217"/>
                  <a:gd name="T4" fmla="*/ 61 w 128"/>
                  <a:gd name="T5" fmla="*/ 14 h 217"/>
                  <a:gd name="T6" fmla="*/ 65 w 128"/>
                  <a:gd name="T7" fmla="*/ 26 h 217"/>
                  <a:gd name="T8" fmla="*/ 68 w 128"/>
                  <a:gd name="T9" fmla="*/ 40 h 217"/>
                  <a:gd name="T10" fmla="*/ 67 w 128"/>
                  <a:gd name="T11" fmla="*/ 58 h 217"/>
                  <a:gd name="T12" fmla="*/ 61 w 128"/>
                  <a:gd name="T13" fmla="*/ 75 h 217"/>
                  <a:gd name="T14" fmla="*/ 49 w 128"/>
                  <a:gd name="T15" fmla="*/ 93 h 217"/>
                  <a:gd name="T16" fmla="*/ 32 w 128"/>
                  <a:gd name="T17" fmla="*/ 112 h 217"/>
                  <a:gd name="T18" fmla="*/ 26 w 128"/>
                  <a:gd name="T19" fmla="*/ 110 h 217"/>
                  <a:gd name="T20" fmla="*/ 20 w 128"/>
                  <a:gd name="T21" fmla="*/ 109 h 217"/>
                  <a:gd name="T22" fmla="*/ 14 w 128"/>
                  <a:gd name="T23" fmla="*/ 106 h 217"/>
                  <a:gd name="T24" fmla="*/ 9 w 128"/>
                  <a:gd name="T25" fmla="*/ 104 h 217"/>
                  <a:gd name="T26" fmla="*/ 4 w 128"/>
                  <a:gd name="T27" fmla="*/ 101 h 217"/>
                  <a:gd name="T28" fmla="*/ 1 w 128"/>
                  <a:gd name="T29" fmla="*/ 98 h 217"/>
                  <a:gd name="T30" fmla="*/ 0 w 128"/>
                  <a:gd name="T31" fmla="*/ 95 h 217"/>
                  <a:gd name="T32" fmla="*/ 1 w 128"/>
                  <a:gd name="T33" fmla="*/ 92 h 217"/>
                  <a:gd name="T34" fmla="*/ 7 w 128"/>
                  <a:gd name="T35" fmla="*/ 88 h 217"/>
                  <a:gd name="T36" fmla="*/ 15 w 128"/>
                  <a:gd name="T37" fmla="*/ 83 h 217"/>
                  <a:gd name="T38" fmla="*/ 24 w 128"/>
                  <a:gd name="T39" fmla="*/ 78 h 217"/>
                  <a:gd name="T40" fmla="*/ 33 w 128"/>
                  <a:gd name="T41" fmla="*/ 69 h 217"/>
                  <a:gd name="T42" fmla="*/ 41 w 128"/>
                  <a:gd name="T43" fmla="*/ 58 h 217"/>
                  <a:gd name="T44" fmla="*/ 48 w 128"/>
                  <a:gd name="T45" fmla="*/ 43 h 217"/>
                  <a:gd name="T46" fmla="*/ 51 w 128"/>
                  <a:gd name="T47" fmla="*/ 24 h 217"/>
                  <a:gd name="T48" fmla="*/ 4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39 w 117"/>
                  <a:gd name="T1" fmla="*/ 0 h 132"/>
                  <a:gd name="T2" fmla="*/ 0 w 117"/>
                  <a:gd name="T3" fmla="*/ 13 h 132"/>
                  <a:gd name="T4" fmla="*/ 1 w 117"/>
                  <a:gd name="T5" fmla="*/ 13 h 132"/>
                  <a:gd name="T6" fmla="*/ 7 w 117"/>
                  <a:gd name="T7" fmla="*/ 14 h 132"/>
                  <a:gd name="T8" fmla="*/ 15 w 117"/>
                  <a:gd name="T9" fmla="*/ 18 h 132"/>
                  <a:gd name="T10" fmla="*/ 24 w 117"/>
                  <a:gd name="T11" fmla="*/ 23 h 132"/>
                  <a:gd name="T12" fmla="*/ 35 w 117"/>
                  <a:gd name="T13" fmla="*/ 31 h 132"/>
                  <a:gd name="T14" fmla="*/ 44 w 117"/>
                  <a:gd name="T15" fmla="*/ 39 h 132"/>
                  <a:gd name="T16" fmla="*/ 54 w 117"/>
                  <a:gd name="T17" fmla="*/ 51 h 132"/>
                  <a:gd name="T18" fmla="*/ 61 w 117"/>
                  <a:gd name="T19" fmla="*/ 66 h 132"/>
                  <a:gd name="T20" fmla="*/ 62 w 117"/>
                  <a:gd name="T21" fmla="*/ 60 h 132"/>
                  <a:gd name="T22" fmla="*/ 61 w 117"/>
                  <a:gd name="T23" fmla="*/ 53 h 132"/>
                  <a:gd name="T24" fmla="*/ 57 w 117"/>
                  <a:gd name="T25" fmla="*/ 44 h 132"/>
                  <a:gd name="T26" fmla="*/ 52 w 117"/>
                  <a:gd name="T27" fmla="*/ 37 h 132"/>
                  <a:gd name="T28" fmla="*/ 47 w 117"/>
                  <a:gd name="T29" fmla="*/ 29 h 132"/>
                  <a:gd name="T30" fmla="*/ 41 w 117"/>
                  <a:gd name="T31" fmla="*/ 23 h 132"/>
                  <a:gd name="T32" fmla="*/ 36 w 117"/>
                  <a:gd name="T33" fmla="*/ 18 h 132"/>
                  <a:gd name="T34" fmla="*/ 31 w 117"/>
                  <a:gd name="T35" fmla="*/ 16 h 132"/>
                  <a:gd name="T36" fmla="*/ 36 w 117"/>
                  <a:gd name="T37" fmla="*/ 14 h 132"/>
                  <a:gd name="T38" fmla="*/ 41 w 117"/>
                  <a:gd name="T39" fmla="*/ 14 h 132"/>
                  <a:gd name="T40" fmla="*/ 47 w 117"/>
                  <a:gd name="T41" fmla="*/ 13 h 132"/>
                  <a:gd name="T42" fmla="*/ 52 w 117"/>
                  <a:gd name="T43" fmla="*/ 13 h 132"/>
                  <a:gd name="T44" fmla="*/ 55 w 117"/>
                  <a:gd name="T45" fmla="*/ 12 h 132"/>
                  <a:gd name="T46" fmla="*/ 57 w 117"/>
                  <a:gd name="T47" fmla="*/ 11 h 132"/>
                  <a:gd name="T48" fmla="*/ 60 w 117"/>
                  <a:gd name="T49" fmla="*/ 11 h 132"/>
                  <a:gd name="T50" fmla="*/ 60 w 117"/>
                  <a:gd name="T51" fmla="*/ 11 h 132"/>
                  <a:gd name="T52" fmla="*/ 3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6" name="Freeform 14"/>
              <p:cNvSpPr>
                <a:spLocks/>
              </p:cNvSpPr>
              <p:nvPr userDrawn="1"/>
            </p:nvSpPr>
            <p:spPr bwMode="ltGray">
              <a:xfrm rot="373331" flipH="1">
                <a:off x="289" y="3135"/>
                <a:ext cx="21" cy="55"/>
              </a:xfrm>
              <a:custGeom>
                <a:avLst/>
                <a:gdLst>
                  <a:gd name="T0" fmla="*/ 15 w 29"/>
                  <a:gd name="T1" fmla="*/ 0 h 77"/>
                  <a:gd name="T2" fmla="*/ 12 w 29"/>
                  <a:gd name="T3" fmla="*/ 0 h 77"/>
                  <a:gd name="T4" fmla="*/ 9 w 29"/>
                  <a:gd name="T5" fmla="*/ 2 h 77"/>
                  <a:gd name="T6" fmla="*/ 5 w 29"/>
                  <a:gd name="T7" fmla="*/ 4 h 77"/>
                  <a:gd name="T8" fmla="*/ 2 w 29"/>
                  <a:gd name="T9" fmla="*/ 10 h 77"/>
                  <a:gd name="T10" fmla="*/ 1 w 29"/>
                  <a:gd name="T11" fmla="*/ 15 h 77"/>
                  <a:gd name="T12" fmla="*/ 0 w 29"/>
                  <a:gd name="T13" fmla="*/ 22 h 77"/>
                  <a:gd name="T14" fmla="*/ 1 w 29"/>
                  <a:gd name="T15" fmla="*/ 31 h 77"/>
                  <a:gd name="T16" fmla="*/ 6 w 29"/>
                  <a:gd name="T17" fmla="*/ 39 h 77"/>
                  <a:gd name="T18" fmla="*/ 8 w 29"/>
                  <a:gd name="T19" fmla="*/ 27 h 77"/>
                  <a:gd name="T20" fmla="*/ 10 w 29"/>
                  <a:gd name="T21" fmla="*/ 19 h 77"/>
                  <a:gd name="T22" fmla="*/ 12 w 29"/>
                  <a:gd name="T23" fmla="*/ 11 h 77"/>
                  <a:gd name="T24" fmla="*/ 15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6 w 207"/>
                    <a:gd name="T1" fmla="*/ 21 h 564"/>
                    <a:gd name="T2" fmla="*/ 3 w 207"/>
                    <a:gd name="T3" fmla="*/ 35 h 564"/>
                    <a:gd name="T4" fmla="*/ 1 w 207"/>
                    <a:gd name="T5" fmla="*/ 47 h 564"/>
                    <a:gd name="T6" fmla="*/ 0 w 207"/>
                    <a:gd name="T7" fmla="*/ 59 h 564"/>
                    <a:gd name="T8" fmla="*/ 0 w 207"/>
                    <a:gd name="T9" fmla="*/ 72 h 564"/>
                    <a:gd name="T10" fmla="*/ 1 w 207"/>
                    <a:gd name="T11" fmla="*/ 86 h 564"/>
                    <a:gd name="T12" fmla="*/ 3 w 207"/>
                    <a:gd name="T13" fmla="*/ 101 h 564"/>
                    <a:gd name="T14" fmla="*/ 8 w 207"/>
                    <a:gd name="T15" fmla="*/ 118 h 564"/>
                    <a:gd name="T16" fmla="*/ 14 w 207"/>
                    <a:gd name="T17" fmla="*/ 137 h 564"/>
                    <a:gd name="T18" fmla="*/ 21 w 207"/>
                    <a:gd name="T19" fmla="*/ 156 h 564"/>
                    <a:gd name="T20" fmla="*/ 29 w 207"/>
                    <a:gd name="T21" fmla="*/ 174 h 564"/>
                    <a:gd name="T22" fmla="*/ 39 w 207"/>
                    <a:gd name="T23" fmla="*/ 194 h 564"/>
                    <a:gd name="T24" fmla="*/ 50 w 207"/>
                    <a:gd name="T25" fmla="*/ 213 h 564"/>
                    <a:gd name="T26" fmla="*/ 63 w 207"/>
                    <a:gd name="T27" fmla="*/ 231 h 564"/>
                    <a:gd name="T28" fmla="*/ 75 w 207"/>
                    <a:gd name="T29" fmla="*/ 247 h 564"/>
                    <a:gd name="T30" fmla="*/ 87 w 207"/>
                    <a:gd name="T31" fmla="*/ 260 h 564"/>
                    <a:gd name="T32" fmla="*/ 99 w 207"/>
                    <a:gd name="T33" fmla="*/ 270 h 564"/>
                    <a:gd name="T34" fmla="*/ 77 w 207"/>
                    <a:gd name="T35" fmla="*/ 239 h 564"/>
                    <a:gd name="T36" fmla="*/ 61 w 207"/>
                    <a:gd name="T37" fmla="*/ 214 h 564"/>
                    <a:gd name="T38" fmla="*/ 49 w 207"/>
                    <a:gd name="T39" fmla="*/ 194 h 564"/>
                    <a:gd name="T40" fmla="*/ 41 w 207"/>
                    <a:gd name="T41" fmla="*/ 176 h 564"/>
                    <a:gd name="T42" fmla="*/ 36 w 207"/>
                    <a:gd name="T43" fmla="*/ 161 h 564"/>
                    <a:gd name="T44" fmla="*/ 32 w 207"/>
                    <a:gd name="T45" fmla="*/ 148 h 564"/>
                    <a:gd name="T46" fmla="*/ 30 w 207"/>
                    <a:gd name="T47" fmla="*/ 136 h 564"/>
                    <a:gd name="T48" fmla="*/ 27 w 207"/>
                    <a:gd name="T49" fmla="*/ 124 h 564"/>
                    <a:gd name="T50" fmla="*/ 21 w 207"/>
                    <a:gd name="T51" fmla="*/ 98 h 564"/>
                    <a:gd name="T52" fmla="*/ 19 w 207"/>
                    <a:gd name="T53" fmla="*/ 67 h 564"/>
                    <a:gd name="T54" fmla="*/ 21 w 207"/>
                    <a:gd name="T55" fmla="*/ 33 h 564"/>
                    <a:gd name="T56" fmla="*/ 24 w 207"/>
                    <a:gd name="T57" fmla="*/ 0 h 564"/>
                    <a:gd name="T58" fmla="*/ 6 w 207"/>
                    <a:gd name="T59" fmla="*/ 2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9 h 232"/>
                    <a:gd name="T2" fmla="*/ 7 w 47"/>
                    <a:gd name="T3" fmla="*/ 26 h 232"/>
                    <a:gd name="T4" fmla="*/ 11 w 47"/>
                    <a:gd name="T5" fmla="*/ 48 h 232"/>
                    <a:gd name="T6" fmla="*/ 12 w 47"/>
                    <a:gd name="T7" fmla="*/ 76 h 232"/>
                    <a:gd name="T8" fmla="*/ 9 w 47"/>
                    <a:gd name="T9" fmla="*/ 110 h 232"/>
                    <a:gd name="T10" fmla="*/ 22 w 47"/>
                    <a:gd name="T11" fmla="*/ 103 h 232"/>
                    <a:gd name="T12" fmla="*/ 23 w 47"/>
                    <a:gd name="T13" fmla="*/ 85 h 232"/>
                    <a:gd name="T14" fmla="*/ 23 w 47"/>
                    <a:gd name="T15" fmla="*/ 67 h 232"/>
                    <a:gd name="T16" fmla="*/ 22 w 47"/>
                    <a:gd name="T17" fmla="*/ 49 h 232"/>
                    <a:gd name="T18" fmla="*/ 20 w 47"/>
                    <a:gd name="T19" fmla="*/ 34 h 232"/>
                    <a:gd name="T20" fmla="*/ 18 w 47"/>
                    <a:gd name="T21" fmla="*/ 25 h 232"/>
                    <a:gd name="T22" fmla="*/ 14 w 47"/>
                    <a:gd name="T23" fmla="*/ 16 h 232"/>
                    <a:gd name="T24" fmla="*/ 11 w 47"/>
                    <a:gd name="T25" fmla="*/ 8 h 232"/>
                    <a:gd name="T26" fmla="*/ 6 w 47"/>
                    <a:gd name="T27" fmla="*/ 0 h 232"/>
                    <a:gd name="T28" fmla="*/ 0 w 47"/>
                    <a:gd name="T29" fmla="*/ 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70" name="Freeform 18"/>
                <p:cNvSpPr>
                  <a:spLocks/>
                </p:cNvSpPr>
                <p:nvPr userDrawn="1"/>
              </p:nvSpPr>
              <p:spPr bwMode="ltGray">
                <a:xfrm rot="4200091">
                  <a:off x="199" y="1720"/>
                  <a:ext cx="60" cy="27"/>
                </a:xfrm>
                <a:custGeom>
                  <a:avLst/>
                  <a:gdLst>
                    <a:gd name="T0" fmla="*/ 41 w 87"/>
                    <a:gd name="T1" fmla="*/ 10 h 40"/>
                    <a:gd name="T2" fmla="*/ 37 w 87"/>
                    <a:gd name="T3" fmla="*/ 7 h 40"/>
                    <a:gd name="T4" fmla="*/ 32 w 87"/>
                    <a:gd name="T5" fmla="*/ 5 h 40"/>
                    <a:gd name="T6" fmla="*/ 28 w 87"/>
                    <a:gd name="T7" fmla="*/ 3 h 40"/>
                    <a:gd name="T8" fmla="*/ 22 w 87"/>
                    <a:gd name="T9" fmla="*/ 2 h 40"/>
                    <a:gd name="T10" fmla="*/ 18 w 87"/>
                    <a:gd name="T11" fmla="*/ 1 h 40"/>
                    <a:gd name="T12" fmla="*/ 12 w 87"/>
                    <a:gd name="T13" fmla="*/ 1 h 40"/>
                    <a:gd name="T14" fmla="*/ 6 w 87"/>
                    <a:gd name="T15" fmla="*/ 0 h 40"/>
                    <a:gd name="T16" fmla="*/ 0 w 87"/>
                    <a:gd name="T17" fmla="*/ 1 h 40"/>
                    <a:gd name="T18" fmla="*/ 3 w 87"/>
                    <a:gd name="T19" fmla="*/ 3 h 40"/>
                    <a:gd name="T20" fmla="*/ 7 w 87"/>
                    <a:gd name="T21" fmla="*/ 5 h 40"/>
                    <a:gd name="T22" fmla="*/ 10 w 87"/>
                    <a:gd name="T23" fmla="*/ 6 h 40"/>
                    <a:gd name="T24" fmla="*/ 16 w 87"/>
                    <a:gd name="T25" fmla="*/ 8 h 40"/>
                    <a:gd name="T26" fmla="*/ 20 w 87"/>
                    <a:gd name="T27" fmla="*/ 10 h 40"/>
                    <a:gd name="T28" fmla="*/ 25 w 87"/>
                    <a:gd name="T29" fmla="*/ 12 h 40"/>
                    <a:gd name="T30" fmla="*/ 30 w 87"/>
                    <a:gd name="T31" fmla="*/ 15 h 40"/>
                    <a:gd name="T32" fmla="*/ 35 w 87"/>
                    <a:gd name="T33" fmla="*/ 18 h 40"/>
                    <a:gd name="T34" fmla="*/ 41 w 87"/>
                    <a:gd name="T35" fmla="*/ 1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0" name="Freeform 21"/>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7 w 109"/>
                <a:gd name="T3" fmla="*/ 1 h 156"/>
                <a:gd name="T4" fmla="*/ 27 w 109"/>
                <a:gd name="T5" fmla="*/ 5 h 156"/>
                <a:gd name="T6" fmla="*/ 54 w 109"/>
                <a:gd name="T7" fmla="*/ 14 h 156"/>
                <a:gd name="T8" fmla="*/ 85 w 109"/>
                <a:gd name="T9" fmla="*/ 28 h 156"/>
                <a:gd name="T10" fmla="*/ 114 w 109"/>
                <a:gd name="T11" fmla="*/ 50 h 156"/>
                <a:gd name="T12" fmla="*/ 140 w 109"/>
                <a:gd name="T13" fmla="*/ 81 h 156"/>
                <a:gd name="T14" fmla="*/ 157 w 109"/>
                <a:gd name="T15" fmla="*/ 124 h 156"/>
                <a:gd name="T16" fmla="*/ 160 w 109"/>
                <a:gd name="T17" fmla="*/ 179 h 156"/>
                <a:gd name="T18" fmla="*/ 154 w 109"/>
                <a:gd name="T19" fmla="*/ 179 h 156"/>
                <a:gd name="T20" fmla="*/ 145 w 109"/>
                <a:gd name="T21" fmla="*/ 179 h 156"/>
                <a:gd name="T22" fmla="*/ 137 w 109"/>
                <a:gd name="T23" fmla="*/ 179 h 156"/>
                <a:gd name="T24" fmla="*/ 127 w 109"/>
                <a:gd name="T25" fmla="*/ 177 h 156"/>
                <a:gd name="T26" fmla="*/ 119 w 109"/>
                <a:gd name="T27" fmla="*/ 176 h 156"/>
                <a:gd name="T28" fmla="*/ 109 w 109"/>
                <a:gd name="T29" fmla="*/ 172 h 156"/>
                <a:gd name="T30" fmla="*/ 97 w 109"/>
                <a:gd name="T31" fmla="*/ 166 h 156"/>
                <a:gd name="T32" fmla="*/ 85 w 109"/>
                <a:gd name="T33" fmla="*/ 160 h 156"/>
                <a:gd name="T34" fmla="*/ 78 w 109"/>
                <a:gd name="T35" fmla="*/ 145 h 156"/>
                <a:gd name="T36" fmla="*/ 78 w 109"/>
                <a:gd name="T37" fmla="*/ 127 h 156"/>
                <a:gd name="T38" fmla="*/ 82 w 109"/>
                <a:gd name="T39" fmla="*/ 110 h 156"/>
                <a:gd name="T40" fmla="*/ 86 w 109"/>
                <a:gd name="T41" fmla="*/ 92 h 156"/>
                <a:gd name="T42" fmla="*/ 82 w 109"/>
                <a:gd name="T43" fmla="*/ 71 h 156"/>
                <a:gd name="T44" fmla="*/ 70 w 109"/>
                <a:gd name="T45" fmla="*/ 49 h 156"/>
                <a:gd name="T46" fmla="*/ 46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9 w 54"/>
                <a:gd name="T5" fmla="*/ 3 h 40"/>
                <a:gd name="T6" fmla="*/ 20 w 54"/>
                <a:gd name="T7" fmla="*/ 10 h 40"/>
                <a:gd name="T8" fmla="*/ 32 w 54"/>
                <a:gd name="T9" fmla="*/ 14 h 40"/>
                <a:gd name="T10" fmla="*/ 43 w 54"/>
                <a:gd name="T11" fmla="*/ 17 h 40"/>
                <a:gd name="T12" fmla="*/ 56 w 54"/>
                <a:gd name="T13" fmla="*/ 19 h 40"/>
                <a:gd name="T14" fmla="*/ 68 w 54"/>
                <a:gd name="T15" fmla="*/ 20 h 40"/>
                <a:gd name="T16" fmla="*/ 81 w 54"/>
                <a:gd name="T17" fmla="*/ 18 h 40"/>
                <a:gd name="T18" fmla="*/ 79 w 54"/>
                <a:gd name="T19" fmla="*/ 29 h 40"/>
                <a:gd name="T20" fmla="*/ 75 w 54"/>
                <a:gd name="T21" fmla="*/ 38 h 40"/>
                <a:gd name="T22" fmla="*/ 66 w 54"/>
                <a:gd name="T23" fmla="*/ 44 h 40"/>
                <a:gd name="T24" fmla="*/ 55 w 54"/>
                <a:gd name="T25" fmla="*/ 46 h 40"/>
                <a:gd name="T26" fmla="*/ 42 w 54"/>
                <a:gd name="T27" fmla="*/ 45 h 40"/>
                <a:gd name="T28" fmla="*/ 28 w 54"/>
                <a:gd name="T29" fmla="*/ 37 h 40"/>
                <a:gd name="T30" fmla="*/ 15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7 h 237"/>
                <a:gd name="T4" fmla="*/ 5 w 257"/>
                <a:gd name="T5" fmla="*/ 54 h 237"/>
                <a:gd name="T6" fmla="*/ 11 w 257"/>
                <a:gd name="T7" fmla="*/ 81 h 237"/>
                <a:gd name="T8" fmla="*/ 20 w 257"/>
                <a:gd name="T9" fmla="*/ 104 h 237"/>
                <a:gd name="T10" fmla="*/ 32 w 257"/>
                <a:gd name="T11" fmla="*/ 127 h 237"/>
                <a:gd name="T12" fmla="*/ 48 w 257"/>
                <a:gd name="T13" fmla="*/ 151 h 237"/>
                <a:gd name="T14" fmla="*/ 68 w 257"/>
                <a:gd name="T15" fmla="*/ 172 h 237"/>
                <a:gd name="T16" fmla="*/ 91 w 257"/>
                <a:gd name="T17" fmla="*/ 190 h 237"/>
                <a:gd name="T18" fmla="*/ 120 w 257"/>
                <a:gd name="T19" fmla="*/ 208 h 237"/>
                <a:gd name="T20" fmla="*/ 154 w 257"/>
                <a:gd name="T21" fmla="*/ 222 h 237"/>
                <a:gd name="T22" fmla="*/ 190 w 257"/>
                <a:gd name="T23" fmla="*/ 234 h 237"/>
                <a:gd name="T24" fmla="*/ 234 w 257"/>
                <a:gd name="T25" fmla="*/ 244 h 237"/>
                <a:gd name="T26" fmla="*/ 282 w 257"/>
                <a:gd name="T27" fmla="*/ 250 h 237"/>
                <a:gd name="T28" fmla="*/ 337 w 257"/>
                <a:gd name="T29" fmla="*/ 253 h 237"/>
                <a:gd name="T30" fmla="*/ 394 w 257"/>
                <a:gd name="T31" fmla="*/ 252 h 237"/>
                <a:gd name="T32" fmla="*/ 460 w 257"/>
                <a:gd name="T33" fmla="*/ 248 h 237"/>
                <a:gd name="T34" fmla="*/ 402 w 257"/>
                <a:gd name="T35" fmla="*/ 243 h 237"/>
                <a:gd name="T36" fmla="*/ 349 w 257"/>
                <a:gd name="T37" fmla="*/ 235 h 237"/>
                <a:gd name="T38" fmla="*/ 305 w 257"/>
                <a:gd name="T39" fmla="*/ 226 h 237"/>
                <a:gd name="T40" fmla="*/ 265 w 257"/>
                <a:gd name="T41" fmla="*/ 218 h 237"/>
                <a:gd name="T42" fmla="*/ 229 w 257"/>
                <a:gd name="T43" fmla="*/ 207 h 237"/>
                <a:gd name="T44" fmla="*/ 201 w 257"/>
                <a:gd name="T45" fmla="*/ 194 h 237"/>
                <a:gd name="T46" fmla="*/ 174 w 257"/>
                <a:gd name="T47" fmla="*/ 181 h 237"/>
                <a:gd name="T48" fmla="*/ 150 w 257"/>
                <a:gd name="T49" fmla="*/ 165 h 237"/>
                <a:gd name="T50" fmla="*/ 128 w 257"/>
                <a:gd name="T51" fmla="*/ 151 h 237"/>
                <a:gd name="T52" fmla="*/ 110 w 257"/>
                <a:gd name="T53" fmla="*/ 133 h 237"/>
                <a:gd name="T54" fmla="*/ 94 w 257"/>
                <a:gd name="T55" fmla="*/ 115 h 237"/>
                <a:gd name="T56" fmla="*/ 78 w 257"/>
                <a:gd name="T57" fmla="*/ 94 h 237"/>
                <a:gd name="T58" fmla="*/ 59 w 257"/>
                <a:gd name="T59" fmla="*/ 73 h 237"/>
                <a:gd name="T60" fmla="*/ 41 w 257"/>
                <a:gd name="T61" fmla="*/ 51 h 237"/>
                <a:gd name="T62" fmla="*/ 21 w 257"/>
                <a:gd name="T63" fmla="*/ 2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7" name="Freeform 39"/>
            <p:cNvSpPr>
              <a:spLocks/>
            </p:cNvSpPr>
            <p:nvPr/>
          </p:nvSpPr>
          <p:spPr bwMode="ltGray">
            <a:xfrm rot="1584153">
              <a:off x="242" y="756"/>
              <a:ext cx="167" cy="115"/>
            </a:xfrm>
            <a:custGeom>
              <a:avLst/>
              <a:gdLst>
                <a:gd name="T0" fmla="*/ 140 w 124"/>
                <a:gd name="T1" fmla="*/ 0 h 110"/>
                <a:gd name="T2" fmla="*/ 225 w 124"/>
                <a:gd name="T3" fmla="*/ 118 h 110"/>
                <a:gd name="T4" fmla="*/ 218 w 124"/>
                <a:gd name="T5" fmla="*/ 117 h 110"/>
                <a:gd name="T6" fmla="*/ 194 w 124"/>
                <a:gd name="T7" fmla="*/ 115 h 110"/>
                <a:gd name="T8" fmla="*/ 162 w 124"/>
                <a:gd name="T9" fmla="*/ 111 h 110"/>
                <a:gd name="T10" fmla="*/ 124 w 124"/>
                <a:gd name="T11" fmla="*/ 109 h 110"/>
                <a:gd name="T12" fmla="*/ 82 w 124"/>
                <a:gd name="T13" fmla="*/ 106 h 110"/>
                <a:gd name="T14" fmla="*/ 46 w 124"/>
                <a:gd name="T15" fmla="*/ 107 h 110"/>
                <a:gd name="T16" fmla="*/ 16 w 124"/>
                <a:gd name="T17" fmla="*/ 112 h 110"/>
                <a:gd name="T18" fmla="*/ 0 w 124"/>
                <a:gd name="T19" fmla="*/ 120 h 110"/>
                <a:gd name="T20" fmla="*/ 7 w 124"/>
                <a:gd name="T21" fmla="*/ 107 h 110"/>
                <a:gd name="T22" fmla="*/ 15 w 124"/>
                <a:gd name="T23" fmla="*/ 97 h 110"/>
                <a:gd name="T24" fmla="*/ 30 w 124"/>
                <a:gd name="T25" fmla="*/ 90 h 110"/>
                <a:gd name="T26" fmla="*/ 46 w 124"/>
                <a:gd name="T27" fmla="*/ 83 h 110"/>
                <a:gd name="T28" fmla="*/ 65 w 124"/>
                <a:gd name="T29" fmla="*/ 78 h 110"/>
                <a:gd name="T30" fmla="*/ 85 w 124"/>
                <a:gd name="T31" fmla="*/ 77 h 110"/>
                <a:gd name="T32" fmla="*/ 106 w 124"/>
                <a:gd name="T33" fmla="*/ 77 h 110"/>
                <a:gd name="T34" fmla="*/ 131 w 124"/>
                <a:gd name="T35" fmla="*/ 81 h 110"/>
                <a:gd name="T36" fmla="*/ 132 w 124"/>
                <a:gd name="T37" fmla="*/ 77 h 110"/>
                <a:gd name="T38" fmla="*/ 127 w 124"/>
                <a:gd name="T39" fmla="*/ 62 h 110"/>
                <a:gd name="T40" fmla="*/ 121 w 124"/>
                <a:gd name="T41" fmla="*/ 42 h 110"/>
                <a:gd name="T42" fmla="*/ 119 w 124"/>
                <a:gd name="T43" fmla="*/ 32 h 110"/>
                <a:gd name="T44" fmla="*/ 114 w 124"/>
                <a:gd name="T45" fmla="*/ 32 h 110"/>
                <a:gd name="T46" fmla="*/ 110 w 124"/>
                <a:gd name="T47" fmla="*/ 31 h 110"/>
                <a:gd name="T48" fmla="*/ 106 w 124"/>
                <a:gd name="T49" fmla="*/ 28 h 110"/>
                <a:gd name="T50" fmla="*/ 104 w 124"/>
                <a:gd name="T51" fmla="*/ 25 h 110"/>
                <a:gd name="T52" fmla="*/ 104 w 124"/>
                <a:gd name="T53" fmla="*/ 21 h 110"/>
                <a:gd name="T54" fmla="*/ 106 w 124"/>
                <a:gd name="T55" fmla="*/ 16 h 110"/>
                <a:gd name="T56" fmla="*/ 120 w 124"/>
                <a:gd name="T57" fmla="*/ 8 h 110"/>
                <a:gd name="T58" fmla="*/ 140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9 w 109"/>
                <a:gd name="T3" fmla="*/ 1 h 156"/>
                <a:gd name="T4" fmla="*/ 32 w 109"/>
                <a:gd name="T5" fmla="*/ 5 h 156"/>
                <a:gd name="T6" fmla="*/ 67 w 109"/>
                <a:gd name="T7" fmla="*/ 12 h 156"/>
                <a:gd name="T8" fmla="*/ 105 w 109"/>
                <a:gd name="T9" fmla="*/ 26 h 156"/>
                <a:gd name="T10" fmla="*/ 142 w 109"/>
                <a:gd name="T11" fmla="*/ 46 h 156"/>
                <a:gd name="T12" fmla="*/ 174 w 109"/>
                <a:gd name="T13" fmla="*/ 75 h 156"/>
                <a:gd name="T14" fmla="*/ 194 w 109"/>
                <a:gd name="T15" fmla="*/ 114 h 156"/>
                <a:gd name="T16" fmla="*/ 198 w 109"/>
                <a:gd name="T17" fmla="*/ 164 h 156"/>
                <a:gd name="T18" fmla="*/ 192 w 109"/>
                <a:gd name="T19" fmla="*/ 164 h 156"/>
                <a:gd name="T20" fmla="*/ 181 w 109"/>
                <a:gd name="T21" fmla="*/ 164 h 156"/>
                <a:gd name="T22" fmla="*/ 169 w 109"/>
                <a:gd name="T23" fmla="*/ 164 h 156"/>
                <a:gd name="T24" fmla="*/ 158 w 109"/>
                <a:gd name="T25" fmla="*/ 162 h 156"/>
                <a:gd name="T26" fmla="*/ 147 w 109"/>
                <a:gd name="T27" fmla="*/ 161 h 156"/>
                <a:gd name="T28" fmla="*/ 135 w 109"/>
                <a:gd name="T29" fmla="*/ 158 h 156"/>
                <a:gd name="T30" fmla="*/ 120 w 109"/>
                <a:gd name="T31" fmla="*/ 153 h 156"/>
                <a:gd name="T32" fmla="*/ 105 w 109"/>
                <a:gd name="T33" fmla="*/ 147 h 156"/>
                <a:gd name="T34" fmla="*/ 96 w 109"/>
                <a:gd name="T35" fmla="*/ 132 h 156"/>
                <a:gd name="T36" fmla="*/ 96 w 109"/>
                <a:gd name="T37" fmla="*/ 117 h 156"/>
                <a:gd name="T38" fmla="*/ 102 w 109"/>
                <a:gd name="T39" fmla="*/ 101 h 156"/>
                <a:gd name="T40" fmla="*/ 108 w 109"/>
                <a:gd name="T41" fmla="*/ 84 h 156"/>
                <a:gd name="T42" fmla="*/ 102 w 109"/>
                <a:gd name="T43" fmla="*/ 66 h 156"/>
                <a:gd name="T44" fmla="*/ 88 w 109"/>
                <a:gd name="T45" fmla="*/ 45 h 156"/>
                <a:gd name="T46" fmla="*/ 57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49" name="Freeform 41"/>
            <p:cNvSpPr>
              <a:spLocks/>
            </p:cNvSpPr>
            <p:nvPr/>
          </p:nvSpPr>
          <p:spPr bwMode="ltGray">
            <a:xfrm rot="1584153">
              <a:off x="236" y="721"/>
              <a:ext cx="62" cy="97"/>
            </a:xfrm>
            <a:custGeom>
              <a:avLst/>
              <a:gdLst>
                <a:gd name="T0" fmla="*/ 57 w 46"/>
                <a:gd name="T1" fmla="*/ 0 h 94"/>
                <a:gd name="T2" fmla="*/ 36 w 46"/>
                <a:gd name="T3" fmla="*/ 40 h 94"/>
                <a:gd name="T4" fmla="*/ 27 w 46"/>
                <a:gd name="T5" fmla="*/ 66 h 94"/>
                <a:gd name="T6" fmla="*/ 20 w 46"/>
                <a:gd name="T7" fmla="*/ 85 h 94"/>
                <a:gd name="T8" fmla="*/ 0 w 46"/>
                <a:gd name="T9" fmla="*/ 100 h 94"/>
                <a:gd name="T10" fmla="*/ 22 w 46"/>
                <a:gd name="T11" fmla="*/ 94 h 94"/>
                <a:gd name="T12" fmla="*/ 42 w 46"/>
                <a:gd name="T13" fmla="*/ 86 h 94"/>
                <a:gd name="T14" fmla="*/ 58 w 46"/>
                <a:gd name="T15" fmla="*/ 73 h 94"/>
                <a:gd name="T16" fmla="*/ 73 w 46"/>
                <a:gd name="T17" fmla="*/ 61 h 94"/>
                <a:gd name="T18" fmla="*/ 82 w 46"/>
                <a:gd name="T19" fmla="*/ 46 h 94"/>
                <a:gd name="T20" fmla="*/ 84 w 46"/>
                <a:gd name="T21" fmla="*/ 32 h 94"/>
                <a:gd name="T22" fmla="*/ 77 w 46"/>
                <a:gd name="T23" fmla="*/ 15 h 94"/>
                <a:gd name="T24" fmla="*/ 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11 w 54"/>
                <a:gd name="T5" fmla="*/ 3 h 40"/>
                <a:gd name="T6" fmla="*/ 23 w 54"/>
                <a:gd name="T7" fmla="*/ 8 h 40"/>
                <a:gd name="T8" fmla="*/ 37 w 54"/>
                <a:gd name="T9" fmla="*/ 12 h 40"/>
                <a:gd name="T10" fmla="*/ 52 w 54"/>
                <a:gd name="T11" fmla="*/ 15 h 40"/>
                <a:gd name="T12" fmla="*/ 68 w 54"/>
                <a:gd name="T13" fmla="*/ 17 h 40"/>
                <a:gd name="T14" fmla="*/ 81 w 54"/>
                <a:gd name="T15" fmla="*/ 18 h 40"/>
                <a:gd name="T16" fmla="*/ 96 w 54"/>
                <a:gd name="T17" fmla="*/ 16 h 40"/>
                <a:gd name="T18" fmla="*/ 95 w 54"/>
                <a:gd name="T19" fmla="*/ 27 h 40"/>
                <a:gd name="T20" fmla="*/ 89 w 54"/>
                <a:gd name="T21" fmla="*/ 35 h 40"/>
                <a:gd name="T22" fmla="*/ 79 w 54"/>
                <a:gd name="T23" fmla="*/ 40 h 40"/>
                <a:gd name="T24" fmla="*/ 65 w 54"/>
                <a:gd name="T25" fmla="*/ 42 h 40"/>
                <a:gd name="T26" fmla="*/ 49 w 54"/>
                <a:gd name="T27" fmla="*/ 41 h 40"/>
                <a:gd name="T28" fmla="*/ 33 w 54"/>
                <a:gd name="T29" fmla="*/ 34 h 40"/>
                <a:gd name="T30" fmla="*/ 17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sp>
          <p:nvSpPr>
            <p:cNvPr id="1052" name="Freeform 44"/>
            <p:cNvSpPr>
              <a:spLocks/>
            </p:cNvSpPr>
            <p:nvPr/>
          </p:nvSpPr>
          <p:spPr bwMode="ltGray">
            <a:xfrm rot="1584153">
              <a:off x="56" y="84"/>
              <a:ext cx="804" cy="686"/>
            </a:xfrm>
            <a:custGeom>
              <a:avLst/>
              <a:gdLst>
                <a:gd name="T0" fmla="*/ 30 w 596"/>
                <a:gd name="T1" fmla="*/ 392 h 666"/>
                <a:gd name="T2" fmla="*/ 11 w 596"/>
                <a:gd name="T3" fmla="*/ 362 h 666"/>
                <a:gd name="T4" fmla="*/ 0 w 596"/>
                <a:gd name="T5" fmla="*/ 307 h 666"/>
                <a:gd name="T6" fmla="*/ 7 w 596"/>
                <a:gd name="T7" fmla="*/ 236 h 666"/>
                <a:gd name="T8" fmla="*/ 46 w 596"/>
                <a:gd name="T9" fmla="*/ 161 h 666"/>
                <a:gd name="T10" fmla="*/ 125 w 596"/>
                <a:gd name="T11" fmla="*/ 90 h 666"/>
                <a:gd name="T12" fmla="*/ 259 w 596"/>
                <a:gd name="T13" fmla="*/ 33 h 666"/>
                <a:gd name="T14" fmla="*/ 449 w 596"/>
                <a:gd name="T15" fmla="*/ 2 h 666"/>
                <a:gd name="T16" fmla="*/ 692 w 596"/>
                <a:gd name="T17" fmla="*/ 9 h 666"/>
                <a:gd name="T18" fmla="*/ 881 w 596"/>
                <a:gd name="T19" fmla="*/ 72 h 666"/>
                <a:gd name="T20" fmla="*/ 1008 w 596"/>
                <a:gd name="T21" fmla="*/ 175 h 666"/>
                <a:gd name="T22" fmla="*/ 1075 w 596"/>
                <a:gd name="T23" fmla="*/ 302 h 666"/>
                <a:gd name="T24" fmla="*/ 1083 w 596"/>
                <a:gd name="T25" fmla="*/ 434 h 666"/>
                <a:gd name="T26" fmla="*/ 1031 w 596"/>
                <a:gd name="T27" fmla="*/ 557 h 666"/>
                <a:gd name="T28" fmla="*/ 923 w 596"/>
                <a:gd name="T29" fmla="*/ 652 h 666"/>
                <a:gd name="T30" fmla="*/ 759 w 596"/>
                <a:gd name="T31" fmla="*/ 704 h 666"/>
                <a:gd name="T32" fmla="*/ 708 w 596"/>
                <a:gd name="T33" fmla="*/ 699 h 666"/>
                <a:gd name="T34" fmla="*/ 803 w 596"/>
                <a:gd name="T35" fmla="*/ 655 h 666"/>
                <a:gd name="T36" fmla="*/ 877 w 596"/>
                <a:gd name="T37" fmla="*/ 577 h 666"/>
                <a:gd name="T38" fmla="*/ 927 w 596"/>
                <a:gd name="T39" fmla="*/ 482 h 666"/>
                <a:gd name="T40" fmla="*/ 946 w 596"/>
                <a:gd name="T41" fmla="*/ 377 h 666"/>
                <a:gd name="T42" fmla="*/ 935 w 596"/>
                <a:gd name="T43" fmla="*/ 274 h 666"/>
                <a:gd name="T44" fmla="*/ 882 w 596"/>
                <a:gd name="T45" fmla="*/ 184 h 666"/>
                <a:gd name="T46" fmla="*/ 788 w 596"/>
                <a:gd name="T47" fmla="*/ 118 h 666"/>
                <a:gd name="T48" fmla="*/ 621 w 596"/>
                <a:gd name="T49" fmla="*/ 79 h 666"/>
                <a:gd name="T50" fmla="*/ 448 w 596"/>
                <a:gd name="T51" fmla="*/ 65 h 666"/>
                <a:gd name="T52" fmla="*/ 317 w 596"/>
                <a:gd name="T53" fmla="*/ 75 h 666"/>
                <a:gd name="T54" fmla="*/ 220 w 596"/>
                <a:gd name="T55" fmla="*/ 107 h 666"/>
                <a:gd name="T56" fmla="*/ 152 w 596"/>
                <a:gd name="T57" fmla="*/ 158 h 666"/>
                <a:gd name="T58" fmla="*/ 104 w 596"/>
                <a:gd name="T59" fmla="*/ 218 h 666"/>
                <a:gd name="T60" fmla="*/ 73 w 596"/>
                <a:gd name="T61" fmla="*/ 288 h 666"/>
                <a:gd name="T62" fmla="*/ 51 w 596"/>
                <a:gd name="T63" fmla="*/ 3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1800">
                <a:solidFill>
                  <a:srgbClr val="006699"/>
                </a:solidFill>
              </a:endParaRPr>
            </a:p>
          </p:txBody>
        </p:sp>
      </p:grpSp>
      <p:sp>
        <p:nvSpPr>
          <p:cNvPr id="12333" name="Rectangle 45"/>
          <p:cNvSpPr>
            <a:spLocks noGrp="1" noChangeArrowheads="1"/>
          </p:cNvSpPr>
          <p:nvPr>
            <p:ph type="title"/>
          </p:nvPr>
        </p:nvSpPr>
        <p:spPr bwMode="auto">
          <a:xfrm>
            <a:off x="590552" y="103188"/>
            <a:ext cx="1099184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335" name="Rectangle 47"/>
          <p:cNvSpPr>
            <a:spLocks noGrp="1" noChangeArrowheads="1"/>
          </p:cNvSpPr>
          <p:nvPr>
            <p:ph type="dt" sz="half" idx="2"/>
          </p:nvPr>
        </p:nvSpPr>
        <p:spPr bwMode="auto">
          <a:xfrm>
            <a:off x="609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kumimoji="0" sz="1400"/>
            </a:lvl1pPr>
          </a:lstStyle>
          <a:p>
            <a:pPr fontAlgn="base">
              <a:spcBef>
                <a:spcPct val="0"/>
              </a:spcBef>
              <a:spcAft>
                <a:spcPct val="0"/>
              </a:spcAft>
              <a:defRPr/>
            </a:pPr>
            <a:endParaRPr lang="en-US" altLang="zh-TW">
              <a:solidFill>
                <a:srgbClr val="006699"/>
              </a:solidFill>
            </a:endParaRPr>
          </a:p>
        </p:txBody>
      </p:sp>
      <p:sp>
        <p:nvSpPr>
          <p:cNvPr id="12336" name="Rectangle 48"/>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fontAlgn="base">
              <a:spcBef>
                <a:spcPct val="0"/>
              </a:spcBef>
              <a:spcAft>
                <a:spcPct val="0"/>
              </a:spcAft>
              <a:defRPr/>
            </a:pPr>
            <a:endParaRPr lang="en-US" altLang="zh-TW">
              <a:solidFill>
                <a:srgbClr val="006699"/>
              </a:solidFill>
            </a:endParaRPr>
          </a:p>
        </p:txBody>
      </p:sp>
      <p:sp>
        <p:nvSpPr>
          <p:cNvPr id="12337" name="Rectangle 49"/>
          <p:cNvSpPr>
            <a:spLocks noGrp="1" noChangeArrowheads="1"/>
          </p:cNvSpPr>
          <p:nvPr>
            <p:ph type="sldNum" sz="quarter" idx="4"/>
          </p:nvPr>
        </p:nvSpPr>
        <p:spPr bwMode="auto">
          <a:xfrm>
            <a:off x="8737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kumimoji="0" sz="1400"/>
            </a:lvl1pPr>
          </a:lstStyle>
          <a:p>
            <a:pPr fontAlgn="base">
              <a:spcBef>
                <a:spcPct val="0"/>
              </a:spcBef>
              <a:spcAft>
                <a:spcPct val="0"/>
              </a:spcAft>
              <a:defRPr/>
            </a:pPr>
            <a:fld id="{EE4AE71F-4942-4BF8-8F51-1F86E695478D}" type="slidenum">
              <a:rPr lang="en-US" altLang="zh-TW">
                <a:solidFill>
                  <a:srgbClr val="006699"/>
                </a:solidFill>
              </a:rPr>
              <a:pPr fontAlgn="base">
                <a:spcBef>
                  <a:spcPct val="0"/>
                </a:spcBef>
                <a:spcAft>
                  <a:spcPct val="0"/>
                </a:spcAft>
                <a:defRPr/>
              </a:pPr>
              <a:t>‹#›</a:t>
            </a:fld>
            <a:endParaRPr lang="en-US" altLang="zh-TW">
              <a:solidFill>
                <a:srgbClr val="006699"/>
              </a:solidFill>
            </a:endParaRPr>
          </a:p>
        </p:txBody>
      </p:sp>
    </p:spTree>
    <p:extLst>
      <p:ext uri="{BB962C8B-B14F-4D97-AF65-F5344CB8AC3E}">
        <p14:creationId xmlns:p14="http://schemas.microsoft.com/office/powerpoint/2010/main" val="13737886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lnSpc>
          <a:spcPct val="90000"/>
        </a:lnSpc>
        <a:spcBef>
          <a:spcPct val="0"/>
        </a:spcBef>
        <a:spcAft>
          <a:spcPct val="0"/>
        </a:spcAft>
        <a:defRPr kumimoji="1"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1F204-05E1-47C0-A886-3971223C4B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5BA9E-84B2-45CA-B665-F1FC9271F96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58792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10421D-9036-4181-902F-5FF4A92822B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888DB7-AADF-48B6-988B-7077E92409BB}" type="slidenum">
              <a:rPr lang="zh-TW" altLang="en-US" smtClean="0"/>
              <a:pPr/>
              <a:t>‹#›</a:t>
            </a:fld>
            <a:endParaRPr lang="zh-TW" altLang="en-US"/>
          </a:p>
        </p:txBody>
      </p:sp>
    </p:spTree>
    <p:extLst>
      <p:ext uri="{BB962C8B-B14F-4D97-AF65-F5344CB8AC3E}">
        <p14:creationId xmlns:p14="http://schemas.microsoft.com/office/powerpoint/2010/main" val="7850613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角矩形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圓角矩形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3" name="標題版面配置區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zh-TW" altLang="en-US" smtClean="0"/>
              <a:t>按一下以編輯母片標題樣式</a:t>
            </a:r>
            <a:endParaRPr kumimoji="0" lang="en-US"/>
          </a:p>
        </p:txBody>
      </p:sp>
      <p:sp>
        <p:nvSpPr>
          <p:cNvPr id="4" name="文字版面配置區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5" name="日期版面配置區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AC016E-1D52-4608-A48A-4FBE36E5150E}" type="datetimeFigureOut">
              <a:rPr lang="zh-TW" altLang="en-US" smtClean="0">
                <a:solidFill>
                  <a:srgbClr val="E3DED1">
                    <a:shade val="50000"/>
                  </a:srgbClr>
                </a:solidFill>
              </a:rPr>
              <a:pPr/>
              <a:t>2015/10/12</a:t>
            </a:fld>
            <a:endParaRPr lang="zh-TW" altLang="en-US">
              <a:solidFill>
                <a:srgbClr val="E3DED1">
                  <a:shade val="50000"/>
                </a:srgbClr>
              </a:solidFill>
            </a:endParaRPr>
          </a:p>
        </p:txBody>
      </p:sp>
      <p:sp>
        <p:nvSpPr>
          <p:cNvPr id="18" name="頁尾版面配置區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TW" altLang="en-US">
              <a:solidFill>
                <a:srgbClr val="E3DED1">
                  <a:shade val="50000"/>
                </a:srgbClr>
              </a:solidFill>
            </a:endParaRPr>
          </a:p>
        </p:txBody>
      </p:sp>
      <p:sp>
        <p:nvSpPr>
          <p:cNvPr id="5" name="投影片編號版面配置區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66E6AF7-249C-4527-947A-1148D5DFF47E}" type="slidenum">
              <a:rPr lang="zh-TW" altLang="en-US" smtClean="0">
                <a:solidFill>
                  <a:srgbClr val="E3DED1">
                    <a:shade val="50000"/>
                  </a:srgbClr>
                </a:solidFill>
              </a:rPr>
              <a:pPr/>
              <a:t>‹#›</a:t>
            </a:fld>
            <a:endParaRPr lang="zh-TW" altLang="en-US">
              <a:solidFill>
                <a:srgbClr val="E3DED1">
                  <a:shade val="50000"/>
                </a:srgbClr>
              </a:solidFill>
            </a:endParaRPr>
          </a:p>
        </p:txBody>
      </p:sp>
    </p:spTree>
    <p:extLst>
      <p:ext uri="{BB962C8B-B14F-4D97-AF65-F5344CB8AC3E}">
        <p14:creationId xmlns:p14="http://schemas.microsoft.com/office/powerpoint/2010/main" val="187795931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B61FA-8603-4DAA-BB03-E931B1244279}"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16E6E-1A0B-480E-A5F2-79ECF796869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202740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92833" y="4042576"/>
            <a:ext cx="2325260"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53" name="Oval 52"/>
          <p:cNvSpPr>
            <a:spLocks noChangeAspect="1"/>
          </p:cNvSpPr>
          <p:nvPr/>
        </p:nvSpPr>
        <p:spPr>
          <a:xfrm>
            <a:off x="694185" y="1095311"/>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52" name="Oval 51"/>
          <p:cNvSpPr>
            <a:spLocks noChangeAspect="1"/>
          </p:cNvSpPr>
          <p:nvPr/>
        </p:nvSpPr>
        <p:spPr>
          <a:xfrm>
            <a:off x="2504973" y="282934"/>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54" name="Oval 53"/>
          <p:cNvSpPr>
            <a:spLocks noChangeAspect="1"/>
          </p:cNvSpPr>
          <p:nvPr/>
        </p:nvSpPr>
        <p:spPr>
          <a:xfrm>
            <a:off x="694183" y="5729135"/>
            <a:ext cx="2545645"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0" name="Oval 129"/>
          <p:cNvSpPr>
            <a:spLocks noChangeAspect="1"/>
          </p:cNvSpPr>
          <p:nvPr/>
        </p:nvSpPr>
        <p:spPr>
          <a:xfrm>
            <a:off x="-62281" y="-61709"/>
            <a:ext cx="1932143"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1" name="Oval 130"/>
          <p:cNvSpPr>
            <a:spLocks noChangeAspect="1"/>
          </p:cNvSpPr>
          <p:nvPr/>
        </p:nvSpPr>
        <p:spPr>
          <a:xfrm>
            <a:off x="1232151" y="-161623"/>
            <a:ext cx="2545644"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2" name="Oval 131"/>
          <p:cNvSpPr>
            <a:spLocks noChangeAspect="1"/>
          </p:cNvSpPr>
          <p:nvPr/>
        </p:nvSpPr>
        <p:spPr>
          <a:xfrm>
            <a:off x="1" y="66073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3" name="Oval 132"/>
          <p:cNvSpPr>
            <a:spLocks noChangeAspect="1"/>
          </p:cNvSpPr>
          <p:nvPr/>
        </p:nvSpPr>
        <p:spPr>
          <a:xfrm>
            <a:off x="9996709" y="-61709"/>
            <a:ext cx="2259289"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4" name="Oval 133"/>
          <p:cNvSpPr>
            <a:spLocks noChangeAspect="1"/>
          </p:cNvSpPr>
          <p:nvPr/>
        </p:nvSpPr>
        <p:spPr>
          <a:xfrm>
            <a:off x="8156670" y="-61708"/>
            <a:ext cx="2545645"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5" name="Oval 134"/>
          <p:cNvSpPr>
            <a:spLocks noChangeAspect="1"/>
          </p:cNvSpPr>
          <p:nvPr/>
        </p:nvSpPr>
        <p:spPr>
          <a:xfrm>
            <a:off x="9992605" y="1095309"/>
            <a:ext cx="2263392"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6" name="Oval 135"/>
          <p:cNvSpPr>
            <a:spLocks noChangeAspect="1"/>
          </p:cNvSpPr>
          <p:nvPr/>
        </p:nvSpPr>
        <p:spPr>
          <a:xfrm>
            <a:off x="10742232" y="5140347"/>
            <a:ext cx="1516259"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7" name="Oval 136"/>
          <p:cNvSpPr>
            <a:spLocks noChangeAspect="1"/>
          </p:cNvSpPr>
          <p:nvPr/>
        </p:nvSpPr>
        <p:spPr>
          <a:xfrm>
            <a:off x="8882282" y="4362913"/>
            <a:ext cx="2545644"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8" name="Oval 137"/>
          <p:cNvSpPr>
            <a:spLocks noChangeAspect="1"/>
          </p:cNvSpPr>
          <p:nvPr/>
        </p:nvSpPr>
        <p:spPr>
          <a:xfrm>
            <a:off x="-92833" y="4948766"/>
            <a:ext cx="1805147"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39" name="Oval 138"/>
          <p:cNvSpPr>
            <a:spLocks noChangeAspect="1"/>
          </p:cNvSpPr>
          <p:nvPr/>
        </p:nvSpPr>
        <p:spPr>
          <a:xfrm>
            <a:off x="944629" y="4790337"/>
            <a:ext cx="2545644"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40" name="Oval 139"/>
          <p:cNvSpPr>
            <a:spLocks noChangeAspect="1"/>
          </p:cNvSpPr>
          <p:nvPr/>
        </p:nvSpPr>
        <p:spPr>
          <a:xfrm>
            <a:off x="8156671" y="783989"/>
            <a:ext cx="2545644"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41" name="Oval 140"/>
          <p:cNvSpPr>
            <a:spLocks noChangeAspect="1"/>
          </p:cNvSpPr>
          <p:nvPr/>
        </p:nvSpPr>
        <p:spPr>
          <a:xfrm>
            <a:off x="8612071" y="5140347"/>
            <a:ext cx="2545644"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118" name="Oval 117"/>
          <p:cNvSpPr>
            <a:spLocks noChangeAspect="1"/>
          </p:cNvSpPr>
          <p:nvPr/>
        </p:nvSpPr>
        <p:spPr>
          <a:xfrm>
            <a:off x="11197605" y="597861"/>
            <a:ext cx="1058392"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9" name="Oval 118"/>
          <p:cNvSpPr>
            <a:spLocks noChangeAspect="1"/>
          </p:cNvSpPr>
          <p:nvPr/>
        </p:nvSpPr>
        <p:spPr>
          <a:xfrm>
            <a:off x="8466800" y="206512"/>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0" name="Oval 119"/>
          <p:cNvSpPr>
            <a:spLocks noChangeAspect="1"/>
          </p:cNvSpPr>
          <p:nvPr/>
        </p:nvSpPr>
        <p:spPr>
          <a:xfrm>
            <a:off x="9162837" y="1450645"/>
            <a:ext cx="1624337"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1" name="Oval 120"/>
          <p:cNvSpPr>
            <a:spLocks noChangeAspect="1"/>
          </p:cNvSpPr>
          <p:nvPr/>
        </p:nvSpPr>
        <p:spPr>
          <a:xfrm>
            <a:off x="9625424" y="2049927"/>
            <a:ext cx="1388368"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2" name="Oval 121"/>
          <p:cNvSpPr>
            <a:spLocks noChangeAspect="1"/>
          </p:cNvSpPr>
          <p:nvPr/>
        </p:nvSpPr>
        <p:spPr>
          <a:xfrm>
            <a:off x="10332555" y="2661634"/>
            <a:ext cx="961744"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3" name="Oval 122"/>
          <p:cNvSpPr>
            <a:spLocks noChangeAspect="1"/>
          </p:cNvSpPr>
          <p:nvPr/>
        </p:nvSpPr>
        <p:spPr>
          <a:xfrm>
            <a:off x="913405" y="-100976"/>
            <a:ext cx="1591568"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4" name="Oval 123"/>
          <p:cNvSpPr>
            <a:spLocks noChangeAspect="1"/>
          </p:cNvSpPr>
          <p:nvPr/>
        </p:nvSpPr>
        <p:spPr>
          <a:xfrm>
            <a:off x="2003518" y="-100976"/>
            <a:ext cx="1372037"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5" name="Oval 124"/>
          <p:cNvSpPr>
            <a:spLocks noChangeAspect="1"/>
          </p:cNvSpPr>
          <p:nvPr/>
        </p:nvSpPr>
        <p:spPr>
          <a:xfrm>
            <a:off x="-92831" y="-100976"/>
            <a:ext cx="787017"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6" name="Oval 125"/>
          <p:cNvSpPr>
            <a:spLocks noChangeAspect="1"/>
          </p:cNvSpPr>
          <p:nvPr/>
        </p:nvSpPr>
        <p:spPr>
          <a:xfrm>
            <a:off x="369910" y="4321784"/>
            <a:ext cx="1862516"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7" name="Oval 126"/>
          <p:cNvSpPr>
            <a:spLocks noChangeAspect="1"/>
          </p:cNvSpPr>
          <p:nvPr/>
        </p:nvSpPr>
        <p:spPr>
          <a:xfrm>
            <a:off x="7722842" y="6489966"/>
            <a:ext cx="148791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8" name="Oval 127"/>
          <p:cNvSpPr>
            <a:spLocks noChangeAspect="1"/>
          </p:cNvSpPr>
          <p:nvPr/>
        </p:nvSpPr>
        <p:spPr>
          <a:xfrm>
            <a:off x="8170666" y="6408840"/>
            <a:ext cx="164935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29" name="Oval 128"/>
          <p:cNvSpPr>
            <a:spLocks noChangeAspect="1"/>
          </p:cNvSpPr>
          <p:nvPr/>
        </p:nvSpPr>
        <p:spPr>
          <a:xfrm>
            <a:off x="10103540" y="6408842"/>
            <a:ext cx="1615211"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97" name="Oval 96"/>
          <p:cNvSpPr>
            <a:spLocks noChangeAspect="1"/>
          </p:cNvSpPr>
          <p:nvPr/>
        </p:nvSpPr>
        <p:spPr>
          <a:xfrm>
            <a:off x="14764" y="4941986"/>
            <a:ext cx="814973"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98" name="Oval 97"/>
          <p:cNvSpPr>
            <a:spLocks noChangeAspect="1"/>
          </p:cNvSpPr>
          <p:nvPr/>
        </p:nvSpPr>
        <p:spPr>
          <a:xfrm>
            <a:off x="-92833" y="6172569"/>
            <a:ext cx="1037463"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99" name="Oval 98"/>
          <p:cNvSpPr>
            <a:spLocks noChangeAspect="1"/>
          </p:cNvSpPr>
          <p:nvPr/>
        </p:nvSpPr>
        <p:spPr>
          <a:xfrm>
            <a:off x="-92833" y="5158575"/>
            <a:ext cx="751365"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0" name="Oval 99"/>
          <p:cNvSpPr>
            <a:spLocks noChangeAspect="1"/>
          </p:cNvSpPr>
          <p:nvPr/>
        </p:nvSpPr>
        <p:spPr>
          <a:xfrm>
            <a:off x="-34344" y="482386"/>
            <a:ext cx="797888"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1" name="Oval 100"/>
          <p:cNvSpPr>
            <a:spLocks noChangeAspect="1"/>
          </p:cNvSpPr>
          <p:nvPr/>
        </p:nvSpPr>
        <p:spPr>
          <a:xfrm>
            <a:off x="632278" y="836794"/>
            <a:ext cx="1214423"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2" name="Oval 101"/>
          <p:cNvSpPr>
            <a:spLocks noChangeAspect="1"/>
          </p:cNvSpPr>
          <p:nvPr/>
        </p:nvSpPr>
        <p:spPr>
          <a:xfrm>
            <a:off x="425632" y="1452261"/>
            <a:ext cx="1030657"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3" name="Oval 102"/>
          <p:cNvSpPr>
            <a:spLocks noChangeAspect="1"/>
          </p:cNvSpPr>
          <p:nvPr/>
        </p:nvSpPr>
        <p:spPr>
          <a:xfrm>
            <a:off x="495010" y="1886983"/>
            <a:ext cx="813821"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4" name="Oval 103"/>
          <p:cNvSpPr>
            <a:spLocks noChangeAspect="1"/>
          </p:cNvSpPr>
          <p:nvPr/>
        </p:nvSpPr>
        <p:spPr>
          <a:xfrm>
            <a:off x="206235" y="1919682"/>
            <a:ext cx="695685"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5" name="Oval 104"/>
          <p:cNvSpPr>
            <a:spLocks noChangeAspect="1"/>
          </p:cNvSpPr>
          <p:nvPr/>
        </p:nvSpPr>
        <p:spPr>
          <a:xfrm>
            <a:off x="9736689" y="-61709"/>
            <a:ext cx="1214424"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6" name="Oval 105"/>
          <p:cNvSpPr>
            <a:spLocks noChangeAspect="1"/>
          </p:cNvSpPr>
          <p:nvPr/>
        </p:nvSpPr>
        <p:spPr>
          <a:xfrm>
            <a:off x="11624165" y="-61709"/>
            <a:ext cx="631832"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7" name="Oval 106"/>
          <p:cNvSpPr>
            <a:spLocks noChangeAspect="1"/>
          </p:cNvSpPr>
          <p:nvPr/>
        </p:nvSpPr>
        <p:spPr>
          <a:xfrm>
            <a:off x="10330985" y="282934"/>
            <a:ext cx="1504695"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8" name="Oval 107"/>
          <p:cNvSpPr>
            <a:spLocks noChangeAspect="1"/>
          </p:cNvSpPr>
          <p:nvPr/>
        </p:nvSpPr>
        <p:spPr>
          <a:xfrm>
            <a:off x="11886291" y="749603"/>
            <a:ext cx="369707"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09" name="Oval 108"/>
          <p:cNvSpPr>
            <a:spLocks noChangeAspect="1"/>
          </p:cNvSpPr>
          <p:nvPr/>
        </p:nvSpPr>
        <p:spPr>
          <a:xfrm>
            <a:off x="10121161" y="728498"/>
            <a:ext cx="1292979"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0" name="Oval 109"/>
          <p:cNvSpPr>
            <a:spLocks noChangeAspect="1"/>
          </p:cNvSpPr>
          <p:nvPr/>
        </p:nvSpPr>
        <p:spPr>
          <a:xfrm>
            <a:off x="9960055" y="1326476"/>
            <a:ext cx="81092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1" name="Oval 110"/>
          <p:cNvSpPr>
            <a:spLocks noChangeAspect="1"/>
          </p:cNvSpPr>
          <p:nvPr/>
        </p:nvSpPr>
        <p:spPr>
          <a:xfrm>
            <a:off x="10173255" y="5611428"/>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2" name="Oval 111"/>
          <p:cNvSpPr>
            <a:spLocks noChangeAspect="1"/>
          </p:cNvSpPr>
          <p:nvPr/>
        </p:nvSpPr>
        <p:spPr>
          <a:xfrm>
            <a:off x="9297177" y="5242255"/>
            <a:ext cx="984460"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3" name="Oval 112"/>
          <p:cNvSpPr>
            <a:spLocks noChangeAspect="1"/>
          </p:cNvSpPr>
          <p:nvPr/>
        </p:nvSpPr>
        <p:spPr>
          <a:xfrm>
            <a:off x="9992606" y="4928167"/>
            <a:ext cx="984460"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4" name="Oval 113"/>
          <p:cNvSpPr>
            <a:spLocks noChangeAspect="1"/>
          </p:cNvSpPr>
          <p:nvPr/>
        </p:nvSpPr>
        <p:spPr>
          <a:xfrm>
            <a:off x="10972045" y="5666511"/>
            <a:ext cx="807512"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5" name="Oval 114"/>
          <p:cNvSpPr>
            <a:spLocks noChangeAspect="1"/>
          </p:cNvSpPr>
          <p:nvPr/>
        </p:nvSpPr>
        <p:spPr>
          <a:xfrm>
            <a:off x="10770976" y="4097843"/>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6" name="Oval 115"/>
          <p:cNvSpPr>
            <a:spLocks noChangeAspect="1"/>
          </p:cNvSpPr>
          <p:nvPr/>
        </p:nvSpPr>
        <p:spPr>
          <a:xfrm>
            <a:off x="11215756" y="5057879"/>
            <a:ext cx="738065"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117" name="Oval 116"/>
          <p:cNvSpPr>
            <a:spLocks noChangeAspect="1"/>
          </p:cNvSpPr>
          <p:nvPr/>
        </p:nvSpPr>
        <p:spPr>
          <a:xfrm>
            <a:off x="11584787" y="4790335"/>
            <a:ext cx="671211"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45923" y="675725"/>
            <a:ext cx="9500151" cy="92447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45924" y="1807361"/>
            <a:ext cx="9500149" cy="405143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8583125" y="5951811"/>
            <a:ext cx="28448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69D8172-3AD9-4F1D-80A4-C061520FA93A}" type="datetimeFigureOut">
              <a:rPr lang="zh-TW" altLang="en-US" smtClean="0">
                <a:solidFill>
                  <a:prstClr val="white">
                    <a:tint val="75000"/>
                  </a:prstClr>
                </a:solidFill>
              </a:rPr>
              <a:pPr/>
              <a:t>2015/10/12</a:t>
            </a:fld>
            <a:endParaRPr lang="zh-TW" altLang="en-US">
              <a:solidFill>
                <a:prstClr val="white">
                  <a:tint val="75000"/>
                </a:prstClr>
              </a:solidFill>
            </a:endParaRPr>
          </a:p>
        </p:txBody>
      </p:sp>
      <p:sp>
        <p:nvSpPr>
          <p:cNvPr id="5" name="Footer Placeholder 4"/>
          <p:cNvSpPr>
            <a:spLocks noGrp="1"/>
          </p:cNvSpPr>
          <p:nvPr>
            <p:ph type="ftr" sz="quarter" idx="3"/>
          </p:nvPr>
        </p:nvSpPr>
        <p:spPr>
          <a:xfrm>
            <a:off x="1574594" y="5951811"/>
            <a:ext cx="7008532"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TW" altLang="en-US">
              <a:solidFill>
                <a:prstClr val="white">
                  <a:tint val="75000"/>
                </a:prstClr>
              </a:solidFill>
            </a:endParaRPr>
          </a:p>
        </p:txBody>
      </p:sp>
      <p:sp>
        <p:nvSpPr>
          <p:cNvPr id="6" name="Slide Number Placeholder 5"/>
          <p:cNvSpPr>
            <a:spLocks noGrp="1"/>
          </p:cNvSpPr>
          <p:nvPr>
            <p:ph type="sldNum" sz="quarter" idx="4"/>
          </p:nvPr>
        </p:nvSpPr>
        <p:spPr>
          <a:xfrm>
            <a:off x="763545" y="5951811"/>
            <a:ext cx="811049"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1D70004-6B45-420B-BF10-310B1B403E42}" type="slidenum">
              <a:rPr lang="zh-TW" altLang="en-US" smtClean="0">
                <a:solidFill>
                  <a:prstClr val="white">
                    <a:tint val="75000"/>
                  </a:prstClr>
                </a:solidFill>
              </a:rPr>
              <a:pPr/>
              <a:t>‹#›</a:t>
            </a:fld>
            <a:endParaRPr lang="zh-TW" altLang="en-US">
              <a:solidFill>
                <a:prstClr val="white">
                  <a:tint val="75000"/>
                </a:prstClr>
              </a:solidFill>
            </a:endParaRPr>
          </a:p>
        </p:txBody>
      </p:sp>
      <p:sp>
        <p:nvSpPr>
          <p:cNvPr id="55" name="Oval 54"/>
          <p:cNvSpPr>
            <a:spLocks noChangeAspect="1"/>
          </p:cNvSpPr>
          <p:nvPr/>
        </p:nvSpPr>
        <p:spPr>
          <a:xfrm>
            <a:off x="2110896" y="5454223"/>
            <a:ext cx="2545645"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57" name="Oval 56"/>
          <p:cNvSpPr>
            <a:spLocks noChangeAspect="1"/>
          </p:cNvSpPr>
          <p:nvPr/>
        </p:nvSpPr>
        <p:spPr>
          <a:xfrm>
            <a:off x="11427926" y="3382942"/>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58" name="Oval 57"/>
          <p:cNvSpPr>
            <a:spLocks noChangeAspect="1"/>
          </p:cNvSpPr>
          <p:nvPr/>
        </p:nvSpPr>
        <p:spPr>
          <a:xfrm>
            <a:off x="11197606" y="35360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59" name="Oval 58"/>
          <p:cNvSpPr>
            <a:spLocks noChangeAspect="1"/>
          </p:cNvSpPr>
          <p:nvPr/>
        </p:nvSpPr>
        <p:spPr>
          <a:xfrm>
            <a:off x="11477878" y="3688497"/>
            <a:ext cx="408413"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60" name="Oval 59"/>
          <p:cNvSpPr>
            <a:spLocks noChangeAspect="1"/>
          </p:cNvSpPr>
          <p:nvPr/>
        </p:nvSpPr>
        <p:spPr>
          <a:xfrm>
            <a:off x="206235" y="2698929"/>
            <a:ext cx="623503"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61" name="Oval 60"/>
          <p:cNvSpPr>
            <a:spLocks noChangeAspect="1"/>
          </p:cNvSpPr>
          <p:nvPr/>
        </p:nvSpPr>
        <p:spPr>
          <a:xfrm>
            <a:off x="632278" y="3166555"/>
            <a:ext cx="611693"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62" name="Oval 61"/>
          <p:cNvSpPr>
            <a:spLocks noChangeAspect="1"/>
          </p:cNvSpPr>
          <p:nvPr/>
        </p:nvSpPr>
        <p:spPr>
          <a:xfrm>
            <a:off x="360345" y="3382943"/>
            <a:ext cx="469393"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
        <p:nvSpPr>
          <p:cNvPr id="63" name="Oval 62"/>
          <p:cNvSpPr>
            <a:spLocks noChangeAspect="1"/>
          </p:cNvSpPr>
          <p:nvPr/>
        </p:nvSpPr>
        <p:spPr>
          <a:xfrm>
            <a:off x="-115467" y="2581479"/>
            <a:ext cx="181392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ln w="317500">
                <a:solidFill>
                  <a:prstClr val="white"/>
                </a:solidFill>
              </a:ln>
              <a:solidFill>
                <a:prstClr val="white"/>
              </a:solidFill>
            </a:endParaRPr>
          </a:p>
        </p:txBody>
      </p:sp>
      <p:sp>
        <p:nvSpPr>
          <p:cNvPr id="64" name="Oval 63"/>
          <p:cNvSpPr>
            <a:spLocks noChangeAspect="1"/>
          </p:cNvSpPr>
          <p:nvPr/>
        </p:nvSpPr>
        <p:spPr>
          <a:xfrm>
            <a:off x="8230832" y="2395417"/>
            <a:ext cx="1624337"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834000945"/>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zh-TW"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D49C03A8-700E-4366-BBF8-BDDCAE0CC8A5}" type="datetimeFigureOut">
              <a:rPr lang="zh-TW" altLang="en-US">
                <a:solidFill>
                  <a:prstClr val="black">
                    <a:tint val="75000"/>
                  </a:prstClr>
                </a:solidFill>
              </a:rPr>
              <a:pPr>
                <a:defRPr/>
              </a:pPr>
              <a:t>2015/10/12</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kumimoji="0" sz="1200" smtClean="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defRPr>
            </a:lvl1pPr>
          </a:lstStyle>
          <a:p>
            <a:pPr fontAlgn="base">
              <a:spcBef>
                <a:spcPct val="0"/>
              </a:spcBef>
              <a:spcAft>
                <a:spcPct val="0"/>
              </a:spcAft>
            </a:pPr>
            <a:fld id="{4F05B7DA-A48E-4444-A2A8-FF7B5666A3E7}" type="slidenum">
              <a:rPr lang="zh-TW" altLang="en-US"/>
              <a:pPr fontAlgn="base">
                <a:spcBef>
                  <a:spcPct val="0"/>
                </a:spcBef>
                <a:spcAft>
                  <a:spcPct val="0"/>
                </a:spcAft>
              </a:pPr>
              <a:t>‹#›</a:t>
            </a:fld>
            <a:endParaRPr lang="zh-TW" altLang="en-US"/>
          </a:p>
        </p:txBody>
      </p:sp>
    </p:spTree>
    <p:extLst>
      <p:ext uri="{BB962C8B-B14F-4D97-AF65-F5344CB8AC3E}">
        <p14:creationId xmlns:p14="http://schemas.microsoft.com/office/powerpoint/2010/main" val="145990673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5BBEAD13-0566-4C6C-97E7-55F17F24B09F}" type="datetimeFigureOut">
              <a:rPr lang="zh-TW" altLang="en-US" smtClean="0">
                <a:solidFill>
                  <a:srgbClr val="FEFAC9"/>
                </a:solidFill>
              </a:rPr>
              <a:pPr/>
              <a:t>2015/10/12</a:t>
            </a:fld>
            <a:endParaRPr lang="zh-TW" altLang="en-US">
              <a:solidFill>
                <a:srgbClr val="FEFAC9"/>
              </a:solidFill>
            </a:endParaRPr>
          </a:p>
        </p:txBody>
      </p:sp>
      <p:sp>
        <p:nvSpPr>
          <p:cNvPr id="10" name="頁尾版面配置區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solidFill>
                <a:srgbClr val="FEFAC9"/>
              </a:solidFill>
            </a:endParaRPr>
          </a:p>
        </p:txBody>
      </p:sp>
      <p:sp>
        <p:nvSpPr>
          <p:cNvPr id="22" name="投影片編號版面配置區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3DA0BB7-265A-403C-9275-D587AB510EDC}" type="slidenum">
              <a:rPr lang="zh-TW" altLang="en-US" smtClean="0">
                <a:solidFill>
                  <a:srgbClr val="FEFAC9"/>
                </a:solidFill>
              </a:rPr>
              <a:pPr/>
              <a:t>‹#›</a:t>
            </a:fld>
            <a:endParaRPr lang="zh-TW" altLang="en-US">
              <a:solidFill>
                <a:srgbClr val="FEFAC9"/>
              </a:solidFill>
            </a:endParaRPr>
          </a:p>
        </p:txBody>
      </p:sp>
      <p:sp>
        <p:nvSpPr>
          <p:cNvPr id="5" name="標題版面配置區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3957142250"/>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352"/>
            <a:ext cx="10971684" cy="1145009"/>
          </a:xfrm>
          <a:prstGeom prst="rect">
            <a:avLst/>
          </a:prstGeom>
        </p:spPr>
        <p:txBody>
          <a:bodyPr lIns="0" tIns="0" rIns="0" bIns="0" anchor="ctr"/>
          <a:lstStyle/>
          <a:p>
            <a:pPr algn="ctr"/>
            <a:r>
              <a:rPr lang="en-US" sz="3992">
                <a:latin typeface="Arial"/>
              </a:rPr>
              <a:t>請按一下滑鼠，編輯題名文字格式。</a:t>
            </a:r>
            <a:endParaRPr/>
          </a:p>
        </p:txBody>
      </p:sp>
      <p:sp>
        <p:nvSpPr>
          <p:cNvPr id="6" name="PlaceHolder 2"/>
          <p:cNvSpPr>
            <a:spLocks noGrp="1"/>
          </p:cNvSpPr>
          <p:nvPr>
            <p:ph type="body"/>
          </p:nvPr>
        </p:nvSpPr>
        <p:spPr>
          <a:xfrm>
            <a:off x="609562" y="1604841"/>
            <a:ext cx="10971684" cy="3977484"/>
          </a:xfrm>
          <a:prstGeom prst="rect">
            <a:avLst/>
          </a:prstGeom>
        </p:spPr>
        <p:txBody>
          <a:bodyPr lIns="0" tIns="0" rIns="0" bIns="0"/>
          <a:lstStyle/>
          <a:p>
            <a:pPr>
              <a:buSzPct val="45000"/>
              <a:buFont typeface="StarSymbol"/>
              <a:buChar char=""/>
            </a:pPr>
            <a:r>
              <a:rPr lang="en-US" sz="2903">
                <a:latin typeface="Arial"/>
              </a:rPr>
              <a:t>請按滑鼠，編輯大綱文字格式。</a:t>
            </a:r>
            <a:endParaRPr/>
          </a:p>
          <a:p>
            <a:pPr lvl="1">
              <a:buSzPct val="75000"/>
              <a:buFont typeface="StarSymbol"/>
              <a:buChar char=""/>
            </a:pPr>
            <a:r>
              <a:rPr lang="en-US" sz="2540">
                <a:latin typeface="Arial"/>
              </a:rPr>
              <a:t>第二個大綱層次</a:t>
            </a:r>
            <a:endParaRPr/>
          </a:p>
          <a:p>
            <a:pPr lvl="2">
              <a:buSzPct val="45000"/>
              <a:buFont typeface="StarSymbol"/>
              <a:buChar char=""/>
            </a:pPr>
            <a:r>
              <a:rPr lang="en-US" sz="2177">
                <a:latin typeface="Arial"/>
              </a:rPr>
              <a:t>第三個大綱層次</a:t>
            </a:r>
            <a:endParaRPr/>
          </a:p>
          <a:p>
            <a:pPr lvl="3">
              <a:buSzPct val="75000"/>
              <a:buFont typeface="StarSymbol"/>
              <a:buChar char=""/>
            </a:pPr>
            <a:r>
              <a:rPr lang="en-US" sz="1814">
                <a:latin typeface="Arial"/>
              </a:rPr>
              <a:t>第四個大綱層次</a:t>
            </a:r>
            <a:endParaRPr/>
          </a:p>
          <a:p>
            <a:pPr lvl="4">
              <a:buSzPct val="45000"/>
              <a:buFont typeface="StarSymbol"/>
              <a:buChar char=""/>
            </a:pPr>
            <a:r>
              <a:rPr lang="en-US" sz="1814">
                <a:latin typeface="Arial"/>
              </a:rPr>
              <a:t>第五個大綱層次</a:t>
            </a:r>
            <a:endParaRPr/>
          </a:p>
          <a:p>
            <a:pPr lvl="5">
              <a:buSzPct val="45000"/>
              <a:buFont typeface="StarSymbol"/>
              <a:buChar char=""/>
            </a:pPr>
            <a:r>
              <a:rPr lang="en-US" sz="1814">
                <a:latin typeface="Arial"/>
              </a:rPr>
              <a:t>第六個大綱層次</a:t>
            </a:r>
            <a:endParaRPr/>
          </a:p>
          <a:p>
            <a:pPr lvl="6">
              <a:buSzPct val="45000"/>
              <a:buFont typeface="StarSymbol"/>
              <a:buChar char=""/>
            </a:pPr>
            <a:r>
              <a:rPr lang="en-US" sz="1814">
                <a:latin typeface="Arial"/>
              </a:rPr>
              <a:t>第七個大綱層次</a:t>
            </a:r>
            <a:endParaRPr/>
          </a:p>
        </p:txBody>
      </p:sp>
      <p:sp>
        <p:nvSpPr>
          <p:cNvPr id="2" name="PlaceHolder 3"/>
          <p:cNvSpPr>
            <a:spLocks noGrp="1"/>
          </p:cNvSpPr>
          <p:nvPr>
            <p:ph type="dt"/>
          </p:nvPr>
        </p:nvSpPr>
        <p:spPr>
          <a:xfrm>
            <a:off x="609562" y="6247906"/>
            <a:ext cx="2840124" cy="472896"/>
          </a:xfrm>
          <a:prstGeom prst="rect">
            <a:avLst/>
          </a:prstGeom>
        </p:spPr>
        <p:txBody>
          <a:bodyPr lIns="0" tIns="0" rIns="0" bIns="0"/>
          <a:lstStyle/>
          <a:p>
            <a:r>
              <a:rPr lang="en-US" sz="1270">
                <a:solidFill>
                  <a:prstClr val="black"/>
                </a:solidFill>
                <a:latin typeface="Times New Roman"/>
              </a:rPr>
              <a:t>&lt;日期/時間&gt;</a:t>
            </a:r>
            <a:endParaRPr>
              <a:solidFill>
                <a:prstClr val="black"/>
              </a:solidFill>
            </a:endParaRPr>
          </a:p>
        </p:txBody>
      </p:sp>
      <p:sp>
        <p:nvSpPr>
          <p:cNvPr id="3" name="PlaceHolder 4"/>
          <p:cNvSpPr>
            <a:spLocks noGrp="1"/>
          </p:cNvSpPr>
          <p:nvPr>
            <p:ph type="ftr"/>
          </p:nvPr>
        </p:nvSpPr>
        <p:spPr>
          <a:xfrm>
            <a:off x="4169405" y="6247906"/>
            <a:ext cx="3864189" cy="472896"/>
          </a:xfrm>
          <a:prstGeom prst="rect">
            <a:avLst/>
          </a:prstGeom>
        </p:spPr>
        <p:txBody>
          <a:bodyPr lIns="0" tIns="0" rIns="0" bIns="0"/>
          <a:lstStyle/>
          <a:p>
            <a:pPr algn="ctr"/>
            <a:r>
              <a:rPr lang="en-US" sz="1270">
                <a:solidFill>
                  <a:prstClr val="black"/>
                </a:solidFill>
                <a:latin typeface="Times New Roman"/>
              </a:rPr>
              <a:t>&lt;頁尾&gt;</a:t>
            </a:r>
            <a:endParaRPr>
              <a:solidFill>
                <a:prstClr val="black"/>
              </a:solidFill>
            </a:endParaRPr>
          </a:p>
        </p:txBody>
      </p:sp>
      <p:sp>
        <p:nvSpPr>
          <p:cNvPr id="4" name="PlaceHolder 5"/>
          <p:cNvSpPr>
            <a:spLocks noGrp="1"/>
          </p:cNvSpPr>
          <p:nvPr>
            <p:ph type="sldNum"/>
          </p:nvPr>
        </p:nvSpPr>
        <p:spPr>
          <a:xfrm>
            <a:off x="8741122" y="6247906"/>
            <a:ext cx="2840124" cy="472896"/>
          </a:xfrm>
          <a:prstGeom prst="rect">
            <a:avLst/>
          </a:prstGeom>
        </p:spPr>
        <p:txBody>
          <a:bodyPr lIns="0" tIns="0" rIns="0" bIns="0"/>
          <a:lstStyle/>
          <a:p>
            <a:pPr algn="r"/>
            <a:fld id="{91FB3217-17BC-4B35-855A-3C9ECA8247F0}" type="slidenum">
              <a:rPr lang="en-US" sz="1270">
                <a:solidFill>
                  <a:prstClr val="black"/>
                </a:solidFill>
                <a:latin typeface="Times New Roman"/>
              </a:rPr>
              <a:pPr algn="r"/>
              <a:t>‹#›</a:t>
            </a:fld>
            <a:endParaRPr>
              <a:solidFill>
                <a:prstClr val="black"/>
              </a:solidFill>
            </a:endParaRPr>
          </a:p>
        </p:txBody>
      </p:sp>
    </p:spTree>
    <p:extLst>
      <p:ext uri="{BB962C8B-B14F-4D97-AF65-F5344CB8AC3E}">
        <p14:creationId xmlns:p14="http://schemas.microsoft.com/office/powerpoint/2010/main" val="392775977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zh-TW"/>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E235C-C9A0-4665-9354-DE25493EA5E5}"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624B8-A4DE-401F-812D-295628004EF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314432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910B3-6C57-4D75-BA18-19B57CF1206D}"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49E3C-BF3F-44C4-BF79-810AA04B4D1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39055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58D6-1276-4B35-8E48-E2ABD7D5A2A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6A620-3F64-46A7-B684-C90681FA5371}"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614471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10/12/2015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dirty="0"/>
              <a:pPr defTabSz="457200"/>
              <a:t>‹#›</a:t>
            </a:fld>
            <a:endParaRPr lang="en-US" dirty="0"/>
          </a:p>
        </p:txBody>
      </p:sp>
    </p:spTree>
    <p:extLst>
      <p:ext uri="{BB962C8B-B14F-4D97-AF65-F5344CB8AC3E}">
        <p14:creationId xmlns:p14="http://schemas.microsoft.com/office/powerpoint/2010/main" val="57480051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5EAEE9F-DFB7-4F36-916E-438DE680C70A}" type="datetimeFigureOut">
              <a:rPr lang="en-US" smtClean="0">
                <a:solidFill>
                  <a:srgbClr val="E3DED1">
                    <a:shade val="50000"/>
                  </a:srgbClr>
                </a:solidFill>
              </a:rPr>
              <a:pPr/>
              <a:t>10/12/2015</a:t>
            </a:fld>
            <a:endParaRPr lang="en-US">
              <a:solidFill>
                <a:srgbClr val="E3DED1">
                  <a:shade val="50000"/>
                </a:srgbClr>
              </a:solidFill>
            </a:endParaRPr>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6BF340-6B4F-4BDB-8496-8BE0D7766B49}"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214114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7EAEC-7C03-4E39-AC11-FF28A50A29FE}"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2734-AFBF-4EBC-AB87-25DDE8789FB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70177137"/>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625">
                <a:solidFill>
                  <a:srgbClr val="FFFFFF"/>
                </a:solidFill>
              </a:rPr>
              <a:t>標題文字</a:t>
            </a:r>
          </a:p>
        </p:txBody>
      </p:sp>
      <p:sp>
        <p:nvSpPr>
          <p:cNvPr id="3" name="Shape 3"/>
          <p:cNvSpPr>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672">
                <a:solidFill>
                  <a:srgbClr val="FFFFFF"/>
                </a:solidFill>
              </a:rPr>
              <a:t>內文層級一</a:t>
            </a:r>
          </a:p>
          <a:p>
            <a:pPr lvl="1">
              <a:defRPr sz="1800">
                <a:solidFill>
                  <a:srgbClr val="000000"/>
                </a:solidFill>
              </a:defRPr>
            </a:pPr>
            <a:r>
              <a:rPr sz="2672">
                <a:solidFill>
                  <a:srgbClr val="FFFFFF"/>
                </a:solidFill>
              </a:rPr>
              <a:t>內文層級二</a:t>
            </a:r>
          </a:p>
          <a:p>
            <a:pPr lvl="2">
              <a:defRPr sz="1800">
                <a:solidFill>
                  <a:srgbClr val="000000"/>
                </a:solidFill>
              </a:defRPr>
            </a:pPr>
            <a:r>
              <a:rPr sz="2672">
                <a:solidFill>
                  <a:srgbClr val="FFFFFF"/>
                </a:solidFill>
              </a:rPr>
              <a:t>內文層級三</a:t>
            </a:r>
          </a:p>
          <a:p>
            <a:pPr lvl="3">
              <a:defRPr sz="1800">
                <a:solidFill>
                  <a:srgbClr val="000000"/>
                </a:solidFill>
              </a:defRPr>
            </a:pPr>
            <a:r>
              <a:rPr sz="2672">
                <a:solidFill>
                  <a:srgbClr val="FFFFFF"/>
                </a:solidFill>
              </a:rPr>
              <a:t>內文層級四</a:t>
            </a:r>
          </a:p>
          <a:p>
            <a:pPr lvl="4">
              <a:defRPr sz="1800">
                <a:solidFill>
                  <a:srgbClr val="000000"/>
                </a:solidFill>
              </a:defRPr>
            </a:pPr>
            <a:r>
              <a:rPr sz="2672">
                <a:solidFill>
                  <a:srgbClr val="FFFFFF"/>
                </a:solidFill>
              </a:rPr>
              <a:t>內文層級五</a:t>
            </a:r>
          </a:p>
        </p:txBody>
      </p:sp>
    </p:spTree>
    <p:extLst>
      <p:ext uri="{BB962C8B-B14F-4D97-AF65-F5344CB8AC3E}">
        <p14:creationId xmlns:p14="http://schemas.microsoft.com/office/powerpoint/2010/main" val="1638633680"/>
      </p:ext>
    </p:extLst>
  </p:cSld>
  <p:clrMap bg1="dk1" tx1="lt1" bg2="dk2" tx2="lt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ransition spd="med"/>
  <p:txStyles>
    <p:titleStyle>
      <a:lvl1pPr algn="ctr" defTabSz="410751">
        <a:defRPr sz="5625">
          <a:solidFill>
            <a:srgbClr val="FFFFFF"/>
          </a:solidFill>
          <a:latin typeface="+mn-lt"/>
          <a:ea typeface="+mn-ea"/>
          <a:cs typeface="+mn-cs"/>
          <a:sym typeface="Helvetica Light"/>
        </a:defRPr>
      </a:lvl1pPr>
      <a:lvl2pPr indent="160729" algn="ctr" defTabSz="410751">
        <a:defRPr sz="5625">
          <a:solidFill>
            <a:srgbClr val="FFFFFF"/>
          </a:solidFill>
          <a:latin typeface="+mn-lt"/>
          <a:ea typeface="+mn-ea"/>
          <a:cs typeface="+mn-cs"/>
          <a:sym typeface="Helvetica Light"/>
        </a:defRPr>
      </a:lvl2pPr>
      <a:lvl3pPr indent="321457" algn="ctr" defTabSz="410751">
        <a:defRPr sz="5625">
          <a:solidFill>
            <a:srgbClr val="FFFFFF"/>
          </a:solidFill>
          <a:latin typeface="+mn-lt"/>
          <a:ea typeface="+mn-ea"/>
          <a:cs typeface="+mn-cs"/>
          <a:sym typeface="Helvetica Light"/>
        </a:defRPr>
      </a:lvl3pPr>
      <a:lvl4pPr indent="482186" algn="ctr" defTabSz="410751">
        <a:defRPr sz="5625">
          <a:solidFill>
            <a:srgbClr val="FFFFFF"/>
          </a:solidFill>
          <a:latin typeface="+mn-lt"/>
          <a:ea typeface="+mn-ea"/>
          <a:cs typeface="+mn-cs"/>
          <a:sym typeface="Helvetica Light"/>
        </a:defRPr>
      </a:lvl4pPr>
      <a:lvl5pPr indent="642915" algn="ctr" defTabSz="410751">
        <a:defRPr sz="5625">
          <a:solidFill>
            <a:srgbClr val="FFFFFF"/>
          </a:solidFill>
          <a:latin typeface="+mn-lt"/>
          <a:ea typeface="+mn-ea"/>
          <a:cs typeface="+mn-cs"/>
          <a:sym typeface="Helvetica Light"/>
        </a:defRPr>
      </a:lvl5pPr>
      <a:lvl6pPr indent="803643" algn="ctr" defTabSz="410751">
        <a:defRPr sz="5625">
          <a:solidFill>
            <a:srgbClr val="FFFFFF"/>
          </a:solidFill>
          <a:latin typeface="+mn-lt"/>
          <a:ea typeface="+mn-ea"/>
          <a:cs typeface="+mn-cs"/>
          <a:sym typeface="Helvetica Light"/>
        </a:defRPr>
      </a:lvl6pPr>
      <a:lvl7pPr indent="964372" algn="ctr" defTabSz="410751">
        <a:defRPr sz="5625">
          <a:solidFill>
            <a:srgbClr val="FFFFFF"/>
          </a:solidFill>
          <a:latin typeface="+mn-lt"/>
          <a:ea typeface="+mn-ea"/>
          <a:cs typeface="+mn-cs"/>
          <a:sym typeface="Helvetica Light"/>
        </a:defRPr>
      </a:lvl7pPr>
      <a:lvl8pPr indent="1125101" algn="ctr" defTabSz="410751">
        <a:defRPr sz="5625">
          <a:solidFill>
            <a:srgbClr val="FFFFFF"/>
          </a:solidFill>
          <a:latin typeface="+mn-lt"/>
          <a:ea typeface="+mn-ea"/>
          <a:cs typeface="+mn-cs"/>
          <a:sym typeface="Helvetica Light"/>
        </a:defRPr>
      </a:lvl8pPr>
      <a:lvl9pPr indent="1285829" algn="ctr" defTabSz="410751">
        <a:defRPr sz="5625">
          <a:solidFill>
            <a:srgbClr val="FFFFFF"/>
          </a:solidFill>
          <a:latin typeface="+mn-lt"/>
          <a:ea typeface="+mn-ea"/>
          <a:cs typeface="+mn-cs"/>
          <a:sym typeface="Helvetica Light"/>
        </a:defRPr>
      </a:lvl9pPr>
    </p:titleStyle>
    <p:bodyStyle>
      <a:lvl1pPr marL="312528" indent="-312528" defTabSz="410751">
        <a:spcBef>
          <a:spcPts val="2953"/>
        </a:spcBef>
        <a:buSzPct val="75000"/>
        <a:buChar char="•"/>
        <a:defRPr sz="2672">
          <a:solidFill>
            <a:srgbClr val="FFFFFF"/>
          </a:solidFill>
          <a:latin typeface="+mn-lt"/>
          <a:ea typeface="+mn-ea"/>
          <a:cs typeface="+mn-cs"/>
          <a:sym typeface="Helvetica Light"/>
        </a:defRPr>
      </a:lvl1pPr>
      <a:lvl2pPr marL="625056" indent="-312528" defTabSz="410751">
        <a:spcBef>
          <a:spcPts val="2953"/>
        </a:spcBef>
        <a:buSzPct val="75000"/>
        <a:buChar char="•"/>
        <a:defRPr sz="2672">
          <a:solidFill>
            <a:srgbClr val="FFFFFF"/>
          </a:solidFill>
          <a:latin typeface="+mn-lt"/>
          <a:ea typeface="+mn-ea"/>
          <a:cs typeface="+mn-cs"/>
          <a:sym typeface="Helvetica Light"/>
        </a:defRPr>
      </a:lvl2pPr>
      <a:lvl3pPr marL="937584" indent="-312528" defTabSz="410751">
        <a:spcBef>
          <a:spcPts val="2953"/>
        </a:spcBef>
        <a:buSzPct val="75000"/>
        <a:buChar char="•"/>
        <a:defRPr sz="2672">
          <a:solidFill>
            <a:srgbClr val="FFFFFF"/>
          </a:solidFill>
          <a:latin typeface="+mn-lt"/>
          <a:ea typeface="+mn-ea"/>
          <a:cs typeface="+mn-cs"/>
          <a:sym typeface="Helvetica Light"/>
        </a:defRPr>
      </a:lvl3pPr>
      <a:lvl4pPr marL="1250112" indent="-312528" defTabSz="410751">
        <a:spcBef>
          <a:spcPts val="2953"/>
        </a:spcBef>
        <a:buSzPct val="75000"/>
        <a:buChar char="•"/>
        <a:defRPr sz="2672">
          <a:solidFill>
            <a:srgbClr val="FFFFFF"/>
          </a:solidFill>
          <a:latin typeface="+mn-lt"/>
          <a:ea typeface="+mn-ea"/>
          <a:cs typeface="+mn-cs"/>
          <a:sym typeface="Helvetica Light"/>
        </a:defRPr>
      </a:lvl4pPr>
      <a:lvl5pPr marL="1562640" indent="-312528" defTabSz="410751">
        <a:spcBef>
          <a:spcPts val="2953"/>
        </a:spcBef>
        <a:buSzPct val="75000"/>
        <a:buChar char="•"/>
        <a:defRPr sz="2672">
          <a:solidFill>
            <a:srgbClr val="FFFFFF"/>
          </a:solidFill>
          <a:latin typeface="+mn-lt"/>
          <a:ea typeface="+mn-ea"/>
          <a:cs typeface="+mn-cs"/>
          <a:sym typeface="Helvetica Light"/>
        </a:defRPr>
      </a:lvl5pPr>
      <a:lvl6pPr marL="1875168" indent="-312528" defTabSz="410751">
        <a:spcBef>
          <a:spcPts val="2953"/>
        </a:spcBef>
        <a:buSzPct val="75000"/>
        <a:buChar char="•"/>
        <a:defRPr sz="2672">
          <a:solidFill>
            <a:srgbClr val="FFFFFF"/>
          </a:solidFill>
          <a:latin typeface="+mn-lt"/>
          <a:ea typeface="+mn-ea"/>
          <a:cs typeface="+mn-cs"/>
          <a:sym typeface="Helvetica Light"/>
        </a:defRPr>
      </a:lvl6pPr>
      <a:lvl7pPr marL="2187696" indent="-312528" defTabSz="410751">
        <a:spcBef>
          <a:spcPts val="2953"/>
        </a:spcBef>
        <a:buSzPct val="75000"/>
        <a:buChar char="•"/>
        <a:defRPr sz="2672">
          <a:solidFill>
            <a:srgbClr val="FFFFFF"/>
          </a:solidFill>
          <a:latin typeface="+mn-lt"/>
          <a:ea typeface="+mn-ea"/>
          <a:cs typeface="+mn-cs"/>
          <a:sym typeface="Helvetica Light"/>
        </a:defRPr>
      </a:lvl7pPr>
      <a:lvl8pPr marL="2500224" indent="-312528" defTabSz="410751">
        <a:spcBef>
          <a:spcPts val="2953"/>
        </a:spcBef>
        <a:buSzPct val="75000"/>
        <a:buChar char="•"/>
        <a:defRPr sz="2672">
          <a:solidFill>
            <a:srgbClr val="FFFFFF"/>
          </a:solidFill>
          <a:latin typeface="+mn-lt"/>
          <a:ea typeface="+mn-ea"/>
          <a:cs typeface="+mn-cs"/>
          <a:sym typeface="Helvetica Light"/>
        </a:defRPr>
      </a:lvl8pPr>
      <a:lvl9pPr marL="2812752" indent="-312528" defTabSz="410751">
        <a:spcBef>
          <a:spcPts val="2953"/>
        </a:spcBef>
        <a:buSzPct val="75000"/>
        <a:buChar char="•"/>
        <a:defRPr sz="2672">
          <a:solidFill>
            <a:srgbClr val="FFFFFF"/>
          </a:solidFill>
          <a:latin typeface="+mn-lt"/>
          <a:ea typeface="+mn-ea"/>
          <a:cs typeface="+mn-cs"/>
          <a:sym typeface="Helvetica Light"/>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457200"/>
            <a:fld id="{C451F862-F38E-0A45-8721-79BC352A19DE}" type="slidenum">
              <a:rPr lang="en-US" smtClean="0"/>
              <a:pPr defTabSz="45720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pPr defTabSz="457200"/>
            <a:endParaRPr lang="en-US">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pPr defTabSz="457200"/>
            <a:fld id="{4DBB6382-A31D-4446-B7B9-5DA46CC85523}" type="datetimeFigureOut">
              <a:rPr lang="en-US" smtClean="0">
                <a:solidFill>
                  <a:srgbClr val="DFDCB7"/>
                </a:solidFill>
              </a:rPr>
              <a:pPr defTabSz="457200"/>
              <a:t>10/12/2015</a:t>
            </a:fld>
            <a:endParaRPr lang="en-US">
              <a:solidFill>
                <a:srgbClr val="DFDCB7"/>
              </a:solidFill>
            </a:endParaRPr>
          </a:p>
        </p:txBody>
      </p:sp>
    </p:spTree>
    <p:extLst>
      <p:ext uri="{BB962C8B-B14F-4D97-AF65-F5344CB8AC3E}">
        <p14:creationId xmlns:p14="http://schemas.microsoft.com/office/powerpoint/2010/main" val="1549069952"/>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橢圓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甜甜圈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矩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7AF82D-041D-4CFB-9AD4-A8A2FC3E459F}" type="datetimeFigureOut">
              <a:rPr lang="zh-TW" altLang="en-US" smtClean="0">
                <a:solidFill>
                  <a:srgbClr val="E7DEC9">
                    <a:shade val="50000"/>
                    <a:satMod val="200000"/>
                  </a:srgbClr>
                </a:solidFill>
              </a:rPr>
              <a:pPr/>
              <a:t>2015/10/12</a:t>
            </a:fld>
            <a:endParaRPr lang="zh-TW" altLang="en-US">
              <a:solidFill>
                <a:srgbClr val="E7DEC9">
                  <a:shade val="50000"/>
                  <a:satMod val="200000"/>
                </a:srgbClr>
              </a:solidFill>
            </a:endParaRPr>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solidFill>
                <a:srgbClr val="E7DEC9">
                  <a:shade val="50000"/>
                  <a:satMod val="200000"/>
                </a:srgbClr>
              </a:solidFill>
            </a:endParaRPr>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C65699-0449-4110-B396-05D61BE205F6}" type="slidenum">
              <a:rPr lang="zh-TW" altLang="en-US" smtClean="0">
                <a:solidFill>
                  <a:srgbClr val="E7DEC9">
                    <a:shade val="50000"/>
                    <a:satMod val="200000"/>
                  </a:srgbClr>
                </a:solidFill>
              </a:rPr>
              <a:pPr/>
              <a:t>‹#›</a:t>
            </a:fld>
            <a:endParaRPr lang="zh-TW" altLang="en-US">
              <a:solidFill>
                <a:srgbClr val="E7DEC9">
                  <a:shade val="50000"/>
                  <a:satMod val="200000"/>
                </a:srgbClr>
              </a:solidFill>
            </a:endParaRPr>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531675076"/>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bwMode="auto">
          <a:xfrm>
            <a:off x="402167" y="228601"/>
            <a:ext cx="11347451"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1" name="Rectangle 3"/>
          <p:cNvSpPr>
            <a:spLocks noGrp="1" noRot="1" noChangeArrowheads="1"/>
          </p:cNvSpPr>
          <p:nvPr>
            <p:ph type="body" idx="1"/>
          </p:nvPr>
        </p:nvSpPr>
        <p:spPr bwMode="auto">
          <a:xfrm>
            <a:off x="402167" y="1676401"/>
            <a:ext cx="1138766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3252" name="Rectangle 4"/>
          <p:cNvSpPr>
            <a:spLocks noGrp="1" noChangeArrowheads="1"/>
          </p:cNvSpPr>
          <p:nvPr>
            <p:ph type="dt" sz="half" idx="2"/>
          </p:nvPr>
        </p:nvSpPr>
        <p:spPr bwMode="auto">
          <a:xfrm>
            <a:off x="4064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defRPr>
            </a:lvl1pPr>
          </a:lstStyle>
          <a:p>
            <a:pPr fontAlgn="base">
              <a:spcBef>
                <a:spcPct val="0"/>
              </a:spcBef>
              <a:spcAft>
                <a:spcPct val="0"/>
              </a:spcAft>
            </a:pPr>
            <a:endParaRPr lang="en-US" altLang="zh-TW" smtClean="0">
              <a:solidFill>
                <a:srgbClr val="FFFFFF"/>
              </a:solidFill>
            </a:endParaRPr>
          </a:p>
        </p:txBody>
      </p:sp>
      <p:sp>
        <p:nvSpPr>
          <p:cNvPr id="5325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defRPr>
            </a:lvl1pPr>
          </a:lstStyle>
          <a:p>
            <a:pPr fontAlgn="base">
              <a:spcBef>
                <a:spcPct val="0"/>
              </a:spcBef>
              <a:spcAft>
                <a:spcPct val="0"/>
              </a:spcAft>
            </a:pPr>
            <a:endParaRPr lang="en-US" altLang="zh-TW" smtClean="0">
              <a:solidFill>
                <a:srgbClr val="FFFFFF"/>
              </a:solidFill>
            </a:endParaRPr>
          </a:p>
        </p:txBody>
      </p:sp>
      <p:sp>
        <p:nvSpPr>
          <p:cNvPr id="53254" name="Rectangle 6"/>
          <p:cNvSpPr>
            <a:spLocks noGrp="1" noChangeArrowheads="1"/>
          </p:cNvSpPr>
          <p:nvPr>
            <p:ph type="sldNum" sz="quarter" idx="4"/>
          </p:nvPr>
        </p:nvSpPr>
        <p:spPr bwMode="auto">
          <a:xfrm>
            <a:off x="87376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defRPr>
            </a:lvl1pPr>
          </a:lstStyle>
          <a:p>
            <a:pPr fontAlgn="base">
              <a:spcBef>
                <a:spcPct val="0"/>
              </a:spcBef>
              <a:spcAft>
                <a:spcPct val="0"/>
              </a:spcAft>
            </a:pPr>
            <a:fld id="{2C7F0F6D-9370-4615-939B-6900887F1ECD}" type="slidenum">
              <a:rPr lang="en-US" altLang="zh-TW" smtClean="0">
                <a:solidFill>
                  <a:srgbClr val="FFFFFF"/>
                </a:solidFill>
              </a:rPr>
              <a:pPr fontAlgn="base">
                <a:spcBef>
                  <a:spcPct val="0"/>
                </a:spcBef>
                <a:spcAft>
                  <a:spcPct val="0"/>
                </a:spcAft>
              </a:pPr>
              <a:t>‹#›</a:t>
            </a:fld>
            <a:endParaRPr lang="en-US" altLang="zh-TW" smtClean="0">
              <a:solidFill>
                <a:srgbClr val="FFFFFF"/>
              </a:solidFill>
            </a:endParaRPr>
          </a:p>
        </p:txBody>
      </p:sp>
    </p:spTree>
    <p:extLst>
      <p:ext uri="{BB962C8B-B14F-4D97-AF65-F5344CB8AC3E}">
        <p14:creationId xmlns:p14="http://schemas.microsoft.com/office/powerpoint/2010/main" val="2606001340"/>
      </p:ext>
    </p:extLst>
  </p:cSld>
  <p:clrMap bg1="dk2" tx1="lt1" bg2="dk1"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ransition spd="slow">
    <p:wheel spokes="2"/>
  </p:transition>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charset="-120"/>
        </a:defRPr>
      </a:lvl9pPr>
    </p:titleStyle>
    <p:bodyStyle>
      <a:lvl1pPr marL="342900" indent="-342900" algn="l" rtl="0" fontAlgn="base">
        <a:spcBef>
          <a:spcPct val="20000"/>
        </a:spcBef>
        <a:spcAft>
          <a:spcPct val="0"/>
        </a:spcAft>
        <a:buClr>
          <a:schemeClr val="hlink"/>
        </a:buClr>
        <a:buFont typeface="Wingdings" pitchFamily="2" charset="2"/>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301" y="273850"/>
            <a:ext cx="10969415" cy="1142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zh-TW" altLang="en-GB" smtClean="0"/>
              <a:t>請按一下滑鼠，編輯標題文的格式。</a:t>
            </a:r>
          </a:p>
        </p:txBody>
      </p:sp>
      <p:sp>
        <p:nvSpPr>
          <p:cNvPr id="1026" name="Rectangle 2"/>
          <p:cNvSpPr>
            <a:spLocks noGrp="1" noChangeArrowheads="1"/>
          </p:cNvSpPr>
          <p:nvPr>
            <p:ph type="body" idx="1"/>
          </p:nvPr>
        </p:nvSpPr>
        <p:spPr bwMode="auto">
          <a:xfrm>
            <a:off x="609301" y="1604457"/>
            <a:ext cx="10969415" cy="4524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zh-TW" altLang="en-GB" smtClean="0"/>
              <a:t>請按滑鼠，編輯大綱文字格式。</a:t>
            </a:r>
          </a:p>
          <a:p>
            <a:pPr lvl="1"/>
            <a:r>
              <a:rPr lang="zh-TW" altLang="en-GB" smtClean="0"/>
              <a:t>第二個大綱層次</a:t>
            </a:r>
          </a:p>
          <a:p>
            <a:pPr lvl="2"/>
            <a:r>
              <a:rPr lang="zh-TW" altLang="en-GB" smtClean="0"/>
              <a:t>第三個大綱層次</a:t>
            </a:r>
          </a:p>
          <a:p>
            <a:pPr lvl="3"/>
            <a:r>
              <a:rPr lang="zh-TW" altLang="en-GB" smtClean="0"/>
              <a:t>第四個大綱層次</a:t>
            </a:r>
          </a:p>
          <a:p>
            <a:pPr lvl="4"/>
            <a:r>
              <a:rPr lang="zh-TW" altLang="en-GB" smtClean="0"/>
              <a:t>第五個大綱層次</a:t>
            </a:r>
          </a:p>
          <a:p>
            <a:pPr lvl="4"/>
            <a:r>
              <a:rPr lang="zh-TW" altLang="en-GB" smtClean="0"/>
              <a:t>第六個大綱層次</a:t>
            </a:r>
          </a:p>
          <a:p>
            <a:pPr lvl="4"/>
            <a:r>
              <a:rPr lang="zh-TW" altLang="en-GB" smtClean="0"/>
              <a:t>第七個大綱層次</a:t>
            </a:r>
          </a:p>
          <a:p>
            <a:pPr lvl="4"/>
            <a:r>
              <a:rPr lang="zh-TW" altLang="en-GB" smtClean="0"/>
              <a:t>第八個大綱層次</a:t>
            </a:r>
          </a:p>
          <a:p>
            <a:pPr lvl="4"/>
            <a:r>
              <a:rPr lang="zh-TW" altLang="en-GB" smtClean="0"/>
              <a:t>第九個大綱層次</a:t>
            </a:r>
          </a:p>
        </p:txBody>
      </p:sp>
      <p:sp>
        <p:nvSpPr>
          <p:cNvPr id="1027" name="Rectangle 3"/>
          <p:cNvSpPr>
            <a:spLocks noGrp="1" noChangeArrowheads="1"/>
          </p:cNvSpPr>
          <p:nvPr>
            <p:ph type="dt"/>
          </p:nvPr>
        </p:nvSpPr>
        <p:spPr bwMode="auto">
          <a:xfrm>
            <a:off x="609301" y="6248139"/>
            <a:ext cx="2837433" cy="47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66103" algn="l"/>
                <a:tab pos="1532207" algn="l"/>
                <a:tab pos="2298310" algn="l"/>
              </a:tabLst>
              <a:defRPr sz="1482">
                <a:solidFill>
                  <a:srgbClr val="000000"/>
                </a:solidFill>
                <a:latin typeface="Times New Roman" panose="02020603050405020304" pitchFamily="18" charset="0"/>
              </a:defRPr>
            </a:lvl1pPr>
          </a:lstStyle>
          <a:p>
            <a:pPr defTabSz="475455" fontAlgn="base" hangingPunct="0">
              <a:spcBef>
                <a:spcPct val="0"/>
              </a:spcBef>
              <a:spcAft>
                <a:spcPct val="0"/>
              </a:spcAft>
              <a:buClr>
                <a:srgbClr val="000000"/>
              </a:buClr>
              <a:buSzPct val="100000"/>
            </a:pPr>
            <a:endParaRPr lang="en-US"/>
          </a:p>
        </p:txBody>
      </p:sp>
      <p:sp>
        <p:nvSpPr>
          <p:cNvPr id="1028" name="Rectangle 4"/>
          <p:cNvSpPr>
            <a:spLocks noGrp="1" noChangeArrowheads="1"/>
          </p:cNvSpPr>
          <p:nvPr>
            <p:ph type="ftr"/>
          </p:nvPr>
        </p:nvSpPr>
        <p:spPr bwMode="auto">
          <a:xfrm>
            <a:off x="4169532" y="6248139"/>
            <a:ext cx="3862891" cy="47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66103" algn="l"/>
                <a:tab pos="1532207" algn="l"/>
                <a:tab pos="2298310" algn="l"/>
                <a:tab pos="3064413" algn="l"/>
              </a:tabLst>
              <a:defRPr sz="1482">
                <a:solidFill>
                  <a:srgbClr val="000000"/>
                </a:solidFill>
                <a:latin typeface="Times New Roman" panose="02020603050405020304" pitchFamily="18" charset="0"/>
              </a:defRPr>
            </a:lvl1pPr>
          </a:lstStyle>
          <a:p>
            <a:pPr defTabSz="475455" fontAlgn="base" hangingPunct="0">
              <a:spcBef>
                <a:spcPct val="0"/>
              </a:spcBef>
              <a:spcAft>
                <a:spcPct val="0"/>
              </a:spcAft>
              <a:buClr>
                <a:srgbClr val="000000"/>
              </a:buClr>
              <a:buSzPct val="100000"/>
            </a:pPr>
            <a:endParaRPr lang="en-US"/>
          </a:p>
        </p:txBody>
      </p:sp>
      <p:sp>
        <p:nvSpPr>
          <p:cNvPr id="1029" name="Rectangle 5"/>
          <p:cNvSpPr>
            <a:spLocks noGrp="1" noChangeArrowheads="1"/>
          </p:cNvSpPr>
          <p:nvPr>
            <p:ph type="sldNum"/>
          </p:nvPr>
        </p:nvSpPr>
        <p:spPr bwMode="auto">
          <a:xfrm>
            <a:off x="8741283" y="6248139"/>
            <a:ext cx="2837433" cy="470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66103" algn="l"/>
                <a:tab pos="1532207" algn="l"/>
                <a:tab pos="2298310" algn="l"/>
              </a:tabLst>
              <a:defRPr sz="1482">
                <a:solidFill>
                  <a:srgbClr val="000000"/>
                </a:solidFill>
                <a:latin typeface="Times New Roman" panose="02020603050405020304" pitchFamily="18" charset="0"/>
              </a:defRPr>
            </a:lvl1pPr>
          </a:lstStyle>
          <a:p>
            <a:pPr defTabSz="475455" fontAlgn="base" hangingPunct="0">
              <a:spcBef>
                <a:spcPct val="0"/>
              </a:spcBef>
              <a:spcAft>
                <a:spcPct val="0"/>
              </a:spcAft>
              <a:buClr>
                <a:srgbClr val="000000"/>
              </a:buClr>
              <a:buSzPct val="100000"/>
            </a:pPr>
            <a:fld id="{A8C7E973-F8DA-4B7E-ADFB-443F6F99B507}" type="slidenum">
              <a:rPr lang="en-US" smtClean="0"/>
              <a:pPr defTabSz="475455" fontAlgn="base" hangingPunct="0">
                <a:spcBef>
                  <a:spcPct val="0"/>
                </a:spcBef>
                <a:spcAft>
                  <a:spcPct val="0"/>
                </a:spcAft>
                <a:buClr>
                  <a:srgbClr val="000000"/>
                </a:buClr>
                <a:buSzPct val="100000"/>
              </a:pPr>
              <a:t>‹#›</a:t>
            </a:fld>
            <a:endParaRPr lang="en-US"/>
          </a:p>
        </p:txBody>
      </p:sp>
    </p:spTree>
    <p:extLst>
      <p:ext uri="{BB962C8B-B14F-4D97-AF65-F5344CB8AC3E}">
        <p14:creationId xmlns:p14="http://schemas.microsoft.com/office/powerpoint/2010/main" val="291392311"/>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kern="1200">
          <a:solidFill>
            <a:srgbClr val="000000"/>
          </a:solidFill>
          <a:latin typeface="+mj-lt"/>
          <a:ea typeface="+mj-ea"/>
          <a:cs typeface="+mj-cs"/>
        </a:defRPr>
      </a:lvl1pPr>
      <a:lvl2pPr marL="786264" indent="-302409"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2pPr>
      <a:lvl3pPr marL="1209637"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3pPr>
      <a:lvl4pPr marL="1693492"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4pPr>
      <a:lvl5pPr marL="2177346"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5pPr>
      <a:lvl6pPr marL="2661201"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6pPr>
      <a:lvl7pPr marL="3145056"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7pPr>
      <a:lvl8pPr marL="3628911"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8pPr>
      <a:lvl9pPr marL="4112765" indent="-241927" algn="ctr" defTabSz="475455" rtl="0" fontAlgn="base" hangingPunct="0">
        <a:lnSpc>
          <a:spcPct val="93000"/>
        </a:lnSpc>
        <a:spcBef>
          <a:spcPct val="0"/>
        </a:spcBef>
        <a:spcAft>
          <a:spcPct val="0"/>
        </a:spcAft>
        <a:buClr>
          <a:srgbClr val="000000"/>
        </a:buClr>
        <a:buSzPct val="100000"/>
        <a:buFont typeface="Times New Roman" panose="02020603050405020304" pitchFamily="18" charset="0"/>
        <a:defRPr sz="4657">
          <a:solidFill>
            <a:srgbClr val="000000"/>
          </a:solidFill>
          <a:latin typeface="Arial" panose="020B0604020202020204" pitchFamily="34" charset="0"/>
          <a:ea typeface="Microsoft YaHei" panose="020B0503020204020204" pitchFamily="34" charset="-122"/>
        </a:defRPr>
      </a:lvl9pPr>
    </p:titleStyle>
    <p:bodyStyle>
      <a:lvl1pPr marL="362891" indent="-362891" algn="l" defTabSz="475455" rtl="0" fontAlgn="base" hangingPunct="0">
        <a:lnSpc>
          <a:spcPct val="93000"/>
        </a:lnSpc>
        <a:spcBef>
          <a:spcPct val="0"/>
        </a:spcBef>
        <a:spcAft>
          <a:spcPts val="1284"/>
        </a:spcAft>
        <a:buClr>
          <a:srgbClr val="000000"/>
        </a:buClr>
        <a:buSzPct val="100000"/>
        <a:buFont typeface="Times New Roman" panose="02020603050405020304" pitchFamily="18" charset="0"/>
        <a:defRPr sz="3387" kern="1200">
          <a:solidFill>
            <a:srgbClr val="000000"/>
          </a:solidFill>
          <a:latin typeface="+mn-lt"/>
          <a:ea typeface="+mn-ea"/>
          <a:cs typeface="+mn-cs"/>
        </a:defRPr>
      </a:lvl1pPr>
      <a:lvl2pPr marL="786264" indent="-302409" algn="l" defTabSz="475455" rtl="0" fontAlgn="base" hangingPunct="0">
        <a:lnSpc>
          <a:spcPct val="93000"/>
        </a:lnSpc>
        <a:spcBef>
          <a:spcPct val="0"/>
        </a:spcBef>
        <a:spcAft>
          <a:spcPts val="1032"/>
        </a:spcAft>
        <a:buClr>
          <a:srgbClr val="000000"/>
        </a:buClr>
        <a:buSzPct val="100000"/>
        <a:buFont typeface="Times New Roman" panose="02020603050405020304" pitchFamily="18" charset="0"/>
        <a:defRPr sz="2963" kern="1200">
          <a:solidFill>
            <a:srgbClr val="000000"/>
          </a:solidFill>
          <a:latin typeface="+mn-lt"/>
          <a:ea typeface="+mn-ea"/>
          <a:cs typeface="+mn-cs"/>
        </a:defRPr>
      </a:lvl2pPr>
      <a:lvl3pPr marL="1209637" indent="-241927" algn="l" defTabSz="475455" rtl="0" fontAlgn="base" hangingPunct="0">
        <a:lnSpc>
          <a:spcPct val="93000"/>
        </a:lnSpc>
        <a:spcBef>
          <a:spcPct val="0"/>
        </a:spcBef>
        <a:spcAft>
          <a:spcPts val="781"/>
        </a:spcAft>
        <a:buClr>
          <a:srgbClr val="000000"/>
        </a:buClr>
        <a:buSzPct val="100000"/>
        <a:buFont typeface="Times New Roman" panose="02020603050405020304" pitchFamily="18" charset="0"/>
        <a:defRPr sz="2540" kern="1200">
          <a:solidFill>
            <a:srgbClr val="000000"/>
          </a:solidFill>
          <a:latin typeface="+mn-lt"/>
          <a:ea typeface="+mn-ea"/>
          <a:cs typeface="+mn-cs"/>
        </a:defRPr>
      </a:lvl3pPr>
      <a:lvl4pPr marL="1693492" indent="-241927" algn="l" defTabSz="475455" rtl="0" fontAlgn="base" hangingPunct="0">
        <a:lnSpc>
          <a:spcPct val="93000"/>
        </a:lnSpc>
        <a:spcBef>
          <a:spcPct val="0"/>
        </a:spcBef>
        <a:spcAft>
          <a:spcPts val="516"/>
        </a:spcAft>
        <a:buClr>
          <a:srgbClr val="000000"/>
        </a:buClr>
        <a:buSzPct val="100000"/>
        <a:buFont typeface="Times New Roman" panose="02020603050405020304" pitchFamily="18" charset="0"/>
        <a:defRPr sz="2117" kern="1200">
          <a:solidFill>
            <a:srgbClr val="000000"/>
          </a:solidFill>
          <a:latin typeface="+mn-lt"/>
          <a:ea typeface="+mn-ea"/>
          <a:cs typeface="+mn-cs"/>
        </a:defRPr>
      </a:lvl4pPr>
      <a:lvl5pPr marL="2177346" indent="-241927" algn="l" defTabSz="475455" rtl="0" fontAlgn="base" hangingPunct="0">
        <a:lnSpc>
          <a:spcPct val="93000"/>
        </a:lnSpc>
        <a:spcBef>
          <a:spcPct val="0"/>
        </a:spcBef>
        <a:spcAft>
          <a:spcPts val="265"/>
        </a:spcAft>
        <a:buClr>
          <a:srgbClr val="000000"/>
        </a:buClr>
        <a:buSzPct val="100000"/>
        <a:buFont typeface="Times New Roman" panose="02020603050405020304" pitchFamily="18" charset="0"/>
        <a:defRPr sz="2117" kern="1200">
          <a:solidFill>
            <a:srgbClr val="000000"/>
          </a:solidFill>
          <a:latin typeface="+mn-lt"/>
          <a:ea typeface="+mn-ea"/>
          <a:cs typeface="+mn-cs"/>
        </a:defRPr>
      </a:lvl5pPr>
      <a:lvl6pPr marL="266120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6pPr>
      <a:lvl7pPr marL="3145056"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zh-TW"/>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4" y="1"/>
            <a:ext cx="3778251"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round/>
              <a:headEnd/>
              <a:tailEnd/>
            </a:ln>
            <a:effectLst/>
          </p:spPr>
          <p:txBody>
            <a:bodyPr/>
            <a:lstStyle/>
            <a:p>
              <a:pPr eaLnBrk="0" fontAlgn="base" hangingPunct="0">
                <a:spcBef>
                  <a:spcPct val="0"/>
                </a:spcBef>
                <a:spcAft>
                  <a:spcPct val="0"/>
                </a:spcAft>
                <a:defRPr/>
              </a:pPr>
              <a:endParaRPr kumimoji="1" lang="zh-TW" altLang="en-US">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round/>
              <a:headEnd/>
              <a:tailEnd/>
            </a:ln>
            <a:effectLst/>
          </p:spPr>
          <p:txBody>
            <a:bodyPr/>
            <a:lstStyle/>
            <a:p>
              <a:pPr eaLnBrk="0" fontAlgn="base" hangingPunct="0">
                <a:spcBef>
                  <a:spcPct val="0"/>
                </a:spcBef>
                <a:spcAft>
                  <a:spcPct val="0"/>
                </a:spcAft>
                <a:defRPr/>
              </a:pPr>
              <a:endParaRPr kumimoji="1" lang="zh-TW" altLang="en-US">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70" name="Freeform 18"/>
                <p:cNvSpPr>
                  <a:spLocks/>
                </p:cNvSpPr>
                <p:nvPr userDrawn="1"/>
              </p:nvSpPr>
              <p:spPr bwMode="ltGray">
                <a:xfrm rot="4200091">
                  <a:off x="196" y="1721"/>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round/>
              <a:headEnd/>
              <a:tailEnd/>
            </a:ln>
            <a:effectLst/>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7"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49"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sp>
          <p:nvSpPr>
            <p:cNvPr id="1052"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kumimoji="1" lang="zh-TW" altLang="en-US">
                <a:solidFill>
                  <a:srgbClr val="006699"/>
                </a:solidFill>
              </a:endParaRPr>
            </a:p>
          </p:txBody>
        </p:sp>
      </p:grpSp>
      <p:sp>
        <p:nvSpPr>
          <p:cNvPr id="12333" name="Rectangle 45"/>
          <p:cNvSpPr>
            <a:spLocks noGrp="1" noChangeArrowheads="1"/>
          </p:cNvSpPr>
          <p:nvPr>
            <p:ph type="title"/>
          </p:nvPr>
        </p:nvSpPr>
        <p:spPr bwMode="auto">
          <a:xfrm>
            <a:off x="590552" y="103188"/>
            <a:ext cx="10991849" cy="1314450"/>
          </a:xfrm>
          <a:prstGeom prst="rect">
            <a:avLst/>
          </a:prstGeom>
          <a:noFill/>
          <a:ln>
            <a:noFill/>
          </a:ln>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335" name="Rectangle 47"/>
          <p:cNvSpPr>
            <a:spLocks noGrp="1" noChangeArrowheads="1"/>
          </p:cNvSpPr>
          <p:nvPr>
            <p:ph type="dt" sz="half" idx="2"/>
          </p:nvPr>
        </p:nvSpPr>
        <p:spPr bwMode="auto">
          <a:xfrm>
            <a:off x="609600" y="6243638"/>
            <a:ext cx="2844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defRPr kumimoji="0" sz="1400"/>
            </a:lvl1pPr>
          </a:lstStyle>
          <a:p>
            <a:pPr fontAlgn="base">
              <a:spcBef>
                <a:spcPct val="0"/>
              </a:spcBef>
              <a:spcAft>
                <a:spcPct val="0"/>
              </a:spcAft>
              <a:defRPr/>
            </a:pPr>
            <a:endParaRPr lang="en-US" altLang="zh-TW">
              <a:solidFill>
                <a:srgbClr val="006699"/>
              </a:solidFill>
            </a:endParaRPr>
          </a:p>
        </p:txBody>
      </p:sp>
      <p:sp>
        <p:nvSpPr>
          <p:cNvPr id="12336" name="Rectangle 48"/>
          <p:cNvSpPr>
            <a:spLocks noGrp="1" noChangeArrowheads="1"/>
          </p:cNvSpPr>
          <p:nvPr>
            <p:ph type="ftr" sz="quarter" idx="3"/>
          </p:nvPr>
        </p:nvSpPr>
        <p:spPr bwMode="auto">
          <a:xfrm>
            <a:off x="4165600" y="6248400"/>
            <a:ext cx="3860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fontAlgn="base">
              <a:spcBef>
                <a:spcPct val="0"/>
              </a:spcBef>
              <a:spcAft>
                <a:spcPct val="0"/>
              </a:spcAft>
              <a:defRPr/>
            </a:pPr>
            <a:endParaRPr lang="en-US" altLang="zh-TW">
              <a:solidFill>
                <a:srgbClr val="006699"/>
              </a:solidFill>
            </a:endParaRPr>
          </a:p>
        </p:txBody>
      </p:sp>
      <p:sp>
        <p:nvSpPr>
          <p:cNvPr id="12337" name="Rectangle 49"/>
          <p:cNvSpPr>
            <a:spLocks noGrp="1" noChangeArrowheads="1"/>
          </p:cNvSpPr>
          <p:nvPr>
            <p:ph type="sldNum" sz="quarter" idx="4"/>
          </p:nvPr>
        </p:nvSpPr>
        <p:spPr bwMode="auto">
          <a:xfrm>
            <a:off x="8737600" y="6243638"/>
            <a:ext cx="2844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defRPr kumimoji="0" sz="1400"/>
            </a:lvl1pPr>
          </a:lstStyle>
          <a:p>
            <a:pPr fontAlgn="base">
              <a:spcBef>
                <a:spcPct val="0"/>
              </a:spcBef>
              <a:spcAft>
                <a:spcPct val="0"/>
              </a:spcAft>
            </a:pPr>
            <a:fld id="{117087F2-E21B-48B8-9F99-27E56E774008}" type="slidenum">
              <a:rPr lang="en-US" altLang="zh-TW">
                <a:solidFill>
                  <a:srgbClr val="006699"/>
                </a:solidFill>
              </a:rPr>
              <a:pPr fontAlgn="base">
                <a:spcBef>
                  <a:spcPct val="0"/>
                </a:spcBef>
                <a:spcAft>
                  <a:spcPct val="0"/>
                </a:spcAft>
              </a:pPr>
              <a:t>‹#›</a:t>
            </a:fld>
            <a:endParaRPr lang="en-US" altLang="zh-TW">
              <a:solidFill>
                <a:srgbClr val="006699"/>
              </a:solidFill>
            </a:endParaRPr>
          </a:p>
        </p:txBody>
      </p:sp>
    </p:spTree>
    <p:extLst>
      <p:ext uri="{BB962C8B-B14F-4D97-AF65-F5344CB8AC3E}">
        <p14:creationId xmlns:p14="http://schemas.microsoft.com/office/powerpoint/2010/main" val="2460295742"/>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ctr" rtl="0" eaLnBrk="0" fontAlgn="base" hangingPunct="0">
        <a:lnSpc>
          <a:spcPct val="90000"/>
        </a:lnSpc>
        <a:spcBef>
          <a:spcPct val="0"/>
        </a:spcBef>
        <a:spcAft>
          <a:spcPct val="0"/>
        </a:spcAft>
        <a:defRPr kumimoji="1"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anose="020B060403050404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39BD-19F9-487A-8E86-B65694CF057F}"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8F063-5DC1-4942-9C85-A6EBF31C914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431819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smtClean="0">
                <a:solidFill>
                  <a:srgbClr val="146194">
                    <a:lumMod val="50000"/>
                  </a:srgbClr>
                </a:solidFill>
              </a:rPr>
              <a:pPr defTabSz="457200"/>
              <a:t>10/12/2015</a:t>
            </a:fld>
            <a:endParaRPr lang="en-US" dirty="0">
              <a:solidFill>
                <a:srgbClr val="146194">
                  <a:lumMod val="50000"/>
                </a:srgbClr>
              </a:solidFill>
            </a:endParaRPr>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defTabSz="457200"/>
            <a:fld id="{D57F1E4F-1CFF-5643-939E-217C01CDF565}" type="slidenum">
              <a:rPr lang="en-US" smtClean="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1552013935"/>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9317C3-E386-44F6-90F0-0ED92DE797B9}" type="datetimeFigureOut">
              <a:rPr lang="zh-TW" altLang="en-US" smtClean="0">
                <a:solidFill>
                  <a:prstClr val="black">
                    <a:lumMod val="50000"/>
                    <a:lumOff val="50000"/>
                  </a:prstClr>
                </a:solidFill>
              </a:rPr>
              <a:pPr/>
              <a:t>2015/10/12</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B488976-CA6B-4538-83F1-2AC4A55873B2}"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extLst>
      <p:ext uri="{BB962C8B-B14F-4D97-AF65-F5344CB8AC3E}">
        <p14:creationId xmlns:p14="http://schemas.microsoft.com/office/powerpoint/2010/main" val="12170509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DA2768A-2FED-42A4-91C9-AB036EEA4E65}" type="datetimeFigureOut">
              <a:rPr lang="en-US" smtClean="0">
                <a:solidFill>
                  <a:srgbClr val="D06F1E">
                    <a:lumMod val="50000"/>
                  </a:srgbClr>
                </a:solidFill>
              </a:rPr>
              <a:pPr/>
              <a:t>10/12/2015</a:t>
            </a:fld>
            <a:endParaRPr lang="en-US">
              <a:solidFill>
                <a:srgbClr val="D06F1E">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srgbClr val="D06F1E">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E5D9C86-54C6-4274-A5A5-2FDBFA020EF6}" type="slidenum">
              <a:rPr lang="en-US" smtClean="0">
                <a:solidFill>
                  <a:srgbClr val="D06F1E">
                    <a:lumMod val="50000"/>
                  </a:srgbClr>
                </a:solidFill>
              </a:rPr>
              <a:pPr/>
              <a:t>‹#›</a:t>
            </a:fld>
            <a:endParaRPr lang="en-US">
              <a:solidFill>
                <a:srgbClr val="D06F1E">
                  <a:lumMod val="50000"/>
                </a:srgbClr>
              </a:solidFill>
            </a:endParaRPr>
          </a:p>
        </p:txBody>
      </p:sp>
    </p:spTree>
    <p:extLst>
      <p:ext uri="{BB962C8B-B14F-4D97-AF65-F5344CB8AC3E}">
        <p14:creationId xmlns:p14="http://schemas.microsoft.com/office/powerpoint/2010/main" val="3265553349"/>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02E2268-D091-4871-8360-A37450809742}" type="datetimeFigureOut">
              <a:rPr lang="zh-TW" altLang="en-US" smtClean="0">
                <a:solidFill>
                  <a:srgbClr val="775F55"/>
                </a:solidFill>
              </a:rPr>
              <a:pPr/>
              <a:t>2015/10/12</a:t>
            </a:fld>
            <a:endParaRPr lang="zh-TW" altLang="en-US">
              <a:solidFill>
                <a:srgbClr val="775F55"/>
              </a:solidFill>
            </a:endParaRPr>
          </a:p>
        </p:txBody>
      </p:sp>
      <p:sp>
        <p:nvSpPr>
          <p:cNvPr id="3" name="頁尾版面配置區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solidFill>
                <a:srgbClr val="775F55"/>
              </a:solidFill>
            </a:endParaRPr>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A811CF5-9A9D-4C12-B810-D95E18C2A866}" type="slidenum">
              <a:rPr lang="zh-TW" altLang="en-US" smtClean="0"/>
              <a:pPr/>
              <a:t>‹#›</a:t>
            </a:fld>
            <a:endParaRPr lang="zh-TW" altLang="en-US"/>
          </a:p>
        </p:txBody>
      </p:sp>
    </p:spTree>
    <p:extLst>
      <p:ext uri="{BB962C8B-B14F-4D97-AF65-F5344CB8AC3E}">
        <p14:creationId xmlns:p14="http://schemas.microsoft.com/office/powerpoint/2010/main" val="9567157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5A6E3-ABE9-4041-B95D-9F046E855FD8}"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77FFF-98DE-49BE-B89B-AC75D60E1A5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1979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609561" y="273352"/>
            <a:ext cx="10971684" cy="1145009"/>
          </a:xfrm>
          <a:prstGeom prst="rect">
            <a:avLst/>
          </a:prstGeom>
          <a:noFill/>
          <a:ln>
            <a:noFill/>
          </a:ln>
        </p:spPr>
        <p:txBody>
          <a:bodyPr lIns="0" tIns="0" rIns="0" bIns="0" anchor="ctr"/>
          <a:lstStyle/>
          <a:p>
            <a:endParaRPr lang="en-US" altLang="zh-TW"/>
          </a:p>
        </p:txBody>
      </p:sp>
      <p:sp>
        <p:nvSpPr>
          <p:cNvPr id="3" name="文字版面配置區 2"/>
          <p:cNvSpPr txBox="1">
            <a:spLocks noGrp="1"/>
          </p:cNvSpPr>
          <p:nvPr>
            <p:ph type="body" idx="1"/>
          </p:nvPr>
        </p:nvSpPr>
        <p:spPr>
          <a:xfrm>
            <a:off x="609561" y="1604841"/>
            <a:ext cx="10971684" cy="3977484"/>
          </a:xfrm>
          <a:prstGeom prst="rect">
            <a:avLst/>
          </a:prstGeom>
          <a:noFill/>
          <a:ln>
            <a:noFill/>
          </a:ln>
        </p:spPr>
        <p:txBody>
          <a:bodyPr lIns="0" tIns="0" rIns="0" bIns="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a:p>
        </p:txBody>
      </p:sp>
      <p:sp>
        <p:nvSpPr>
          <p:cNvPr id="4" name="日期版面配置區 3"/>
          <p:cNvSpPr txBox="1">
            <a:spLocks noGrp="1"/>
          </p:cNvSpPr>
          <p:nvPr>
            <p:ph type="dt" sz="half" idx="2"/>
          </p:nvPr>
        </p:nvSpPr>
        <p:spPr>
          <a:xfrm>
            <a:off x="609561" y="6247906"/>
            <a:ext cx="2840124" cy="472896"/>
          </a:xfrm>
          <a:prstGeom prst="rect">
            <a:avLst/>
          </a:prstGeom>
          <a:noFill/>
          <a:ln>
            <a:noFill/>
          </a:ln>
        </p:spPr>
        <p:txBody>
          <a:bodyPr lIns="0" tIns="0" rIns="0" bIns="0" anchorCtr="0">
            <a:noAutofit/>
          </a:bodyPr>
          <a:lstStyle>
            <a:lvl1pPr lvl="0" rtl="0" hangingPunct="0">
              <a:buNone/>
              <a:tabLst/>
              <a:defRPr lang="en-US" sz="1270" kern="1200">
                <a:latin typeface="Liberation Serif" pitchFamily="18"/>
                <a:ea typeface="DejaVu Sans" pitchFamily="2"/>
                <a:cs typeface="DejaVu Sans" pitchFamily="2"/>
              </a:defRPr>
            </a:lvl1pPr>
          </a:lstStyle>
          <a:p>
            <a:endParaRPr>
              <a:solidFill>
                <a:prstClr val="black"/>
              </a:solidFill>
            </a:endParaRPr>
          </a:p>
        </p:txBody>
      </p:sp>
      <p:sp>
        <p:nvSpPr>
          <p:cNvPr id="5" name="頁尾版面配置區 4"/>
          <p:cNvSpPr txBox="1">
            <a:spLocks noGrp="1"/>
          </p:cNvSpPr>
          <p:nvPr>
            <p:ph type="ftr" sz="quarter" idx="3"/>
          </p:nvPr>
        </p:nvSpPr>
        <p:spPr>
          <a:xfrm>
            <a:off x="4169405" y="6247906"/>
            <a:ext cx="3864189" cy="472896"/>
          </a:xfrm>
          <a:prstGeom prst="rect">
            <a:avLst/>
          </a:prstGeom>
          <a:noFill/>
          <a:ln>
            <a:noFill/>
          </a:ln>
        </p:spPr>
        <p:txBody>
          <a:bodyPr lIns="0" tIns="0" rIns="0" bIns="0" anchorCtr="0">
            <a:noAutofit/>
          </a:bodyPr>
          <a:lstStyle>
            <a:lvl1pPr lvl="0" algn="ctr" rtl="0" hangingPunct="0">
              <a:buNone/>
              <a:tabLst/>
              <a:defRPr lang="en-US" sz="1270" kern="1200">
                <a:latin typeface="Liberation Serif" pitchFamily="18"/>
                <a:ea typeface="DejaVu Sans" pitchFamily="2"/>
                <a:cs typeface="DejaVu Sans" pitchFamily="2"/>
              </a:defRPr>
            </a:lvl1pPr>
          </a:lstStyle>
          <a:p>
            <a:endParaRPr>
              <a:solidFill>
                <a:prstClr val="black"/>
              </a:solidFill>
            </a:endParaRPr>
          </a:p>
        </p:txBody>
      </p:sp>
      <p:sp>
        <p:nvSpPr>
          <p:cNvPr id="6" name="投影片編號版面配置區 5"/>
          <p:cNvSpPr txBox="1">
            <a:spLocks noGrp="1"/>
          </p:cNvSpPr>
          <p:nvPr>
            <p:ph type="sldNum" sz="quarter" idx="4"/>
          </p:nvPr>
        </p:nvSpPr>
        <p:spPr>
          <a:xfrm>
            <a:off x="8741122" y="6247906"/>
            <a:ext cx="2840124" cy="472896"/>
          </a:xfrm>
          <a:prstGeom prst="rect">
            <a:avLst/>
          </a:prstGeom>
          <a:noFill/>
          <a:ln>
            <a:noFill/>
          </a:ln>
        </p:spPr>
        <p:txBody>
          <a:bodyPr lIns="0" tIns="0" rIns="0" bIns="0" anchorCtr="0">
            <a:noAutofit/>
          </a:bodyPr>
          <a:lstStyle>
            <a:lvl1pPr lvl="0" algn="r" rtl="0" hangingPunct="0">
              <a:buNone/>
              <a:tabLst/>
              <a:defRPr lang="en-US" sz="1270" kern="1200">
                <a:latin typeface="Liberation Serif" pitchFamily="18"/>
                <a:ea typeface="DejaVu Sans" pitchFamily="2"/>
                <a:cs typeface="DejaVu Sans" pitchFamily="2"/>
              </a:defRPr>
            </a:lvl1pPr>
          </a:lstStyle>
          <a:p>
            <a:fld id="{24432438-FDCB-4680-8898-1DDADC79790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000566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US" altLang="zh-TW" sz="3992" b="0" i="0" u="none" strike="noStrike" kern="1200" cap="none">
          <a:ln>
            <a:noFill/>
          </a:ln>
          <a:latin typeface="Liberation Sans" pitchFamily="18"/>
        </a:defRPr>
      </a:lvl1pPr>
    </p:titleStyle>
    <p:bodyStyle>
      <a:lvl1pPr rtl="0" hangingPunct="0">
        <a:spcBef>
          <a:spcPts val="0"/>
        </a:spcBef>
        <a:spcAft>
          <a:spcPts val="1286"/>
        </a:spcAft>
        <a:tabLst/>
        <a:defRPr lang="en-US" altLang="zh-TW" sz="2903" b="0" i="0" u="none" strike="noStrike" kern="1200" cap="none">
          <a:ln>
            <a:noFill/>
          </a:ln>
          <a:latin typeface="Liberation Sans" pitchFamily="18"/>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zh-TW"/>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32A97-4099-434E-BE78-05506399CAE1}" type="datetimeFigureOut">
              <a:rPr lang="zh-TW" altLang="en-US" smtClean="0">
                <a:solidFill>
                  <a:prstClr val="black">
                    <a:tint val="75000"/>
                  </a:prstClr>
                </a:solidFill>
              </a:rPr>
              <a:pPr/>
              <a:t>2015/10/12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C76E5-E1F0-4830-9CE0-87856564985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759410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33.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61.xml"/></Relationships>
</file>

<file path=ppt/slides/_rels/slide32.xml.rels><?xml version="1.0" encoding="UTF-8" standalone="yes"?>
<Relationships xmlns="http://schemas.openxmlformats.org/package/2006/relationships"><Relationship Id="rId2" Type="http://schemas.openxmlformats.org/officeDocument/2006/relationships/hyperlink" Target="https://www.pinterest.com/pin/542331980102113215/" TargetMode="External"/><Relationship Id="rId1" Type="http://schemas.openxmlformats.org/officeDocument/2006/relationships/slideLayout" Target="../slideLayouts/slideLayout2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0.xml"/></Relationships>
</file>

<file path=ppt/slides/_rels/slide35.xml.rels><?xml version="1.0" encoding="UTF-8" standalone="yes"?>
<Relationships xmlns="http://schemas.openxmlformats.org/package/2006/relationships"><Relationship Id="rId3" Type="http://schemas.openxmlformats.org/officeDocument/2006/relationships/hyperlink" Target="https://www.nyx.net/~gthompso/quine.htm" TargetMode="External"/><Relationship Id="rId2" Type="http://schemas.openxmlformats.org/officeDocument/2006/relationships/hyperlink" Target="https://en.wikipedia.org/wiki/Quine_(computing)" TargetMode="External"/><Relationship Id="rId1" Type="http://schemas.openxmlformats.org/officeDocument/2006/relationships/slideLayout" Target="../slideLayouts/slideLayout216.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9.xml"/><Relationship Id="rId4" Type="http://schemas.openxmlformats.org/officeDocument/2006/relationships/hyperlink" Target="https://vimeo.com/642806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HW</a:t>
            </a:r>
            <a:r>
              <a:rPr lang="zh-TW" altLang="en-US" dirty="0" smtClean="0"/>
              <a:t> </a:t>
            </a:r>
            <a:r>
              <a:rPr lang="en-US" altLang="zh-TW" dirty="0" smtClean="0"/>
              <a:t>1</a:t>
            </a:r>
            <a:endParaRPr lang="zh-TW" altLang="en-US" dirty="0"/>
          </a:p>
        </p:txBody>
      </p:sp>
      <p:sp>
        <p:nvSpPr>
          <p:cNvPr id="3" name="副標題 2"/>
          <p:cNvSpPr>
            <a:spLocks noGrp="1"/>
          </p:cNvSpPr>
          <p:nvPr>
            <p:ph type="subTitle" idx="1"/>
          </p:nvPr>
        </p:nvSpPr>
        <p:spPr/>
        <p:txBody>
          <a:bodyPr/>
          <a:lstStyle/>
          <a:p>
            <a:r>
              <a:rPr lang="en-US" altLang="zh-TW" dirty="0" smtClean="0"/>
              <a:t>Interesting Sequences</a:t>
            </a:r>
            <a:endParaRPr lang="zh-TW" altLang="en-US" dirty="0"/>
          </a:p>
        </p:txBody>
      </p:sp>
    </p:spTree>
    <p:extLst>
      <p:ext uri="{BB962C8B-B14F-4D97-AF65-F5344CB8AC3E}">
        <p14:creationId xmlns:p14="http://schemas.microsoft.com/office/powerpoint/2010/main" val="368219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512763"/>
            <a:ext cx="9144000" cy="706437"/>
          </a:xfrm>
        </p:spPr>
        <p:txBody>
          <a:bodyPr>
            <a:normAutofit/>
          </a:bodyPr>
          <a:lstStyle/>
          <a:p>
            <a:r>
              <a:rPr lang="zh-TW" altLang="en-US" sz="3600" smtClean="0">
                <a:latin typeface="標楷體" panose="03000509000000000000" pitchFamily="65" charset="-120"/>
                <a:ea typeface="標楷體" panose="03000509000000000000" pitchFamily="65" charset="-120"/>
              </a:rPr>
              <a:t>          回文</a:t>
            </a:r>
            <a:r>
              <a:rPr lang="zh-TW" altLang="en-US" sz="3600" dirty="0" smtClean="0">
                <a:latin typeface="標楷體" panose="03000509000000000000" pitchFamily="65" charset="-120"/>
                <a:ea typeface="標楷體" panose="03000509000000000000" pitchFamily="65" charset="-120"/>
              </a:rPr>
              <a:t>的身分證</a:t>
            </a:r>
            <a:r>
              <a:rPr lang="zh-TW" altLang="en-US" sz="3600" smtClean="0">
                <a:latin typeface="標楷體" panose="03000509000000000000" pitchFamily="65" charset="-120"/>
                <a:ea typeface="標楷體" panose="03000509000000000000" pitchFamily="65" charset="-120"/>
              </a:rPr>
              <a:t>字號      </a:t>
            </a:r>
            <a:r>
              <a:rPr lang="zh-TW" altLang="en-US" sz="2800" dirty="0" smtClean="0">
                <a:latin typeface="標楷體" panose="03000509000000000000" pitchFamily="65" charset="-120"/>
                <a:ea typeface="標楷體" panose="03000509000000000000" pitchFamily="65" charset="-120"/>
              </a:rPr>
              <a:t>丁名初</a:t>
            </a:r>
            <a:endParaRPr lang="zh-TW" altLang="en-US" sz="28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524000" y="1524000"/>
            <a:ext cx="9144000" cy="4840224"/>
          </a:xfrm>
        </p:spPr>
        <p:txBody>
          <a:bodyPr>
            <a:normAutofit/>
          </a:bodyPr>
          <a:lstStyle/>
          <a:p>
            <a:pPr algn="l"/>
            <a:r>
              <a:rPr lang="zh-TW" altLang="en-US" sz="2800" dirty="0" smtClean="0"/>
              <a:t>由於我自己本身的身分證字號是回文的，自小就覺得十分有趣稀奇且方便記憶，這次的作業更是讓我對自己的身分證字號再次起了興趣。</a:t>
            </a:r>
            <a:endParaRPr lang="en-US" altLang="zh-TW" sz="2800" dirty="0"/>
          </a:p>
          <a:p>
            <a:pPr algn="l"/>
            <a:r>
              <a:rPr lang="zh-TW" altLang="en-US" sz="2800" dirty="0" smtClean="0"/>
              <a:t>由於我國身分證字號的確認方式是將前面的區域碼轉換成兩碼數字（</a:t>
            </a:r>
            <a:r>
              <a:rPr lang="en-US" altLang="zh-TW" sz="2800" dirty="0" smtClean="0"/>
              <a:t>A1,A2</a:t>
            </a:r>
            <a:r>
              <a:rPr lang="zh-TW" altLang="en-US" sz="2800" dirty="0" smtClean="0"/>
              <a:t>），加上了後九碼（</a:t>
            </a:r>
            <a:r>
              <a:rPr lang="en-US" altLang="zh-TW" sz="2800" dirty="0" smtClean="0"/>
              <a:t>B1,B2…B9</a:t>
            </a:r>
            <a:r>
              <a:rPr lang="zh-TW" altLang="en-US" sz="2800" dirty="0" smtClean="0"/>
              <a:t>），若</a:t>
            </a:r>
            <a:r>
              <a:rPr lang="en-US" altLang="zh-TW" sz="2800" dirty="0" smtClean="0"/>
              <a:t>A1+9*A2+8*B1+7*B2+6*B3+5*B4+4*B5+3*B6+2*B7+B8+B9</a:t>
            </a:r>
            <a:r>
              <a:rPr lang="zh-TW" altLang="en-US" sz="2800" dirty="0" smtClean="0"/>
              <a:t>能夠被 </a:t>
            </a:r>
            <a:r>
              <a:rPr lang="en-US" altLang="zh-TW" sz="2800" dirty="0" smtClean="0"/>
              <a:t>10</a:t>
            </a:r>
            <a:r>
              <a:rPr lang="zh-TW" altLang="en-US" sz="2800" dirty="0" smtClean="0"/>
              <a:t> 整除，即為有效的身分證字號，加上</a:t>
            </a:r>
            <a:r>
              <a:rPr lang="en-US" altLang="zh-TW" sz="2800" dirty="0" smtClean="0"/>
              <a:t>B1</a:t>
            </a:r>
            <a:r>
              <a:rPr lang="zh-TW" altLang="en-US" sz="2800" dirty="0" smtClean="0"/>
              <a:t>只會有</a:t>
            </a:r>
            <a:r>
              <a:rPr lang="en-US" altLang="zh-TW" sz="2800" dirty="0" smtClean="0"/>
              <a:t>1,2</a:t>
            </a:r>
            <a:r>
              <a:rPr lang="zh-TW" altLang="en-US" sz="2800" dirty="0" smtClean="0"/>
              <a:t>兩種數字（性別碼），我跑程式計算後發現，台北市的回文身分證字號，剛好是</a:t>
            </a:r>
            <a:r>
              <a:rPr lang="en-US" altLang="zh-TW" sz="2800" dirty="0" smtClean="0"/>
              <a:t>2000</a:t>
            </a:r>
            <a:r>
              <a:rPr lang="zh-TW" altLang="en-US" sz="2800" dirty="0" smtClean="0"/>
              <a:t>個號碼，而由於公式的關係，台北市的女性不會有回文的身分證字號，由此可見我算是相當的幸運！</a:t>
            </a:r>
            <a:endParaRPr lang="en-US" altLang="zh-TW" sz="2800" dirty="0" smtClean="0"/>
          </a:p>
        </p:txBody>
      </p:sp>
    </p:spTree>
    <p:extLst>
      <p:ext uri="{BB962C8B-B14F-4D97-AF65-F5344CB8AC3E}">
        <p14:creationId xmlns:p14="http://schemas.microsoft.com/office/powerpoint/2010/main" val="2709973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502400" y="1143000"/>
            <a:ext cx="4165600" cy="533400"/>
          </a:xfrm>
        </p:spPr>
        <p:txBody>
          <a:bodyPr/>
          <a:lstStyle/>
          <a:p>
            <a:pPr>
              <a:defRPr/>
            </a:pPr>
            <a:r>
              <a:rPr lang="zh-CN" altLang="en-US" sz="2000" b="0" dirty="0">
                <a:solidFill>
                  <a:schemeClr val="accent6">
                    <a:lumMod val="10000"/>
                  </a:schemeClr>
                </a:solidFill>
                <a:effectLst/>
              </a:rPr>
              <a:t>資工碩一  </a:t>
            </a:r>
            <a:r>
              <a:rPr lang="en-US" altLang="zh-CN" sz="2000" b="0" dirty="0">
                <a:solidFill>
                  <a:schemeClr val="accent6">
                    <a:lumMod val="10000"/>
                  </a:schemeClr>
                </a:solidFill>
                <a:effectLst/>
              </a:rPr>
              <a:t>R04922060  </a:t>
            </a:r>
            <a:r>
              <a:rPr lang="zh-CN" altLang="en-US" sz="2000" b="0" dirty="0">
                <a:solidFill>
                  <a:schemeClr val="accent6">
                    <a:lumMod val="10000"/>
                  </a:schemeClr>
                </a:solidFill>
                <a:effectLst/>
              </a:rPr>
              <a:t>沈昊平</a:t>
            </a:r>
            <a:endParaRPr lang="zh-TW" altLang="en-US" sz="2000" b="0" dirty="0">
              <a:solidFill>
                <a:schemeClr val="accent6">
                  <a:lumMod val="10000"/>
                </a:schemeClr>
              </a:solidFill>
              <a:effectLst/>
            </a:endParaRPr>
          </a:p>
        </p:txBody>
      </p:sp>
      <p:sp>
        <p:nvSpPr>
          <p:cNvPr id="5" name="文字方塊 4"/>
          <p:cNvSpPr txBox="1"/>
          <p:nvPr/>
        </p:nvSpPr>
        <p:spPr>
          <a:xfrm>
            <a:off x="2514600" y="1676401"/>
            <a:ext cx="7239000" cy="4246563"/>
          </a:xfrm>
          <a:prstGeom prst="rect">
            <a:avLst/>
          </a:prstGeom>
          <a:noFill/>
        </p:spPr>
        <p:txBody>
          <a:bodyPr>
            <a:spAutoFit/>
          </a:bodyPr>
          <a:lstStyle/>
          <a:p>
            <a:pPr eaLnBrk="0" fontAlgn="base" hangingPunct="0">
              <a:spcBef>
                <a:spcPct val="0"/>
              </a:spcBef>
              <a:spcAft>
                <a:spcPct val="0"/>
              </a:spcAft>
              <a:defRPr/>
            </a:pPr>
            <a:r>
              <a:rPr kumimoji="1" lang="zh-CN" altLang="en-US" dirty="0">
                <a:solidFill>
                  <a:srgbClr val="D5E0E7">
                    <a:lumMod val="10000"/>
                  </a:srgbClr>
                </a:solidFill>
              </a:rPr>
              <a:t>選定任意一個</a:t>
            </a:r>
            <a:r>
              <a:rPr kumimoji="1" lang="en-US" altLang="zh-CN" dirty="0">
                <a:solidFill>
                  <a:srgbClr val="D5E0E7">
                    <a:lumMod val="10000"/>
                  </a:srgbClr>
                </a:solidFill>
              </a:rPr>
              <a:t>4</a:t>
            </a:r>
            <a:r>
              <a:rPr kumimoji="1" lang="zh-CN" altLang="en-US" dirty="0">
                <a:solidFill>
                  <a:srgbClr val="D5E0E7">
                    <a:lumMod val="10000"/>
                  </a:srgbClr>
                </a:solidFill>
              </a:rPr>
              <a:t>位數</a:t>
            </a:r>
            <a:r>
              <a:rPr kumimoji="1" lang="en-US" altLang="zh-CN" dirty="0">
                <a:solidFill>
                  <a:srgbClr val="D5E0E7">
                    <a:lumMod val="10000"/>
                  </a:srgbClr>
                </a:solidFill>
              </a:rPr>
              <a:t>(</a:t>
            </a:r>
            <a:r>
              <a:rPr kumimoji="1" lang="zh-CN" altLang="en-US" dirty="0">
                <a:solidFill>
                  <a:srgbClr val="D5E0E7">
                    <a:lumMod val="10000"/>
                  </a:srgbClr>
                </a:solidFill>
              </a:rPr>
              <a:t>不可</a:t>
            </a:r>
            <a:r>
              <a:rPr kumimoji="1" lang="en-US" altLang="zh-CN" dirty="0">
                <a:solidFill>
                  <a:srgbClr val="D5E0E7">
                    <a:lumMod val="10000"/>
                  </a:srgbClr>
                </a:solidFill>
              </a:rPr>
              <a:t>4</a:t>
            </a:r>
            <a:r>
              <a:rPr kumimoji="1" lang="zh-CN" altLang="en-US" dirty="0">
                <a:solidFill>
                  <a:srgbClr val="D5E0E7">
                    <a:lumMod val="10000"/>
                  </a:srgbClr>
                </a:solidFill>
              </a:rPr>
              <a:t>位皆相同，例如</a:t>
            </a:r>
            <a:r>
              <a:rPr kumimoji="1" lang="en-US" altLang="zh-CN" dirty="0">
                <a:solidFill>
                  <a:srgbClr val="D5E0E7">
                    <a:lumMod val="10000"/>
                  </a:srgbClr>
                </a:solidFill>
              </a:rPr>
              <a:t>1111,</a:t>
            </a:r>
            <a:r>
              <a:rPr kumimoji="1" lang="zh-CN" altLang="en-US" dirty="0">
                <a:solidFill>
                  <a:srgbClr val="D5E0E7">
                    <a:lumMod val="10000"/>
                  </a:srgbClr>
                </a:solidFill>
              </a:rPr>
              <a:t>、</a:t>
            </a:r>
            <a:r>
              <a:rPr kumimoji="1" lang="en-US" altLang="zh-CN" dirty="0">
                <a:solidFill>
                  <a:srgbClr val="D5E0E7">
                    <a:lumMod val="10000"/>
                  </a:srgbClr>
                </a:solidFill>
              </a:rPr>
              <a:t>2222…)</a:t>
            </a:r>
            <a:r>
              <a:rPr kumimoji="1" lang="zh-CN" altLang="en-US" dirty="0">
                <a:solidFill>
                  <a:srgbClr val="D5E0E7">
                    <a:lumMod val="10000"/>
                  </a:srgbClr>
                </a:solidFill>
              </a:rPr>
              <a:t>，</a:t>
            </a:r>
            <a:endParaRPr kumimoji="1" lang="en-US" altLang="zh-CN" dirty="0">
              <a:solidFill>
                <a:srgbClr val="D5E0E7">
                  <a:lumMod val="10000"/>
                </a:srgbClr>
              </a:solidFill>
            </a:endParaRPr>
          </a:p>
          <a:p>
            <a:pPr eaLnBrk="0" fontAlgn="base" hangingPunct="0">
              <a:spcBef>
                <a:spcPct val="0"/>
              </a:spcBef>
              <a:spcAft>
                <a:spcPct val="0"/>
              </a:spcAft>
              <a:defRPr/>
            </a:pPr>
            <a:r>
              <a:rPr kumimoji="1" lang="zh-CN" altLang="en-US" dirty="0">
                <a:solidFill>
                  <a:srgbClr val="D5E0E7">
                    <a:lumMod val="10000"/>
                  </a:srgbClr>
                </a:solidFill>
              </a:rPr>
              <a:t>將其</a:t>
            </a:r>
            <a:r>
              <a:rPr kumimoji="1" lang="en-US" altLang="zh-CN" dirty="0">
                <a:solidFill>
                  <a:srgbClr val="D5E0E7">
                    <a:lumMod val="10000"/>
                  </a:srgbClr>
                </a:solidFill>
              </a:rPr>
              <a:t>4</a:t>
            </a:r>
            <a:r>
              <a:rPr kumimoji="1" lang="zh-CN" altLang="en-US" dirty="0">
                <a:solidFill>
                  <a:srgbClr val="D5E0E7">
                    <a:lumMod val="10000"/>
                  </a:srgbClr>
                </a:solidFill>
              </a:rPr>
              <a:t>位交換順序重組成最大的一個數，減去重組成的最小一個數，</a:t>
            </a:r>
            <a:endParaRPr kumimoji="1" lang="en-US" altLang="zh-CN" dirty="0">
              <a:solidFill>
                <a:srgbClr val="D5E0E7">
                  <a:lumMod val="10000"/>
                </a:srgbClr>
              </a:solidFill>
            </a:endParaRPr>
          </a:p>
          <a:p>
            <a:pPr eaLnBrk="0" fontAlgn="base" hangingPunct="0">
              <a:spcBef>
                <a:spcPct val="0"/>
              </a:spcBef>
              <a:spcAft>
                <a:spcPct val="0"/>
              </a:spcAft>
              <a:defRPr/>
            </a:pPr>
            <a:r>
              <a:rPr kumimoji="1" lang="zh-CN" altLang="en-US" dirty="0">
                <a:solidFill>
                  <a:srgbClr val="D5E0E7">
                    <a:lumMod val="10000"/>
                  </a:srgbClr>
                </a:solidFill>
              </a:rPr>
              <a:t>重複上述過程若干次後，其結果必定為</a:t>
            </a:r>
            <a:r>
              <a:rPr kumimoji="1" lang="en-US" altLang="zh-CN" dirty="0">
                <a:solidFill>
                  <a:srgbClr val="D5E0E7">
                    <a:lumMod val="10000"/>
                  </a:srgbClr>
                </a:solidFill>
              </a:rPr>
              <a:t>6174</a:t>
            </a:r>
            <a:r>
              <a:rPr kumimoji="1" lang="zh-CN" altLang="en-US" dirty="0">
                <a:solidFill>
                  <a:srgbClr val="D5E0E7">
                    <a:lumMod val="10000"/>
                  </a:srgbClr>
                </a:solidFill>
              </a:rPr>
              <a:t>。</a:t>
            </a:r>
            <a:endParaRPr kumimoji="1" lang="en-US" altLang="zh-CN" dirty="0">
              <a:solidFill>
                <a:srgbClr val="D5E0E7">
                  <a:lumMod val="10000"/>
                </a:srgbClr>
              </a:solidFill>
            </a:endParaRPr>
          </a:p>
          <a:p>
            <a:pPr eaLnBrk="0" fontAlgn="base" hangingPunct="0">
              <a:spcBef>
                <a:spcPct val="0"/>
              </a:spcBef>
              <a:spcAft>
                <a:spcPct val="0"/>
              </a:spcAft>
              <a:defRPr/>
            </a:pPr>
            <a:r>
              <a:rPr kumimoji="1" lang="zh-CN" altLang="en-US" dirty="0">
                <a:solidFill>
                  <a:srgbClr val="D5E0E7">
                    <a:lumMod val="10000"/>
                  </a:srgbClr>
                </a:solidFill>
              </a:rPr>
              <a:t>例如</a:t>
            </a:r>
            <a:endParaRPr kumimoji="1" lang="en-US" altLang="zh-CN" dirty="0">
              <a:solidFill>
                <a:srgbClr val="D5E0E7">
                  <a:lumMod val="10000"/>
                </a:srgbClr>
              </a:solidFill>
            </a:endParaRPr>
          </a:p>
          <a:p>
            <a:pPr eaLnBrk="0" fontAlgn="base" hangingPunct="0">
              <a:spcBef>
                <a:spcPct val="0"/>
              </a:spcBef>
              <a:spcAft>
                <a:spcPct val="0"/>
              </a:spcAft>
              <a:defRPr/>
            </a:pPr>
            <a:r>
              <a:rPr kumimoji="1" lang="en-US" altLang="zh-CN" dirty="0">
                <a:solidFill>
                  <a:srgbClr val="D5E0E7">
                    <a:lumMod val="10000"/>
                  </a:srgbClr>
                </a:solidFill>
              </a:rPr>
              <a:t>1628-&gt;8621-1268=7353</a:t>
            </a:r>
          </a:p>
          <a:p>
            <a:pPr eaLnBrk="0" fontAlgn="base" hangingPunct="0">
              <a:spcBef>
                <a:spcPct val="0"/>
              </a:spcBef>
              <a:spcAft>
                <a:spcPct val="0"/>
              </a:spcAft>
              <a:defRPr/>
            </a:pPr>
            <a:r>
              <a:rPr kumimoji="1" lang="en-US" altLang="zh-CN" dirty="0">
                <a:solidFill>
                  <a:srgbClr val="D5E0E7">
                    <a:lumMod val="10000"/>
                  </a:srgbClr>
                </a:solidFill>
              </a:rPr>
              <a:t>7353-&gt;7533-3577=4176</a:t>
            </a:r>
          </a:p>
          <a:p>
            <a:pPr eaLnBrk="0" fontAlgn="base" hangingPunct="0">
              <a:spcBef>
                <a:spcPct val="0"/>
              </a:spcBef>
              <a:spcAft>
                <a:spcPct val="0"/>
              </a:spcAft>
              <a:defRPr/>
            </a:pPr>
            <a:r>
              <a:rPr kumimoji="1" lang="en-US" altLang="zh-CN" dirty="0">
                <a:solidFill>
                  <a:srgbClr val="D5E0E7">
                    <a:lumMod val="10000"/>
                  </a:srgbClr>
                </a:solidFill>
              </a:rPr>
              <a:t>4176-&gt;7641-1467=6174</a:t>
            </a:r>
          </a:p>
          <a:p>
            <a:pPr eaLnBrk="0" fontAlgn="base" hangingPunct="0">
              <a:spcBef>
                <a:spcPct val="0"/>
              </a:spcBef>
              <a:spcAft>
                <a:spcPct val="0"/>
              </a:spcAft>
              <a:defRPr/>
            </a:pPr>
            <a:r>
              <a:rPr kumimoji="1" lang="en-US" altLang="zh-CN" dirty="0">
                <a:solidFill>
                  <a:srgbClr val="D5E0E7">
                    <a:lumMod val="10000"/>
                  </a:srgbClr>
                </a:solidFill>
              </a:rPr>
              <a:t>6174-&gt;7641-1467=6174</a:t>
            </a:r>
          </a:p>
          <a:p>
            <a:pPr eaLnBrk="0" fontAlgn="base" hangingPunct="0">
              <a:spcBef>
                <a:spcPct val="0"/>
              </a:spcBef>
              <a:spcAft>
                <a:spcPct val="0"/>
              </a:spcAft>
              <a:defRPr/>
            </a:pPr>
            <a:endParaRPr kumimoji="1" lang="en-US" altLang="zh-CN" dirty="0">
              <a:solidFill>
                <a:srgbClr val="D5E0E7">
                  <a:lumMod val="10000"/>
                </a:srgbClr>
              </a:solidFill>
            </a:endParaRPr>
          </a:p>
          <a:p>
            <a:pPr eaLnBrk="0" fontAlgn="base" hangingPunct="0">
              <a:spcBef>
                <a:spcPct val="0"/>
              </a:spcBef>
              <a:spcAft>
                <a:spcPct val="0"/>
              </a:spcAft>
              <a:defRPr/>
            </a:pPr>
            <a:r>
              <a:rPr kumimoji="1" lang="en-US" altLang="zh-TW" dirty="0">
                <a:solidFill>
                  <a:srgbClr val="D5E0E7">
                    <a:lumMod val="10000"/>
                  </a:srgbClr>
                </a:solidFill>
              </a:rPr>
              <a:t>3</a:t>
            </a:r>
            <a:r>
              <a:rPr kumimoji="1" lang="zh-CN" altLang="en-US" dirty="0">
                <a:solidFill>
                  <a:srgbClr val="D5E0E7">
                    <a:lumMod val="10000"/>
                  </a:srgbClr>
                </a:solidFill>
              </a:rPr>
              <a:t>位數也有類似性質，其黑洞數為</a:t>
            </a:r>
            <a:r>
              <a:rPr kumimoji="1" lang="en-US" altLang="zh-CN" dirty="0">
                <a:solidFill>
                  <a:srgbClr val="D5E0E7">
                    <a:lumMod val="10000"/>
                  </a:srgbClr>
                </a:solidFill>
              </a:rPr>
              <a:t>495</a:t>
            </a:r>
            <a:r>
              <a:rPr kumimoji="1" lang="zh-CN" altLang="en-US" dirty="0">
                <a:solidFill>
                  <a:srgbClr val="D5E0E7">
                    <a:lumMod val="10000"/>
                  </a:srgbClr>
                </a:solidFill>
              </a:rPr>
              <a:t>。</a:t>
            </a:r>
            <a:endParaRPr kumimoji="1" lang="en-US" altLang="zh-CN" dirty="0">
              <a:solidFill>
                <a:srgbClr val="D5E0E7">
                  <a:lumMod val="10000"/>
                </a:srgbClr>
              </a:solidFill>
            </a:endParaRPr>
          </a:p>
          <a:p>
            <a:pPr eaLnBrk="0" fontAlgn="base" hangingPunct="0">
              <a:spcBef>
                <a:spcPct val="0"/>
              </a:spcBef>
              <a:spcAft>
                <a:spcPct val="0"/>
              </a:spcAft>
              <a:defRPr/>
            </a:pPr>
            <a:endParaRPr kumimoji="1" lang="en-US" altLang="zh-CN" dirty="0">
              <a:solidFill>
                <a:srgbClr val="D5E0E7">
                  <a:lumMod val="10000"/>
                </a:srgbClr>
              </a:solidFill>
            </a:endParaRPr>
          </a:p>
          <a:p>
            <a:pPr eaLnBrk="0" fontAlgn="base" hangingPunct="0">
              <a:spcBef>
                <a:spcPct val="0"/>
              </a:spcBef>
              <a:spcAft>
                <a:spcPct val="0"/>
              </a:spcAft>
              <a:defRPr/>
            </a:pPr>
            <a:r>
              <a:rPr kumimoji="1" lang="zh-CN" altLang="en-US" dirty="0">
                <a:solidFill>
                  <a:srgbClr val="D5E0E7">
                    <a:lumMod val="10000"/>
                  </a:srgbClr>
                </a:solidFill>
              </a:rPr>
              <a:t>我一直對於數學中不能證明的猜想（例如科德巴赫猜想）很感興趣，所以就想找一些還沒人證明但是很有趣的數列。那最後是找到了這個黑洞數。</a:t>
            </a:r>
            <a:endParaRPr kumimoji="1" lang="zh-TW" altLang="en-US" dirty="0">
              <a:solidFill>
                <a:srgbClr val="D5E0E7">
                  <a:lumMod val="10000"/>
                </a:srgbClr>
              </a:solidFill>
            </a:endParaRPr>
          </a:p>
          <a:p>
            <a:pPr eaLnBrk="0" fontAlgn="base" hangingPunct="0">
              <a:spcBef>
                <a:spcPct val="0"/>
              </a:spcBef>
              <a:spcAft>
                <a:spcPct val="0"/>
              </a:spcAft>
              <a:defRPr/>
            </a:pPr>
            <a:endParaRPr kumimoji="1" lang="en-US" altLang="zh-CN" dirty="0">
              <a:solidFill>
                <a:srgbClr val="D5E0E7">
                  <a:lumMod val="10000"/>
                </a:srgbClr>
              </a:solidFill>
            </a:endParaRPr>
          </a:p>
        </p:txBody>
      </p:sp>
      <p:sp>
        <p:nvSpPr>
          <p:cNvPr id="7" name="文字方塊 6"/>
          <p:cNvSpPr txBox="1"/>
          <p:nvPr/>
        </p:nvSpPr>
        <p:spPr>
          <a:xfrm>
            <a:off x="2438400" y="4648200"/>
            <a:ext cx="6553200" cy="369888"/>
          </a:xfrm>
          <a:prstGeom prst="rect">
            <a:avLst/>
          </a:prstGeom>
          <a:noFill/>
        </p:spPr>
        <p:txBody>
          <a:bodyPr>
            <a:spAutoFit/>
          </a:bodyPr>
          <a:lstStyle/>
          <a:p>
            <a:pPr eaLnBrk="0" fontAlgn="base" hangingPunct="0">
              <a:spcBef>
                <a:spcPct val="0"/>
              </a:spcBef>
              <a:spcAft>
                <a:spcPct val="0"/>
              </a:spcAft>
              <a:defRPr/>
            </a:pPr>
            <a:endParaRPr kumimoji="1" lang="zh-TW" altLang="en-US" dirty="0">
              <a:solidFill>
                <a:srgbClr val="D5E0E7">
                  <a:lumMod val="10000"/>
                </a:srgbClr>
              </a:solidFill>
            </a:endParaRPr>
          </a:p>
        </p:txBody>
      </p:sp>
      <p:sp>
        <p:nvSpPr>
          <p:cNvPr id="8" name="文字方塊 7"/>
          <p:cNvSpPr txBox="1"/>
          <p:nvPr/>
        </p:nvSpPr>
        <p:spPr>
          <a:xfrm>
            <a:off x="4902200" y="304801"/>
            <a:ext cx="2032000" cy="830263"/>
          </a:xfrm>
          <a:prstGeom prst="rect">
            <a:avLst/>
          </a:prstGeom>
          <a:noFill/>
        </p:spPr>
        <p:txBody>
          <a:bodyPr wrap="none">
            <a:spAutoFit/>
          </a:bodyPr>
          <a:lstStyle/>
          <a:p>
            <a:pPr eaLnBrk="0" fontAlgn="base" hangingPunct="0">
              <a:spcBef>
                <a:spcPct val="0"/>
              </a:spcBef>
              <a:spcAft>
                <a:spcPct val="0"/>
              </a:spcAft>
              <a:defRPr/>
            </a:pPr>
            <a:r>
              <a:rPr kumimoji="1" lang="zh-CN" altLang="en-US" sz="4800" b="1" dirty="0">
                <a:solidFill>
                  <a:srgbClr val="D5E0E7">
                    <a:lumMod val="10000"/>
                  </a:srgbClr>
                </a:solidFill>
              </a:rPr>
              <a:t>黑洞數</a:t>
            </a:r>
            <a:endParaRPr kumimoji="1" lang="zh-TW" altLang="en-US" sz="4800" b="1" dirty="0">
              <a:solidFill>
                <a:srgbClr val="D5E0E7">
                  <a:lumMod val="10000"/>
                </a:srgbClr>
              </a:solidFill>
            </a:endParaRPr>
          </a:p>
        </p:txBody>
      </p:sp>
    </p:spTree>
    <p:extLst>
      <p:ext uri="{BB962C8B-B14F-4D97-AF65-F5344CB8AC3E}">
        <p14:creationId xmlns:p14="http://schemas.microsoft.com/office/powerpoint/2010/main" val="4034917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91544" y="620689"/>
            <a:ext cx="8229600" cy="4968551"/>
          </a:xfrm>
        </p:spPr>
        <p:txBody>
          <a:bodyPr>
            <a:normAutofit fontScale="92500" lnSpcReduction="10000"/>
          </a:bodyPr>
          <a:lstStyle/>
          <a:p>
            <a:r>
              <a:rPr lang="en-US" altLang="zh-TW" sz="2400" dirty="0">
                <a:latin typeface="Arial Unicode MS" pitchFamily="34" charset="-120"/>
                <a:ea typeface="Arial Unicode MS" pitchFamily="34" charset="-120"/>
                <a:cs typeface="Arial Unicode MS" pitchFamily="34" charset="-120"/>
              </a:rPr>
              <a:t>“ </a:t>
            </a:r>
            <a:r>
              <a:rPr lang="en-US" altLang="zh-TW" sz="2400" dirty="0">
                <a:latin typeface="微軟正黑體" pitchFamily="34" charset="-120"/>
                <a:ea typeface="微軟正黑體" pitchFamily="34" charset="-120"/>
              </a:rPr>
              <a:t>3, 2, 1, 1, 0, 0, 0 </a:t>
            </a:r>
            <a:r>
              <a:rPr lang="en-US" altLang="zh-TW" sz="2400" dirty="0">
                <a:latin typeface="Arial Unicode MS" pitchFamily="34" charset="-120"/>
                <a:ea typeface="Arial Unicode MS" pitchFamily="34" charset="-120"/>
                <a:cs typeface="Arial Unicode MS" pitchFamily="34" charset="-120"/>
              </a:rPr>
              <a:t>” </a:t>
            </a:r>
            <a:r>
              <a:rPr lang="zh-TW" altLang="en-US" sz="2400" dirty="0">
                <a:latin typeface="微軟正黑體" pitchFamily="34" charset="-120"/>
                <a:ea typeface="微軟正黑體" pitchFamily="34" charset="-120"/>
              </a:rPr>
              <a:t>恰好有</a:t>
            </a:r>
            <a:r>
              <a:rPr lang="en-US" altLang="zh-TW" sz="2400" dirty="0">
                <a:latin typeface="微軟正黑體" pitchFamily="34" charset="-120"/>
                <a:ea typeface="微軟正黑體" pitchFamily="34" charset="-120"/>
              </a:rPr>
              <a:t>3</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0</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2</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3</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0</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4</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0</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0</a:t>
            </a:r>
            <a:r>
              <a:rPr lang="zh-TW" altLang="en-US" sz="2400" dirty="0">
                <a:latin typeface="微軟正黑體" pitchFamily="34" charset="-120"/>
                <a:ea typeface="微軟正黑體" pitchFamily="34" charset="-120"/>
              </a:rPr>
              <a:t>個</a:t>
            </a:r>
            <a:r>
              <a:rPr lang="en-US" altLang="zh-TW" sz="2400" dirty="0">
                <a:latin typeface="微軟正黑體" pitchFamily="34" charset="-120"/>
                <a:ea typeface="微軟正黑體" pitchFamily="34" charset="-120"/>
              </a:rPr>
              <a:t>6</a:t>
            </a:r>
          </a:p>
          <a:p>
            <a:r>
              <a:rPr lang="zh-TW" altLang="en-US" sz="2400" dirty="0">
                <a:latin typeface="微軟正黑體" pitchFamily="34" charset="-120"/>
                <a:ea typeface="微軟正黑體" pitchFamily="34" charset="-120"/>
              </a:rPr>
              <a:t>問：能否寫出</a:t>
            </a:r>
            <a:r>
              <a:rPr lang="en-US" altLang="zh-TW" sz="2400" dirty="0">
                <a:latin typeface="微軟正黑體" pitchFamily="34" charset="-120"/>
                <a:ea typeface="微軟正黑體" pitchFamily="34" charset="-120"/>
              </a:rPr>
              <a:t>n</a:t>
            </a:r>
            <a:r>
              <a:rPr lang="zh-TW" altLang="en-US" sz="2400" dirty="0">
                <a:latin typeface="微軟正黑體" pitchFamily="34" charset="-120"/>
                <a:ea typeface="微軟正黑體" pitchFamily="34" charset="-120"/>
              </a:rPr>
              <a:t>個非負整數，使得其中第</a:t>
            </a:r>
            <a:r>
              <a:rPr lang="en-US" altLang="zh-TW" sz="2400" dirty="0">
                <a:latin typeface="微軟正黑體" pitchFamily="34" charset="-120"/>
                <a:ea typeface="微軟正黑體" pitchFamily="34" charset="-120"/>
              </a:rPr>
              <a:t>k</a:t>
            </a:r>
            <a:r>
              <a:rPr lang="zh-TW" altLang="en-US" sz="2400" dirty="0">
                <a:latin typeface="微軟正黑體" pitchFamily="34" charset="-120"/>
                <a:ea typeface="微軟正黑體" pitchFamily="34" charset="-120"/>
              </a:rPr>
              <a:t>個數正好等於裡面</a:t>
            </a:r>
            <a:r>
              <a:rPr lang="en-US" altLang="zh-TW" sz="2400" dirty="0">
                <a:latin typeface="微軟正黑體" pitchFamily="34" charset="-120"/>
                <a:ea typeface="微軟正黑體" pitchFamily="34" charset="-120"/>
              </a:rPr>
              <a:t>k-1</a:t>
            </a:r>
            <a:r>
              <a:rPr lang="zh-TW" altLang="en-US" sz="2400" dirty="0">
                <a:latin typeface="微軟正黑體" pitchFamily="34" charset="-120"/>
                <a:ea typeface="微軟正黑體" pitchFamily="34" charset="-120"/>
              </a:rPr>
              <a:t>一共出現的次數？</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當</a:t>
            </a:r>
            <a:r>
              <a:rPr lang="en-US" altLang="zh-TW" sz="2400" dirty="0">
                <a:latin typeface="微軟正黑體" pitchFamily="34" charset="-120"/>
                <a:ea typeface="微軟正黑體" pitchFamily="34" charset="-120"/>
              </a:rPr>
              <a:t>n = 1, 2, 3</a:t>
            </a:r>
            <a:r>
              <a:rPr lang="zh-TW" altLang="en-US" sz="2400" dirty="0">
                <a:latin typeface="微軟正黑體" pitchFamily="34" charset="-120"/>
                <a:ea typeface="微軟正黑體" pitchFamily="34" charset="-120"/>
              </a:rPr>
              <a:t>時，問題無解。</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當</a:t>
            </a:r>
            <a:r>
              <a:rPr lang="en-US" altLang="zh-TW" sz="2400" dirty="0">
                <a:latin typeface="微軟正黑體" pitchFamily="34" charset="-120"/>
                <a:ea typeface="微軟正黑體" pitchFamily="34" charset="-120"/>
              </a:rPr>
              <a:t>n = 4</a:t>
            </a:r>
            <a:r>
              <a:rPr lang="zh-TW" altLang="en-US" sz="2400" dirty="0">
                <a:latin typeface="微軟正黑體" pitchFamily="34" charset="-120"/>
                <a:ea typeface="微軟正黑體" pitchFamily="34" charset="-120"/>
              </a:rPr>
              <a:t>時，有兩個解：</a:t>
            </a:r>
            <a:endParaRPr lang="en-US" altLang="zh-TW" sz="2400" dirty="0">
              <a:latin typeface="微軟正黑體" pitchFamily="34" charset="-120"/>
              <a:ea typeface="微軟正黑體" pitchFamily="34" charset="-120"/>
            </a:endParaRPr>
          </a:p>
          <a:p>
            <a:pPr lvl="1"/>
            <a:r>
              <a:rPr lang="en-US" altLang="zh-TW" dirty="0">
                <a:latin typeface="微軟正黑體" pitchFamily="34" charset="-120"/>
                <a:ea typeface="微軟正黑體" pitchFamily="34" charset="-120"/>
              </a:rPr>
              <a:t>1, 2, 1, 0</a:t>
            </a:r>
          </a:p>
          <a:p>
            <a:pPr lvl="1"/>
            <a:r>
              <a:rPr lang="en-US" altLang="zh-TW" dirty="0">
                <a:latin typeface="微軟正黑體" pitchFamily="34" charset="-120"/>
                <a:ea typeface="微軟正黑體" pitchFamily="34" charset="-120"/>
              </a:rPr>
              <a:t>2, 0, 2, 0</a:t>
            </a:r>
          </a:p>
          <a:p>
            <a:r>
              <a:rPr lang="zh-TW" altLang="en-US" sz="2400" dirty="0">
                <a:latin typeface="微軟正黑體" pitchFamily="34" charset="-120"/>
                <a:ea typeface="微軟正黑體" pitchFamily="34" charset="-120"/>
              </a:rPr>
              <a:t>當</a:t>
            </a:r>
            <a:r>
              <a:rPr lang="en-US" altLang="zh-TW" sz="2400" dirty="0">
                <a:latin typeface="微軟正黑體" pitchFamily="34" charset="-120"/>
                <a:ea typeface="微軟正黑體" pitchFamily="34" charset="-120"/>
              </a:rPr>
              <a:t>n = 5</a:t>
            </a:r>
            <a:r>
              <a:rPr lang="zh-TW" altLang="en-US" sz="2400" dirty="0">
                <a:latin typeface="微軟正黑體" pitchFamily="34" charset="-120"/>
                <a:ea typeface="微軟正黑體" pitchFamily="34" charset="-120"/>
              </a:rPr>
              <a:t>時，有一個解：</a:t>
            </a:r>
            <a:endParaRPr lang="en-US" altLang="zh-TW" sz="2400" dirty="0">
              <a:latin typeface="微軟正黑體" pitchFamily="34" charset="-120"/>
              <a:ea typeface="微軟正黑體" pitchFamily="34" charset="-120"/>
            </a:endParaRPr>
          </a:p>
          <a:p>
            <a:pPr lvl="1"/>
            <a:r>
              <a:rPr lang="en-US" altLang="zh-TW" dirty="0">
                <a:latin typeface="微軟正黑體" pitchFamily="34" charset="-120"/>
                <a:ea typeface="微軟正黑體" pitchFamily="34" charset="-120"/>
              </a:rPr>
              <a:t>2, 1, 2, 0, 0</a:t>
            </a:r>
          </a:p>
          <a:p>
            <a:r>
              <a:rPr lang="zh-TW" altLang="en-US" sz="2400" dirty="0">
                <a:latin typeface="微軟正黑體" pitchFamily="34" charset="-120"/>
                <a:ea typeface="微軟正黑體" pitchFamily="34" charset="-120"/>
              </a:rPr>
              <a:t>當</a:t>
            </a:r>
            <a:r>
              <a:rPr lang="en-US" altLang="zh-TW" sz="2400" dirty="0">
                <a:latin typeface="微軟正黑體" pitchFamily="34" charset="-120"/>
                <a:ea typeface="微軟正黑體" pitchFamily="34" charset="-120"/>
              </a:rPr>
              <a:t>n = 6</a:t>
            </a:r>
            <a:r>
              <a:rPr lang="zh-TW" altLang="en-US" sz="2400" dirty="0">
                <a:latin typeface="微軟正黑體" pitchFamily="34" charset="-120"/>
                <a:ea typeface="微軟正黑體" pitchFamily="34" charset="-120"/>
              </a:rPr>
              <a:t>無解</a:t>
            </a:r>
            <a:endParaRPr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當</a:t>
            </a:r>
            <a:r>
              <a:rPr lang="en-US" altLang="zh-TW" sz="2400" dirty="0">
                <a:latin typeface="微軟正黑體" pitchFamily="34" charset="-120"/>
                <a:ea typeface="微軟正黑體" pitchFamily="34" charset="-120"/>
              </a:rPr>
              <a:t>n &gt; 6</a:t>
            </a:r>
            <a:r>
              <a:rPr lang="zh-TW" altLang="en-US" sz="2400" dirty="0">
                <a:latin typeface="微軟正黑體" pitchFamily="34" charset="-120"/>
                <a:ea typeface="微軟正黑體" pitchFamily="34" charset="-120"/>
              </a:rPr>
              <a:t>後有規律解：</a:t>
            </a:r>
            <a:endParaRPr lang="en-US" altLang="zh-TW" sz="2400" dirty="0">
              <a:latin typeface="微軟正黑體" pitchFamily="34" charset="-120"/>
              <a:ea typeface="微軟正黑體" pitchFamily="34" charset="-120"/>
            </a:endParaRPr>
          </a:p>
          <a:p>
            <a:pPr lvl="1"/>
            <a:r>
              <a:rPr lang="en-US" altLang="zh-TW" dirty="0">
                <a:latin typeface="微軟正黑體" pitchFamily="34" charset="-120"/>
                <a:ea typeface="微軟正黑體" pitchFamily="34" charset="-120"/>
              </a:rPr>
              <a:t>n – 4, 2, 1, 0,  0, … , 0, 1, 0, 0, 0</a:t>
            </a:r>
          </a:p>
          <a:p>
            <a:endParaRPr lang="en-US" altLang="zh-TW" sz="2000" dirty="0"/>
          </a:p>
        </p:txBody>
      </p:sp>
      <p:sp>
        <p:nvSpPr>
          <p:cNvPr id="2" name="文字方塊 1"/>
          <p:cNvSpPr txBox="1"/>
          <p:nvPr/>
        </p:nvSpPr>
        <p:spPr>
          <a:xfrm>
            <a:off x="8040217" y="5805264"/>
            <a:ext cx="2026389" cy="369332"/>
          </a:xfrm>
          <a:prstGeom prst="rect">
            <a:avLst/>
          </a:prstGeom>
          <a:noFill/>
        </p:spPr>
        <p:txBody>
          <a:bodyPr wrap="none" rtlCol="0">
            <a:spAutoFit/>
          </a:bodyPr>
          <a:lstStyle/>
          <a:p>
            <a:r>
              <a:rPr lang="en-US" altLang="zh-TW" dirty="0">
                <a:solidFill>
                  <a:prstClr val="white"/>
                </a:solidFill>
              </a:rPr>
              <a:t>R04922082 </a:t>
            </a:r>
            <a:r>
              <a:rPr lang="zh-TW" altLang="en-US" dirty="0">
                <a:solidFill>
                  <a:prstClr val="white"/>
                </a:solidFill>
              </a:rPr>
              <a:t>宋欣烜</a:t>
            </a:r>
          </a:p>
        </p:txBody>
      </p:sp>
    </p:spTree>
    <p:extLst>
      <p:ext uri="{BB962C8B-B14F-4D97-AF65-F5344CB8AC3E}">
        <p14:creationId xmlns:p14="http://schemas.microsoft.com/office/powerpoint/2010/main" val="1568073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字詞類</a:t>
            </a:r>
            <a:endParaRPr lang="zh-TW" altLang="en-US" dirty="0"/>
          </a:p>
        </p:txBody>
      </p:sp>
      <p:sp>
        <p:nvSpPr>
          <p:cNvPr id="5" name="副標題 4"/>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2470598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8350" y="3464879"/>
            <a:ext cx="5418471"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TWELVE PULS ONE</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5" name="矩形 4"/>
          <p:cNvSpPr/>
          <p:nvPr/>
        </p:nvSpPr>
        <p:spPr>
          <a:xfrm>
            <a:off x="1281350" y="954761"/>
            <a:ext cx="5460726"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ELEVEN PULS TWO</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8" name="矩形 7"/>
          <p:cNvSpPr/>
          <p:nvPr/>
        </p:nvSpPr>
        <p:spPr>
          <a:xfrm rot="5400000">
            <a:off x="3503671" y="2243438"/>
            <a:ext cx="827825" cy="923330"/>
          </a:xfrm>
          <a:prstGeom prst="rect">
            <a:avLst/>
          </a:prstGeom>
          <a:noFill/>
        </p:spPr>
        <p:txBody>
          <a:bodyPr wrap="squar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latin typeface="@Calibri (本文)"/>
              </a:rPr>
              <a:t>=</a:t>
            </a:r>
            <a:endParaRPr lang="zh-TW" altLang="en-US" sz="5400" dirty="0">
              <a:ln w="0"/>
              <a:solidFill>
                <a:prstClr val="black"/>
              </a:solidFill>
              <a:effectLst>
                <a:outerShdw blurRad="38100" dist="19050" dir="2700000" algn="tl" rotWithShape="0">
                  <a:prstClr val="black">
                    <a:alpha val="40000"/>
                  </a:prstClr>
                </a:outerShdw>
              </a:effectLst>
              <a:latin typeface="@Calibri (本文)"/>
            </a:endParaRPr>
          </a:p>
        </p:txBody>
      </p:sp>
      <p:cxnSp>
        <p:nvCxnSpPr>
          <p:cNvPr id="10" name="直線單箭頭接點 9"/>
          <p:cNvCxnSpPr/>
          <p:nvPr/>
        </p:nvCxnSpPr>
        <p:spPr>
          <a:xfrm>
            <a:off x="1492624" y="1878091"/>
            <a:ext cx="910226"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1761565" y="1878091"/>
            <a:ext cx="946688" cy="176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2057400" y="1878091"/>
            <a:ext cx="1410723"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2447365" y="1878091"/>
            <a:ext cx="569908"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2808177" y="1878091"/>
            <a:ext cx="3444705"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319017" y="1878091"/>
            <a:ext cx="2570795" cy="1779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1534311" y="1878091"/>
            <a:ext cx="3867625"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1909482" y="1878091"/>
            <a:ext cx="3778624" cy="17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H="1">
            <a:off x="5443623" y="1878091"/>
            <a:ext cx="807001" cy="176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3866029" y="1788462"/>
            <a:ext cx="0" cy="186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4233581" y="1792945"/>
            <a:ext cx="0" cy="186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4610097" y="1792945"/>
            <a:ext cx="0" cy="186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4973166" y="1792945"/>
            <a:ext cx="0" cy="186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047588" y="2243438"/>
            <a:ext cx="3462486"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a:t>
            </a:r>
            <a:r>
              <a:rPr lang="zh-TW" altLang="en-US" sz="5400" dirty="0">
                <a:ln w="0"/>
                <a:solidFill>
                  <a:prstClr val="black"/>
                </a:solidFill>
                <a:effectLst>
                  <a:outerShdw blurRad="38100" dist="19050" dir="2700000" algn="tl" rotWithShape="0">
                    <a:prstClr val="black">
                      <a:alpha val="40000"/>
                    </a:prstClr>
                  </a:outerShdw>
                </a:effectLst>
              </a:rPr>
              <a:t> </a:t>
            </a:r>
            <a:r>
              <a:rPr lang="en-US" altLang="zh-TW" sz="5400" dirty="0">
                <a:ln w="0"/>
                <a:solidFill>
                  <a:prstClr val="black"/>
                </a:solidFill>
                <a:effectLst>
                  <a:outerShdw blurRad="38100" dist="19050" dir="2700000" algn="tl" rotWithShape="0">
                    <a:prstClr val="black">
                      <a:alpha val="40000"/>
                    </a:prstClr>
                  </a:outerShdw>
                </a:effectLst>
              </a:rPr>
              <a:t>THIRTEEN</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39" name="矩形 38"/>
          <p:cNvSpPr/>
          <p:nvPr/>
        </p:nvSpPr>
        <p:spPr>
          <a:xfrm>
            <a:off x="8874049" y="5952274"/>
            <a:ext cx="3272050" cy="461665"/>
          </a:xfrm>
          <a:prstGeom prst="rect">
            <a:avLst/>
          </a:prstGeom>
          <a:noFill/>
        </p:spPr>
        <p:txBody>
          <a:bodyPr wrap="none" lIns="91440" tIns="45720" rIns="91440" bIns="45720">
            <a:spAutoFit/>
          </a:bodyPr>
          <a:lstStyle/>
          <a:p>
            <a:pPr algn="ctr"/>
            <a:r>
              <a:rPr lang="en-US" altLang="zh-TW" sz="2400" dirty="0">
                <a:ln w="0"/>
                <a:solidFill>
                  <a:prstClr val="black"/>
                </a:solidFill>
                <a:effectLst>
                  <a:outerShdw blurRad="38100" dist="19050" dir="2700000" algn="tl" rotWithShape="0">
                    <a:prstClr val="black">
                      <a:alpha val="40000"/>
                    </a:prstClr>
                  </a:outerShdw>
                </a:effectLst>
              </a:rPr>
              <a:t>B01902088 </a:t>
            </a:r>
            <a:r>
              <a:rPr lang="zh-TW" altLang="en-US" sz="2400" dirty="0">
                <a:ln w="0"/>
                <a:solidFill>
                  <a:prstClr val="black"/>
                </a:solidFill>
                <a:effectLst>
                  <a:outerShdw blurRad="38100" dist="19050" dir="2700000" algn="tl" rotWithShape="0">
                    <a:prstClr val="black">
                      <a:alpha val="40000"/>
                    </a:prstClr>
                  </a:outerShdw>
                </a:effectLst>
              </a:rPr>
              <a:t>資工四 張文</a:t>
            </a:r>
          </a:p>
        </p:txBody>
      </p:sp>
      <p:sp>
        <p:nvSpPr>
          <p:cNvPr id="40" name="左大括弧 39"/>
          <p:cNvSpPr/>
          <p:nvPr/>
        </p:nvSpPr>
        <p:spPr>
          <a:xfrm rot="16200000">
            <a:off x="3685078" y="1916537"/>
            <a:ext cx="465015" cy="5418471"/>
          </a:xfrm>
          <a:prstGeom prst="leftBrace">
            <a:avLst>
              <a:gd name="adj1" fmla="val 100621"/>
              <a:gd name="adj2" fmla="val 496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41" name="矩形 40"/>
          <p:cNvSpPr/>
          <p:nvPr/>
        </p:nvSpPr>
        <p:spPr>
          <a:xfrm>
            <a:off x="727475" y="4858853"/>
            <a:ext cx="6397905"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a:t>
            </a:r>
            <a:r>
              <a:rPr lang="zh-TW" altLang="en-US" sz="5400" dirty="0">
                <a:ln w="0"/>
                <a:solidFill>
                  <a:prstClr val="black"/>
                </a:solidFill>
                <a:effectLst>
                  <a:outerShdw blurRad="38100" dist="19050" dir="2700000" algn="tl" rotWithShape="0">
                    <a:prstClr val="black">
                      <a:alpha val="40000"/>
                    </a:prstClr>
                  </a:outerShdw>
                </a:effectLst>
              </a:rPr>
              <a:t>有</a:t>
            </a:r>
            <a:r>
              <a:rPr lang="en-US" altLang="zh-TW" sz="5400" dirty="0">
                <a:ln w="0"/>
                <a:solidFill>
                  <a:prstClr val="black"/>
                </a:solidFill>
                <a:effectLst>
                  <a:outerShdw blurRad="38100" dist="19050" dir="2700000" algn="tl" rotWithShape="0">
                    <a:prstClr val="black">
                      <a:alpha val="40000"/>
                    </a:prstClr>
                  </a:outerShdw>
                </a:effectLst>
              </a:rPr>
              <a:t>13</a:t>
            </a:r>
            <a:r>
              <a:rPr lang="zh-TW" altLang="en-US" sz="5400" dirty="0">
                <a:ln w="0"/>
                <a:solidFill>
                  <a:prstClr val="black"/>
                </a:solidFill>
                <a:effectLst>
                  <a:outerShdw blurRad="38100" dist="19050" dir="2700000" algn="tl" rotWithShape="0">
                    <a:prstClr val="black">
                      <a:alpha val="40000"/>
                    </a:prstClr>
                  </a:outerShdw>
                </a:effectLst>
              </a:rPr>
              <a:t>個英文字母</a:t>
            </a:r>
            <a:r>
              <a:rPr lang="en-US" altLang="zh-TW" sz="5400" dirty="0">
                <a:ln w="0"/>
                <a:solidFill>
                  <a:prstClr val="black"/>
                </a:solidFill>
                <a:effectLst>
                  <a:outerShdw blurRad="38100" dist="19050" dir="2700000" algn="tl" rotWithShape="0">
                    <a:prstClr val="black">
                      <a:alpha val="40000"/>
                    </a:prstClr>
                  </a:outerShdw>
                </a:effectLst>
              </a:rPr>
              <a:t>!!!</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42" name="矩形 41"/>
          <p:cNvSpPr/>
          <p:nvPr/>
        </p:nvSpPr>
        <p:spPr>
          <a:xfrm>
            <a:off x="460107" y="63293"/>
            <a:ext cx="7080786"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a:t>
            </a:r>
            <a:r>
              <a:rPr lang="zh-TW" altLang="en-US" sz="5400" dirty="0">
                <a:ln w="0"/>
                <a:solidFill>
                  <a:prstClr val="black"/>
                </a:solidFill>
                <a:effectLst>
                  <a:outerShdw blurRad="38100" dist="19050" dir="2700000" algn="tl" rotWithShape="0">
                    <a:prstClr val="black">
                      <a:alpha val="40000"/>
                    </a:prstClr>
                  </a:outerShdw>
                </a:effectLst>
              </a:rPr>
              <a:t>用到的字母都一樣</a:t>
            </a:r>
            <a:r>
              <a:rPr lang="en-US" altLang="zh-TW" sz="5400" dirty="0">
                <a:ln w="0"/>
                <a:solidFill>
                  <a:prstClr val="black"/>
                </a:solidFill>
                <a:effectLst>
                  <a:outerShdw blurRad="38100" dist="19050" dir="2700000" algn="tl" rotWithShape="0">
                    <a:prstClr val="black">
                      <a:alpha val="40000"/>
                    </a:prstClr>
                  </a:outerShdw>
                </a:effectLst>
              </a:rPr>
              <a:t>!!!</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44" name="矩形 43"/>
          <p:cNvSpPr/>
          <p:nvPr/>
        </p:nvSpPr>
        <p:spPr>
          <a:xfrm>
            <a:off x="727475" y="954761"/>
            <a:ext cx="6397905" cy="3304033"/>
          </a:xfrm>
          <a:prstGeom prst="rect">
            <a:avLst/>
          </a:prstGeom>
          <a:no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矩形 1"/>
          <p:cNvSpPr/>
          <p:nvPr/>
        </p:nvSpPr>
        <p:spPr>
          <a:xfrm>
            <a:off x="604363" y="5782183"/>
            <a:ext cx="6644127" cy="923330"/>
          </a:xfrm>
          <a:prstGeom prst="rect">
            <a:avLst/>
          </a:prstGeom>
          <a:noFill/>
        </p:spPr>
        <p:txBody>
          <a:bodyPr wrap="none" lIns="91440" tIns="45720" rIns="91440" bIns="45720">
            <a:spAutoFit/>
          </a:bodyPr>
          <a:lstStyle/>
          <a:p>
            <a:pPr algn="ctr"/>
            <a:r>
              <a:rPr lang="en-US" altLang="zh-TW" sz="5400" dirty="0">
                <a:ln w="0"/>
                <a:solidFill>
                  <a:prstClr val="black"/>
                </a:solidFill>
                <a:effectLst>
                  <a:outerShdw blurRad="38100" dist="19050" dir="2700000" algn="tl" rotWithShape="0">
                    <a:prstClr val="black">
                      <a:alpha val="40000"/>
                    </a:prstClr>
                  </a:outerShdw>
                </a:effectLst>
              </a:rPr>
              <a:t>Source : </a:t>
            </a:r>
            <a:r>
              <a:rPr lang="en-US" altLang="zh-TW" sz="5400" dirty="0" err="1">
                <a:ln w="0"/>
                <a:solidFill>
                  <a:prstClr val="black"/>
                </a:solidFill>
                <a:effectLst>
                  <a:outerShdw blurRad="38100" dist="19050" dir="2700000" algn="tl" rotWithShape="0">
                    <a:prstClr val="black">
                      <a:alpha val="40000"/>
                    </a:prstClr>
                  </a:outerShdw>
                </a:effectLst>
              </a:rPr>
              <a:t>youtube</a:t>
            </a:r>
            <a:r>
              <a:rPr lang="en-US" altLang="zh-TW" sz="5400" dirty="0">
                <a:ln w="0"/>
                <a:solidFill>
                  <a:prstClr val="black"/>
                </a:solidFill>
                <a:effectLst>
                  <a:outerShdw blurRad="38100" dist="19050" dir="2700000" algn="tl" rotWithShape="0">
                    <a:prstClr val="black">
                      <a:alpha val="40000"/>
                    </a:prstClr>
                  </a:outerShdw>
                </a:effectLst>
              </a:rPr>
              <a:t> video</a:t>
            </a:r>
            <a:endParaRPr lang="zh-TW" altLang="en-US" sz="5400" dirty="0">
              <a:ln w="0"/>
              <a:solidFill>
                <a:prstClr val="black"/>
              </a:solidFill>
              <a:effectLst>
                <a:outerShdw blurRad="38100" dist="19050" dir="2700000" algn="tl" rotWithShape="0">
                  <a:prstClr val="black">
                    <a:alpha val="40000"/>
                  </a:prstClr>
                </a:outerShdw>
              </a:effectLst>
            </a:endParaRPr>
          </a:p>
        </p:txBody>
      </p:sp>
      <p:sp>
        <p:nvSpPr>
          <p:cNvPr id="3" name="矩形 2"/>
          <p:cNvSpPr/>
          <p:nvPr/>
        </p:nvSpPr>
        <p:spPr>
          <a:xfrm>
            <a:off x="8778831" y="5089685"/>
            <a:ext cx="3304111" cy="461665"/>
          </a:xfrm>
          <a:prstGeom prst="rect">
            <a:avLst/>
          </a:prstGeom>
          <a:noFill/>
        </p:spPr>
        <p:txBody>
          <a:bodyPr wrap="none" lIns="91440" tIns="45720" rIns="91440" bIns="45720">
            <a:spAutoFit/>
          </a:bodyPr>
          <a:lstStyle/>
          <a:p>
            <a:pPr algn="ctr"/>
            <a:r>
              <a:rPr lang="zh-TW" altLang="en-US" sz="2400" dirty="0">
                <a:ln w="0"/>
                <a:solidFill>
                  <a:prstClr val="black"/>
                </a:solidFill>
                <a:effectLst>
                  <a:outerShdw blurRad="38100" dist="19050" dir="2700000" algn="tl" rotWithShape="0">
                    <a:prstClr val="black">
                      <a:alpha val="40000"/>
                    </a:prstClr>
                  </a:outerShdw>
                </a:effectLst>
              </a:rPr>
              <a:t>感想：英文真神奇阿</a:t>
            </a:r>
            <a:r>
              <a:rPr lang="en-US" altLang="zh-TW" sz="2400" dirty="0">
                <a:ln w="0"/>
                <a:solidFill>
                  <a:prstClr val="black"/>
                </a:solidFill>
                <a:effectLst>
                  <a:outerShdw blurRad="38100" dist="19050" dir="2700000" algn="tl" rotWithShape="0">
                    <a:prstClr val="black">
                      <a:alpha val="40000"/>
                    </a:prstClr>
                  </a:outerShdw>
                </a:effectLst>
              </a:rPr>
              <a:t>XD</a:t>
            </a:r>
            <a:endParaRPr lang="zh-TW" altLang="en-US" sz="24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2871131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Snowball sentence</a:t>
            </a:r>
            <a:endParaRPr lang="zh-TW" altLang="en-US" dirty="0"/>
          </a:p>
        </p:txBody>
      </p:sp>
      <p:sp>
        <p:nvSpPr>
          <p:cNvPr id="5" name="內容版面配置區 4"/>
          <p:cNvSpPr>
            <a:spLocks noGrp="1"/>
          </p:cNvSpPr>
          <p:nvPr>
            <p:ph idx="1"/>
          </p:nvPr>
        </p:nvSpPr>
        <p:spPr/>
        <p:txBody>
          <a:bodyPr/>
          <a:lstStyle/>
          <a:p>
            <a:r>
              <a:rPr lang="en-US" altLang="zh-TW" dirty="0" smtClean="0"/>
              <a:t>I do not know where family doctors acquired illegibly perplexing hand-writing; nevertheless, extraordinary pharmaceutical intellectuality, counter-balancing indecipherability, transcendentalizes intercommunications incomprehensibleness.  (by Dmitri </a:t>
            </a:r>
            <a:r>
              <a:rPr lang="en-US" altLang="zh-TW" dirty="0" err="1" smtClean="0"/>
              <a:t>Borgmann</a:t>
            </a:r>
            <a:r>
              <a:rPr lang="en-US" altLang="zh-TW" dirty="0" smtClean="0"/>
              <a:t>)</a:t>
            </a:r>
          </a:p>
          <a:p>
            <a:endParaRPr lang="en-US" altLang="zh-TW" dirty="0" smtClean="0"/>
          </a:p>
          <a:p>
            <a:r>
              <a:rPr lang="zh-TW" altLang="en-US" dirty="0" smtClean="0"/>
              <a:t>每個字的長度是遞增的。中文也有用此種方式寫成的金字塔型詩，但是用英文寫的話，到後面要找到合適的字看起來就困難許多。</a:t>
            </a:r>
            <a:endParaRPr lang="en-US" altLang="zh-TW" dirty="0" smtClean="0"/>
          </a:p>
          <a:p>
            <a:endParaRPr lang="en-US" altLang="zh-TW" dirty="0"/>
          </a:p>
          <a:p>
            <a:pPr marL="0" indent="0" algn="r">
              <a:buNone/>
            </a:pPr>
            <a:r>
              <a:rPr lang="en-US" altLang="zh-TW" dirty="0" smtClean="0"/>
              <a:t>R04922122   </a:t>
            </a:r>
            <a:r>
              <a:rPr lang="zh-TW" altLang="en-US" dirty="0" smtClean="0"/>
              <a:t>陳琤</a:t>
            </a:r>
            <a:endParaRPr lang="zh-TW" altLang="en-US" dirty="0"/>
          </a:p>
        </p:txBody>
      </p:sp>
    </p:spTree>
    <p:extLst>
      <p:ext uri="{BB962C8B-B14F-4D97-AF65-F5344CB8AC3E}">
        <p14:creationId xmlns:p14="http://schemas.microsoft.com/office/powerpoint/2010/main" val="315986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body" idx="1"/>
          </p:nvPr>
        </p:nvSpPr>
        <p:spPr>
          <a:xfrm>
            <a:off x="334435" y="260350"/>
            <a:ext cx="11523133" cy="3529013"/>
          </a:xfrm>
        </p:spPr>
        <p:txBody>
          <a:bodyPr/>
          <a:lstStyle/>
          <a:p>
            <a:pPr>
              <a:buFont typeface="Wingdings" pitchFamily="2" charset="2"/>
              <a:buNone/>
            </a:pPr>
            <a:r>
              <a:rPr lang="zh-TW" altLang="en-US" sz="2400" dirty="0">
                <a:latin typeface="標楷體" pitchFamily="65" charset="-120"/>
                <a:ea typeface="標楷體" pitchFamily="65" charset="-120"/>
              </a:rPr>
              <a:t>　　　　　　　月　　　　　　　　　　　　　　　　　　　　　　　　　　　　</a:t>
            </a:r>
          </a:p>
          <a:p>
            <a:pPr>
              <a:buFont typeface="Wingdings" pitchFamily="2" charset="2"/>
              <a:buNone/>
            </a:pPr>
            <a:r>
              <a:rPr lang="zh-TW" altLang="en-US" sz="2400" dirty="0">
                <a:latin typeface="標楷體" pitchFamily="65" charset="-120"/>
                <a:ea typeface="標楷體" pitchFamily="65" charset="-120"/>
              </a:rPr>
              <a:t>　　　　　　沽月上　　　　　　　　　　　　　　　　　　　　　　　　　　　 </a:t>
            </a:r>
          </a:p>
          <a:p>
            <a:pPr>
              <a:buFont typeface="Wingdings" pitchFamily="2" charset="2"/>
              <a:buNone/>
            </a:pPr>
            <a:r>
              <a:rPr lang="zh-TW" altLang="en-US" sz="2400" dirty="0">
                <a:latin typeface="標楷體" pitchFamily="65" charset="-120"/>
                <a:ea typeface="標楷體" pitchFamily="65" charset="-120"/>
              </a:rPr>
              <a:t>　　　　　魄兔月童膧　　　　　　　　　　　　　　　　　　　　　　　　　　 </a:t>
            </a:r>
          </a:p>
          <a:p>
            <a:pPr>
              <a:buFont typeface="Wingdings" pitchFamily="2" charset="2"/>
              <a:buNone/>
            </a:pPr>
            <a:r>
              <a:rPr lang="zh-TW" altLang="en-US" sz="2400" dirty="0">
                <a:latin typeface="標楷體" pitchFamily="65" charset="-120"/>
                <a:ea typeface="標楷體" pitchFamily="65" charset="-120"/>
              </a:rPr>
              <a:t>　　　　幽光日月忽散一　　　　　　　　　　　　　　　　　　　　　　　　　 </a:t>
            </a:r>
          </a:p>
          <a:p>
            <a:pPr>
              <a:buFont typeface="Wingdings" pitchFamily="2" charset="2"/>
              <a:buNone/>
            </a:pPr>
            <a:r>
              <a:rPr lang="zh-TW" altLang="en-US" sz="2400" dirty="0">
                <a:latin typeface="標楷體" pitchFamily="65" charset="-120"/>
                <a:ea typeface="標楷體" pitchFamily="65" charset="-120"/>
              </a:rPr>
              <a:t>　　　銀垂已向月兆朒秋天　　　　　　　　　　　　　　　　　　　　　　　　 </a:t>
            </a:r>
          </a:p>
          <a:p>
            <a:pPr>
              <a:buFont typeface="Wingdings" pitchFamily="2" charset="2"/>
              <a:buNone/>
            </a:pPr>
            <a:r>
              <a:rPr lang="zh-TW" altLang="en-US" sz="2400" dirty="0">
                <a:latin typeface="標楷體" pitchFamily="65" charset="-120"/>
                <a:ea typeface="標楷體" pitchFamily="65" charset="-120"/>
              </a:rPr>
              <a:t>　　釣圓綻今其月樣玉球馥郁　　　　　　　　　　　　　　　　　　　　　　　 </a:t>
            </a:r>
          </a:p>
          <a:p>
            <a:pPr>
              <a:buFont typeface="Wingdings" pitchFamily="2" charset="2"/>
              <a:buNone/>
            </a:pPr>
            <a:r>
              <a:rPr lang="zh-TW" altLang="en-US" sz="2400" dirty="0">
                <a:latin typeface="標楷體" pitchFamily="65" charset="-120"/>
                <a:ea typeface="標楷體" pitchFamily="65" charset="-120"/>
              </a:rPr>
              <a:t>　收中鏡色山朧月蒙落外雲芬桂　　　　　　　　　　　　　　　　　　　　　　 </a:t>
            </a:r>
          </a:p>
          <a:p>
            <a:pPr>
              <a:buFont typeface="Wingdings" pitchFamily="2" charset="2"/>
              <a:buNone/>
            </a:pPr>
            <a:r>
              <a:rPr lang="zh-TW" altLang="en-US" sz="2400" dirty="0">
                <a:latin typeface="標楷體" pitchFamily="65" charset="-120"/>
                <a:ea typeface="標楷體" pitchFamily="65" charset="-120"/>
              </a:rPr>
              <a:t>憑欄深夜看逾良月何處笙簫作勝遊</a:t>
            </a:r>
            <a:endParaRPr lang="zh-TW" altLang="en-US" sz="2000" dirty="0">
              <a:latin typeface="標楷體" pitchFamily="65" charset="-120"/>
              <a:ea typeface="標楷體" pitchFamily="65" charset="-120"/>
            </a:endParaRPr>
          </a:p>
        </p:txBody>
      </p:sp>
      <p:sp>
        <p:nvSpPr>
          <p:cNvPr id="141315" name="Rectangle 3"/>
          <p:cNvSpPr>
            <a:spLocks noChangeArrowheads="1"/>
          </p:cNvSpPr>
          <p:nvPr/>
        </p:nvSpPr>
        <p:spPr bwMode="auto">
          <a:xfrm>
            <a:off x="6479120" y="908050"/>
            <a:ext cx="5581649"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itchFamily="2" charset="2"/>
              <a:buChar char="§"/>
              <a:defRPr kumimoji="1" sz="3200">
                <a:solidFill>
                  <a:schemeClr val="tx1"/>
                </a:solidFill>
                <a:effectLst>
                  <a:outerShdw blurRad="38100" dist="38100" dir="2700000" algn="tl">
                    <a:srgbClr val="000000"/>
                  </a:outerShdw>
                </a:effectLst>
                <a:latin typeface="Arial" charset="0"/>
                <a:ea typeface="新細明體" charset="-120"/>
              </a:defRPr>
            </a:lvl1pPr>
            <a:lvl2pPr marL="742950" indent="-285750">
              <a:spcBef>
                <a:spcPct val="20000"/>
              </a:spcBef>
              <a:buChar char="–"/>
              <a:defRPr kumimoji="1" sz="2800">
                <a:solidFill>
                  <a:schemeClr val="tx1"/>
                </a:solidFill>
                <a:effectLst>
                  <a:outerShdw blurRad="38100" dist="38100" dir="2700000" algn="tl">
                    <a:srgbClr val="000000"/>
                  </a:outerShdw>
                </a:effectLst>
                <a:latin typeface="Arial" charset="0"/>
                <a:ea typeface="新細明體" charset="-120"/>
              </a:defRPr>
            </a:lvl2pPr>
            <a:lvl3pPr marL="1143000" indent="-228600">
              <a:spcBef>
                <a:spcPct val="20000"/>
              </a:spcBef>
              <a:buClr>
                <a:schemeClr val="hlink"/>
              </a:buClr>
              <a:buFont typeface="Wingdings" pitchFamily="2" charset="2"/>
              <a:buChar char="§"/>
              <a:defRPr kumimoji="1" sz="2400">
                <a:solidFill>
                  <a:schemeClr val="tx1"/>
                </a:solidFill>
                <a:effectLst>
                  <a:outerShdw blurRad="38100" dist="38100" dir="2700000" algn="tl">
                    <a:srgbClr val="000000"/>
                  </a:outerShdw>
                </a:effectLst>
                <a:latin typeface="Arial" charset="0"/>
                <a:ea typeface="新細明體" charset="-12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Arial" charset="0"/>
                <a:ea typeface="新細明體" charset="-120"/>
              </a:defRPr>
            </a:lvl4pPr>
            <a:lvl5pPr marL="2057400" indent="-228600">
              <a:spcBef>
                <a:spcPct val="20000"/>
              </a:spcBef>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5pPr>
            <a:lvl6pPr marL="25146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6pPr>
            <a:lvl7pPr marL="29718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7pPr>
            <a:lvl8pPr marL="34290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8pPr>
            <a:lvl9pPr marL="38862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9pPr>
          </a:lstStyle>
          <a:p>
            <a:pPr fontAlgn="base">
              <a:spcAft>
                <a:spcPct val="0"/>
              </a:spcAft>
              <a:buClr>
                <a:srgbClr val="FFCC00"/>
              </a:buClr>
              <a:buFont typeface="Wingdings" pitchFamily="2" charset="2"/>
              <a:buNone/>
            </a:pPr>
            <a:r>
              <a:rPr lang="zh-TW" altLang="en-US" sz="2000" smtClean="0">
                <a:solidFill>
                  <a:srgbClr val="FFFFFF"/>
                </a:solidFill>
                <a:latin typeface="標楷體" pitchFamily="65" charset="-120"/>
                <a:ea typeface="標楷體" pitchFamily="65" charset="-120"/>
              </a:rPr>
              <a:t>詠月                                                         </a:t>
            </a:r>
          </a:p>
          <a:p>
            <a:pPr fontAlgn="base">
              <a:spcAft>
                <a:spcPct val="0"/>
              </a:spcAft>
              <a:buClr>
                <a:srgbClr val="FFCC00"/>
              </a:buClr>
              <a:buFont typeface="Wingdings" pitchFamily="2" charset="2"/>
              <a:buNone/>
            </a:pPr>
            <a:r>
              <a:rPr lang="zh-TW" altLang="en-US" sz="2000" smtClean="0">
                <a:solidFill>
                  <a:srgbClr val="FFFFFF"/>
                </a:solidFill>
                <a:latin typeface="標楷體" pitchFamily="65" charset="-120"/>
                <a:ea typeface="標楷體" pitchFamily="65" charset="-120"/>
              </a:rPr>
              <a:t>湖上朣朣兔魄幽  光明忽散一天秋                                             </a:t>
            </a:r>
          </a:p>
          <a:p>
            <a:pPr fontAlgn="base">
              <a:spcAft>
                <a:spcPct val="0"/>
              </a:spcAft>
              <a:buClr>
                <a:srgbClr val="FFCC00"/>
              </a:buClr>
              <a:buFont typeface="Wingdings" pitchFamily="2" charset="2"/>
              <a:buNone/>
            </a:pPr>
            <a:r>
              <a:rPr lang="zh-TW" altLang="en-US" sz="2000" smtClean="0">
                <a:solidFill>
                  <a:srgbClr val="FFFFFF"/>
                </a:solidFill>
                <a:latin typeface="標楷體" pitchFamily="65" charset="-120"/>
                <a:ea typeface="標楷體" pitchFamily="65" charset="-120"/>
              </a:rPr>
              <a:t>朒朓向已垂銀釣  圓綻今期樣玉球                                             </a:t>
            </a:r>
          </a:p>
          <a:p>
            <a:pPr fontAlgn="base">
              <a:spcAft>
                <a:spcPct val="0"/>
              </a:spcAft>
              <a:buClr>
                <a:srgbClr val="FFCC00"/>
              </a:buClr>
              <a:buFont typeface="Wingdings" pitchFamily="2" charset="2"/>
              <a:buNone/>
            </a:pPr>
            <a:r>
              <a:rPr lang="zh-TW" altLang="en-US" sz="2000" smtClean="0">
                <a:solidFill>
                  <a:srgbClr val="FFFFFF"/>
                </a:solidFill>
                <a:latin typeface="標楷體" pitchFamily="65" charset="-120"/>
                <a:ea typeface="標楷體" pitchFamily="65" charset="-120"/>
              </a:rPr>
              <a:t>馥郁桂芬雲外落  朦朧山色鏡中收                                             </a:t>
            </a:r>
          </a:p>
          <a:p>
            <a:pPr fontAlgn="base">
              <a:spcAft>
                <a:spcPct val="0"/>
              </a:spcAft>
              <a:buClr>
                <a:srgbClr val="FFCC00"/>
              </a:buClr>
              <a:buFont typeface="Wingdings" pitchFamily="2" charset="2"/>
              <a:buNone/>
            </a:pPr>
            <a:r>
              <a:rPr lang="zh-TW" altLang="en-US" sz="2000" smtClean="0">
                <a:solidFill>
                  <a:srgbClr val="FFFFFF"/>
                </a:solidFill>
                <a:latin typeface="標楷體" pitchFamily="65" charset="-120"/>
                <a:ea typeface="標楷體" pitchFamily="65" charset="-120"/>
              </a:rPr>
              <a:t>憑欄深夜看逾朗  何處笙簫作勝遊</a:t>
            </a:r>
          </a:p>
        </p:txBody>
      </p:sp>
      <p:sp>
        <p:nvSpPr>
          <p:cNvPr id="141316" name="Rectangle 4"/>
          <p:cNvSpPr>
            <a:spLocks noChangeArrowheads="1"/>
          </p:cNvSpPr>
          <p:nvPr/>
        </p:nvSpPr>
        <p:spPr bwMode="auto">
          <a:xfrm>
            <a:off x="334435" y="4005263"/>
            <a:ext cx="1152313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itchFamily="2" charset="2"/>
              <a:buChar char="§"/>
              <a:defRPr kumimoji="1" sz="3200">
                <a:solidFill>
                  <a:schemeClr val="tx1"/>
                </a:solidFill>
                <a:effectLst>
                  <a:outerShdw blurRad="38100" dist="38100" dir="2700000" algn="tl">
                    <a:srgbClr val="000000"/>
                  </a:outerShdw>
                </a:effectLst>
                <a:latin typeface="Arial" charset="0"/>
                <a:ea typeface="新細明體" charset="-120"/>
              </a:defRPr>
            </a:lvl1pPr>
            <a:lvl2pPr marL="742950" indent="-285750">
              <a:spcBef>
                <a:spcPct val="20000"/>
              </a:spcBef>
              <a:buChar char="–"/>
              <a:defRPr kumimoji="1" sz="2800">
                <a:solidFill>
                  <a:schemeClr val="tx1"/>
                </a:solidFill>
                <a:effectLst>
                  <a:outerShdw blurRad="38100" dist="38100" dir="2700000" algn="tl">
                    <a:srgbClr val="000000"/>
                  </a:outerShdw>
                </a:effectLst>
                <a:latin typeface="Arial" charset="0"/>
                <a:ea typeface="新細明體" charset="-120"/>
              </a:defRPr>
            </a:lvl2pPr>
            <a:lvl3pPr marL="1143000" indent="-228600">
              <a:spcBef>
                <a:spcPct val="20000"/>
              </a:spcBef>
              <a:buClr>
                <a:schemeClr val="hlink"/>
              </a:buClr>
              <a:buFont typeface="Wingdings" pitchFamily="2" charset="2"/>
              <a:buChar char="§"/>
              <a:defRPr kumimoji="1" sz="2400">
                <a:solidFill>
                  <a:schemeClr val="tx1"/>
                </a:solidFill>
                <a:effectLst>
                  <a:outerShdw blurRad="38100" dist="38100" dir="2700000" algn="tl">
                    <a:srgbClr val="000000"/>
                  </a:outerShdw>
                </a:effectLst>
                <a:latin typeface="Arial" charset="0"/>
                <a:ea typeface="新細明體" charset="-12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Arial" charset="0"/>
                <a:ea typeface="新細明體" charset="-120"/>
              </a:defRPr>
            </a:lvl4pPr>
            <a:lvl5pPr marL="2057400" indent="-228600">
              <a:spcBef>
                <a:spcPct val="20000"/>
              </a:spcBef>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5pPr>
            <a:lvl6pPr marL="25146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6pPr>
            <a:lvl7pPr marL="29718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7pPr>
            <a:lvl8pPr marL="34290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8pPr>
            <a:lvl9pPr marL="3886200" indent="-22860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Arial" charset="0"/>
                <a:ea typeface="新細明體" charset="-120"/>
              </a:defRPr>
            </a:lvl9pPr>
          </a:lstStyle>
          <a:p>
            <a:pPr fontAlgn="base">
              <a:spcAft>
                <a:spcPct val="0"/>
              </a:spcAft>
              <a:buClr>
                <a:srgbClr val="FFCC00"/>
              </a:buClr>
            </a:pPr>
            <a:r>
              <a:rPr lang="zh-TW" altLang="en-US" sz="2000" dirty="0" smtClean="0">
                <a:solidFill>
                  <a:srgbClr val="FFFFFF"/>
                </a:solidFill>
                <a:latin typeface="細明體" pitchFamily="49" charset="-120"/>
                <a:ea typeface="細明體" pitchFamily="49" charset="-120"/>
              </a:rPr>
              <a:t>巧妙利用中文字可拆解的特性，運用一連串帶有「月」的字，充份表達歌詠月的主題。</a:t>
            </a:r>
          </a:p>
          <a:p>
            <a:pPr fontAlgn="base">
              <a:spcAft>
                <a:spcPct val="0"/>
              </a:spcAft>
              <a:buClr>
                <a:srgbClr val="FFCC00"/>
              </a:buClr>
            </a:pPr>
            <a:r>
              <a:rPr lang="en-US" altLang="zh-TW" sz="2000" dirty="0" smtClean="0">
                <a:solidFill>
                  <a:srgbClr val="FFFFFF"/>
                </a:solidFill>
                <a:latin typeface="細明體" pitchFamily="49" charset="-120"/>
                <a:ea typeface="細明體" pitchFamily="49" charset="-120"/>
              </a:rPr>
              <a:t>Source:</a:t>
            </a:r>
            <a:r>
              <a:rPr lang="zh-TW" altLang="en-US" sz="2000" dirty="0" smtClean="0">
                <a:solidFill>
                  <a:srgbClr val="FFFFFF"/>
                </a:solidFill>
                <a:latin typeface="細明體" pitchFamily="49" charset="-120"/>
                <a:ea typeface="細明體" pitchFamily="49" charset="-120"/>
              </a:rPr>
              <a:t>清代乾隆年間</a:t>
            </a:r>
            <a:r>
              <a:rPr lang="en-US" altLang="zh-TW" sz="2000" dirty="0" smtClean="0">
                <a:solidFill>
                  <a:srgbClr val="FFFFFF"/>
                </a:solidFill>
                <a:latin typeface="細明體" pitchFamily="49" charset="-120"/>
                <a:ea typeface="細明體" pitchFamily="49" charset="-120"/>
              </a:rPr>
              <a:t>, </a:t>
            </a:r>
            <a:r>
              <a:rPr lang="zh-TW" altLang="en-US" sz="2000" dirty="0" smtClean="0">
                <a:solidFill>
                  <a:srgbClr val="FFFFFF"/>
                </a:solidFill>
                <a:latin typeface="細明體" pitchFamily="49" charset="-120"/>
                <a:ea typeface="細明體" pitchFamily="49" charset="-120"/>
              </a:rPr>
              <a:t>萬紅友所撰 璿璣碎錦 詩圖</a:t>
            </a:r>
          </a:p>
          <a:p>
            <a:pPr fontAlgn="base">
              <a:spcAft>
                <a:spcPct val="0"/>
              </a:spcAft>
              <a:buClr>
                <a:srgbClr val="FFCC00"/>
              </a:buClr>
            </a:pPr>
            <a:r>
              <a:rPr lang="en-US" altLang="zh-TW" sz="2000" dirty="0" smtClean="0">
                <a:solidFill>
                  <a:srgbClr val="FFFFFF"/>
                </a:solidFill>
                <a:latin typeface="細明體" pitchFamily="49" charset="-120"/>
                <a:ea typeface="細明體" pitchFamily="49" charset="-120"/>
              </a:rPr>
              <a:t>D95922032 </a:t>
            </a:r>
            <a:r>
              <a:rPr lang="zh-TW" altLang="en-US" sz="2000" dirty="0" smtClean="0">
                <a:solidFill>
                  <a:srgbClr val="FFFFFF"/>
                </a:solidFill>
                <a:latin typeface="細明體" pitchFamily="49" charset="-120"/>
                <a:ea typeface="細明體" pitchFamily="49" charset="-120"/>
              </a:rPr>
              <a:t>翁翊鍾</a:t>
            </a:r>
          </a:p>
        </p:txBody>
      </p:sp>
    </p:spTree>
    <p:extLst>
      <p:ext uri="{BB962C8B-B14F-4D97-AF65-F5344CB8AC3E}">
        <p14:creationId xmlns:p14="http://schemas.microsoft.com/office/powerpoint/2010/main" val="1971722795"/>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in)">
                                      <p:cBhvr>
                                        <p:cTn id="7" dur="500"/>
                                        <p:tgtEl>
                                          <p:spTgt spid="141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Effect transition="in" filter="box(in)">
                                      <p:cBhvr>
                                        <p:cTn id="1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文字方塊 3"/>
          <p:cNvSpPr txBox="1"/>
          <p:nvPr/>
        </p:nvSpPr>
        <p:spPr>
          <a:xfrm>
            <a:off x="381913" y="495290"/>
            <a:ext cx="2492990" cy="646331"/>
          </a:xfrm>
          <a:prstGeom prst="rect">
            <a:avLst/>
          </a:prstGeom>
          <a:noFill/>
        </p:spPr>
        <p:txBody>
          <a:bodyPr wrap="none" rtlCol="0">
            <a:spAutoFit/>
          </a:bodyPr>
          <a:lstStyle/>
          <a:p>
            <a:r>
              <a:rPr lang="zh-TW" altLang="en-US" sz="3600" dirty="0">
                <a:solidFill>
                  <a:srgbClr val="FFFF00"/>
                </a:solidFill>
              </a:rPr>
              <a:t>有趣的數列</a:t>
            </a:r>
          </a:p>
        </p:txBody>
      </p:sp>
      <p:sp>
        <p:nvSpPr>
          <p:cNvPr id="6" name="文字方塊 5"/>
          <p:cNvSpPr txBox="1"/>
          <p:nvPr/>
        </p:nvSpPr>
        <p:spPr>
          <a:xfrm>
            <a:off x="381913" y="1532238"/>
            <a:ext cx="10443885" cy="2062103"/>
          </a:xfrm>
          <a:prstGeom prst="rect">
            <a:avLst/>
          </a:prstGeom>
          <a:noFill/>
        </p:spPr>
        <p:txBody>
          <a:bodyPr wrap="none" rtlCol="0">
            <a:spAutoFit/>
          </a:bodyPr>
          <a:lstStyle/>
          <a:p>
            <a:r>
              <a:rPr lang="en-US" altLang="zh-TW" sz="3200" dirty="0">
                <a:solidFill>
                  <a:srgbClr val="FFFF00"/>
                </a:solidFill>
              </a:rPr>
              <a:t>PI</a:t>
            </a:r>
            <a:r>
              <a:rPr lang="zh-TW" altLang="en-US" sz="3200" dirty="0">
                <a:solidFill>
                  <a:srgbClr val="FFFF00"/>
                </a:solidFill>
              </a:rPr>
              <a:t> 值小數點下</a:t>
            </a:r>
            <a:r>
              <a:rPr lang="en-US" altLang="zh-TW" sz="3200" dirty="0">
                <a:solidFill>
                  <a:srgbClr val="FFFF00"/>
                </a:solidFill>
              </a:rPr>
              <a:t>20</a:t>
            </a:r>
            <a:r>
              <a:rPr lang="zh-TW" altLang="en-US" sz="3200" dirty="0">
                <a:solidFill>
                  <a:srgbClr val="FFFF00"/>
                </a:solidFill>
              </a:rPr>
              <a:t>位數的速記法</a:t>
            </a:r>
            <a:r>
              <a:rPr lang="en-US" altLang="zh-TW" sz="3200" dirty="0">
                <a:solidFill>
                  <a:srgbClr val="FFFF00"/>
                </a:solidFill>
              </a:rPr>
              <a:t>:</a:t>
            </a:r>
          </a:p>
          <a:p>
            <a:endParaRPr lang="en-US" altLang="zh-TW" sz="3200" dirty="0">
              <a:solidFill>
                <a:srgbClr val="FFFF00"/>
              </a:solidFill>
            </a:endParaRPr>
          </a:p>
          <a:p>
            <a:r>
              <a:rPr lang="zh-TW" altLang="en-US" sz="3200" dirty="0">
                <a:solidFill>
                  <a:srgbClr val="FFFF00"/>
                </a:solidFill>
              </a:rPr>
              <a:t>３。１４１５９、２６５３５、８９７９３、２３８４６</a:t>
            </a:r>
            <a:endParaRPr lang="en-US" altLang="zh-TW" sz="3200" dirty="0">
              <a:solidFill>
                <a:srgbClr val="FFFF00"/>
              </a:solidFill>
            </a:endParaRPr>
          </a:p>
          <a:p>
            <a:r>
              <a:rPr lang="zh-TW" altLang="en-US" sz="3200" dirty="0">
                <a:solidFill>
                  <a:srgbClr val="FFFF00"/>
                </a:solidFill>
              </a:rPr>
              <a:t>山巔一寺一壺酒、二侶舞山舞、把酒去舊杉、扼扇把市遊</a:t>
            </a:r>
            <a:endParaRPr lang="en-US" altLang="zh-TW" sz="3200" dirty="0">
              <a:solidFill>
                <a:srgbClr val="FFFF00"/>
              </a:solidFill>
            </a:endParaRPr>
          </a:p>
        </p:txBody>
      </p:sp>
      <p:sp>
        <p:nvSpPr>
          <p:cNvPr id="7" name="文字方塊 6"/>
          <p:cNvSpPr txBox="1"/>
          <p:nvPr/>
        </p:nvSpPr>
        <p:spPr>
          <a:xfrm>
            <a:off x="381913" y="5774300"/>
            <a:ext cx="3429144" cy="584775"/>
          </a:xfrm>
          <a:prstGeom prst="rect">
            <a:avLst/>
          </a:prstGeom>
          <a:noFill/>
        </p:spPr>
        <p:txBody>
          <a:bodyPr wrap="none" rtlCol="0">
            <a:spAutoFit/>
          </a:bodyPr>
          <a:lstStyle/>
          <a:p>
            <a:r>
              <a:rPr lang="en-US" altLang="zh-TW" sz="3200" dirty="0">
                <a:solidFill>
                  <a:srgbClr val="FFFF00"/>
                </a:solidFill>
              </a:rPr>
              <a:t>D02943010</a:t>
            </a:r>
            <a:r>
              <a:rPr lang="zh-TW" altLang="en-US" sz="3200" dirty="0">
                <a:solidFill>
                  <a:srgbClr val="FFFF00"/>
                </a:solidFill>
              </a:rPr>
              <a:t> 楊鑫平</a:t>
            </a:r>
            <a:endParaRPr lang="en-US" altLang="zh-TW" sz="3200" dirty="0">
              <a:solidFill>
                <a:srgbClr val="FFFF00"/>
              </a:solidFill>
            </a:endParaRPr>
          </a:p>
        </p:txBody>
      </p:sp>
      <p:sp>
        <p:nvSpPr>
          <p:cNvPr id="8" name="文字方塊 7"/>
          <p:cNvSpPr txBox="1"/>
          <p:nvPr/>
        </p:nvSpPr>
        <p:spPr>
          <a:xfrm>
            <a:off x="4633402" y="5281857"/>
            <a:ext cx="6340197" cy="1077218"/>
          </a:xfrm>
          <a:prstGeom prst="rect">
            <a:avLst/>
          </a:prstGeom>
          <a:noFill/>
        </p:spPr>
        <p:txBody>
          <a:bodyPr wrap="none" rtlCol="0">
            <a:spAutoFit/>
          </a:bodyPr>
          <a:lstStyle/>
          <a:p>
            <a:r>
              <a:rPr lang="zh-TW" altLang="en-US" sz="3200" dirty="0">
                <a:solidFill>
                  <a:srgbClr val="FFFF00"/>
                </a:solidFill>
              </a:rPr>
              <a:t>理由</a:t>
            </a:r>
            <a:r>
              <a:rPr lang="en-US" altLang="zh-TW" sz="3200" dirty="0">
                <a:solidFill>
                  <a:srgbClr val="FFFF00"/>
                </a:solidFill>
              </a:rPr>
              <a:t>:</a:t>
            </a:r>
          </a:p>
          <a:p>
            <a:r>
              <a:rPr lang="zh-TW" altLang="en-US" sz="3200" dirty="0">
                <a:solidFill>
                  <a:srgbClr val="FFFF00"/>
                </a:solidFill>
              </a:rPr>
              <a:t>數理與中文詩句結合，且文譯通暢</a:t>
            </a:r>
            <a:endParaRPr lang="en-US" altLang="zh-TW" sz="3200" dirty="0">
              <a:solidFill>
                <a:srgbClr val="FFFF00"/>
              </a:solidFill>
            </a:endParaRPr>
          </a:p>
        </p:txBody>
      </p:sp>
    </p:spTree>
    <p:extLst>
      <p:ext uri="{BB962C8B-B14F-4D97-AF65-F5344CB8AC3E}">
        <p14:creationId xmlns:p14="http://schemas.microsoft.com/office/powerpoint/2010/main" val="1660672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59370" y="914400"/>
            <a:ext cx="6647974" cy="1754326"/>
          </a:xfrm>
          <a:prstGeom prst="rect">
            <a:avLst/>
          </a:prstGeom>
          <a:noFill/>
        </p:spPr>
        <p:txBody>
          <a:bodyPr wrap="none" rtlCol="0">
            <a:spAutoFit/>
          </a:bodyPr>
          <a:lstStyle/>
          <a:p>
            <a:r>
              <a:rPr lang="en-US" altLang="zh-TW" dirty="0">
                <a:solidFill>
                  <a:prstClr val="white"/>
                </a:solidFill>
              </a:rPr>
              <a:t>(</a:t>
            </a:r>
            <a:r>
              <a:rPr lang="zh-TW" altLang="en-US" dirty="0">
                <a:solidFill>
                  <a:prstClr val="white"/>
                </a:solidFill>
              </a:rPr>
              <a:t>一</a:t>
            </a:r>
            <a:r>
              <a:rPr lang="en-US" altLang="zh-TW" dirty="0">
                <a:solidFill>
                  <a:prstClr val="white"/>
                </a:solidFill>
              </a:rPr>
              <a:t>)</a:t>
            </a:r>
          </a:p>
          <a:p>
            <a:r>
              <a:rPr lang="zh-TW" altLang="en-US" dirty="0">
                <a:solidFill>
                  <a:prstClr val="white"/>
                </a:solidFill>
              </a:rPr>
              <a:t>無米麵也可無雞鴨也可無魚肉也可無銀錢也可</a:t>
            </a:r>
            <a:endParaRPr lang="en-US" dirty="0">
              <a:solidFill>
                <a:prstClr val="white"/>
              </a:solidFill>
            </a:endParaRPr>
          </a:p>
          <a:p>
            <a:r>
              <a:rPr lang="en-US" dirty="0">
                <a:solidFill>
                  <a:prstClr val="white"/>
                </a:solidFill>
              </a:rPr>
              <a:t> </a:t>
            </a:r>
          </a:p>
          <a:p>
            <a:r>
              <a:rPr lang="zh-TW" altLang="en-US" dirty="0">
                <a:solidFill>
                  <a:prstClr val="white"/>
                </a:solidFill>
              </a:rPr>
              <a:t>無米，麵也可；無雞，鴨也可；無魚，肉也可；無銀，錢也可。</a:t>
            </a:r>
            <a:endParaRPr lang="en-US" altLang="zh-TW" dirty="0">
              <a:solidFill>
                <a:prstClr val="white"/>
              </a:solidFill>
            </a:endParaRPr>
          </a:p>
          <a:p>
            <a:endParaRPr lang="en-US" dirty="0">
              <a:solidFill>
                <a:prstClr val="white"/>
              </a:solidFill>
            </a:endParaRPr>
          </a:p>
          <a:p>
            <a:r>
              <a:rPr lang="zh-TW" altLang="en-US" dirty="0">
                <a:solidFill>
                  <a:prstClr val="white"/>
                </a:solidFill>
              </a:rPr>
              <a:t>無米麵也可，無雞鴨也可，無魚肉也可，無銀錢也可。</a:t>
            </a:r>
            <a:endParaRPr lang="en-US" dirty="0">
              <a:solidFill>
                <a:prstClr val="white"/>
              </a:solidFill>
            </a:endParaRPr>
          </a:p>
        </p:txBody>
      </p:sp>
      <p:sp>
        <p:nvSpPr>
          <p:cNvPr id="5" name="文字方塊 4"/>
          <p:cNvSpPr txBox="1"/>
          <p:nvPr/>
        </p:nvSpPr>
        <p:spPr>
          <a:xfrm>
            <a:off x="959370" y="3087975"/>
            <a:ext cx="6647974" cy="3877985"/>
          </a:xfrm>
          <a:prstGeom prst="rect">
            <a:avLst/>
          </a:prstGeom>
          <a:noFill/>
        </p:spPr>
        <p:txBody>
          <a:bodyPr wrap="none" rtlCol="0">
            <a:spAutoFit/>
          </a:bodyPr>
          <a:lstStyle/>
          <a:p>
            <a:r>
              <a:rPr lang="en-US" altLang="zh-TW" dirty="0">
                <a:solidFill>
                  <a:prstClr val="white"/>
                </a:solidFill>
              </a:rPr>
              <a:t>(</a:t>
            </a:r>
            <a:r>
              <a:rPr lang="zh-TW" altLang="en-US" dirty="0">
                <a:solidFill>
                  <a:prstClr val="white"/>
                </a:solidFill>
              </a:rPr>
              <a:t>二</a:t>
            </a:r>
            <a:r>
              <a:rPr lang="en-US" altLang="zh-TW" dirty="0">
                <a:solidFill>
                  <a:prstClr val="white"/>
                </a:solidFill>
              </a:rPr>
              <a:t>)</a:t>
            </a:r>
          </a:p>
          <a:p>
            <a:r>
              <a:rPr lang="zh-TW" altLang="en-US" dirty="0">
                <a:solidFill>
                  <a:prstClr val="white"/>
                </a:solidFill>
              </a:rPr>
              <a:t>本人林大福，將大樹街石屋租于恩人黃老十一家，未能報恩，</a:t>
            </a:r>
            <a:endParaRPr lang="en-US" dirty="0">
              <a:solidFill>
                <a:prstClr val="white"/>
              </a:solidFill>
            </a:endParaRPr>
          </a:p>
          <a:p>
            <a:r>
              <a:rPr lang="zh-TW" altLang="en-US" dirty="0">
                <a:solidFill>
                  <a:prstClr val="white"/>
                </a:solidFill>
              </a:rPr>
              <a:t>萬一不交租亦可，收回黃公年租銀兩三十，萬不能轉租別人，</a:t>
            </a:r>
            <a:endParaRPr lang="en-US" dirty="0">
              <a:solidFill>
                <a:prstClr val="white"/>
              </a:solidFill>
            </a:endParaRPr>
          </a:p>
          <a:p>
            <a:r>
              <a:rPr lang="zh-TW" altLang="en-US" dirty="0">
                <a:solidFill>
                  <a:prstClr val="white"/>
                </a:solidFill>
              </a:rPr>
              <a:t>立此為據，本人兒孫不得有違</a:t>
            </a:r>
            <a:r>
              <a:rPr lang="en-US" dirty="0">
                <a:solidFill>
                  <a:prstClr val="white"/>
                </a:solidFill>
              </a:rPr>
              <a:t>。</a:t>
            </a:r>
          </a:p>
          <a:p>
            <a:endParaRPr lang="en-US" dirty="0">
              <a:solidFill>
                <a:prstClr val="white"/>
              </a:solidFill>
            </a:endParaRPr>
          </a:p>
          <a:p>
            <a:endParaRPr lang="en-US" dirty="0">
              <a:solidFill>
                <a:prstClr val="white"/>
              </a:solidFill>
            </a:endParaRPr>
          </a:p>
          <a:p>
            <a:r>
              <a:rPr lang="zh-TW" altLang="en-US" dirty="0">
                <a:solidFill>
                  <a:prstClr val="white"/>
                </a:solidFill>
              </a:rPr>
              <a:t>本人林大福，將大樹街石屋租于恩人黃老十一家，未能報恩，</a:t>
            </a:r>
            <a:endParaRPr lang="en-US" altLang="zh-TW" dirty="0">
              <a:solidFill>
                <a:prstClr val="white"/>
              </a:solidFill>
            </a:endParaRPr>
          </a:p>
          <a:p>
            <a:r>
              <a:rPr lang="zh-TW" altLang="en-US" dirty="0">
                <a:solidFill>
                  <a:prstClr val="white"/>
                </a:solidFill>
              </a:rPr>
              <a:t>萬一不交租，亦可收回，黃公年租銀兩三十，萬不能轉租別人，</a:t>
            </a:r>
            <a:endParaRPr lang="en-US" altLang="zh-TW" dirty="0">
              <a:solidFill>
                <a:prstClr val="white"/>
              </a:solidFill>
            </a:endParaRPr>
          </a:p>
          <a:p>
            <a:r>
              <a:rPr lang="zh-TW" altLang="en-US" dirty="0">
                <a:solidFill>
                  <a:prstClr val="white"/>
                </a:solidFill>
              </a:rPr>
              <a:t>立此為據，本人、兒孫不得有違。</a:t>
            </a:r>
            <a:endParaRPr lang="en-US" altLang="zh-TW" dirty="0">
              <a:solidFill>
                <a:prstClr val="white"/>
              </a:solidFill>
            </a:endParaRPr>
          </a:p>
          <a:p>
            <a:endParaRPr lang="en-US" dirty="0">
              <a:solidFill>
                <a:prstClr val="white"/>
              </a:solidFill>
            </a:endParaRPr>
          </a:p>
          <a:p>
            <a:endParaRPr lang="en-US" sz="2400" b="1" dirty="0">
              <a:solidFill>
                <a:prstClr val="white"/>
              </a:solidFill>
            </a:endParaRPr>
          </a:p>
          <a:p>
            <a:r>
              <a:rPr lang="zh-TW" altLang="en-US" sz="2400" b="1" dirty="0">
                <a:solidFill>
                  <a:prstClr val="black"/>
                </a:solidFill>
              </a:rPr>
              <a:t>不一樣的斷句，意思可能天差地遠。</a:t>
            </a:r>
            <a:endParaRPr lang="en-US" sz="2400" b="1" dirty="0">
              <a:solidFill>
                <a:prstClr val="black"/>
              </a:solidFill>
            </a:endParaRPr>
          </a:p>
          <a:p>
            <a:endParaRPr lang="en-US" dirty="0">
              <a:solidFill>
                <a:prstClr val="white"/>
              </a:solidFill>
            </a:endParaRPr>
          </a:p>
        </p:txBody>
      </p:sp>
      <p:sp>
        <p:nvSpPr>
          <p:cNvPr id="6" name="文字方塊 5"/>
          <p:cNvSpPr txBox="1"/>
          <p:nvPr/>
        </p:nvSpPr>
        <p:spPr>
          <a:xfrm>
            <a:off x="11006842" y="6197953"/>
            <a:ext cx="877163" cy="369332"/>
          </a:xfrm>
          <a:prstGeom prst="rect">
            <a:avLst/>
          </a:prstGeom>
          <a:noFill/>
        </p:spPr>
        <p:txBody>
          <a:bodyPr wrap="none" rtlCol="0">
            <a:spAutoFit/>
          </a:bodyPr>
          <a:lstStyle/>
          <a:p>
            <a:r>
              <a:rPr lang="zh-TW" altLang="en-US" dirty="0">
                <a:solidFill>
                  <a:prstClr val="white"/>
                </a:solidFill>
              </a:rPr>
              <a:t>楊雙丞</a:t>
            </a:r>
            <a:endParaRPr lang="en-US" altLang="zh-TW" dirty="0">
              <a:solidFill>
                <a:prstClr val="white"/>
              </a:solidFill>
            </a:endParaRPr>
          </a:p>
        </p:txBody>
      </p:sp>
    </p:spTree>
    <p:extLst>
      <p:ext uri="{BB962C8B-B14F-4D97-AF65-F5344CB8AC3E}">
        <p14:creationId xmlns:p14="http://schemas.microsoft.com/office/powerpoint/2010/main" val="1910851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對聯</a:t>
            </a:r>
            <a:endParaRPr lang="zh-TW" altLang="en-US" dirty="0"/>
          </a:p>
        </p:txBody>
      </p:sp>
      <p:sp>
        <p:nvSpPr>
          <p:cNvPr id="3" name="內容版面配置區 2"/>
          <p:cNvSpPr>
            <a:spLocks noGrp="1"/>
          </p:cNvSpPr>
          <p:nvPr>
            <p:ph sz="quarter" idx="1"/>
          </p:nvPr>
        </p:nvSpPr>
        <p:spPr/>
        <p:txBody>
          <a:bodyPr>
            <a:normAutofit fontScale="70000" lnSpcReduction="20000"/>
          </a:bodyPr>
          <a:lstStyle/>
          <a:p>
            <a:r>
              <a:rPr lang="zh-TW" altLang="zh-TW" dirty="0" smtClean="0"/>
              <a:t>我</a:t>
            </a:r>
            <a:r>
              <a:rPr lang="zh-TW" altLang="zh-TW" dirty="0"/>
              <a:t>想到的是一個小時候看到的挺有趣的對聯，內容是這樣的</a:t>
            </a:r>
            <a:r>
              <a:rPr lang="en-US" altLang="zh-TW" dirty="0" smtClean="0"/>
              <a:t>:</a:t>
            </a:r>
          </a:p>
          <a:p>
            <a:pPr marL="0" indent="0">
              <a:buNone/>
            </a:pPr>
            <a:r>
              <a:rPr lang="en-US" altLang="zh-TW" dirty="0"/>
              <a:t> </a:t>
            </a:r>
            <a:endParaRPr lang="zh-TW" altLang="zh-TW" dirty="0"/>
          </a:p>
          <a:p>
            <a:pPr marL="0" indent="0">
              <a:buNone/>
            </a:pPr>
            <a:r>
              <a:rPr lang="zh-TW" altLang="zh-TW" dirty="0"/>
              <a:t>上聯</a:t>
            </a:r>
            <a:r>
              <a:rPr lang="en-US" altLang="zh-TW" dirty="0"/>
              <a:t>: </a:t>
            </a:r>
            <a:r>
              <a:rPr lang="zh-TW" altLang="zh-TW" dirty="0"/>
              <a:t>耶穌基督聖母瑪利亞</a:t>
            </a:r>
          </a:p>
          <a:p>
            <a:pPr marL="0" indent="0">
              <a:buNone/>
            </a:pPr>
            <a:r>
              <a:rPr lang="zh-TW" altLang="zh-TW" dirty="0"/>
              <a:t>下聯</a:t>
            </a:r>
            <a:r>
              <a:rPr lang="en-US" altLang="zh-TW" dirty="0"/>
              <a:t>: </a:t>
            </a:r>
            <a:r>
              <a:rPr lang="zh-TW" altLang="zh-TW" dirty="0"/>
              <a:t>釋迦牟尼觀世音菩薩</a:t>
            </a:r>
          </a:p>
          <a:p>
            <a:pPr marL="0" indent="0">
              <a:buNone/>
            </a:pPr>
            <a:r>
              <a:rPr lang="zh-TW" altLang="zh-TW" dirty="0"/>
              <a:t>橫批</a:t>
            </a:r>
            <a:r>
              <a:rPr lang="en-US" altLang="zh-TW" dirty="0"/>
              <a:t>: </a:t>
            </a:r>
            <a:r>
              <a:rPr lang="zh-TW" altLang="zh-TW" dirty="0"/>
              <a:t>相見</a:t>
            </a:r>
            <a:r>
              <a:rPr lang="zh-TW" altLang="zh-TW" dirty="0" smtClean="0"/>
              <a:t>歡</a:t>
            </a:r>
            <a:endParaRPr lang="en-US" altLang="zh-TW" dirty="0" smtClean="0"/>
          </a:p>
          <a:p>
            <a:pPr marL="0" indent="0">
              <a:buNone/>
            </a:pPr>
            <a:endParaRPr lang="en-US" altLang="zh-TW" dirty="0" smtClean="0"/>
          </a:p>
          <a:p>
            <a:pPr marL="0" indent="0">
              <a:buNone/>
            </a:pPr>
            <a:r>
              <a:rPr lang="zh-TW" altLang="zh-TW" dirty="0" smtClean="0"/>
              <a:t>這</a:t>
            </a:r>
            <a:r>
              <a:rPr lang="zh-TW" altLang="zh-TW" dirty="0"/>
              <a:t>是我國小時在某戶人家的門口看到了之後就忘不掉啦</a:t>
            </a:r>
            <a:r>
              <a:rPr lang="en-US" altLang="zh-TW" dirty="0"/>
              <a:t>!</a:t>
            </a:r>
            <a:r>
              <a:rPr lang="zh-TW" altLang="zh-TW" dirty="0"/>
              <a:t>雖然平仄對仗都很不工整，但是把兩個完全沒相關聯的宗教湊成一副對聯，唸起來也很順，尤其是那個橫批實在令人噴飯</a:t>
            </a:r>
            <a:r>
              <a:rPr lang="en-US" altLang="zh-TW" dirty="0"/>
              <a:t>!</a:t>
            </a:r>
            <a:endParaRPr lang="zh-TW" altLang="zh-TW" dirty="0"/>
          </a:p>
          <a:p>
            <a:pPr marL="0" indent="0">
              <a:buNone/>
            </a:pPr>
            <a:r>
              <a:rPr lang="zh-TW" altLang="zh-TW" dirty="0" smtClean="0"/>
              <a:t>後來</a:t>
            </a:r>
            <a:r>
              <a:rPr lang="zh-TW" altLang="zh-TW" dirty="0"/>
              <a:t>年紀漸長之後知道了一個宗教叫做</a:t>
            </a:r>
            <a:r>
              <a:rPr lang="en-US" altLang="zh-TW" dirty="0"/>
              <a:t>”</a:t>
            </a:r>
            <a:r>
              <a:rPr lang="zh-TW" altLang="zh-TW" dirty="0"/>
              <a:t>一貫道</a:t>
            </a:r>
            <a:r>
              <a:rPr lang="en-US" altLang="zh-TW" dirty="0"/>
              <a:t>”</a:t>
            </a:r>
            <a:r>
              <a:rPr lang="zh-TW" altLang="zh-TW" dirty="0"/>
              <a:t>，教義提倡</a:t>
            </a:r>
            <a:r>
              <a:rPr lang="en-US" altLang="zh-TW" dirty="0"/>
              <a:t>”</a:t>
            </a:r>
            <a:r>
              <a:rPr lang="zh-TW" altLang="zh-TW" dirty="0"/>
              <a:t>五教同源</a:t>
            </a:r>
            <a:r>
              <a:rPr lang="en-US" altLang="zh-TW" dirty="0"/>
              <a:t>”</a:t>
            </a:r>
            <a:r>
              <a:rPr lang="zh-TW" altLang="zh-TW" dirty="0"/>
              <a:t>，也就是回、佛、道、基督、儒的真理均為同源。現在想想，也許那位屋主便是一貫道的信徒吧</a:t>
            </a:r>
            <a:r>
              <a:rPr lang="en-US" altLang="zh-TW" dirty="0"/>
              <a:t>!</a:t>
            </a:r>
            <a:r>
              <a:rPr lang="zh-TW" altLang="zh-TW" dirty="0"/>
              <a:t>否則大過年在家門口掛上笑話也實在是不近人情，哈哈</a:t>
            </a:r>
            <a:r>
              <a:rPr lang="en-US" altLang="zh-TW" dirty="0" smtClean="0"/>
              <a:t>!</a:t>
            </a:r>
          </a:p>
          <a:p>
            <a:endParaRPr lang="en-US" altLang="zh-TW" dirty="0" smtClean="0"/>
          </a:p>
          <a:p>
            <a:r>
              <a:rPr lang="en-US" altLang="zh-TW" dirty="0"/>
              <a:t>R04943144 </a:t>
            </a:r>
            <a:r>
              <a:rPr lang="zh-TW" altLang="zh-TW" dirty="0"/>
              <a:t>林子源</a:t>
            </a:r>
          </a:p>
          <a:p>
            <a:pPr marL="0" indent="0">
              <a:buNone/>
            </a:pPr>
            <a:endParaRPr lang="zh-TW" altLang="zh-TW" dirty="0"/>
          </a:p>
        </p:txBody>
      </p:sp>
    </p:spTree>
    <p:extLst>
      <p:ext uri="{BB962C8B-B14F-4D97-AF65-F5344CB8AC3E}">
        <p14:creationId xmlns:p14="http://schemas.microsoft.com/office/powerpoint/2010/main" val="386977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數字類</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397496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35560" y="188641"/>
            <a:ext cx="7772400" cy="1470025"/>
          </a:xfrm>
        </p:spPr>
        <p:txBody>
          <a:bodyPr/>
          <a:lstStyle/>
          <a:p>
            <a:r>
              <a:rPr lang="en-US" altLang="zh-TW" dirty="0"/>
              <a:t> Algorithms for Biological Sequence </a:t>
            </a:r>
            <a:r>
              <a:rPr lang="en-US" altLang="zh-TW" dirty="0" smtClean="0"/>
              <a:t>Analysis Homework 1</a:t>
            </a:r>
            <a:endParaRPr lang="zh-TW" altLang="en-US" dirty="0"/>
          </a:p>
        </p:txBody>
      </p:sp>
      <p:sp>
        <p:nvSpPr>
          <p:cNvPr id="3" name="副標題 2"/>
          <p:cNvSpPr>
            <a:spLocks noGrp="1"/>
          </p:cNvSpPr>
          <p:nvPr>
            <p:ph type="subTitle" idx="1"/>
          </p:nvPr>
        </p:nvSpPr>
        <p:spPr>
          <a:xfrm>
            <a:off x="2895600" y="5733256"/>
            <a:ext cx="6400800" cy="648072"/>
          </a:xfrm>
        </p:spPr>
        <p:txBody>
          <a:bodyPr/>
          <a:lstStyle/>
          <a:p>
            <a:r>
              <a:rPr lang="en-US" altLang="zh-TW" dirty="0" err="1" smtClean="0">
                <a:solidFill>
                  <a:schemeClr val="tx1"/>
                </a:solidFill>
              </a:rPr>
              <a:t>R03945027</a:t>
            </a:r>
            <a:r>
              <a:rPr lang="zh-TW" altLang="en-US" dirty="0" smtClean="0">
                <a:solidFill>
                  <a:schemeClr val="tx1"/>
                </a:solidFill>
              </a:rPr>
              <a:t>謝秉翰</a:t>
            </a:r>
            <a:endParaRPr lang="zh-TW" altLang="en-US" dirty="0">
              <a:solidFill>
                <a:schemeClr val="tx1"/>
              </a:solidFill>
            </a:endParaRPr>
          </a:p>
        </p:txBody>
      </p:sp>
      <p:sp>
        <p:nvSpPr>
          <p:cNvPr id="4" name="副標題 2"/>
          <p:cNvSpPr txBox="1">
            <a:spLocks/>
          </p:cNvSpPr>
          <p:nvPr/>
        </p:nvSpPr>
        <p:spPr>
          <a:xfrm>
            <a:off x="1703512" y="1844824"/>
            <a:ext cx="8784976" cy="29805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zh-TW" dirty="0">
                <a:solidFill>
                  <a:prstClr val="black"/>
                </a:solidFill>
              </a:rPr>
              <a:t>Interesting sequence:</a:t>
            </a:r>
          </a:p>
          <a:p>
            <a:pPr algn="l"/>
            <a:r>
              <a:rPr lang="en-US" altLang="zh-TW" dirty="0">
                <a:solidFill>
                  <a:prstClr val="black"/>
                </a:solidFill>
              </a:rPr>
              <a:t>1.</a:t>
            </a:r>
            <a:r>
              <a:rPr lang="zh-TW" altLang="zh-TW" dirty="0">
                <a:solidFill>
                  <a:prstClr val="black"/>
                </a:solidFill>
              </a:rPr>
              <a:t>釋昭慧多話多會招事</a:t>
            </a:r>
            <a:r>
              <a:rPr lang="zh-TW" altLang="en-US" dirty="0">
                <a:solidFill>
                  <a:prstClr val="black"/>
                </a:solidFill>
              </a:rPr>
              <a:t> </a:t>
            </a:r>
            <a:r>
              <a:rPr lang="en-US" altLang="zh-TW" dirty="0">
                <a:solidFill>
                  <a:prstClr val="black"/>
                </a:solidFill>
              </a:rPr>
              <a:t>(</a:t>
            </a:r>
            <a:r>
              <a:rPr lang="zh-TW" altLang="en-US" dirty="0">
                <a:solidFill>
                  <a:prstClr val="black"/>
                </a:solidFill>
              </a:rPr>
              <a:t>之前新聞的時事</a:t>
            </a:r>
            <a:r>
              <a:rPr lang="en-US" altLang="zh-TW" dirty="0">
                <a:solidFill>
                  <a:prstClr val="black"/>
                </a:solidFill>
              </a:rPr>
              <a:t>)</a:t>
            </a:r>
          </a:p>
          <a:p>
            <a:pPr algn="l"/>
            <a:r>
              <a:rPr lang="en-US" altLang="zh-TW" dirty="0">
                <a:solidFill>
                  <a:prstClr val="black"/>
                </a:solidFill>
              </a:rPr>
              <a:t>2. Able was I ere I saw Elba</a:t>
            </a:r>
            <a:r>
              <a:rPr lang="zh-TW" altLang="en-US" dirty="0">
                <a:solidFill>
                  <a:prstClr val="black"/>
                </a:solidFill>
              </a:rPr>
              <a:t> </a:t>
            </a:r>
            <a:r>
              <a:rPr lang="en-US" altLang="zh-TW" dirty="0">
                <a:solidFill>
                  <a:prstClr val="black"/>
                </a:solidFill>
              </a:rPr>
              <a:t>(</a:t>
            </a:r>
            <a:r>
              <a:rPr lang="zh-TW" altLang="en-US" dirty="0">
                <a:solidFill>
                  <a:prstClr val="black"/>
                </a:solidFill>
              </a:rPr>
              <a:t>拿破崙的名言</a:t>
            </a:r>
            <a:r>
              <a:rPr lang="en-US" altLang="zh-TW" dirty="0">
                <a:solidFill>
                  <a:prstClr val="black"/>
                </a:solidFill>
              </a:rPr>
              <a:t>)</a:t>
            </a:r>
          </a:p>
          <a:p>
            <a:pPr algn="l"/>
            <a:r>
              <a:rPr lang="en-US" altLang="zh-TW" dirty="0">
                <a:solidFill>
                  <a:prstClr val="black"/>
                </a:solidFill>
              </a:rPr>
              <a:t>3. Stressed</a:t>
            </a:r>
            <a:r>
              <a:rPr lang="zh-TW" altLang="en-US" dirty="0">
                <a:solidFill>
                  <a:prstClr val="black"/>
                </a:solidFill>
              </a:rPr>
              <a:t>←→</a:t>
            </a:r>
            <a:r>
              <a:rPr lang="en-US" altLang="zh-TW" dirty="0">
                <a:solidFill>
                  <a:prstClr val="black"/>
                </a:solidFill>
              </a:rPr>
              <a:t>Desserts</a:t>
            </a:r>
          </a:p>
          <a:p>
            <a:pPr algn="l"/>
            <a:r>
              <a:rPr lang="en-US" altLang="zh-TW" dirty="0">
                <a:solidFill>
                  <a:prstClr val="black"/>
                </a:solidFill>
              </a:rPr>
              <a:t>4.</a:t>
            </a:r>
            <a:r>
              <a:rPr lang="zh-TW" altLang="en-US" dirty="0">
                <a:solidFill>
                  <a:prstClr val="black"/>
                </a:solidFill>
              </a:rPr>
              <a:t>超長</a:t>
            </a:r>
            <a:r>
              <a:rPr lang="en-US" altLang="zh-TW" dirty="0">
                <a:solidFill>
                  <a:prstClr val="black"/>
                </a:solidFill>
              </a:rPr>
              <a:t>18</a:t>
            </a:r>
            <a:r>
              <a:rPr lang="zh-TW" altLang="en-US" dirty="0">
                <a:solidFill>
                  <a:prstClr val="black"/>
                </a:solidFill>
              </a:rPr>
              <a:t>禁對聯：</a:t>
            </a:r>
            <a:r>
              <a:rPr lang="en-US" altLang="zh-TW" dirty="0">
                <a:solidFill>
                  <a:prstClr val="black"/>
                </a:solidFill>
              </a:rPr>
              <a:t>(from PTT joke</a:t>
            </a:r>
            <a:r>
              <a:rPr lang="zh-TW" altLang="en-US" dirty="0">
                <a:solidFill>
                  <a:prstClr val="black"/>
                </a:solidFill>
              </a:rPr>
              <a:t>版</a:t>
            </a:r>
            <a:r>
              <a:rPr lang="en-US" altLang="zh-TW" dirty="0" smtClean="0">
                <a:solidFill>
                  <a:prstClr val="black"/>
                </a:solidFill>
              </a:rPr>
              <a:t>)</a:t>
            </a:r>
            <a:r>
              <a:rPr lang="zh-TW" altLang="en-US" dirty="0" smtClean="0">
                <a:solidFill>
                  <a:prstClr val="black"/>
                </a:solidFill>
              </a:rPr>
              <a:t> </a:t>
            </a:r>
            <a:r>
              <a:rPr lang="en-US" altLang="zh-TW" dirty="0" smtClean="0">
                <a:solidFill>
                  <a:prstClr val="black"/>
                </a:solidFill>
              </a:rPr>
              <a:t>[</a:t>
            </a:r>
            <a:r>
              <a:rPr lang="zh-TW" altLang="en-US" dirty="0" smtClean="0">
                <a:solidFill>
                  <a:prstClr val="black"/>
                </a:solidFill>
              </a:rPr>
              <a:t>略</a:t>
            </a:r>
            <a:r>
              <a:rPr lang="en-US" altLang="zh-TW" dirty="0" smtClean="0">
                <a:solidFill>
                  <a:prstClr val="black"/>
                </a:solidFill>
              </a:rPr>
              <a:t>]</a:t>
            </a:r>
            <a:endParaRPr lang="en-US" altLang="zh-TW" dirty="0">
              <a:solidFill>
                <a:prstClr val="black"/>
              </a:solidFill>
            </a:endParaRPr>
          </a:p>
        </p:txBody>
      </p:sp>
    </p:spTree>
    <p:extLst>
      <p:ext uri="{BB962C8B-B14F-4D97-AF65-F5344CB8AC3E}">
        <p14:creationId xmlns:p14="http://schemas.microsoft.com/office/powerpoint/2010/main" val="15272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idx="4294967295"/>
          </p:nvPr>
        </p:nvSpPr>
        <p:spPr>
          <a:xfrm>
            <a:off x="1920974" y="165906"/>
            <a:ext cx="8229627" cy="1145009"/>
          </a:xfrm>
        </p:spPr>
        <p:txBody>
          <a:bodyPr/>
          <a:lstStyle/>
          <a:p>
            <a:pPr lvl="0" algn="l" hangingPunct="1"/>
            <a:r>
              <a:rPr lang="en-US" sz="2177" b="1">
                <a:solidFill>
                  <a:srgbClr val="D16349"/>
                </a:solidFill>
                <a:effectLst>
                  <a:outerShdw dist="17961" dir="2700000">
                    <a:scrgbClr r="0" g="0" b="0"/>
                  </a:outerShdw>
                </a:effectLst>
                <a:latin typeface="微軟正黑體" pitchFamily="34"/>
                <a:ea typeface="微軟正黑體" pitchFamily="49"/>
              </a:rPr>
              <a:t>Algorithms for Biological Sequence Analysis HW1</a:t>
            </a:r>
            <a:r>
              <a:rPr lang="en-US" sz="2540" b="1">
                <a:solidFill>
                  <a:srgbClr val="D16349"/>
                </a:solidFill>
                <a:effectLst>
                  <a:outerShdw dist="17961" dir="2700000">
                    <a:scrgbClr r="0" g="0" b="0"/>
                  </a:outerShdw>
                </a:effectLst>
                <a:latin typeface="微軟正黑體" pitchFamily="34"/>
                <a:ea typeface="微軟正黑體" pitchFamily="49"/>
              </a:rPr>
              <a:t/>
            </a:r>
            <a:br>
              <a:rPr lang="en-US" sz="2540" b="1">
                <a:solidFill>
                  <a:srgbClr val="D16349"/>
                </a:solidFill>
                <a:effectLst>
                  <a:outerShdw dist="17961" dir="2700000">
                    <a:scrgbClr r="0" g="0" b="0"/>
                  </a:outerShdw>
                </a:effectLst>
                <a:latin typeface="微軟正黑體" pitchFamily="34"/>
                <a:ea typeface="微軟正黑體" pitchFamily="49"/>
              </a:rPr>
            </a:br>
            <a:r>
              <a:rPr lang="en-US" sz="2540" b="1">
                <a:solidFill>
                  <a:srgbClr val="D16349"/>
                </a:solidFill>
                <a:effectLst>
                  <a:outerShdw dist="17961" dir="2700000">
                    <a:scrgbClr r="0" g="0" b="0"/>
                  </a:outerShdw>
                </a:effectLst>
                <a:latin typeface="微軟正黑體" pitchFamily="34"/>
                <a:ea typeface="微軟正黑體" pitchFamily="49"/>
              </a:rPr>
              <a:t>							</a:t>
            </a:r>
            <a:r>
              <a:rPr lang="zh-CN" altLang="en-US" sz="2540" b="1">
                <a:solidFill>
                  <a:srgbClr val="D16349"/>
                </a:solidFill>
                <a:effectLst>
                  <a:outerShdw dist="17961" dir="2700000">
                    <a:scrgbClr r="0" g="0" b="0"/>
                  </a:outerShdw>
                </a:effectLst>
                <a:latin typeface="微軟正黑體" pitchFamily="34"/>
                <a:ea typeface="微軟正黑體" pitchFamily="49"/>
              </a:rPr>
              <a:t>好難的中文</a:t>
            </a:r>
          </a:p>
        </p:txBody>
      </p:sp>
      <p:sp>
        <p:nvSpPr>
          <p:cNvPr id="3" name="副標題 2"/>
          <p:cNvSpPr txBox="1">
            <a:spLocks noGrp="1"/>
          </p:cNvSpPr>
          <p:nvPr>
            <p:ph type="subTitle" idx="4294967295"/>
          </p:nvPr>
        </p:nvSpPr>
        <p:spPr>
          <a:xfrm>
            <a:off x="1855331" y="916726"/>
            <a:ext cx="8627082" cy="3977484"/>
          </a:xfrm>
        </p:spPr>
        <p:txBody>
          <a:bodyPr anchor="ctr"/>
          <a:lstStyle/>
          <a:p>
            <a:pPr lvl="0" algn="l"/>
            <a:r>
              <a:rPr lang="en-US" sz="1996" dirty="0"/>
              <a:t>1. </a:t>
            </a:r>
            <a:r>
              <a:rPr lang="zh-CN" altLang="en-US" sz="1996" dirty="0"/>
              <a:t>冬天：</a:t>
            </a:r>
            <a:r>
              <a:rPr lang="zh-CN" altLang="en-US" sz="1996" dirty="0">
                <a:solidFill>
                  <a:srgbClr val="FF3333"/>
                </a:solidFill>
              </a:rPr>
              <a:t>能穿多少穿多少</a:t>
            </a:r>
            <a:r>
              <a:rPr lang="zh-CN" altLang="en-US" sz="1996" dirty="0"/>
              <a:t>； 夏天：</a:t>
            </a:r>
            <a:r>
              <a:rPr lang="zh-CN" altLang="en-US" sz="1996" dirty="0">
                <a:solidFill>
                  <a:srgbClr val="FF3333"/>
                </a:solidFill>
              </a:rPr>
              <a:t>能穿多少穿多少</a:t>
            </a:r>
            <a:r>
              <a:rPr lang="zh-CN" altLang="en-US" sz="1996" dirty="0"/>
              <a:t>。</a:t>
            </a:r>
          </a:p>
          <a:p>
            <a:pPr lvl="0" algn="l"/>
            <a:r>
              <a:rPr lang="en-US" sz="1996" dirty="0"/>
              <a:t>2. </a:t>
            </a:r>
            <a:r>
              <a:rPr lang="zh-CN" altLang="en-US" sz="1996" dirty="0"/>
              <a:t>剩女產生的原因有兩個： 一是</a:t>
            </a:r>
            <a:r>
              <a:rPr lang="zh-CN" altLang="en-US" sz="1996" dirty="0">
                <a:solidFill>
                  <a:srgbClr val="FF3333"/>
                </a:solidFill>
              </a:rPr>
              <a:t>誰都看不上</a:t>
            </a:r>
            <a:r>
              <a:rPr lang="zh-CN" altLang="en-US" sz="1996" dirty="0"/>
              <a:t>， 二是</a:t>
            </a:r>
            <a:r>
              <a:rPr lang="zh-CN" altLang="en-US" sz="1996" dirty="0">
                <a:solidFill>
                  <a:srgbClr val="FF3333"/>
                </a:solidFill>
              </a:rPr>
              <a:t>誰都看不上</a:t>
            </a:r>
            <a:r>
              <a:rPr lang="zh-CN" altLang="en-US" sz="1996" dirty="0"/>
              <a:t>。</a:t>
            </a:r>
          </a:p>
          <a:p>
            <a:pPr lvl="0" algn="l"/>
            <a:r>
              <a:rPr lang="en-US" sz="1996" dirty="0"/>
              <a:t>3. </a:t>
            </a:r>
            <a:r>
              <a:rPr lang="zh-CN" altLang="en-US" sz="1996" dirty="0"/>
              <a:t>捷運裡聽到一個女孩大概是給男朋友打電話，“我已經快到了。如果你到了，我還沒到，</a:t>
            </a:r>
            <a:r>
              <a:rPr lang="zh-CN" altLang="en-US" sz="1996" dirty="0">
                <a:solidFill>
                  <a:srgbClr val="FF3333"/>
                </a:solidFill>
              </a:rPr>
              <a:t>你就等著吧</a:t>
            </a:r>
            <a:r>
              <a:rPr lang="zh-CN" altLang="en-US" sz="1996" dirty="0"/>
              <a:t>。如果我到了，你還沒到，</a:t>
            </a:r>
            <a:r>
              <a:rPr lang="zh-CN" altLang="en-US" sz="1996" dirty="0">
                <a:solidFill>
                  <a:srgbClr val="FF3333"/>
                </a:solidFill>
              </a:rPr>
              <a:t>你就等著吧</a:t>
            </a:r>
            <a:r>
              <a:rPr lang="zh-CN" altLang="en-US" sz="1996" dirty="0"/>
              <a:t>。”</a:t>
            </a:r>
          </a:p>
          <a:p>
            <a:pPr lvl="0" algn="l"/>
            <a:r>
              <a:rPr lang="en-US" sz="1996" dirty="0"/>
              <a:t>4.</a:t>
            </a:r>
            <a:r>
              <a:rPr lang="zh-CN" altLang="en-US" sz="1996" dirty="0"/>
              <a:t>單身人的來由：原來是</a:t>
            </a:r>
            <a:r>
              <a:rPr lang="zh-CN" altLang="en-US" sz="1996" dirty="0">
                <a:solidFill>
                  <a:srgbClr val="FF3333"/>
                </a:solidFill>
              </a:rPr>
              <a:t>喜歡一個人</a:t>
            </a:r>
            <a:r>
              <a:rPr lang="zh-CN" altLang="en-US" sz="1996" dirty="0"/>
              <a:t>，現在是</a:t>
            </a:r>
            <a:r>
              <a:rPr lang="zh-CN" altLang="en-US" sz="1996" dirty="0">
                <a:solidFill>
                  <a:srgbClr val="FF3333"/>
                </a:solidFill>
              </a:rPr>
              <a:t>喜歡一個人</a:t>
            </a:r>
            <a:r>
              <a:rPr lang="zh-CN" altLang="en-US" sz="1996" dirty="0"/>
              <a:t>。</a:t>
            </a:r>
          </a:p>
          <a:p>
            <a:pPr lvl="0" algn="l"/>
            <a:r>
              <a:rPr lang="en-US" sz="1996" dirty="0"/>
              <a:t>5.</a:t>
            </a:r>
            <a:r>
              <a:rPr lang="zh-CN" altLang="en-US" sz="1996" dirty="0"/>
              <a:t>兩種人容易被甩</a:t>
            </a:r>
            <a:r>
              <a:rPr lang="en-US" sz="1996" dirty="0" smtClean="0"/>
              <a:t>:</a:t>
            </a:r>
            <a:r>
              <a:rPr lang="en-US" altLang="zh-TW" sz="1996" dirty="0" smtClean="0"/>
              <a:t>[</a:t>
            </a:r>
            <a:r>
              <a:rPr lang="zh-TW" altLang="en-US" sz="1996" dirty="0" smtClean="0"/>
              <a:t>略</a:t>
            </a:r>
            <a:r>
              <a:rPr lang="en-US" altLang="zh-TW" sz="1996" dirty="0" smtClean="0"/>
              <a:t>]</a:t>
            </a:r>
            <a:endParaRPr lang="zh-CN" altLang="en-US" sz="1996" dirty="0" smtClean="0"/>
          </a:p>
          <a:p>
            <a:pPr lvl="0" algn="l"/>
            <a:r>
              <a:rPr lang="en-US" sz="1996" dirty="0" smtClean="0"/>
              <a:t>6.</a:t>
            </a:r>
            <a:r>
              <a:rPr lang="zh-CN" altLang="en-US" sz="1996" dirty="0" smtClean="0"/>
              <a:t>想和某個人在一起的兩種原因</a:t>
            </a:r>
            <a:r>
              <a:rPr lang="en-US" sz="1996" dirty="0" smtClean="0"/>
              <a:t>:</a:t>
            </a:r>
            <a:r>
              <a:rPr lang="en-US" altLang="zh-TW" sz="1996" dirty="0" smtClean="0"/>
              <a:t>[</a:t>
            </a:r>
            <a:r>
              <a:rPr lang="zh-TW" altLang="en-US" sz="1996" dirty="0" smtClean="0"/>
              <a:t>略</a:t>
            </a:r>
            <a:r>
              <a:rPr lang="en-US" altLang="zh-TW" sz="1996" smtClean="0"/>
              <a:t>]</a:t>
            </a:r>
            <a:endParaRPr lang="zh-CN" altLang="en-US" sz="2177" dirty="0" smtClean="0"/>
          </a:p>
          <a:p>
            <a:pPr lvl="0" algn="l"/>
            <a:endParaRPr lang="en-US" sz="2177" dirty="0"/>
          </a:p>
        </p:txBody>
      </p:sp>
      <p:sp>
        <p:nvSpPr>
          <p:cNvPr id="4" name="文字版面配置區 3"/>
          <p:cNvSpPr txBox="1">
            <a:spLocks noGrp="1"/>
          </p:cNvSpPr>
          <p:nvPr>
            <p:ph type="body" idx="4294967295"/>
          </p:nvPr>
        </p:nvSpPr>
        <p:spPr>
          <a:xfrm>
            <a:off x="1772378" y="4147636"/>
            <a:ext cx="8627082" cy="3977484"/>
          </a:xfrm>
        </p:spPr>
        <p:txBody>
          <a:bodyPr/>
          <a:lstStyle/>
          <a:p>
            <a:pPr lvl="0" algn="l"/>
            <a:endParaRPr lang="en-US" sz="1996" dirty="0"/>
          </a:p>
          <a:p>
            <a:pPr lvl="0" algn="l"/>
            <a:r>
              <a:rPr lang="zh-CN" altLang="en-US" sz="1996" dirty="0"/>
              <a:t>這些文句是有次無意間在網路上看到的笑話，感到有趣之餘更對中文的博大精深佩服不已，這些紅色的文字完全一模一樣但表達出來的意思卻天差地遠，甚至還有完全相反的意思，難怪有人說中文是世界上最難學的語言！</a:t>
            </a:r>
          </a:p>
        </p:txBody>
      </p:sp>
      <p:sp>
        <p:nvSpPr>
          <p:cNvPr id="5" name="標題 4"/>
          <p:cNvSpPr txBox="1">
            <a:spLocks noGrp="1"/>
          </p:cNvSpPr>
          <p:nvPr>
            <p:ph type="title" idx="4294967295"/>
          </p:nvPr>
        </p:nvSpPr>
        <p:spPr>
          <a:xfrm>
            <a:off x="6500682" y="6179650"/>
            <a:ext cx="3733198" cy="332137"/>
          </a:xfrm>
        </p:spPr>
        <p:txBody>
          <a:bodyPr/>
          <a:lstStyle/>
          <a:p>
            <a:pPr lvl="0"/>
            <a:r>
              <a:rPr lang="en-US" sz="1996"/>
              <a:t>R03943148 </a:t>
            </a:r>
            <a:r>
              <a:rPr lang="zh-CN" altLang="en-US" sz="1996"/>
              <a:t>郭育辰</a:t>
            </a:r>
          </a:p>
        </p:txBody>
      </p:sp>
    </p:spTree>
    <p:extLst>
      <p:ext uri="{BB962C8B-B14F-4D97-AF65-F5344CB8AC3E}">
        <p14:creationId xmlns:p14="http://schemas.microsoft.com/office/powerpoint/2010/main" val="196306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507205"/>
            <a:ext cx="10515600" cy="742950"/>
          </a:xfrm>
        </p:spPr>
        <p:txBody>
          <a:bodyPr>
            <a:normAutofit/>
          </a:bodyPr>
          <a:lstStyle/>
          <a:p>
            <a:pPr marL="0" indent="0" algn="ctr">
              <a:buNone/>
            </a:pPr>
            <a:r>
              <a:rPr lang="en-US" altLang="zh-TW" sz="3200" dirty="0" smtClean="0"/>
              <a:t>Buffalo </a:t>
            </a:r>
            <a:r>
              <a:rPr lang="en-US" altLang="zh-TW" sz="3200" dirty="0" err="1" smtClean="0"/>
              <a:t>buffalo</a:t>
            </a:r>
            <a:r>
              <a:rPr lang="en-US" altLang="zh-TW" sz="3200" dirty="0" smtClean="0"/>
              <a:t> </a:t>
            </a:r>
            <a:r>
              <a:rPr lang="en-US" altLang="zh-TW" sz="3200" dirty="0" err="1" smtClean="0"/>
              <a:t>Buffalo</a:t>
            </a:r>
            <a:r>
              <a:rPr lang="en-US" altLang="zh-TW" sz="3200" dirty="0" smtClean="0"/>
              <a:t> </a:t>
            </a:r>
            <a:r>
              <a:rPr lang="en-US" altLang="zh-TW" sz="3200" dirty="0" err="1" smtClean="0"/>
              <a:t>buffalo</a:t>
            </a:r>
            <a:r>
              <a:rPr lang="en-US" altLang="zh-TW" sz="3200" dirty="0" smtClean="0"/>
              <a:t> </a:t>
            </a:r>
            <a:r>
              <a:rPr lang="en-US" altLang="zh-TW" sz="3200" dirty="0" err="1" smtClean="0"/>
              <a:t>buffalo</a:t>
            </a:r>
            <a:r>
              <a:rPr lang="en-US" altLang="zh-TW" sz="3200" dirty="0" smtClean="0"/>
              <a:t> </a:t>
            </a:r>
            <a:r>
              <a:rPr lang="en-US" altLang="zh-TW" sz="3200" dirty="0" err="1" smtClean="0"/>
              <a:t>buffalo</a:t>
            </a:r>
            <a:r>
              <a:rPr lang="en-US" altLang="zh-TW" sz="3200" dirty="0" smtClean="0"/>
              <a:t> </a:t>
            </a:r>
            <a:r>
              <a:rPr lang="en-US" altLang="zh-TW" sz="3200" dirty="0" err="1" smtClean="0"/>
              <a:t>Buffalo</a:t>
            </a:r>
            <a:r>
              <a:rPr lang="en-US" altLang="zh-TW" sz="3200" dirty="0" smtClean="0"/>
              <a:t> </a:t>
            </a:r>
            <a:r>
              <a:rPr lang="en-US" altLang="zh-TW" sz="3200" dirty="0" err="1" smtClean="0"/>
              <a:t>buffalo</a:t>
            </a:r>
            <a:r>
              <a:rPr lang="en-US" altLang="zh-TW" sz="3200" dirty="0" smtClean="0"/>
              <a:t>.</a:t>
            </a:r>
            <a:endParaRPr lang="zh-TW" altLang="en-US" sz="3200" dirty="0"/>
          </a:p>
        </p:txBody>
      </p:sp>
      <p:sp>
        <p:nvSpPr>
          <p:cNvPr id="4" name="內容版面配置區 2"/>
          <p:cNvSpPr txBox="1">
            <a:spLocks/>
          </p:cNvSpPr>
          <p:nvPr/>
        </p:nvSpPr>
        <p:spPr>
          <a:xfrm>
            <a:off x="838200" y="1671637"/>
            <a:ext cx="10515600" cy="384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dirty="0" smtClean="0">
                <a:solidFill>
                  <a:prstClr val="black"/>
                </a:solidFill>
              </a:rPr>
              <a:t>這個句子之所以有趣在於，僅僅是重複一個英文單字八次，卻可以得到一個文法正確的英文句子。</a:t>
            </a:r>
            <a:endParaRPr lang="en-US" altLang="zh-TW" dirty="0" smtClean="0">
              <a:solidFill>
                <a:prstClr val="black"/>
              </a:solidFill>
            </a:endParaRPr>
          </a:p>
          <a:p>
            <a:pPr marL="0" indent="0">
              <a:buFont typeface="Arial" panose="020B0604020202020204" pitchFamily="34" charset="0"/>
              <a:buNone/>
            </a:pPr>
            <a:r>
              <a:rPr lang="zh-TW" altLang="en-US" dirty="0" smtClean="0">
                <a:solidFill>
                  <a:prstClr val="black"/>
                </a:solidFill>
              </a:rPr>
              <a:t>翻譯成中文是「</a:t>
            </a:r>
            <a:r>
              <a:rPr lang="zh-TW" altLang="en-US" dirty="0">
                <a:solidFill>
                  <a:prstClr val="black"/>
                </a:solidFill>
              </a:rPr>
              <a:t>水牛城中某些被其他美洲野牛所恐嚇的美洲野牛，又去恐嚇了另一些美洲野牛。</a:t>
            </a:r>
            <a:r>
              <a:rPr lang="zh-TW" altLang="en-US" dirty="0" smtClean="0">
                <a:solidFill>
                  <a:prstClr val="black"/>
                </a:solidFill>
              </a:rPr>
              <a:t>」</a:t>
            </a:r>
            <a:endParaRPr lang="en-US" altLang="zh-TW" dirty="0" smtClean="0">
              <a:solidFill>
                <a:prstClr val="black"/>
              </a:solidFill>
            </a:endParaRPr>
          </a:p>
          <a:p>
            <a:pPr marL="0" indent="0">
              <a:buFont typeface="Arial" panose="020B0604020202020204" pitchFamily="34" charset="0"/>
              <a:buNone/>
            </a:pPr>
            <a:r>
              <a:rPr lang="zh-TW" altLang="en-US" dirty="0" smtClean="0">
                <a:solidFill>
                  <a:prstClr val="black"/>
                </a:solidFill>
              </a:rPr>
              <a:t>句中的 </a:t>
            </a:r>
            <a:r>
              <a:rPr lang="en-US" altLang="zh-TW" dirty="0" smtClean="0">
                <a:solidFill>
                  <a:prstClr val="black"/>
                </a:solidFill>
              </a:rPr>
              <a:t>buffalo</a:t>
            </a:r>
            <a:r>
              <a:rPr lang="zh-TW" altLang="en-US" dirty="0" smtClean="0">
                <a:solidFill>
                  <a:prstClr val="black"/>
                </a:solidFill>
              </a:rPr>
              <a:t> 分為三種：</a:t>
            </a:r>
            <a:r>
              <a:rPr lang="en-US" altLang="zh-TW" dirty="0" smtClean="0">
                <a:solidFill>
                  <a:prstClr val="black"/>
                </a:solidFill>
              </a:rPr>
              <a:t>a. </a:t>
            </a:r>
            <a:r>
              <a:rPr lang="zh-TW" altLang="en-US" dirty="0" smtClean="0">
                <a:solidFill>
                  <a:prstClr val="black"/>
                </a:solidFill>
              </a:rPr>
              <a:t>水牛城</a:t>
            </a:r>
            <a:r>
              <a:rPr lang="en-US" altLang="zh-TW" dirty="0" smtClean="0">
                <a:solidFill>
                  <a:prstClr val="black"/>
                </a:solidFill>
              </a:rPr>
              <a:t>  n. </a:t>
            </a:r>
            <a:r>
              <a:rPr lang="zh-TW" altLang="en-US" dirty="0" smtClean="0">
                <a:solidFill>
                  <a:prstClr val="black"/>
                </a:solidFill>
              </a:rPr>
              <a:t>美洲野牛  </a:t>
            </a:r>
            <a:r>
              <a:rPr lang="en-US" altLang="zh-TW" dirty="0" smtClean="0">
                <a:solidFill>
                  <a:prstClr val="black"/>
                </a:solidFill>
              </a:rPr>
              <a:t>v. </a:t>
            </a:r>
            <a:r>
              <a:rPr lang="zh-TW" altLang="en-US" dirty="0" smtClean="0">
                <a:solidFill>
                  <a:prstClr val="black"/>
                </a:solidFill>
              </a:rPr>
              <a:t>恐嚇。</a:t>
            </a:r>
            <a:endParaRPr lang="en-US" altLang="zh-TW" dirty="0" smtClean="0">
              <a:solidFill>
                <a:prstClr val="black"/>
              </a:solidFill>
            </a:endParaRPr>
          </a:p>
          <a:p>
            <a:pPr marL="0" indent="0">
              <a:buFont typeface="Arial" panose="020B0604020202020204" pitchFamily="34" charset="0"/>
              <a:buNone/>
            </a:pPr>
            <a:r>
              <a:rPr lang="zh-TW" altLang="en-US" dirty="0" smtClean="0">
                <a:solidFill>
                  <a:prstClr val="black"/>
                </a:solidFill>
              </a:rPr>
              <a:t>用上述 </a:t>
            </a:r>
            <a:r>
              <a:rPr lang="en-US" altLang="zh-TW" dirty="0" smtClean="0">
                <a:solidFill>
                  <a:prstClr val="black"/>
                </a:solidFill>
              </a:rPr>
              <a:t>a</a:t>
            </a:r>
            <a:r>
              <a:rPr lang="zh-TW" altLang="en-US" dirty="0" smtClean="0">
                <a:solidFill>
                  <a:prstClr val="black"/>
                </a:solidFill>
              </a:rPr>
              <a:t>、</a:t>
            </a:r>
            <a:r>
              <a:rPr lang="en-US" altLang="zh-TW" dirty="0" smtClean="0">
                <a:solidFill>
                  <a:prstClr val="black"/>
                </a:solidFill>
              </a:rPr>
              <a:t>n</a:t>
            </a:r>
            <a:r>
              <a:rPr lang="zh-TW" altLang="en-US" dirty="0" smtClean="0">
                <a:solidFill>
                  <a:prstClr val="black"/>
                </a:solidFill>
              </a:rPr>
              <a:t>、</a:t>
            </a:r>
            <a:r>
              <a:rPr lang="en-US" altLang="zh-TW" dirty="0" smtClean="0">
                <a:solidFill>
                  <a:prstClr val="black"/>
                </a:solidFill>
              </a:rPr>
              <a:t>v</a:t>
            </a:r>
            <a:r>
              <a:rPr lang="zh-TW" altLang="en-US" dirty="0" smtClean="0">
                <a:solidFill>
                  <a:prstClr val="black"/>
                </a:solidFill>
              </a:rPr>
              <a:t> 標記後就較容易閱讀：</a:t>
            </a:r>
            <a:endParaRPr lang="en-US" altLang="zh-TW" dirty="0" smtClean="0">
              <a:solidFill>
                <a:prstClr val="black"/>
              </a:solidFill>
            </a:endParaRPr>
          </a:p>
          <a:p>
            <a:pPr marL="0" indent="0">
              <a:buFont typeface="Arial" panose="020B0604020202020204" pitchFamily="34" charset="0"/>
              <a:buNone/>
            </a:pPr>
            <a:r>
              <a:rPr lang="en-US" altLang="zh-TW" dirty="0" err="1" smtClean="0">
                <a:solidFill>
                  <a:prstClr val="black"/>
                </a:solidFill>
              </a:rPr>
              <a:t>Buffalo</a:t>
            </a:r>
            <a:r>
              <a:rPr lang="en-US" altLang="zh-TW" baseline="30000" dirty="0" err="1" smtClean="0">
                <a:solidFill>
                  <a:prstClr val="black"/>
                </a:solidFill>
              </a:rPr>
              <a:t>a</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n</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a</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n</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v</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v</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a</a:t>
            </a:r>
            <a:r>
              <a:rPr lang="en-US" altLang="zh-TW" dirty="0" smtClean="0">
                <a:solidFill>
                  <a:prstClr val="black"/>
                </a:solidFill>
              </a:rPr>
              <a:t> </a:t>
            </a:r>
            <a:r>
              <a:rPr lang="en-US" altLang="zh-TW" dirty="0" err="1" smtClean="0">
                <a:solidFill>
                  <a:prstClr val="black"/>
                </a:solidFill>
              </a:rPr>
              <a:t>buffalo</a:t>
            </a:r>
            <a:r>
              <a:rPr lang="en-US" altLang="zh-TW" baseline="30000" dirty="0" err="1" smtClean="0">
                <a:solidFill>
                  <a:prstClr val="black"/>
                </a:solidFill>
              </a:rPr>
              <a:t>n</a:t>
            </a:r>
            <a:r>
              <a:rPr lang="en-US" altLang="zh-TW" dirty="0" smtClean="0">
                <a:solidFill>
                  <a:prstClr val="black"/>
                </a:solidFill>
              </a:rPr>
              <a:t>.</a:t>
            </a:r>
          </a:p>
          <a:p>
            <a:pPr marL="0" indent="0">
              <a:buFont typeface="Arial" panose="020B0604020202020204" pitchFamily="34" charset="0"/>
              <a:buNone/>
            </a:pPr>
            <a:endParaRPr lang="en-US" altLang="zh-TW" dirty="0" smtClean="0">
              <a:solidFill>
                <a:prstClr val="black"/>
              </a:solidFill>
            </a:endParaRPr>
          </a:p>
        </p:txBody>
      </p:sp>
      <p:sp>
        <p:nvSpPr>
          <p:cNvPr id="5" name="內容版面配置區 2"/>
          <p:cNvSpPr txBox="1">
            <a:spLocks/>
          </p:cNvSpPr>
          <p:nvPr/>
        </p:nvSpPr>
        <p:spPr>
          <a:xfrm>
            <a:off x="838200" y="6086475"/>
            <a:ext cx="10515600" cy="3643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smtClean="0">
                <a:solidFill>
                  <a:prstClr val="black"/>
                </a:solidFill>
              </a:rPr>
              <a:t>Source: Internet</a:t>
            </a:r>
            <a:endParaRPr lang="zh-TW" altLang="en-US" dirty="0">
              <a:solidFill>
                <a:prstClr val="black"/>
              </a:solidFill>
            </a:endParaRPr>
          </a:p>
        </p:txBody>
      </p:sp>
      <p:sp>
        <p:nvSpPr>
          <p:cNvPr id="7" name="內容版面配置區 2"/>
          <p:cNvSpPr txBox="1">
            <a:spLocks/>
          </p:cNvSpPr>
          <p:nvPr/>
        </p:nvSpPr>
        <p:spPr>
          <a:xfrm>
            <a:off x="6448424" y="6004323"/>
            <a:ext cx="5291138" cy="528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2400" dirty="0" smtClean="0">
                <a:solidFill>
                  <a:srgbClr val="ED7D31">
                    <a:lumMod val="75000"/>
                  </a:srgbClr>
                </a:solidFill>
              </a:rPr>
              <a:t>[HW1] R04922024 </a:t>
            </a:r>
            <a:r>
              <a:rPr lang="zh-TW" altLang="en-US" sz="2400" dirty="0" smtClean="0">
                <a:solidFill>
                  <a:srgbClr val="ED7D31">
                    <a:lumMod val="75000"/>
                  </a:srgbClr>
                </a:solidFill>
              </a:rPr>
              <a:t>資工所 碩</a:t>
            </a:r>
            <a:r>
              <a:rPr lang="zh-TW" altLang="en-US" sz="2400" dirty="0">
                <a:solidFill>
                  <a:srgbClr val="ED7D31">
                    <a:lumMod val="75000"/>
                  </a:srgbClr>
                </a:solidFill>
              </a:rPr>
              <a:t>一</a:t>
            </a:r>
            <a:r>
              <a:rPr lang="zh-TW" altLang="en-US" sz="2400" dirty="0" smtClean="0">
                <a:solidFill>
                  <a:srgbClr val="ED7D31">
                    <a:lumMod val="75000"/>
                  </a:srgbClr>
                </a:solidFill>
              </a:rPr>
              <a:t> 鄭佳銘</a:t>
            </a:r>
            <a:endParaRPr lang="zh-TW" altLang="en-US" sz="2400" dirty="0">
              <a:solidFill>
                <a:srgbClr val="ED7D31">
                  <a:lumMod val="75000"/>
                </a:srgbClr>
              </a:solidFill>
            </a:endParaRPr>
          </a:p>
        </p:txBody>
      </p:sp>
    </p:spTree>
    <p:extLst>
      <p:ext uri="{BB962C8B-B14F-4D97-AF65-F5344CB8AC3E}">
        <p14:creationId xmlns:p14="http://schemas.microsoft.com/office/powerpoint/2010/main" val="3819656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981200" y="304800"/>
            <a:ext cx="8305800" cy="533400"/>
          </a:xfrm>
        </p:spPr>
        <p:txBody>
          <a:bodyPr/>
          <a:lstStyle/>
          <a:p>
            <a:pPr eaLnBrk="1" hangingPunct="1">
              <a:defRPr/>
            </a:pPr>
            <a:r>
              <a:rPr lang="zh-TW" altLang="en-US" sz="4000" dirty="0"/>
              <a:t>日文四字成語</a:t>
            </a:r>
            <a:endParaRPr lang="en-US" altLang="zh-TW" sz="4000" dirty="0"/>
          </a:p>
        </p:txBody>
      </p:sp>
      <p:sp>
        <p:nvSpPr>
          <p:cNvPr id="4109" name="Text Box 28"/>
          <p:cNvSpPr txBox="1">
            <a:spLocks noChangeArrowheads="1"/>
          </p:cNvSpPr>
          <p:nvPr/>
        </p:nvSpPr>
        <p:spPr bwMode="auto">
          <a:xfrm>
            <a:off x="1752600" y="774700"/>
            <a:ext cx="8763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0" fontAlgn="base" hangingPunct="0">
              <a:spcBef>
                <a:spcPct val="0"/>
              </a:spcBef>
              <a:spcAft>
                <a:spcPct val="0"/>
              </a:spcAft>
            </a:pPr>
            <a:r>
              <a:rPr lang="zh-TW" altLang="en-US" sz="2400">
                <a:solidFill>
                  <a:srgbClr val="006699"/>
                </a:solidFill>
              </a:rPr>
              <a:t>日文有許多四字成語，是從中文借過去的。</a:t>
            </a:r>
            <a:endParaRPr lang="en-US" altLang="zh-TW" sz="2400">
              <a:solidFill>
                <a:srgbClr val="006699"/>
              </a:solidFill>
            </a:endParaRPr>
          </a:p>
          <a:p>
            <a:pPr eaLnBrk="0" fontAlgn="base" hangingPunct="0">
              <a:spcBef>
                <a:spcPct val="0"/>
              </a:spcBef>
              <a:spcAft>
                <a:spcPct val="0"/>
              </a:spcAft>
            </a:pPr>
            <a:r>
              <a:rPr lang="zh-TW" altLang="en-US" sz="2400">
                <a:solidFill>
                  <a:srgbClr val="006699"/>
                </a:solidFill>
              </a:rPr>
              <a:t>有些以中文成語為原型，做了一些像是前後順序改變、同義字置換的調整，但意義還是相同。</a:t>
            </a:r>
            <a:endParaRPr lang="en-US" altLang="zh-TW" sz="2400">
              <a:solidFill>
                <a:srgbClr val="006699"/>
              </a:solidFill>
            </a:endParaRPr>
          </a:p>
          <a:p>
            <a:pPr eaLnBrk="0" fontAlgn="base" hangingPunct="0">
              <a:spcBef>
                <a:spcPct val="0"/>
              </a:spcBef>
              <a:spcAft>
                <a:spcPct val="0"/>
              </a:spcAft>
            </a:pPr>
            <a:r>
              <a:rPr lang="zh-TW" altLang="en-US" sz="2400">
                <a:solidFill>
                  <a:srgbClr val="006699"/>
                </a:solidFill>
              </a:rPr>
              <a:t>日本人能把中文的精隨加以吸收，創造出不同於中文的漢字用法，令我覺得相當有趣。</a:t>
            </a:r>
          </a:p>
          <a:p>
            <a:pPr eaLnBrk="0" fontAlgn="base" hangingPunct="0">
              <a:spcBef>
                <a:spcPct val="0"/>
              </a:spcBef>
              <a:spcAft>
                <a:spcPct val="0"/>
              </a:spcAft>
              <a:buFontTx/>
              <a:buNone/>
            </a:pPr>
            <a:r>
              <a:rPr lang="zh-TW" altLang="en-US" sz="2400">
                <a:solidFill>
                  <a:srgbClr val="006699"/>
                </a:solidFill>
              </a:rPr>
              <a:t/>
            </a:r>
            <a:br>
              <a:rPr lang="zh-TW" altLang="en-US" sz="2400">
                <a:solidFill>
                  <a:srgbClr val="006699"/>
                </a:solidFill>
              </a:rPr>
            </a:br>
            <a:endParaRPr lang="zh-TW" altLang="en-US" sz="2400">
              <a:solidFill>
                <a:srgbClr val="006699"/>
              </a:solidFill>
            </a:endParaRPr>
          </a:p>
          <a:p>
            <a:pPr eaLnBrk="0" fontAlgn="base" hangingPunct="0">
              <a:spcBef>
                <a:spcPct val="0"/>
              </a:spcBef>
              <a:spcAft>
                <a:spcPct val="0"/>
              </a:spcAft>
              <a:buFontTx/>
              <a:buNone/>
            </a:pPr>
            <a:r>
              <a:rPr lang="zh-TW" altLang="en-US" sz="2400">
                <a:solidFill>
                  <a:srgbClr val="006699"/>
                </a:solidFill>
              </a:rPr>
              <a:t/>
            </a:r>
            <a:br>
              <a:rPr lang="zh-TW" altLang="en-US" sz="2400">
                <a:solidFill>
                  <a:srgbClr val="006699"/>
                </a:solidFill>
              </a:rPr>
            </a:br>
            <a:endParaRPr lang="zh-TW" altLang="en-US" sz="2400">
              <a:solidFill>
                <a:srgbClr val="006699"/>
              </a:solidFill>
              <a:latin typeface="Times New Roman" panose="02020603050405020304" pitchFamily="18" charset="0"/>
              <a:ea typeface="標楷體" panose="03000509000000000000" pitchFamily="65" charset="-120"/>
            </a:endParaRPr>
          </a:p>
        </p:txBody>
      </p:sp>
      <p:graphicFrame>
        <p:nvGraphicFramePr>
          <p:cNvPr id="5" name="表格 4"/>
          <p:cNvGraphicFramePr>
            <a:graphicFrameLocks noGrp="1"/>
          </p:cNvGraphicFramePr>
          <p:nvPr/>
        </p:nvGraphicFramePr>
        <p:xfrm>
          <a:off x="2971800" y="2819400"/>
          <a:ext cx="6400800" cy="3886200"/>
        </p:xfrm>
        <a:graphic>
          <a:graphicData uri="http://schemas.openxmlformats.org/drawingml/2006/table">
            <a:tbl>
              <a:tblPr firstRow="1" bandRow="1">
                <a:tableStyleId>{5940675A-B579-460E-94D1-54222C63F5DA}</a:tableStyleId>
              </a:tblPr>
              <a:tblGrid>
                <a:gridCol w="1447800"/>
                <a:gridCol w="4953000"/>
              </a:tblGrid>
              <a:tr h="3886200">
                <a:tc>
                  <a:txBody>
                    <a:bodyPr/>
                    <a:lstStyle/>
                    <a:p>
                      <a:pPr rtl="0"/>
                      <a:r>
                        <a:rPr lang="zh-TW" altLang="en-US" sz="2200" u="none" strike="noStrike" kern="1200" dirty="0" smtClean="0">
                          <a:effectLst/>
                        </a:rPr>
                        <a:t>脫胎換骨</a:t>
                      </a:r>
                      <a:endParaRPr lang="zh-TW" altLang="en-US" sz="2200" dirty="0" smtClean="0">
                        <a:effectLst/>
                      </a:endParaRPr>
                    </a:p>
                    <a:p>
                      <a:pPr rtl="0"/>
                      <a:r>
                        <a:rPr lang="zh-TW" altLang="en-US" sz="2200" u="none" strike="noStrike" kern="1200" dirty="0" smtClean="0">
                          <a:effectLst/>
                        </a:rPr>
                        <a:t>銅牆鐵壁</a:t>
                      </a:r>
                      <a:endParaRPr lang="zh-TW" altLang="en-US" sz="2200" dirty="0" smtClean="0">
                        <a:effectLst/>
                      </a:endParaRPr>
                    </a:p>
                    <a:p>
                      <a:pPr rtl="0"/>
                      <a:r>
                        <a:rPr lang="zh-TW" altLang="en-US" sz="2200" u="none" strike="noStrike" kern="1200" dirty="0" smtClean="0">
                          <a:effectLst/>
                        </a:rPr>
                        <a:t>異想天開</a:t>
                      </a:r>
                      <a:endParaRPr lang="zh-TW" altLang="en-US" sz="2200" dirty="0" smtClean="0">
                        <a:effectLst/>
                      </a:endParaRPr>
                    </a:p>
                    <a:p>
                      <a:pPr rtl="0"/>
                      <a:r>
                        <a:rPr lang="zh-TW" altLang="en-US" sz="2200" u="none" strike="noStrike" kern="1200" dirty="0" smtClean="0">
                          <a:effectLst/>
                        </a:rPr>
                        <a:t>津津有味</a:t>
                      </a:r>
                      <a:endParaRPr lang="zh-TW" altLang="en-US" sz="2200" dirty="0" smtClean="0">
                        <a:effectLst/>
                      </a:endParaRPr>
                    </a:p>
                    <a:p>
                      <a:pPr rtl="0"/>
                      <a:r>
                        <a:rPr lang="zh-TW" altLang="en-US" sz="2200" u="none" strike="noStrike" kern="1200" dirty="0" smtClean="0">
                          <a:effectLst/>
                        </a:rPr>
                        <a:t>光明正大</a:t>
                      </a:r>
                      <a:endParaRPr lang="zh-TW" altLang="en-US" sz="2200" dirty="0" smtClean="0">
                        <a:effectLst/>
                      </a:endParaRPr>
                    </a:p>
                    <a:p>
                      <a:pPr rtl="0"/>
                      <a:r>
                        <a:rPr lang="zh-TW" altLang="en-US" sz="2200" u="none" strike="noStrike" kern="1200" dirty="0" smtClean="0">
                          <a:effectLst/>
                        </a:rPr>
                        <a:t>萬紫千紅</a:t>
                      </a:r>
                      <a:endParaRPr lang="zh-TW" altLang="en-US" sz="2200" dirty="0" smtClean="0">
                        <a:effectLst/>
                      </a:endParaRPr>
                    </a:p>
                    <a:p>
                      <a:pPr rtl="0"/>
                      <a:r>
                        <a:rPr lang="zh-TW" altLang="en-US" sz="2200" u="none" strike="noStrike" kern="1200" dirty="0" smtClean="0">
                          <a:effectLst/>
                        </a:rPr>
                        <a:t>沉思默想</a:t>
                      </a:r>
                      <a:endParaRPr lang="zh-TW" altLang="en-US" sz="2200" dirty="0" smtClean="0">
                        <a:effectLst/>
                      </a:endParaRPr>
                    </a:p>
                    <a:p>
                      <a:pPr rtl="0"/>
                      <a:r>
                        <a:rPr lang="zh-TW" altLang="en-US" sz="2200" u="none" strike="noStrike" kern="1200" dirty="0" smtClean="0">
                          <a:effectLst/>
                        </a:rPr>
                        <a:t>鐵石心腸</a:t>
                      </a:r>
                      <a:endParaRPr lang="zh-TW" altLang="en-US" sz="2200" dirty="0" smtClean="0">
                        <a:effectLst/>
                      </a:endParaRPr>
                    </a:p>
                    <a:p>
                      <a:pPr rtl="0"/>
                      <a:r>
                        <a:rPr lang="zh-TW" altLang="en-US" sz="2200" u="none" strike="noStrike" kern="1200" dirty="0" smtClean="0">
                          <a:effectLst/>
                        </a:rPr>
                        <a:t>表裡如一</a:t>
                      </a:r>
                      <a:endParaRPr lang="zh-TW" altLang="en-US" sz="2200" dirty="0" smtClean="0">
                        <a:effectLst/>
                      </a:endParaRPr>
                    </a:p>
                    <a:p>
                      <a:pPr rtl="0"/>
                      <a:r>
                        <a:rPr lang="zh-TW" altLang="en-US" sz="2200" b="0" i="0" u="none" strike="noStrike" kern="1200" dirty="0" smtClean="0">
                          <a:solidFill>
                            <a:schemeClr val="tx1"/>
                          </a:solidFill>
                          <a:effectLst/>
                          <a:latin typeface="+mn-lt"/>
                          <a:ea typeface="+mn-ea"/>
                          <a:cs typeface="+mn-cs"/>
                        </a:rPr>
                        <a:t>自作自受</a:t>
                      </a:r>
                      <a:endParaRPr lang="zh-TW" altLang="en-US" sz="2200" b="0" dirty="0" smtClean="0">
                        <a:effectLst/>
                      </a:endParaRPr>
                    </a:p>
                    <a:p>
                      <a:pPr rtl="0"/>
                      <a:r>
                        <a:rPr lang="zh-TW" altLang="en-US" sz="2200" b="0" i="0" u="none" strike="noStrike" kern="1200" dirty="0" smtClean="0">
                          <a:solidFill>
                            <a:schemeClr val="tx1"/>
                          </a:solidFill>
                          <a:effectLst/>
                          <a:latin typeface="+mn-lt"/>
                          <a:ea typeface="+mn-ea"/>
                          <a:cs typeface="+mn-cs"/>
                        </a:rPr>
                        <a:t>堂堂正正</a:t>
                      </a:r>
                      <a:endParaRPr lang="zh-TW" altLang="en-US" sz="2200" dirty="0"/>
                    </a:p>
                  </a:txBody>
                  <a:tcPr/>
                </a:tc>
                <a:tc>
                  <a:txBody>
                    <a:bodyPr/>
                    <a:lstStyle/>
                    <a:p>
                      <a:pPr rtl="0"/>
                      <a:r>
                        <a:rPr lang="ja-JP" altLang="en-US" sz="2200" b="0" i="0" u="none" strike="noStrike" kern="1200" dirty="0" smtClean="0">
                          <a:solidFill>
                            <a:schemeClr val="tx1"/>
                          </a:solidFill>
                          <a:effectLst/>
                          <a:latin typeface="+mn-lt"/>
                          <a:ea typeface="+mn-ea"/>
                          <a:cs typeface="+mn-cs"/>
                        </a:rPr>
                        <a:t>換骨奪胎（かんこうだったい）</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金城鉄壁（きんじょうてっぺき）</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奇想天外（きそうてんがい）</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興味津々（きょうみしんしん）</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公明正大（こうめいせいだい）</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千紫万紅（せんしばんこう）</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沈思黙考（ちんしもっこう）</a:t>
                      </a:r>
                      <a:endParaRPr lang="ja-JP" altLang="en-US" sz="2200" b="0" dirty="0" smtClean="0">
                        <a:effectLst/>
                      </a:endParaRPr>
                    </a:p>
                    <a:p>
                      <a:pPr rtl="0"/>
                      <a:r>
                        <a:rPr lang="ja-JP" altLang="en-US" sz="2200" b="0" i="0" u="none" strike="noStrike" kern="1200" dirty="0" smtClean="0">
                          <a:solidFill>
                            <a:schemeClr val="tx1"/>
                          </a:solidFill>
                          <a:effectLst/>
                          <a:latin typeface="+mn-lt"/>
                          <a:ea typeface="+mn-ea"/>
                          <a:cs typeface="+mn-cs"/>
                        </a:rPr>
                        <a:t>鉄腸石心（てつちょうせきしん）</a:t>
                      </a:r>
                      <a:endParaRPr lang="ja-JP" altLang="en-US" sz="2200" b="0" dirty="0" smtClean="0">
                        <a:effectLst/>
                      </a:endParaRPr>
                    </a:p>
                    <a:p>
                      <a:r>
                        <a:rPr lang="ja-JP" altLang="en-US" sz="2200" b="0" i="0" u="none" strike="noStrike" kern="1200" dirty="0" smtClean="0">
                          <a:solidFill>
                            <a:schemeClr val="tx1"/>
                          </a:solidFill>
                          <a:effectLst/>
                          <a:latin typeface="+mn-lt"/>
                          <a:ea typeface="+mn-ea"/>
                          <a:cs typeface="+mn-cs"/>
                        </a:rPr>
                        <a:t>表裏一体（ひょうりいったい）</a:t>
                      </a:r>
                      <a:endParaRPr lang="en-US" altLang="ja-JP" sz="2200" b="0" i="0" u="none" strike="noStrike" kern="1200" dirty="0" smtClean="0">
                        <a:solidFill>
                          <a:schemeClr val="tx1"/>
                        </a:solidFill>
                        <a:effectLst/>
                        <a:latin typeface="+mn-lt"/>
                        <a:ea typeface="+mn-ea"/>
                        <a:cs typeface="+mn-cs"/>
                      </a:endParaRPr>
                    </a:p>
                    <a:p>
                      <a:pPr rtl="0"/>
                      <a:r>
                        <a:rPr lang="ja-JP" altLang="en-US" sz="2200" b="0" i="0" u="none" strike="noStrike" kern="1200" dirty="0" smtClean="0">
                          <a:solidFill>
                            <a:schemeClr val="tx1"/>
                          </a:solidFill>
                          <a:effectLst/>
                          <a:latin typeface="+mn-lt"/>
                          <a:ea typeface="+mn-ea"/>
                          <a:cs typeface="+mn-cs"/>
                        </a:rPr>
                        <a:t>自業自得（じごうじとく）</a:t>
                      </a:r>
                      <a:endParaRPr lang="ja-JP" altLang="en-US" sz="2200" b="0" dirty="0" smtClean="0">
                        <a:effectLst/>
                      </a:endParaRPr>
                    </a:p>
                    <a:p>
                      <a:r>
                        <a:rPr lang="ja-JP" altLang="en-US" sz="2200" b="0" i="0" u="none" strike="noStrike" kern="1200" dirty="0" smtClean="0">
                          <a:solidFill>
                            <a:schemeClr val="tx1"/>
                          </a:solidFill>
                          <a:effectLst/>
                          <a:latin typeface="+mn-lt"/>
                          <a:ea typeface="+mn-ea"/>
                          <a:cs typeface="+mn-cs"/>
                        </a:rPr>
                        <a:t>正正堂堂（せいせいどうどう）</a:t>
                      </a:r>
                      <a:endParaRPr lang="zh-TW" altLang="en-US" sz="2200" dirty="0"/>
                    </a:p>
                  </a:txBody>
                  <a:tcPr/>
                </a:tc>
              </a:tr>
            </a:tbl>
          </a:graphicData>
        </a:graphic>
      </p:graphicFrame>
      <p:sp>
        <p:nvSpPr>
          <p:cNvPr id="4108" name="Text Box 28"/>
          <p:cNvSpPr txBox="1">
            <a:spLocks noChangeArrowheads="1"/>
          </p:cNvSpPr>
          <p:nvPr/>
        </p:nvSpPr>
        <p:spPr bwMode="auto">
          <a:xfrm>
            <a:off x="8458200" y="5143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eaLnBrk="0" fontAlgn="base" hangingPunct="0">
              <a:spcBef>
                <a:spcPct val="0"/>
              </a:spcBef>
              <a:spcAft>
                <a:spcPct val="0"/>
              </a:spcAft>
              <a:buFontTx/>
              <a:buNone/>
            </a:pPr>
            <a:r>
              <a:rPr lang="en-US" altLang="zh-TW" sz="2000">
                <a:solidFill>
                  <a:srgbClr val="006699"/>
                </a:solidFill>
                <a:latin typeface="Times New Roman" panose="02020603050405020304" pitchFamily="18" charset="0"/>
                <a:ea typeface="標楷體" panose="03000509000000000000" pitchFamily="65" charset="-120"/>
              </a:rPr>
              <a:t>R04922002 </a:t>
            </a:r>
            <a:r>
              <a:rPr lang="zh-TW" altLang="en-US" sz="2000">
                <a:solidFill>
                  <a:srgbClr val="006699"/>
                </a:solidFill>
                <a:latin typeface="Times New Roman" panose="02020603050405020304" pitchFamily="18" charset="0"/>
                <a:ea typeface="標楷體" panose="03000509000000000000" pitchFamily="65" charset="-120"/>
              </a:rPr>
              <a:t>黃佑仁</a:t>
            </a:r>
          </a:p>
        </p:txBody>
      </p:sp>
    </p:spTree>
    <p:extLst>
      <p:ext uri="{BB962C8B-B14F-4D97-AF65-F5344CB8AC3E}">
        <p14:creationId xmlns:p14="http://schemas.microsoft.com/office/powerpoint/2010/main" val="1372669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09292" y="2204864"/>
            <a:ext cx="8183880" cy="3395864"/>
          </a:xfrm>
        </p:spPr>
        <p:txBody>
          <a:bodyPr>
            <a:normAutofit/>
          </a:bodyPr>
          <a:lstStyle/>
          <a:p>
            <a:r>
              <a:rPr lang="en-US" altLang="zh-TW" dirty="0" smtClean="0"/>
              <a:t>S</a:t>
            </a:r>
            <a:r>
              <a:rPr lang="en-US" altLang="zh-TW" b="1" dirty="0" smtClean="0"/>
              <a:t>un</a:t>
            </a:r>
            <a:r>
              <a:rPr lang="en-US" altLang="zh-TW" dirty="0" smtClean="0"/>
              <a:t>d</a:t>
            </a:r>
            <a:r>
              <a:rPr lang="en-US" altLang="zh-TW" b="1" dirty="0" smtClean="0"/>
              <a:t>a</a:t>
            </a:r>
            <a:r>
              <a:rPr lang="en-US" altLang="zh-TW" dirty="0" smtClean="0"/>
              <a:t>y </a:t>
            </a:r>
            <a:r>
              <a:rPr lang="zh-TW" altLang="en-US" dirty="0" smtClean="0"/>
              <a:t> </a:t>
            </a:r>
            <a:r>
              <a:rPr lang="en-US" altLang="zh-TW" dirty="0" smtClean="0"/>
              <a:t>	</a:t>
            </a:r>
            <a:r>
              <a:rPr lang="zh-TW" altLang="en-US" dirty="0" smtClean="0"/>
              <a:t>→</a:t>
            </a:r>
            <a:r>
              <a:rPr lang="en-US" altLang="zh-TW" dirty="0" smtClean="0"/>
              <a:t>	Una		</a:t>
            </a:r>
            <a:r>
              <a:rPr lang="zh-TW" altLang="en-US" dirty="0" smtClean="0"/>
              <a:t>拉丁語</a:t>
            </a:r>
            <a:endParaRPr lang="en-US" altLang="zh-TW" dirty="0" smtClean="0"/>
          </a:p>
          <a:p>
            <a:r>
              <a:rPr lang="en-US" altLang="zh-TW" b="1" dirty="0" smtClean="0"/>
              <a:t>M</a:t>
            </a:r>
            <a:r>
              <a:rPr lang="en-US" altLang="zh-TW" dirty="0" smtClean="0"/>
              <a:t>ond</a:t>
            </a:r>
            <a:r>
              <a:rPr lang="en-US" altLang="zh-TW" b="1" dirty="0" smtClean="0"/>
              <a:t>ay</a:t>
            </a:r>
            <a:r>
              <a:rPr lang="zh-TW" altLang="en-US" dirty="0" smtClean="0"/>
              <a:t>  </a:t>
            </a:r>
            <a:r>
              <a:rPr lang="en-US" altLang="zh-TW" dirty="0" smtClean="0"/>
              <a:t>	</a:t>
            </a:r>
            <a:r>
              <a:rPr lang="zh-TW" altLang="en-US" dirty="0" smtClean="0"/>
              <a:t>→</a:t>
            </a:r>
            <a:r>
              <a:rPr lang="en-US" altLang="zh-TW" dirty="0" smtClean="0"/>
              <a:t>	May		</a:t>
            </a:r>
            <a:r>
              <a:rPr lang="zh-TW" altLang="en-US" dirty="0" smtClean="0"/>
              <a:t>拉丁語</a:t>
            </a:r>
            <a:endParaRPr lang="en-US" altLang="zh-TW" dirty="0" smtClean="0"/>
          </a:p>
          <a:p>
            <a:r>
              <a:rPr lang="en-US" altLang="zh-TW" dirty="0" smtClean="0"/>
              <a:t>T</a:t>
            </a:r>
            <a:r>
              <a:rPr lang="en-US" altLang="zh-TW" b="1" dirty="0" smtClean="0"/>
              <a:t>ues</a:t>
            </a:r>
            <a:r>
              <a:rPr lang="en-US" altLang="zh-TW" dirty="0" smtClean="0"/>
              <a:t>day  	</a:t>
            </a:r>
            <a:r>
              <a:rPr lang="zh-TW" altLang="en-US" dirty="0" smtClean="0"/>
              <a:t>→</a:t>
            </a:r>
            <a:r>
              <a:rPr lang="en-US" altLang="zh-TW" dirty="0" smtClean="0"/>
              <a:t>	Sue		</a:t>
            </a:r>
            <a:r>
              <a:rPr lang="zh-TW" altLang="en-US" dirty="0" smtClean="0"/>
              <a:t>美國英語</a:t>
            </a:r>
            <a:endParaRPr lang="en-US" altLang="zh-TW" dirty="0" smtClean="0"/>
          </a:p>
          <a:p>
            <a:r>
              <a:rPr lang="en-US" altLang="zh-TW" b="1" dirty="0" smtClean="0"/>
              <a:t>Wedn</a:t>
            </a:r>
            <a:r>
              <a:rPr lang="en-US" altLang="zh-TW" dirty="0" smtClean="0"/>
              <a:t>esda</a:t>
            </a:r>
            <a:r>
              <a:rPr lang="en-US" altLang="zh-TW" b="1" dirty="0" smtClean="0"/>
              <a:t>y</a:t>
            </a:r>
            <a:r>
              <a:rPr lang="en-US" altLang="zh-TW" dirty="0" smtClean="0"/>
              <a:t> 	</a:t>
            </a:r>
            <a:r>
              <a:rPr lang="zh-TW" altLang="en-US" dirty="0" smtClean="0"/>
              <a:t>→</a:t>
            </a:r>
            <a:r>
              <a:rPr lang="en-US" altLang="zh-TW" dirty="0" smtClean="0"/>
              <a:t>	Wendy</a:t>
            </a:r>
            <a:r>
              <a:rPr lang="en-US" altLang="zh-TW" dirty="0"/>
              <a:t>	</a:t>
            </a:r>
            <a:r>
              <a:rPr lang="zh-TW" altLang="en-US" dirty="0" smtClean="0"/>
              <a:t>英語</a:t>
            </a:r>
            <a:endParaRPr lang="en-US" altLang="zh-TW" dirty="0" smtClean="0"/>
          </a:p>
          <a:p>
            <a:r>
              <a:rPr lang="en-US" altLang="zh-TW" b="1" dirty="0" smtClean="0"/>
              <a:t>Thur</a:t>
            </a:r>
            <a:r>
              <a:rPr lang="en-US" altLang="zh-TW" dirty="0" smtClean="0"/>
              <a:t>sday 	</a:t>
            </a:r>
            <a:r>
              <a:rPr lang="zh-TW" altLang="en-US" dirty="0" smtClean="0"/>
              <a:t>→</a:t>
            </a:r>
            <a:r>
              <a:rPr lang="en-US" altLang="zh-TW" dirty="0" smtClean="0"/>
              <a:t>	Ruth		</a:t>
            </a:r>
            <a:r>
              <a:rPr lang="zh-TW" altLang="en-US" dirty="0" smtClean="0"/>
              <a:t>希伯來</a:t>
            </a:r>
            <a:r>
              <a:rPr lang="zh-TW" altLang="en-US" dirty="0"/>
              <a:t>語</a:t>
            </a:r>
            <a:endParaRPr lang="en-US" altLang="zh-TW" dirty="0" smtClean="0"/>
          </a:p>
          <a:p>
            <a:r>
              <a:rPr lang="en-US" altLang="zh-TW" b="1" dirty="0" smtClean="0"/>
              <a:t>F</a:t>
            </a:r>
            <a:r>
              <a:rPr lang="en-US" altLang="zh-TW" dirty="0" smtClean="0"/>
              <a:t>rid</a:t>
            </a:r>
            <a:r>
              <a:rPr lang="en-US" altLang="zh-TW" b="1" dirty="0" smtClean="0"/>
              <a:t>ay</a:t>
            </a:r>
            <a:r>
              <a:rPr lang="en-US" altLang="zh-TW" dirty="0" smtClean="0"/>
              <a:t> 		</a:t>
            </a:r>
            <a:r>
              <a:rPr lang="zh-TW" altLang="en-US" dirty="0" smtClean="0"/>
              <a:t>→</a:t>
            </a:r>
            <a:r>
              <a:rPr lang="en-US" altLang="zh-TW" dirty="0" smtClean="0"/>
              <a:t>	Fay		</a:t>
            </a:r>
            <a:r>
              <a:rPr lang="zh-TW" altLang="en-US" dirty="0" smtClean="0"/>
              <a:t>拉丁語</a:t>
            </a:r>
            <a:r>
              <a:rPr lang="en-US" altLang="zh-TW" dirty="0" smtClean="0"/>
              <a:t>/</a:t>
            </a:r>
            <a:r>
              <a:rPr lang="zh-TW" altLang="en-US" dirty="0" smtClean="0"/>
              <a:t>古法文</a:t>
            </a:r>
            <a:endParaRPr lang="en-US" altLang="zh-TW" dirty="0" smtClean="0"/>
          </a:p>
          <a:p>
            <a:r>
              <a:rPr lang="en-US" altLang="zh-TW" b="1" dirty="0" smtClean="0"/>
              <a:t>Sa</a:t>
            </a:r>
            <a:r>
              <a:rPr lang="en-US" altLang="zh-TW" dirty="0" smtClean="0"/>
              <a:t>tu</a:t>
            </a:r>
            <a:r>
              <a:rPr lang="en-US" altLang="zh-TW" b="1" dirty="0" smtClean="0"/>
              <a:t>r</a:t>
            </a:r>
            <a:r>
              <a:rPr lang="en-US" altLang="zh-TW" dirty="0" smtClean="0"/>
              <a:t>d</a:t>
            </a:r>
            <a:r>
              <a:rPr lang="en-US" altLang="zh-TW" b="1" dirty="0" smtClean="0"/>
              <a:t>a</a:t>
            </a:r>
            <a:r>
              <a:rPr lang="en-US" altLang="zh-TW" dirty="0" smtClean="0"/>
              <a:t>y 	</a:t>
            </a:r>
            <a:r>
              <a:rPr lang="zh-TW" altLang="en-US" dirty="0" smtClean="0"/>
              <a:t>→</a:t>
            </a:r>
            <a:r>
              <a:rPr lang="en-US" altLang="zh-TW" dirty="0" smtClean="0"/>
              <a:t>	Sara		</a:t>
            </a:r>
            <a:r>
              <a:rPr lang="zh-TW" altLang="en-US" dirty="0" smtClean="0"/>
              <a:t>希伯來語</a:t>
            </a:r>
            <a:endParaRPr lang="zh-TW" altLang="en-US" dirty="0"/>
          </a:p>
        </p:txBody>
      </p:sp>
      <p:sp>
        <p:nvSpPr>
          <p:cNvPr id="4" name="標題 1"/>
          <p:cNvSpPr>
            <a:spLocks noGrp="1"/>
          </p:cNvSpPr>
          <p:nvPr>
            <p:ph type="title"/>
          </p:nvPr>
        </p:nvSpPr>
        <p:spPr>
          <a:xfrm>
            <a:off x="1631504" y="476672"/>
            <a:ext cx="8856984" cy="580120"/>
          </a:xfrm>
        </p:spPr>
        <p:txBody>
          <a:bodyPr>
            <a:noAutofit/>
          </a:bodyPr>
          <a:lstStyle/>
          <a:p>
            <a:pPr algn="ctr"/>
            <a:r>
              <a:rPr lang="en-US" altLang="zh-TW" sz="3000" dirty="0"/>
              <a:t>Girl names consist of Permutation of </a:t>
            </a:r>
            <a:endParaRPr lang="zh-TW" altLang="en-US" sz="3000" dirty="0"/>
          </a:p>
        </p:txBody>
      </p:sp>
      <p:sp>
        <p:nvSpPr>
          <p:cNvPr id="6" name="標題 1"/>
          <p:cNvSpPr txBox="1">
            <a:spLocks/>
          </p:cNvSpPr>
          <p:nvPr/>
        </p:nvSpPr>
        <p:spPr>
          <a:xfrm>
            <a:off x="2279576" y="980728"/>
            <a:ext cx="7787328" cy="648072"/>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zh-TW" sz="3200" dirty="0">
                <a:solidFill>
                  <a:srgbClr val="F07F09">
                    <a:tint val="88000"/>
                    <a:satMod val="150000"/>
                  </a:srgbClr>
                </a:solidFill>
              </a:rPr>
              <a:t>Alphabets of Sunday ~ Saturday</a:t>
            </a:r>
            <a:endParaRPr lang="zh-TW" altLang="en-US" sz="3200" dirty="0">
              <a:solidFill>
                <a:srgbClr val="F07F09">
                  <a:tint val="88000"/>
                  <a:satMod val="150000"/>
                </a:srgbClr>
              </a:solidFill>
            </a:endParaRPr>
          </a:p>
        </p:txBody>
      </p:sp>
      <p:sp>
        <p:nvSpPr>
          <p:cNvPr id="8" name="矩形 7"/>
          <p:cNvSpPr/>
          <p:nvPr/>
        </p:nvSpPr>
        <p:spPr>
          <a:xfrm>
            <a:off x="2423592" y="1772816"/>
            <a:ext cx="7787328" cy="523220"/>
          </a:xfrm>
          <a:prstGeom prst="rect">
            <a:avLst/>
          </a:prstGeom>
        </p:spPr>
        <p:txBody>
          <a:bodyPr wrap="square">
            <a:spAutoFit/>
          </a:bodyPr>
          <a:lstStyle/>
          <a:p>
            <a:r>
              <a:rPr lang="en-US" altLang="zh-TW" sz="2800" dirty="0">
                <a:solidFill>
                  <a:prstClr val="black"/>
                </a:solidFill>
              </a:rPr>
              <a:t>~ day		     name	     origin</a:t>
            </a:r>
            <a:endParaRPr lang="zh-TW" altLang="en-US" sz="2800" dirty="0">
              <a:solidFill>
                <a:prstClr val="black"/>
              </a:solidFill>
            </a:endParaRPr>
          </a:p>
        </p:txBody>
      </p:sp>
      <p:sp>
        <p:nvSpPr>
          <p:cNvPr id="9" name="副標題 2"/>
          <p:cNvSpPr txBox="1">
            <a:spLocks/>
          </p:cNvSpPr>
          <p:nvPr/>
        </p:nvSpPr>
        <p:spPr>
          <a:xfrm>
            <a:off x="7104112" y="5877272"/>
            <a:ext cx="3355986" cy="383028"/>
          </a:xfrm>
          <a:prstGeom prst="rect">
            <a:avLst/>
          </a:prstGeom>
        </p:spPr>
        <p:txBody>
          <a:bodyPr vert="horz" lIns="182880" tIns="0">
            <a:normAutofit fontScale="92500"/>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buClr>
                <a:srgbClr val="F07F09"/>
              </a:buClr>
            </a:pPr>
            <a:r>
              <a:rPr lang="en-US" altLang="zh-TW" dirty="0">
                <a:solidFill>
                  <a:prstClr val="black"/>
                </a:solidFill>
              </a:rPr>
              <a:t>Source: My own creation</a:t>
            </a:r>
          </a:p>
        </p:txBody>
      </p:sp>
      <p:sp>
        <p:nvSpPr>
          <p:cNvPr id="10" name="副標題 2"/>
          <p:cNvSpPr txBox="1">
            <a:spLocks/>
          </p:cNvSpPr>
          <p:nvPr/>
        </p:nvSpPr>
        <p:spPr>
          <a:xfrm>
            <a:off x="7104113" y="6187008"/>
            <a:ext cx="2807501" cy="554360"/>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buClr>
                <a:srgbClr val="F07F09"/>
              </a:buClr>
            </a:pPr>
            <a:r>
              <a:rPr lang="en-US" altLang="zh-TW" dirty="0">
                <a:solidFill>
                  <a:prstClr val="black"/>
                </a:solidFill>
              </a:rPr>
              <a:t>B00902002 </a:t>
            </a:r>
            <a:r>
              <a:rPr lang="zh-TW" altLang="en-US" dirty="0">
                <a:solidFill>
                  <a:prstClr val="black"/>
                </a:solidFill>
              </a:rPr>
              <a:t>陳建禎</a:t>
            </a:r>
            <a:endParaRPr lang="en-US" altLang="zh-TW" dirty="0">
              <a:solidFill>
                <a:prstClr val="black"/>
              </a:solidFill>
            </a:endParaRPr>
          </a:p>
        </p:txBody>
      </p:sp>
    </p:spTree>
    <p:extLst>
      <p:ext uri="{BB962C8B-B14F-4D97-AF65-F5344CB8AC3E}">
        <p14:creationId xmlns:p14="http://schemas.microsoft.com/office/powerpoint/2010/main" val="3742500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943735" y="1295327"/>
            <a:ext cx="8077723" cy="419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47" tIns="47624" rIns="95247" bIns="47624"/>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defTabSz="475455" fontAlgn="base" hangingPunct="0">
              <a:spcBef>
                <a:spcPct val="0"/>
              </a:spcBef>
              <a:spcAft>
                <a:spcPct val="0"/>
              </a:spcAft>
              <a:buClr>
                <a:srgbClr val="000000"/>
              </a:buClr>
              <a:buSzPct val="100000"/>
            </a:pPr>
            <a:r>
              <a:rPr lang="zh-TW" altLang="en-US" sz="2752">
                <a:latin typeface="標楷體" panose="03000509000000000000" pitchFamily="65" charset="-120"/>
                <a:ea typeface="標楷體" panose="03000509000000000000" pitchFamily="65" charset="-120"/>
              </a:rPr>
              <a:t>中山國中</a:t>
            </a:r>
            <a:r>
              <a:rPr lang="en-US" sz="2752">
                <a:latin typeface="標楷體" panose="03000509000000000000" pitchFamily="65" charset="-120"/>
                <a:ea typeface="標楷體" panose="03000509000000000000" pitchFamily="65" charset="-120"/>
              </a:rPr>
              <a:t>: </a:t>
            </a:r>
            <a:r>
              <a:rPr lang="zh-TW" altLang="en-US" sz="2752">
                <a:latin typeface="標楷體" panose="03000509000000000000" pitchFamily="65" charset="-120"/>
                <a:ea typeface="標楷體" panose="03000509000000000000" pitchFamily="65" charset="-120"/>
              </a:rPr>
              <a:t>一個學校的名子</a:t>
            </a:r>
          </a:p>
          <a:p>
            <a:pPr defTabSz="475455" fontAlgn="base" hangingPunct="0">
              <a:spcBef>
                <a:spcPct val="0"/>
              </a:spcBef>
              <a:spcAft>
                <a:spcPct val="0"/>
              </a:spcAft>
              <a:buClr>
                <a:srgbClr val="000000"/>
              </a:buClr>
              <a:buSzPct val="100000"/>
            </a:pPr>
            <a:endParaRPr lang="en-US" sz="2752">
              <a:latin typeface="標楷體" panose="03000509000000000000" pitchFamily="65" charset="-120"/>
              <a:ea typeface="標楷體" panose="03000509000000000000" pitchFamily="65" charset="-120"/>
            </a:endParaRPr>
          </a:p>
          <a:p>
            <a:pPr defTabSz="475455" fontAlgn="base" hangingPunct="0">
              <a:spcBef>
                <a:spcPct val="0"/>
              </a:spcBef>
              <a:spcAft>
                <a:spcPct val="0"/>
              </a:spcAft>
              <a:buClr>
                <a:srgbClr val="000000"/>
              </a:buClr>
              <a:buSzPct val="100000"/>
            </a:pPr>
            <a:r>
              <a:rPr lang="zh-TW" altLang="en-US" sz="2752">
                <a:latin typeface="標楷體" panose="03000509000000000000" pitchFamily="65" charset="-120"/>
                <a:ea typeface="標楷體" panose="03000509000000000000" pitchFamily="65" charset="-120"/>
              </a:rPr>
              <a:t>中國山中</a:t>
            </a:r>
            <a:r>
              <a:rPr lang="en-US" sz="2752">
                <a:latin typeface="標楷體" panose="03000509000000000000" pitchFamily="65" charset="-120"/>
                <a:ea typeface="標楷體" panose="03000509000000000000" pitchFamily="65" charset="-120"/>
              </a:rPr>
              <a:t>: </a:t>
            </a:r>
            <a:r>
              <a:rPr lang="zh-TW" altLang="en-US" sz="2752">
                <a:latin typeface="標楷體" panose="03000509000000000000" pitchFamily="65" charset="-120"/>
                <a:ea typeface="標楷體" panose="03000509000000000000" pitchFamily="65" charset="-120"/>
              </a:rPr>
              <a:t>將中山國中倒過來成了另一個意義</a:t>
            </a:r>
          </a:p>
          <a:p>
            <a:pPr defTabSz="475455" fontAlgn="base" hangingPunct="0">
              <a:spcBef>
                <a:spcPct val="0"/>
              </a:spcBef>
              <a:spcAft>
                <a:spcPct val="0"/>
              </a:spcAft>
              <a:buClr>
                <a:srgbClr val="000000"/>
              </a:buClr>
              <a:buSzPct val="100000"/>
            </a:pPr>
            <a:endParaRPr lang="en-US" sz="2752">
              <a:latin typeface="標楷體" panose="03000509000000000000" pitchFamily="65" charset="-120"/>
              <a:ea typeface="標楷體" panose="03000509000000000000" pitchFamily="65" charset="-120"/>
            </a:endParaRPr>
          </a:p>
          <a:p>
            <a:pPr defTabSz="475455" fontAlgn="base" hangingPunct="0">
              <a:spcBef>
                <a:spcPct val="0"/>
              </a:spcBef>
              <a:spcAft>
                <a:spcPct val="0"/>
              </a:spcAft>
              <a:buClr>
                <a:srgbClr val="000000"/>
              </a:buClr>
              <a:buSzPct val="100000"/>
            </a:pPr>
            <a:r>
              <a:rPr lang="zh-TW" altLang="en-US" sz="2752">
                <a:latin typeface="標楷體" panose="03000509000000000000" pitchFamily="65" charset="-120"/>
                <a:ea typeface="標楷體" panose="03000509000000000000" pitchFamily="65" charset="-120"/>
              </a:rPr>
              <a:t>將中山國中和中國山中連起來成了一個回文</a:t>
            </a:r>
          </a:p>
          <a:p>
            <a:pPr defTabSz="475455" fontAlgn="base" hangingPunct="0">
              <a:spcBef>
                <a:spcPct val="0"/>
              </a:spcBef>
              <a:spcAft>
                <a:spcPct val="0"/>
              </a:spcAft>
              <a:buClr>
                <a:srgbClr val="000000"/>
              </a:buClr>
              <a:buSzPct val="100000"/>
            </a:pPr>
            <a:endParaRPr lang="en-US" sz="2752">
              <a:latin typeface="標楷體" panose="03000509000000000000" pitchFamily="65" charset="-120"/>
              <a:ea typeface="標楷體" panose="03000509000000000000" pitchFamily="65" charset="-120"/>
            </a:endParaRPr>
          </a:p>
          <a:p>
            <a:pPr defTabSz="475455" fontAlgn="base" hangingPunct="0">
              <a:spcBef>
                <a:spcPct val="0"/>
              </a:spcBef>
              <a:spcAft>
                <a:spcPct val="0"/>
              </a:spcAft>
              <a:buClr>
                <a:srgbClr val="000000"/>
              </a:buClr>
              <a:buSzPct val="100000"/>
            </a:pPr>
            <a:r>
              <a:rPr lang="zh-TW" altLang="en-US" sz="3387" b="1">
                <a:latin typeface="標楷體" panose="03000509000000000000" pitchFamily="65" charset="-120"/>
                <a:ea typeface="標楷體" panose="03000509000000000000" pitchFamily="65" charset="-120"/>
              </a:rPr>
              <a:t>中山國中在中國山中</a:t>
            </a:r>
          </a:p>
          <a:p>
            <a:pPr defTabSz="475455" fontAlgn="base" hangingPunct="0">
              <a:spcBef>
                <a:spcPct val="0"/>
              </a:spcBef>
              <a:spcAft>
                <a:spcPct val="0"/>
              </a:spcAft>
              <a:buClr>
                <a:srgbClr val="000000"/>
              </a:buClr>
              <a:buSzPct val="100000"/>
            </a:pPr>
            <a:endParaRPr lang="en-US" sz="2752">
              <a:latin typeface="標楷體" panose="03000509000000000000" pitchFamily="65" charset="-120"/>
              <a:ea typeface="標楷體" panose="03000509000000000000" pitchFamily="65" charset="-120"/>
            </a:endParaRPr>
          </a:p>
          <a:p>
            <a:pPr defTabSz="475455" fontAlgn="base" hangingPunct="0">
              <a:spcBef>
                <a:spcPct val="0"/>
              </a:spcBef>
              <a:spcAft>
                <a:spcPct val="0"/>
              </a:spcAft>
              <a:buClr>
                <a:srgbClr val="000000"/>
              </a:buClr>
              <a:buSzPct val="100000"/>
            </a:pPr>
            <a:r>
              <a:rPr lang="en-US" sz="2752">
                <a:latin typeface="標楷體" panose="03000509000000000000" pitchFamily="65" charset="-120"/>
                <a:ea typeface="標楷體" panose="03000509000000000000" pitchFamily="65" charset="-120"/>
              </a:rPr>
              <a:t>                            P02922004 </a:t>
            </a:r>
            <a:r>
              <a:rPr lang="zh-TW" altLang="en-US" sz="2752">
                <a:latin typeface="標楷體" panose="03000509000000000000" pitchFamily="65" charset="-120"/>
                <a:ea typeface="標楷體" panose="03000509000000000000" pitchFamily="65" charset="-120"/>
              </a:rPr>
              <a:t>潘世璋</a:t>
            </a:r>
          </a:p>
        </p:txBody>
      </p:sp>
    </p:spTree>
    <p:extLst>
      <p:ext uri="{BB962C8B-B14F-4D97-AF65-F5344CB8AC3E}">
        <p14:creationId xmlns:p14="http://schemas.microsoft.com/office/powerpoint/2010/main" val="32640803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91544" y="620688"/>
            <a:ext cx="8183880" cy="864096"/>
          </a:xfrm>
        </p:spPr>
        <p:txBody>
          <a:bodyPr>
            <a:normAutofit/>
          </a:bodyPr>
          <a:lstStyle/>
          <a:p>
            <a:pPr algn="ctr"/>
            <a:r>
              <a:rPr lang="en-US" altLang="zh-TW" sz="3800" dirty="0"/>
              <a:t>Weak palindromic sequence</a:t>
            </a:r>
            <a:endParaRPr lang="zh-TW" altLang="en-US" sz="3800" dirty="0"/>
          </a:p>
        </p:txBody>
      </p:sp>
      <p:sp>
        <p:nvSpPr>
          <p:cNvPr id="4" name="矩形 3"/>
          <p:cNvSpPr/>
          <p:nvPr/>
        </p:nvSpPr>
        <p:spPr>
          <a:xfrm>
            <a:off x="2999656" y="2276872"/>
            <a:ext cx="6408712" cy="1077218"/>
          </a:xfrm>
          <a:prstGeom prst="rect">
            <a:avLst/>
          </a:prstGeom>
        </p:spPr>
        <p:txBody>
          <a:bodyPr wrap="square">
            <a:spAutoFit/>
          </a:bodyPr>
          <a:lstStyle/>
          <a:p>
            <a:pPr algn="ctr"/>
            <a:r>
              <a:rPr lang="zh-TW" altLang="en-US" sz="3200" dirty="0">
                <a:solidFill>
                  <a:prstClr val="black"/>
                </a:solidFill>
              </a:rPr>
              <a:t>福利不是問題，問題是沒福利。</a:t>
            </a:r>
            <a:endParaRPr lang="en-US" altLang="zh-TW" sz="3200" dirty="0">
              <a:solidFill>
                <a:prstClr val="black"/>
              </a:solidFill>
            </a:endParaRPr>
          </a:p>
          <a:p>
            <a:pPr algn="ctr"/>
            <a:r>
              <a:rPr lang="zh-TW" altLang="en-US" sz="3200" dirty="0">
                <a:solidFill>
                  <a:prstClr val="black"/>
                </a:solidFill>
              </a:rPr>
              <a:t>錢不是問題，問題是沒錢。</a:t>
            </a:r>
          </a:p>
        </p:txBody>
      </p:sp>
      <p:sp>
        <p:nvSpPr>
          <p:cNvPr id="5" name="矩形 4"/>
          <p:cNvSpPr/>
          <p:nvPr/>
        </p:nvSpPr>
        <p:spPr>
          <a:xfrm>
            <a:off x="1091952" y="5435932"/>
            <a:ext cx="4572000" cy="369332"/>
          </a:xfrm>
          <a:prstGeom prst="rect">
            <a:avLst/>
          </a:prstGeom>
        </p:spPr>
        <p:txBody>
          <a:bodyPr>
            <a:spAutoFit/>
          </a:bodyPr>
          <a:lstStyle/>
          <a:p>
            <a:pPr algn="ctr"/>
            <a:r>
              <a:rPr lang="en-US" altLang="zh-TW" dirty="0">
                <a:solidFill>
                  <a:prstClr val="black"/>
                </a:solidFill>
              </a:rPr>
              <a:t>B00902002</a:t>
            </a:r>
            <a:r>
              <a:rPr lang="zh-TW" altLang="en-US" dirty="0">
                <a:solidFill>
                  <a:prstClr val="black"/>
                </a:solidFill>
              </a:rPr>
              <a:t> 陳建禎</a:t>
            </a:r>
          </a:p>
        </p:txBody>
      </p:sp>
      <p:sp>
        <p:nvSpPr>
          <p:cNvPr id="6" name="矩形 5"/>
          <p:cNvSpPr/>
          <p:nvPr/>
        </p:nvSpPr>
        <p:spPr>
          <a:xfrm>
            <a:off x="1019944" y="5013176"/>
            <a:ext cx="4572000" cy="369332"/>
          </a:xfrm>
          <a:prstGeom prst="rect">
            <a:avLst/>
          </a:prstGeom>
        </p:spPr>
        <p:txBody>
          <a:bodyPr>
            <a:spAutoFit/>
          </a:bodyPr>
          <a:lstStyle/>
          <a:p>
            <a:pPr algn="ctr"/>
            <a:r>
              <a:rPr lang="en-US" altLang="zh-TW" dirty="0">
                <a:solidFill>
                  <a:prstClr val="black"/>
                </a:solidFill>
              </a:rPr>
              <a:t>Source: Internet</a:t>
            </a:r>
            <a:endParaRPr lang="zh-TW" altLang="en-US" dirty="0">
              <a:solidFill>
                <a:prstClr val="black"/>
              </a:solidFill>
            </a:endParaRPr>
          </a:p>
        </p:txBody>
      </p:sp>
      <p:sp>
        <p:nvSpPr>
          <p:cNvPr id="7" name="矩形 6"/>
          <p:cNvSpPr/>
          <p:nvPr/>
        </p:nvSpPr>
        <p:spPr>
          <a:xfrm>
            <a:off x="2135560" y="4365104"/>
            <a:ext cx="7920880" cy="400110"/>
          </a:xfrm>
          <a:prstGeom prst="rect">
            <a:avLst/>
          </a:prstGeom>
        </p:spPr>
        <p:txBody>
          <a:bodyPr wrap="square">
            <a:spAutoFit/>
          </a:bodyPr>
          <a:lstStyle/>
          <a:p>
            <a:pPr algn="ctr"/>
            <a:r>
              <a:rPr lang="zh-TW" altLang="en-US" sz="2000" dirty="0">
                <a:solidFill>
                  <a:prstClr val="black"/>
                </a:solidFill>
              </a:rPr>
              <a:t>雖然不是嚴謹的回文，但覺得蠻有意思的，就節錄下來，給大家參考</a:t>
            </a:r>
          </a:p>
        </p:txBody>
      </p:sp>
    </p:spTree>
    <p:extLst>
      <p:ext uri="{BB962C8B-B14F-4D97-AF65-F5344CB8AC3E}">
        <p14:creationId xmlns:p14="http://schemas.microsoft.com/office/powerpoint/2010/main" val="1766684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回文詩 </a:t>
            </a:r>
            <a:r>
              <a:rPr lang="en-US" altLang="zh-TW" dirty="0" smtClean="0"/>
              <a:t>-</a:t>
            </a:r>
            <a:r>
              <a:rPr lang="zh-TW" altLang="en-US" dirty="0" smtClean="0"/>
              <a:t>宋代 李禺</a:t>
            </a:r>
            <a:r>
              <a:rPr lang="en-US" altLang="zh-TW" dirty="0" smtClean="0"/>
              <a:t>《</a:t>
            </a:r>
            <a:r>
              <a:rPr lang="zh-TW" altLang="en-US" dirty="0"/>
              <a:t>夫妻互憶回文詩</a:t>
            </a:r>
            <a:r>
              <a:rPr lang="en-US" altLang="zh-TW" dirty="0"/>
              <a:t>》</a:t>
            </a:r>
            <a:endParaRPr lang="zh-TW" altLang="en-US" dirty="0"/>
          </a:p>
        </p:txBody>
      </p:sp>
      <p:sp>
        <p:nvSpPr>
          <p:cNvPr id="3" name="內容版面配置區 2"/>
          <p:cNvSpPr>
            <a:spLocks noGrp="1"/>
          </p:cNvSpPr>
          <p:nvPr>
            <p:ph idx="1"/>
          </p:nvPr>
        </p:nvSpPr>
        <p:spPr/>
        <p:txBody>
          <a:bodyPr>
            <a:normAutofit fontScale="92500" lnSpcReduction="10000"/>
          </a:bodyPr>
          <a:lstStyle/>
          <a:p>
            <a:pPr>
              <a:spcBef>
                <a:spcPts val="1200"/>
              </a:spcBef>
            </a:pPr>
            <a:r>
              <a:rPr lang="zh-TW" altLang="en-US" dirty="0" smtClean="0"/>
              <a:t>原詩</a:t>
            </a:r>
            <a:r>
              <a:rPr lang="en-US" altLang="zh-TW" dirty="0" smtClean="0"/>
              <a:t>:</a:t>
            </a:r>
          </a:p>
          <a:p>
            <a:pPr marL="457200" lvl="1" indent="0">
              <a:spcBef>
                <a:spcPts val="1200"/>
              </a:spcBef>
              <a:buNone/>
            </a:pPr>
            <a:r>
              <a:rPr lang="zh-TW" altLang="en-US" dirty="0" smtClean="0"/>
              <a:t>枯眼望遙山隔水，往來曾見幾心知。</a:t>
            </a:r>
          </a:p>
          <a:p>
            <a:pPr marL="457200" lvl="1" indent="0">
              <a:buNone/>
            </a:pPr>
            <a:r>
              <a:rPr lang="zh-TW" altLang="en-US" dirty="0" smtClean="0"/>
              <a:t>壺空怕酌一杯酒，筆下難成和韻詩。</a:t>
            </a:r>
          </a:p>
          <a:p>
            <a:pPr marL="457200" lvl="1" indent="0">
              <a:buNone/>
            </a:pPr>
            <a:r>
              <a:rPr lang="zh-TW" altLang="en-US" dirty="0" smtClean="0"/>
              <a:t>迷路阻人離別久，訊音無雁寄回遲。</a:t>
            </a:r>
          </a:p>
          <a:p>
            <a:pPr marL="457200" lvl="1" indent="0">
              <a:buNone/>
            </a:pPr>
            <a:r>
              <a:rPr lang="zh-TW" altLang="en-US" dirty="0" smtClean="0"/>
              <a:t>孤燈夜守長寥寂，夫憶妻兮父憶兒。</a:t>
            </a:r>
          </a:p>
          <a:p>
            <a:r>
              <a:rPr lang="zh-TW" altLang="en-US" dirty="0" smtClean="0"/>
              <a:t>每句倒過來念</a:t>
            </a:r>
            <a:r>
              <a:rPr lang="en-US" altLang="zh-TW" dirty="0" smtClean="0"/>
              <a:t>:</a:t>
            </a:r>
            <a:endParaRPr lang="en-US" altLang="zh-TW" dirty="0"/>
          </a:p>
          <a:p>
            <a:pPr marL="457200" lvl="1" indent="0">
              <a:buNone/>
            </a:pPr>
            <a:r>
              <a:rPr lang="zh-TW" altLang="en-US" dirty="0"/>
              <a:t>兒憶父兮妻憶夫，寂寥長守夜燈孤。</a:t>
            </a:r>
            <a:endParaRPr lang="zh-TW" altLang="en-US" sz="4000" dirty="0"/>
          </a:p>
          <a:p>
            <a:pPr marL="457200" lvl="1" indent="0">
              <a:buNone/>
            </a:pPr>
            <a:r>
              <a:rPr lang="zh-TW" altLang="en-US" dirty="0"/>
              <a:t>遲回寄雁無音訊，久別離人阻路途。</a:t>
            </a:r>
            <a:endParaRPr lang="zh-TW" altLang="en-US" sz="4000" dirty="0"/>
          </a:p>
          <a:p>
            <a:pPr marL="457200" lvl="1" indent="0">
              <a:buNone/>
            </a:pPr>
            <a:r>
              <a:rPr lang="zh-TW" altLang="en-US" dirty="0"/>
              <a:t>詩韻和成難下筆，酒杯一酌怕空壺。</a:t>
            </a:r>
            <a:endParaRPr lang="zh-TW" altLang="en-US" sz="4000" dirty="0"/>
          </a:p>
          <a:p>
            <a:pPr marL="457200" lvl="1" indent="0">
              <a:buNone/>
            </a:pPr>
            <a:r>
              <a:rPr lang="zh-TW" altLang="en-US" dirty="0"/>
              <a:t>知心幾見曾來往，水隔山遙望眼</a:t>
            </a:r>
            <a:r>
              <a:rPr lang="zh-TW" altLang="en-US" dirty="0" smtClean="0"/>
              <a:t>枯。</a:t>
            </a:r>
            <a:endParaRPr lang="zh-TW" altLang="en-US" sz="4000" dirty="0"/>
          </a:p>
          <a:p>
            <a:r>
              <a:rPr lang="zh-TW" altLang="en-US" dirty="0" smtClean="0"/>
              <a:t>電子所  碩一  林展翔  </a:t>
            </a:r>
            <a:r>
              <a:rPr lang="en-US" altLang="zh-TW" dirty="0" smtClean="0"/>
              <a:t>R04943031</a:t>
            </a:r>
          </a:p>
          <a:p>
            <a:endParaRPr lang="en-US" altLang="zh-TW" dirty="0" smtClean="0"/>
          </a:p>
          <a:p>
            <a:endParaRPr lang="zh-TW" altLang="en-US" dirty="0"/>
          </a:p>
        </p:txBody>
      </p:sp>
    </p:spTree>
    <p:extLst>
      <p:ext uri="{BB962C8B-B14F-4D97-AF65-F5344CB8AC3E}">
        <p14:creationId xmlns:p14="http://schemas.microsoft.com/office/powerpoint/2010/main" val="1722894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04112" y="6309320"/>
            <a:ext cx="3312368" cy="369332"/>
          </a:xfrm>
          <a:prstGeom prst="rect">
            <a:avLst/>
          </a:prstGeom>
          <a:noFill/>
        </p:spPr>
        <p:txBody>
          <a:bodyPr wrap="square" rtlCol="0">
            <a:spAutoFit/>
          </a:bodyPr>
          <a:lstStyle/>
          <a:p>
            <a:r>
              <a:rPr lang="zh-TW" altLang="en-US" dirty="0">
                <a:solidFill>
                  <a:prstClr val="black"/>
                </a:solidFill>
              </a:rPr>
              <a:t>網媒二 </a:t>
            </a:r>
            <a:r>
              <a:rPr lang="en-US" altLang="zh-TW" dirty="0">
                <a:solidFill>
                  <a:prstClr val="black"/>
                </a:solidFill>
              </a:rPr>
              <a:t>R03944005 </a:t>
            </a:r>
            <a:r>
              <a:rPr lang="zh-TW" altLang="en-US" dirty="0">
                <a:solidFill>
                  <a:prstClr val="black"/>
                </a:solidFill>
              </a:rPr>
              <a:t>莊智堯</a:t>
            </a:r>
          </a:p>
        </p:txBody>
      </p:sp>
      <p:sp>
        <p:nvSpPr>
          <p:cNvPr id="5" name="文字方塊 4"/>
          <p:cNvSpPr txBox="1"/>
          <p:nvPr/>
        </p:nvSpPr>
        <p:spPr>
          <a:xfrm>
            <a:off x="2639616" y="332657"/>
            <a:ext cx="7848872" cy="5447645"/>
          </a:xfrm>
          <a:prstGeom prst="rect">
            <a:avLst/>
          </a:prstGeom>
          <a:noFill/>
        </p:spPr>
        <p:txBody>
          <a:bodyPr wrap="square" rtlCol="0">
            <a:spAutoFit/>
          </a:bodyPr>
          <a:lstStyle/>
          <a:p>
            <a:pPr algn="ctr"/>
            <a:r>
              <a:rPr lang="zh-TW" altLang="en-US" sz="2400" dirty="0">
                <a:solidFill>
                  <a:prstClr val="black"/>
                </a:solidFill>
              </a:rPr>
              <a:t>回文對聯</a:t>
            </a:r>
            <a:endParaRPr lang="en-US" altLang="zh-TW" sz="2400" dirty="0">
              <a:solidFill>
                <a:prstClr val="black"/>
              </a:solidFill>
            </a:endParaRPr>
          </a:p>
          <a:p>
            <a:endParaRPr lang="en-US" altLang="zh-TW" dirty="0">
              <a:solidFill>
                <a:prstClr val="black"/>
              </a:solidFill>
            </a:endParaRPr>
          </a:p>
          <a:p>
            <a:r>
              <a:rPr lang="en-US" altLang="zh-TW" dirty="0">
                <a:solidFill>
                  <a:prstClr val="black"/>
                </a:solidFill>
              </a:rPr>
              <a:t>“</a:t>
            </a:r>
            <a:r>
              <a:rPr lang="zh-TW" altLang="en-US" dirty="0">
                <a:solidFill>
                  <a:prstClr val="black"/>
                </a:solidFill>
              </a:rPr>
              <a:t>上海自來水來自海上</a:t>
            </a:r>
            <a:r>
              <a:rPr lang="en-US" altLang="zh-TW" dirty="0">
                <a:solidFill>
                  <a:prstClr val="black"/>
                </a:solidFill>
              </a:rPr>
              <a:t>”</a:t>
            </a:r>
          </a:p>
          <a:p>
            <a:r>
              <a:rPr lang="zh-TW" altLang="en-US" dirty="0">
                <a:solidFill>
                  <a:prstClr val="black"/>
                </a:solidFill>
              </a:rPr>
              <a:t>是當初苗栗縣政府公開有獎徵答，希望有人能提供上句的下聯。</a:t>
            </a:r>
            <a:endParaRPr lang="en-US" altLang="zh-TW" dirty="0">
              <a:solidFill>
                <a:prstClr val="black"/>
              </a:solidFill>
            </a:endParaRPr>
          </a:p>
          <a:p>
            <a:r>
              <a:rPr lang="zh-TW" altLang="en-US" dirty="0">
                <a:solidFill>
                  <a:prstClr val="black"/>
                </a:solidFill>
              </a:rPr>
              <a:t>對聯除了要回文之外，詞性也要求要對得工整，最後由各方專家評鑑後，下聯仍是從缺。</a:t>
            </a:r>
            <a:endParaRPr lang="en-US" altLang="zh-TW" dirty="0">
              <a:solidFill>
                <a:prstClr val="black"/>
              </a:solidFill>
            </a:endParaRPr>
          </a:p>
          <a:p>
            <a:r>
              <a:rPr lang="zh-TW" altLang="en-US" dirty="0">
                <a:solidFill>
                  <a:prstClr val="black"/>
                </a:solidFill>
              </a:rPr>
              <a:t>下面是其他人投稿的內容</a:t>
            </a:r>
            <a:r>
              <a:rPr lang="en-US" altLang="zh-TW" dirty="0">
                <a:solidFill>
                  <a:prstClr val="black"/>
                </a:solidFill>
              </a:rPr>
              <a:t>:</a:t>
            </a:r>
          </a:p>
          <a:p>
            <a:r>
              <a:rPr lang="zh-TW" altLang="en-US" dirty="0">
                <a:solidFill>
                  <a:prstClr val="black"/>
                </a:solidFill>
              </a:rPr>
              <a:t>西湖垂柳絲柳垂湖西 </a:t>
            </a:r>
            <a:br>
              <a:rPr lang="zh-TW" altLang="en-US" dirty="0">
                <a:solidFill>
                  <a:prstClr val="black"/>
                </a:solidFill>
              </a:rPr>
            </a:br>
            <a:r>
              <a:rPr lang="zh-TW" altLang="en-US" dirty="0">
                <a:solidFill>
                  <a:prstClr val="black"/>
                </a:solidFill>
              </a:rPr>
              <a:t>山西會仙橋仙會西山 </a:t>
            </a:r>
            <a:br>
              <a:rPr lang="zh-TW" altLang="en-US" dirty="0">
                <a:solidFill>
                  <a:prstClr val="black"/>
                </a:solidFill>
              </a:rPr>
            </a:br>
            <a:r>
              <a:rPr lang="zh-TW" altLang="en-US" dirty="0">
                <a:solidFill>
                  <a:prstClr val="black"/>
                </a:solidFill>
              </a:rPr>
              <a:t>花蓮浣紗女紗浣蓮花 </a:t>
            </a:r>
            <a:br>
              <a:rPr lang="zh-TW" altLang="en-US" dirty="0">
                <a:solidFill>
                  <a:prstClr val="black"/>
                </a:solidFill>
              </a:rPr>
            </a:br>
            <a:r>
              <a:rPr lang="zh-TW" altLang="en-US" dirty="0">
                <a:solidFill>
                  <a:prstClr val="black"/>
                </a:solidFill>
              </a:rPr>
              <a:t>洛河飄香茶香飄河洛 </a:t>
            </a:r>
            <a:endParaRPr lang="en-US" altLang="zh-TW" dirty="0">
              <a:solidFill>
                <a:prstClr val="black"/>
              </a:solidFill>
            </a:endParaRPr>
          </a:p>
          <a:p>
            <a:r>
              <a:rPr lang="zh-TW" altLang="en-US" dirty="0">
                <a:solidFill>
                  <a:prstClr val="black"/>
                </a:solidFill>
              </a:rPr>
              <a:t>狂風暴雨夜雨暴風狂</a:t>
            </a:r>
            <a:endParaRPr lang="en-US" altLang="zh-TW" dirty="0">
              <a:solidFill>
                <a:prstClr val="black"/>
              </a:solidFill>
            </a:endParaRPr>
          </a:p>
          <a:p>
            <a:r>
              <a:rPr lang="zh-TW" altLang="en-US" dirty="0">
                <a:solidFill>
                  <a:prstClr val="black"/>
                </a:solidFill>
              </a:rPr>
              <a:t>中山停雲堂雲停山中 </a:t>
            </a:r>
            <a:br>
              <a:rPr lang="zh-TW" altLang="en-US" dirty="0">
                <a:solidFill>
                  <a:prstClr val="black"/>
                </a:solidFill>
              </a:rPr>
            </a:br>
            <a:r>
              <a:rPr lang="zh-TW" altLang="en-US" dirty="0">
                <a:solidFill>
                  <a:prstClr val="black"/>
                </a:solidFill>
              </a:rPr>
              <a:t>馬下花香聞香花下馬 </a:t>
            </a:r>
            <a:br>
              <a:rPr lang="zh-TW" altLang="en-US" dirty="0">
                <a:solidFill>
                  <a:prstClr val="black"/>
                </a:solidFill>
              </a:rPr>
            </a:br>
            <a:r>
              <a:rPr lang="zh-TW" altLang="en-US" dirty="0">
                <a:solidFill>
                  <a:prstClr val="black"/>
                </a:solidFill>
              </a:rPr>
              <a:t>西湖靈隱寺隱靈湖西 </a:t>
            </a:r>
            <a:br>
              <a:rPr lang="zh-TW" altLang="en-US" dirty="0">
                <a:solidFill>
                  <a:prstClr val="black"/>
                </a:solidFill>
              </a:rPr>
            </a:br>
            <a:r>
              <a:rPr lang="zh-TW" altLang="en-US" dirty="0">
                <a:solidFill>
                  <a:prstClr val="black"/>
                </a:solidFill>
              </a:rPr>
              <a:t>天上龍捲風捲龍上天</a:t>
            </a:r>
            <a:endParaRPr lang="en-US" altLang="zh-TW" dirty="0">
              <a:solidFill>
                <a:prstClr val="black"/>
              </a:solidFill>
            </a:endParaRPr>
          </a:p>
          <a:p>
            <a:endParaRPr lang="en-US" altLang="zh-TW" dirty="0">
              <a:solidFill>
                <a:prstClr val="black"/>
              </a:solidFill>
            </a:endParaRPr>
          </a:p>
          <a:p>
            <a:r>
              <a:rPr lang="zh-TW" altLang="en-US" dirty="0">
                <a:solidFill>
                  <a:prstClr val="black"/>
                </a:solidFill>
              </a:rPr>
              <a:t>光是利用回文來造出通順的句子就已經是很困難的事情了，不過匯集了各方的創意，還是仍有相當不錯或是有趣的句子，也體現了中文的神奇之處。</a:t>
            </a:r>
          </a:p>
        </p:txBody>
      </p:sp>
    </p:spTree>
    <p:extLst>
      <p:ext uri="{BB962C8B-B14F-4D97-AF65-F5344CB8AC3E}">
        <p14:creationId xmlns:p14="http://schemas.microsoft.com/office/powerpoint/2010/main" val="4150385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R04943145 </a:t>
            </a:r>
            <a:r>
              <a:rPr lang="zh-TW" altLang="en-US" dirty="0" smtClean="0"/>
              <a:t>盧林俊</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1026" name="Picture 2" descr="C:\Users\x0238696\Desktop\11149809408454727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2" y="762000"/>
            <a:ext cx="4365625" cy="4212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1" y="2331184"/>
            <a:ext cx="3464359" cy="1631216"/>
          </a:xfrm>
          <a:prstGeom prst="rect">
            <a:avLst/>
          </a:prstGeom>
          <a:noFill/>
        </p:spPr>
        <p:txBody>
          <a:bodyPr wrap="square" rtlCol="0">
            <a:spAutoFit/>
          </a:bodyPr>
          <a:lstStyle/>
          <a:p>
            <a:r>
              <a:rPr lang="zh-TW" altLang="en-US" sz="2500" dirty="0">
                <a:solidFill>
                  <a:prstClr val="black"/>
                </a:solidFill>
                <a:latin typeface="微軟正黑體" panose="020B0604030504040204" pitchFamily="34" charset="-120"/>
              </a:rPr>
              <a:t>從任何一字起或左行或右行</a:t>
            </a:r>
            <a:r>
              <a:rPr lang="en-US" altLang="zh-TW" sz="2500" dirty="0">
                <a:solidFill>
                  <a:prstClr val="black"/>
                </a:solidFill>
                <a:latin typeface="微軟正黑體" panose="020B0604030504040204" pitchFamily="34" charset="-120"/>
              </a:rPr>
              <a:t>, </a:t>
            </a:r>
            <a:r>
              <a:rPr lang="zh-TW" altLang="en-US" sz="2500" dirty="0">
                <a:solidFill>
                  <a:prstClr val="black"/>
                </a:solidFill>
                <a:latin typeface="微軟正黑體" panose="020B0604030504040204" pitchFamily="34" charset="-120"/>
              </a:rPr>
              <a:t>皆成二句四言詩</a:t>
            </a:r>
            <a:r>
              <a:rPr lang="en-US" altLang="zh-TW" sz="2500" dirty="0">
                <a:solidFill>
                  <a:prstClr val="black"/>
                </a:solidFill>
                <a:latin typeface="微軟正黑體" panose="020B0604030504040204" pitchFamily="34" charset="-120"/>
              </a:rPr>
              <a:t>, </a:t>
            </a:r>
            <a:r>
              <a:rPr lang="zh-TW" altLang="en-US" sz="2500" dirty="0">
                <a:solidFill>
                  <a:prstClr val="black"/>
                </a:solidFill>
                <a:latin typeface="微軟正黑體" panose="020B0604030504040204" pitchFamily="34" charset="-120"/>
              </a:rPr>
              <a:t>是某日本人茶壺上銘</a:t>
            </a:r>
            <a:r>
              <a:rPr lang="en-US" altLang="zh-TW" sz="2500" dirty="0">
                <a:solidFill>
                  <a:prstClr val="black"/>
                </a:solidFill>
                <a:latin typeface="微軟正黑體" panose="020B0604030504040204" pitchFamily="34" charset="-120"/>
              </a:rPr>
              <a:t>!</a:t>
            </a:r>
            <a:r>
              <a:rPr lang="zh-TW" altLang="en-US" sz="2500" dirty="0">
                <a:solidFill>
                  <a:prstClr val="black"/>
                </a:solidFill>
                <a:latin typeface="微軟正黑體" panose="020B0604030504040204" pitchFamily="34" charset="-120"/>
              </a:rPr>
              <a:t> 十分有趣</a:t>
            </a:r>
            <a:r>
              <a:rPr lang="en-US" altLang="zh-TW" sz="2500" dirty="0">
                <a:solidFill>
                  <a:prstClr val="black"/>
                </a:solidFill>
                <a:latin typeface="微軟正黑體" panose="020B0604030504040204" pitchFamily="34" charset="-120"/>
              </a:rPr>
              <a:t>!</a:t>
            </a:r>
            <a:endParaRPr lang="en-US" sz="2500" dirty="0">
              <a:solidFill>
                <a:prstClr val="black"/>
              </a:solidFill>
              <a:latin typeface=""/>
              <a:ea typeface="+mj-ea"/>
            </a:endParaRPr>
          </a:p>
        </p:txBody>
      </p:sp>
    </p:spTree>
    <p:extLst>
      <p:ext uri="{BB962C8B-B14F-4D97-AF65-F5344CB8AC3E}">
        <p14:creationId xmlns:p14="http://schemas.microsoft.com/office/powerpoint/2010/main" val="337620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3384" y="296562"/>
            <a:ext cx="9144000" cy="2166551"/>
          </a:xfrm>
        </p:spPr>
        <p:txBody>
          <a:bodyPr>
            <a:normAutofit fontScale="90000"/>
          </a:bodyPr>
          <a:lstStyle/>
          <a:p>
            <a:pPr algn="l"/>
            <a:r>
              <a:rPr lang="en-US" altLang="zh-TW" sz="2800" dirty="0" smtClean="0"/>
              <a:t/>
            </a:r>
            <a:br>
              <a:rPr lang="en-US" altLang="zh-TW" sz="2800" dirty="0" smtClean="0"/>
            </a:br>
            <a:r>
              <a:rPr lang="zh-TW" altLang="en-US" sz="2800" dirty="0" smtClean="0"/>
              <a:t>資工系 趙叡</a:t>
            </a:r>
            <a:r>
              <a:rPr lang="en-US" altLang="zh-TW" sz="2800" dirty="0" smtClean="0"/>
              <a:t/>
            </a:r>
            <a:br>
              <a:rPr lang="en-US" altLang="zh-TW" sz="2800" dirty="0" smtClean="0"/>
            </a:br>
            <a:r>
              <a:rPr lang="en-US" altLang="zh-TW" sz="2800" dirty="0" smtClean="0"/>
              <a:t/>
            </a:r>
            <a:br>
              <a:rPr lang="en-US" altLang="zh-TW" sz="2800" dirty="0" smtClean="0"/>
            </a:br>
            <a:r>
              <a:rPr lang="zh-TW" altLang="en-US" sz="2800" dirty="0" smtClean="0"/>
              <a:t>以下有個數列</a:t>
            </a:r>
            <a:r>
              <a:rPr lang="en-US" altLang="zh-TW" sz="2800" dirty="0" smtClean="0"/>
              <a:t/>
            </a:r>
            <a:br>
              <a:rPr lang="en-US" altLang="zh-TW" sz="2800" dirty="0" smtClean="0"/>
            </a:br>
            <a:r>
              <a:rPr lang="en-US" altLang="zh-TW" sz="2800" dirty="0" smtClean="0"/>
              <a:t>77</a:t>
            </a:r>
            <a:r>
              <a:rPr lang="en-US" altLang="zh-TW" sz="2800" dirty="0"/>
              <a:t> 49 36 </a:t>
            </a:r>
            <a:r>
              <a:rPr lang="en-US" altLang="zh-TW" sz="2800" dirty="0" smtClean="0"/>
              <a:t>18</a:t>
            </a:r>
            <a:r>
              <a:rPr lang="zh-TW" altLang="en-US" sz="2800" dirty="0" smtClean="0"/>
              <a:t> </a:t>
            </a:r>
            <a:r>
              <a:rPr lang="en-US" altLang="zh-TW" sz="2800" dirty="0" smtClean="0"/>
              <a:t>()</a:t>
            </a:r>
            <a:br>
              <a:rPr lang="en-US" altLang="zh-TW" sz="2800" dirty="0" smtClean="0"/>
            </a:br>
            <a:r>
              <a:rPr lang="zh-TW" altLang="en-US" sz="2800" dirty="0" smtClean="0"/>
              <a:t>請問括弧中要填哪一個呢</a:t>
            </a:r>
            <a:r>
              <a:rPr lang="en-US" altLang="zh-TW" sz="2800" dirty="0"/>
              <a:t>?</a:t>
            </a:r>
            <a:endParaRPr lang="zh-TW" altLang="en-US" sz="2800" dirty="0"/>
          </a:p>
        </p:txBody>
      </p:sp>
      <p:sp>
        <p:nvSpPr>
          <p:cNvPr id="3" name="副標題 2"/>
          <p:cNvSpPr>
            <a:spLocks noGrp="1"/>
          </p:cNvSpPr>
          <p:nvPr>
            <p:ph type="subTitle" idx="1"/>
          </p:nvPr>
        </p:nvSpPr>
        <p:spPr>
          <a:xfrm>
            <a:off x="1433384" y="2737064"/>
            <a:ext cx="9144000" cy="3531931"/>
          </a:xfrm>
        </p:spPr>
        <p:txBody>
          <a:bodyPr>
            <a:normAutofit/>
          </a:bodyPr>
          <a:lstStyle/>
          <a:p>
            <a:pPr algn="l"/>
            <a:r>
              <a:rPr lang="zh-TW" altLang="en-US" dirty="0" smtClean="0"/>
              <a:t>答案</a:t>
            </a:r>
            <a:r>
              <a:rPr lang="en-US" altLang="zh-TW" dirty="0" smtClean="0"/>
              <a:t>:</a:t>
            </a:r>
            <a:r>
              <a:rPr lang="zh-TW" altLang="en-US" dirty="0" smtClean="0"/>
              <a:t> </a:t>
            </a:r>
            <a:r>
              <a:rPr lang="en-US" altLang="zh-TW" dirty="0" smtClean="0"/>
              <a:t>8</a:t>
            </a:r>
          </a:p>
          <a:p>
            <a:pPr algn="l"/>
            <a:r>
              <a:rPr lang="zh-TW" altLang="en-US" dirty="0" smtClean="0"/>
              <a:t>給個數字都可以拆成兩個數字相乘</a:t>
            </a:r>
            <a:r>
              <a:rPr lang="en-US" altLang="zh-TW" dirty="0" smtClean="0"/>
              <a:t>,77</a:t>
            </a:r>
            <a:r>
              <a:rPr lang="zh-TW" altLang="en-US" dirty="0" smtClean="0"/>
              <a:t>也就是</a:t>
            </a:r>
            <a:r>
              <a:rPr lang="en-US" altLang="zh-TW" dirty="0" smtClean="0"/>
              <a:t>7</a:t>
            </a:r>
            <a:r>
              <a:rPr lang="zh-TW" altLang="en-US" dirty="0" smtClean="0"/>
              <a:t>*</a:t>
            </a:r>
            <a:r>
              <a:rPr lang="en-US" altLang="zh-TW" dirty="0" smtClean="0"/>
              <a:t>7</a:t>
            </a:r>
            <a:r>
              <a:rPr lang="zh-TW" altLang="en-US" dirty="0" smtClean="0"/>
              <a:t> </a:t>
            </a:r>
            <a:r>
              <a:rPr lang="en-US" altLang="zh-TW" dirty="0" smtClean="0"/>
              <a:t>=</a:t>
            </a:r>
            <a:r>
              <a:rPr lang="zh-TW" altLang="en-US" dirty="0" smtClean="0"/>
              <a:t> </a:t>
            </a:r>
            <a:r>
              <a:rPr lang="en-US" altLang="zh-TW" dirty="0" smtClean="0"/>
              <a:t>49</a:t>
            </a:r>
          </a:p>
          <a:p>
            <a:pPr algn="l"/>
            <a:r>
              <a:rPr lang="zh-TW" altLang="en-US" dirty="0" smtClean="0"/>
              <a:t>而</a:t>
            </a:r>
            <a:r>
              <a:rPr lang="en-US" altLang="zh-TW" dirty="0" smtClean="0"/>
              <a:t>36</a:t>
            </a:r>
            <a:r>
              <a:rPr lang="zh-TW" altLang="en-US" dirty="0" smtClean="0"/>
              <a:t>也就是 </a:t>
            </a:r>
            <a:r>
              <a:rPr lang="en-US" altLang="zh-TW" dirty="0" smtClean="0"/>
              <a:t>3</a:t>
            </a:r>
            <a:r>
              <a:rPr lang="zh-TW" altLang="en-US" dirty="0" smtClean="0"/>
              <a:t>*</a:t>
            </a:r>
            <a:r>
              <a:rPr lang="en-US" altLang="zh-TW" dirty="0" smtClean="0"/>
              <a:t>6</a:t>
            </a:r>
            <a:r>
              <a:rPr lang="zh-TW" altLang="en-US" dirty="0" smtClean="0"/>
              <a:t> </a:t>
            </a:r>
            <a:r>
              <a:rPr lang="en-US" altLang="zh-TW" dirty="0" smtClean="0"/>
              <a:t>=</a:t>
            </a:r>
            <a:r>
              <a:rPr lang="zh-TW" altLang="en-US" dirty="0" smtClean="0"/>
              <a:t> </a:t>
            </a:r>
            <a:r>
              <a:rPr lang="en-US" altLang="zh-TW" dirty="0" smtClean="0"/>
              <a:t>18……</a:t>
            </a:r>
            <a:r>
              <a:rPr lang="zh-TW" altLang="en-US" dirty="0" smtClean="0"/>
              <a:t>以此類推 </a:t>
            </a:r>
            <a:endParaRPr lang="en-US" altLang="zh-TW" dirty="0" smtClean="0"/>
          </a:p>
          <a:p>
            <a:pPr algn="l"/>
            <a:r>
              <a:rPr lang="zh-TW" altLang="en-US" dirty="0" smtClean="0"/>
              <a:t>則最後一個為</a:t>
            </a:r>
            <a:r>
              <a:rPr lang="en-US" altLang="zh-TW" dirty="0" smtClean="0"/>
              <a:t>1</a:t>
            </a:r>
            <a:r>
              <a:rPr lang="zh-TW" altLang="en-US" dirty="0" smtClean="0"/>
              <a:t>*</a:t>
            </a:r>
            <a:r>
              <a:rPr lang="en-US" altLang="zh-TW" dirty="0" smtClean="0"/>
              <a:t>8</a:t>
            </a:r>
            <a:r>
              <a:rPr lang="zh-TW" altLang="en-US" dirty="0" smtClean="0"/>
              <a:t> </a:t>
            </a:r>
            <a:r>
              <a:rPr lang="en-US" altLang="zh-TW" dirty="0" smtClean="0"/>
              <a:t>=</a:t>
            </a:r>
            <a:r>
              <a:rPr lang="zh-TW" altLang="en-US" dirty="0" smtClean="0"/>
              <a:t> </a:t>
            </a:r>
            <a:r>
              <a:rPr lang="en-US" altLang="zh-TW" dirty="0" smtClean="0"/>
              <a:t>8</a:t>
            </a:r>
          </a:p>
          <a:p>
            <a:pPr algn="l"/>
            <a:endParaRPr lang="en-US" altLang="zh-TW" dirty="0"/>
          </a:p>
          <a:p>
            <a:pPr algn="l"/>
            <a:r>
              <a:rPr lang="zh-TW" altLang="en-US" dirty="0" smtClean="0"/>
              <a:t>我覺得這很有趣</a:t>
            </a:r>
            <a:r>
              <a:rPr lang="en-US" altLang="zh-TW" dirty="0" smtClean="0"/>
              <a:t>,</a:t>
            </a:r>
            <a:r>
              <a:rPr lang="zh-TW" altLang="en-US" dirty="0" smtClean="0"/>
              <a:t>一般人看到數列</a:t>
            </a:r>
            <a:r>
              <a:rPr lang="en-US" altLang="zh-TW" dirty="0" smtClean="0"/>
              <a:t>,</a:t>
            </a:r>
            <a:r>
              <a:rPr lang="zh-TW" altLang="en-US" dirty="0" smtClean="0"/>
              <a:t>都會去找他們彼此之間的關係</a:t>
            </a:r>
            <a:endParaRPr lang="en-US" altLang="zh-TW" dirty="0" smtClean="0"/>
          </a:p>
          <a:p>
            <a:pPr algn="l"/>
            <a:r>
              <a:rPr lang="zh-TW" altLang="en-US" dirty="0" smtClean="0"/>
              <a:t>很少人會將他們拆開再去做比較</a:t>
            </a:r>
            <a:r>
              <a:rPr lang="en-US" altLang="zh-TW" dirty="0" smtClean="0"/>
              <a:t/>
            </a:r>
            <a:br>
              <a:rPr lang="en-US" altLang="zh-TW" dirty="0" smtClean="0"/>
            </a:br>
            <a:r>
              <a:rPr lang="zh-TW" altLang="en-US" dirty="0" smtClean="0"/>
              <a:t>相對而言我覺得比較有跳脫數學框架的感覺</a:t>
            </a:r>
            <a:endParaRPr lang="zh-TW" altLang="en-US" dirty="0"/>
          </a:p>
        </p:txBody>
      </p:sp>
    </p:spTree>
    <p:extLst>
      <p:ext uri="{BB962C8B-B14F-4D97-AF65-F5344CB8AC3E}">
        <p14:creationId xmlns:p14="http://schemas.microsoft.com/office/powerpoint/2010/main" val="2039211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531318" y="615637"/>
            <a:ext cx="8370532" cy="2906162"/>
          </a:xfrm>
          <a:prstGeom prst="rect">
            <a:avLst/>
          </a:prstGeom>
        </p:spPr>
      </p:pic>
      <p:sp>
        <p:nvSpPr>
          <p:cNvPr id="3" name="副標題 2"/>
          <p:cNvSpPr>
            <a:spLocks noGrp="1"/>
          </p:cNvSpPr>
          <p:nvPr>
            <p:ph type="subTitle" idx="1"/>
          </p:nvPr>
        </p:nvSpPr>
        <p:spPr>
          <a:xfrm>
            <a:off x="2607320" y="3971621"/>
            <a:ext cx="8915399" cy="1695849"/>
          </a:xfrm>
        </p:spPr>
        <p:txBody>
          <a:bodyPr/>
          <a:lstStyle/>
          <a:p>
            <a:r>
              <a:rPr lang="en-US" altLang="zh-TW" dirty="0" smtClean="0"/>
              <a:t>R04943133 </a:t>
            </a:r>
            <a:r>
              <a:rPr lang="zh-TW" altLang="en-US" dirty="0" smtClean="0"/>
              <a:t>林岳徵</a:t>
            </a:r>
            <a:endParaRPr lang="en-US" altLang="zh-TW" dirty="0" smtClean="0"/>
          </a:p>
          <a:p>
            <a:r>
              <a:rPr lang="en-US" altLang="zh-TW" dirty="0" smtClean="0"/>
              <a:t>Source: Internet</a:t>
            </a:r>
          </a:p>
          <a:p>
            <a:r>
              <a:rPr lang="en-US" altLang="zh-TW" dirty="0" smtClean="0"/>
              <a:t>Reason: </a:t>
            </a:r>
            <a:r>
              <a:rPr lang="zh-TW" altLang="en-US" dirty="0" smtClean="0"/>
              <a:t>讓著一個圓念可成一首七言回文絕句</a:t>
            </a:r>
            <a:endParaRPr lang="zh-TW" altLang="en-US" dirty="0"/>
          </a:p>
        </p:txBody>
      </p:sp>
    </p:spTree>
    <p:extLst>
      <p:ext uri="{BB962C8B-B14F-4D97-AF65-F5344CB8AC3E}">
        <p14:creationId xmlns:p14="http://schemas.microsoft.com/office/powerpoint/2010/main" val="1430646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pPr algn="ctr"/>
            <a:r>
              <a:rPr lang="zh-TW" altLang="en-US" dirty="0" smtClean="0"/>
              <a:t>璇璣圖</a:t>
            </a:r>
            <a:endParaRPr lang="en-US" dirty="0"/>
          </a:p>
        </p:txBody>
      </p:sp>
      <p:pic>
        <p:nvPicPr>
          <p:cNvPr id="4" name="圖片 3" descr="http://link.photo.pchome.com.tw/s08/richardpix/330/126691943244/"/>
          <p:cNvPicPr/>
          <p:nvPr/>
        </p:nvPicPr>
        <p:blipFill>
          <a:blip r:embed="rId3">
            <a:extLst>
              <a:ext uri="{28A0092B-C50C-407E-A947-70E740481C1C}">
                <a14:useLocalDpi xmlns:a14="http://schemas.microsoft.com/office/drawing/2010/main" val="0"/>
              </a:ext>
            </a:extLst>
          </a:blip>
          <a:srcRect/>
          <a:stretch>
            <a:fillRect/>
          </a:stretch>
        </p:blipFill>
        <p:spPr bwMode="auto">
          <a:xfrm>
            <a:off x="224947" y="1484334"/>
            <a:ext cx="5636712" cy="5373666"/>
          </a:xfrm>
          <a:prstGeom prst="rect">
            <a:avLst/>
          </a:prstGeom>
          <a:noFill/>
          <a:ln>
            <a:noFill/>
          </a:ln>
        </p:spPr>
      </p:pic>
      <p:sp>
        <p:nvSpPr>
          <p:cNvPr id="2" name="文字方塊 1"/>
          <p:cNvSpPr txBox="1"/>
          <p:nvPr/>
        </p:nvSpPr>
        <p:spPr>
          <a:xfrm>
            <a:off x="6196555" y="1215471"/>
            <a:ext cx="5339916" cy="3508653"/>
          </a:xfrm>
          <a:prstGeom prst="rect">
            <a:avLst/>
          </a:prstGeom>
          <a:noFill/>
        </p:spPr>
        <p:txBody>
          <a:bodyPr wrap="square" rtlCol="0">
            <a:spAutoFit/>
          </a:bodyPr>
          <a:lstStyle/>
          <a:p>
            <a:endParaRPr lang="en-US" altLang="zh-TW" dirty="0">
              <a:solidFill>
                <a:prstClr val="black"/>
              </a:solidFill>
            </a:endParaRPr>
          </a:p>
          <a:p>
            <a:r>
              <a:rPr lang="zh-TW" altLang="en-US" sz="2800" dirty="0">
                <a:solidFill>
                  <a:prstClr val="black"/>
                </a:solidFill>
              </a:rPr>
              <a:t>璇璣圖是前秦時期蘇惠所做的回文詩，蘇惠和丈夫鬧僵後，將對丈夫滿滿的思念寫成這</a:t>
            </a:r>
            <a:r>
              <a:rPr lang="en-US" altLang="zh-TW" sz="2800" dirty="0">
                <a:solidFill>
                  <a:prstClr val="black"/>
                </a:solidFill>
              </a:rPr>
              <a:t>841</a:t>
            </a:r>
            <a:r>
              <a:rPr lang="zh-TW" altLang="en-US" sz="2800" dirty="0">
                <a:solidFill>
                  <a:prstClr val="black"/>
                </a:solidFill>
              </a:rPr>
              <a:t>個字的詩句，縱、橫、斜、正、反、交互等讀法皆可組成詩，可組成三、四、五、六、七言詩，目前統計可組成</a:t>
            </a:r>
            <a:r>
              <a:rPr lang="en-US" altLang="zh-TW" sz="3600" b="1" dirty="0">
                <a:solidFill>
                  <a:srgbClr val="FF0000"/>
                </a:solidFill>
              </a:rPr>
              <a:t>7958</a:t>
            </a:r>
            <a:r>
              <a:rPr lang="zh-TW" altLang="en-US" sz="2800" dirty="0">
                <a:solidFill>
                  <a:prstClr val="black"/>
                </a:solidFill>
              </a:rPr>
              <a:t>首詩。</a:t>
            </a:r>
            <a:endParaRPr lang="en-US" sz="2800" dirty="0">
              <a:solidFill>
                <a:prstClr val="black"/>
              </a:solidFill>
            </a:endParaRPr>
          </a:p>
        </p:txBody>
      </p:sp>
      <p:sp>
        <p:nvSpPr>
          <p:cNvPr id="3" name="文字方塊 2"/>
          <p:cNvSpPr txBox="1"/>
          <p:nvPr/>
        </p:nvSpPr>
        <p:spPr>
          <a:xfrm>
            <a:off x="9540312" y="6488668"/>
            <a:ext cx="2651688" cy="369332"/>
          </a:xfrm>
          <a:prstGeom prst="rect">
            <a:avLst/>
          </a:prstGeom>
          <a:noFill/>
        </p:spPr>
        <p:txBody>
          <a:bodyPr wrap="none" rtlCol="0">
            <a:spAutoFit/>
          </a:bodyPr>
          <a:lstStyle/>
          <a:p>
            <a:r>
              <a:rPr lang="en-US" dirty="0">
                <a:solidFill>
                  <a:prstClr val="black"/>
                </a:solidFill>
              </a:rPr>
              <a:t>[HW1] R04945021 </a:t>
            </a:r>
            <a:r>
              <a:rPr lang="zh-TW" altLang="en-US" dirty="0">
                <a:solidFill>
                  <a:prstClr val="black"/>
                </a:solidFill>
              </a:rPr>
              <a:t>姜莉玫</a:t>
            </a:r>
            <a:endParaRPr lang="en-US" dirty="0">
              <a:solidFill>
                <a:prstClr val="black"/>
              </a:solidFill>
            </a:endParaRPr>
          </a:p>
        </p:txBody>
      </p:sp>
      <p:sp>
        <p:nvSpPr>
          <p:cNvPr id="5" name="文字方塊 4"/>
          <p:cNvSpPr txBox="1"/>
          <p:nvPr/>
        </p:nvSpPr>
        <p:spPr>
          <a:xfrm>
            <a:off x="6196555" y="4829492"/>
            <a:ext cx="5339916" cy="954107"/>
          </a:xfrm>
          <a:prstGeom prst="rect">
            <a:avLst/>
          </a:prstGeom>
          <a:noFill/>
        </p:spPr>
        <p:txBody>
          <a:bodyPr wrap="square" rtlCol="0">
            <a:spAutoFit/>
          </a:bodyPr>
          <a:lstStyle/>
          <a:p>
            <a:r>
              <a:rPr lang="zh-TW" altLang="en-US" sz="2800" dirty="0">
                <a:solidFill>
                  <a:prstClr val="black"/>
                </a:solidFill>
              </a:rPr>
              <a:t>看到這數量，不知道是解讀的人想太多，還是作者真的太厲害。</a:t>
            </a:r>
            <a:endParaRPr lang="en-US" sz="3600" dirty="0">
              <a:solidFill>
                <a:prstClr val="black"/>
              </a:solidFill>
            </a:endParaRPr>
          </a:p>
        </p:txBody>
      </p:sp>
      <p:sp>
        <p:nvSpPr>
          <p:cNvPr id="6" name="文字方塊 5"/>
          <p:cNvSpPr txBox="1"/>
          <p:nvPr/>
        </p:nvSpPr>
        <p:spPr>
          <a:xfrm>
            <a:off x="8281256" y="6488668"/>
            <a:ext cx="1170513" cy="369332"/>
          </a:xfrm>
          <a:prstGeom prst="rect">
            <a:avLst/>
          </a:prstGeom>
          <a:noFill/>
        </p:spPr>
        <p:txBody>
          <a:bodyPr wrap="none" rtlCol="0">
            <a:spAutoFit/>
          </a:bodyPr>
          <a:lstStyle/>
          <a:p>
            <a:r>
              <a:rPr lang="zh-TW" altLang="en-US" dirty="0">
                <a:solidFill>
                  <a:prstClr val="black"/>
                </a:solidFill>
              </a:rPr>
              <a:t>來源</a:t>
            </a:r>
            <a:r>
              <a:rPr lang="en-US" altLang="zh-TW" dirty="0">
                <a:solidFill>
                  <a:prstClr val="black"/>
                </a:solidFill>
              </a:rPr>
              <a:t>:</a:t>
            </a:r>
            <a:r>
              <a:rPr lang="zh-TW" altLang="en-US" dirty="0">
                <a:solidFill>
                  <a:prstClr val="black"/>
                </a:solidFill>
              </a:rPr>
              <a:t>網路</a:t>
            </a:r>
            <a:endParaRPr lang="en-US" dirty="0">
              <a:solidFill>
                <a:prstClr val="black"/>
              </a:solidFill>
            </a:endParaRPr>
          </a:p>
        </p:txBody>
      </p:sp>
    </p:spTree>
    <p:extLst>
      <p:ext uri="{BB962C8B-B14F-4D97-AF65-F5344CB8AC3E}">
        <p14:creationId xmlns:p14="http://schemas.microsoft.com/office/powerpoint/2010/main" val="2564356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869909"/>
          </a:xfrm>
        </p:spPr>
        <p:txBody>
          <a:bodyPr/>
          <a:lstStyle/>
          <a:p>
            <a:r>
              <a:rPr kumimoji="1" lang="en-US" altLang="zh-TW" dirty="0" smtClean="0"/>
              <a:t>Lost generation</a:t>
            </a:r>
            <a:endParaRPr kumimoji="1" lang="zh-TW" altLang="en-US" dirty="0"/>
          </a:p>
        </p:txBody>
      </p:sp>
      <p:sp>
        <p:nvSpPr>
          <p:cNvPr id="3" name="內容版面配置區 2"/>
          <p:cNvSpPr>
            <a:spLocks noGrp="1"/>
          </p:cNvSpPr>
          <p:nvPr>
            <p:ph idx="1"/>
          </p:nvPr>
        </p:nvSpPr>
        <p:spPr>
          <a:xfrm>
            <a:off x="398814" y="1496291"/>
            <a:ext cx="3947556" cy="4680672"/>
          </a:xfrm>
        </p:spPr>
        <p:txBody>
          <a:bodyPr>
            <a:normAutofit fontScale="55000" lnSpcReduction="20000"/>
          </a:bodyPr>
          <a:lstStyle/>
          <a:p>
            <a:pPr marL="0" indent="0" algn="ctr">
              <a:lnSpc>
                <a:spcPts val="1320"/>
              </a:lnSpc>
              <a:buNone/>
            </a:pPr>
            <a:r>
              <a:rPr lang="en-US" altLang="zh-TW" dirty="0"/>
              <a:t>I’m a part of Lost Generation</a:t>
            </a:r>
            <a:endParaRPr lang="zh-TW" altLang="zh-TW" dirty="0"/>
          </a:p>
          <a:p>
            <a:pPr marL="0" indent="0" algn="ctr">
              <a:lnSpc>
                <a:spcPts val="1320"/>
              </a:lnSpc>
              <a:buNone/>
            </a:pPr>
            <a:r>
              <a:rPr lang="en-US" altLang="zh-TW" dirty="0"/>
              <a:t>And I refuse to believe that</a:t>
            </a:r>
            <a:endParaRPr lang="zh-TW" altLang="zh-TW" dirty="0"/>
          </a:p>
          <a:p>
            <a:pPr marL="0" indent="0" algn="ctr">
              <a:lnSpc>
                <a:spcPts val="1320"/>
              </a:lnSpc>
              <a:buNone/>
            </a:pPr>
            <a:r>
              <a:rPr lang="en-US" altLang="zh-TW" dirty="0"/>
              <a:t>I can change the word</a:t>
            </a:r>
            <a:endParaRPr lang="zh-TW" altLang="zh-TW" dirty="0"/>
          </a:p>
          <a:p>
            <a:pPr marL="0" indent="0" algn="ctr">
              <a:lnSpc>
                <a:spcPts val="1320"/>
              </a:lnSpc>
              <a:buNone/>
            </a:pPr>
            <a:r>
              <a:rPr lang="en-US" altLang="zh-TW" dirty="0"/>
              <a:t>I realize this may be a shock but</a:t>
            </a:r>
            <a:endParaRPr lang="zh-TW" altLang="zh-TW" dirty="0"/>
          </a:p>
          <a:p>
            <a:pPr marL="0" indent="0" algn="ctr">
              <a:lnSpc>
                <a:spcPts val="1320"/>
              </a:lnSpc>
              <a:buNone/>
            </a:pPr>
            <a:r>
              <a:rPr lang="en-US" altLang="zh-TW" dirty="0"/>
              <a:t>“Happiness comes from within”</a:t>
            </a:r>
            <a:endParaRPr lang="zh-TW" altLang="zh-TW" dirty="0"/>
          </a:p>
          <a:p>
            <a:pPr marL="0" indent="0" algn="ctr">
              <a:lnSpc>
                <a:spcPts val="1320"/>
              </a:lnSpc>
              <a:buNone/>
            </a:pPr>
            <a:r>
              <a:rPr lang="en-US" altLang="zh-TW" dirty="0"/>
              <a:t>is a lie, and</a:t>
            </a:r>
            <a:endParaRPr lang="zh-TW" altLang="zh-TW" dirty="0"/>
          </a:p>
          <a:p>
            <a:pPr marL="0" indent="0" algn="ctr">
              <a:lnSpc>
                <a:spcPts val="1320"/>
              </a:lnSpc>
              <a:buNone/>
            </a:pPr>
            <a:r>
              <a:rPr lang="en-US" altLang="zh-TW" dirty="0"/>
              <a:t>“Money will make me happy”</a:t>
            </a:r>
            <a:endParaRPr lang="zh-TW" altLang="zh-TW" dirty="0"/>
          </a:p>
          <a:p>
            <a:pPr marL="0" indent="0" algn="ctr">
              <a:lnSpc>
                <a:spcPts val="1320"/>
              </a:lnSpc>
              <a:buNone/>
            </a:pPr>
            <a:r>
              <a:rPr lang="en-US" altLang="zh-TW" dirty="0"/>
              <a:t>So in thirty years I’ll tell my children</a:t>
            </a:r>
            <a:endParaRPr lang="zh-TW" altLang="zh-TW" dirty="0"/>
          </a:p>
          <a:p>
            <a:pPr marL="0" indent="0" algn="ctr">
              <a:lnSpc>
                <a:spcPts val="1320"/>
              </a:lnSpc>
              <a:buNone/>
            </a:pPr>
            <a:r>
              <a:rPr lang="en-US" altLang="zh-TW" dirty="0"/>
              <a:t>They are not the most important thing in my life</a:t>
            </a:r>
            <a:endParaRPr lang="zh-TW" altLang="zh-TW" dirty="0"/>
          </a:p>
          <a:p>
            <a:pPr marL="0" indent="0" algn="ctr">
              <a:lnSpc>
                <a:spcPts val="1320"/>
              </a:lnSpc>
              <a:buNone/>
            </a:pPr>
            <a:r>
              <a:rPr lang="en-US" altLang="zh-TW" dirty="0"/>
              <a:t>My employer will know that</a:t>
            </a:r>
            <a:endParaRPr lang="zh-TW" altLang="zh-TW" dirty="0"/>
          </a:p>
          <a:p>
            <a:pPr marL="0" indent="0" algn="ctr">
              <a:lnSpc>
                <a:spcPts val="1320"/>
              </a:lnSpc>
              <a:buNone/>
            </a:pPr>
            <a:r>
              <a:rPr lang="en-US" altLang="zh-TW" dirty="0"/>
              <a:t>I have my priority straight because</a:t>
            </a:r>
            <a:endParaRPr lang="zh-TW" altLang="zh-TW" dirty="0"/>
          </a:p>
          <a:p>
            <a:pPr marL="0" indent="0" algn="ctr">
              <a:lnSpc>
                <a:spcPts val="1320"/>
              </a:lnSpc>
              <a:buNone/>
            </a:pPr>
            <a:r>
              <a:rPr lang="en-US" altLang="zh-TW" dirty="0"/>
              <a:t>Work</a:t>
            </a:r>
            <a:endParaRPr lang="zh-TW" altLang="zh-TW" dirty="0"/>
          </a:p>
          <a:p>
            <a:pPr marL="0" indent="0" algn="ctr">
              <a:lnSpc>
                <a:spcPts val="1320"/>
              </a:lnSpc>
              <a:buNone/>
            </a:pPr>
            <a:r>
              <a:rPr lang="en-US" altLang="zh-TW" dirty="0"/>
              <a:t>Is more import than</a:t>
            </a:r>
            <a:endParaRPr lang="zh-TW" altLang="zh-TW" dirty="0"/>
          </a:p>
          <a:p>
            <a:pPr marL="0" indent="0" algn="ctr">
              <a:lnSpc>
                <a:spcPts val="1320"/>
              </a:lnSpc>
              <a:buNone/>
            </a:pPr>
            <a:r>
              <a:rPr lang="en-US" altLang="zh-TW" dirty="0" smtClean="0"/>
              <a:t>Family</a:t>
            </a:r>
          </a:p>
          <a:p>
            <a:pPr marL="0" indent="0" algn="ctr">
              <a:lnSpc>
                <a:spcPts val="1320"/>
              </a:lnSpc>
              <a:buNone/>
            </a:pPr>
            <a:r>
              <a:rPr lang="en-US" altLang="zh-TW" dirty="0" smtClean="0"/>
              <a:t>I tell you this</a:t>
            </a:r>
            <a:endParaRPr lang="zh-TW" altLang="zh-TW" dirty="0" smtClean="0"/>
          </a:p>
          <a:p>
            <a:pPr marL="0" indent="0" algn="ctr">
              <a:lnSpc>
                <a:spcPts val="1320"/>
              </a:lnSpc>
              <a:buNone/>
            </a:pPr>
            <a:r>
              <a:rPr lang="en-US" altLang="zh-TW" dirty="0" smtClean="0"/>
              <a:t>Once upon a time</a:t>
            </a:r>
            <a:endParaRPr lang="zh-TW" altLang="zh-TW" dirty="0" smtClean="0"/>
          </a:p>
        </p:txBody>
      </p:sp>
      <p:sp>
        <p:nvSpPr>
          <p:cNvPr id="4" name="內容版面配置區 2"/>
          <p:cNvSpPr txBox="1">
            <a:spLocks/>
          </p:cNvSpPr>
          <p:nvPr/>
        </p:nvSpPr>
        <p:spPr>
          <a:xfrm>
            <a:off x="4180115" y="1543791"/>
            <a:ext cx="3966358" cy="468067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ts val="1320"/>
              </a:lnSpc>
              <a:buNone/>
            </a:pPr>
            <a:r>
              <a:rPr lang="en-US" altLang="zh-TW" dirty="0" smtClean="0"/>
              <a:t>Families stay together</a:t>
            </a:r>
            <a:endParaRPr lang="zh-TW" altLang="zh-TW" dirty="0" smtClean="0"/>
          </a:p>
          <a:p>
            <a:pPr marL="0" indent="0" algn="ctr">
              <a:lnSpc>
                <a:spcPts val="1320"/>
              </a:lnSpc>
              <a:buNone/>
            </a:pPr>
            <a:r>
              <a:rPr lang="en-US" altLang="zh-TW" dirty="0" smtClean="0"/>
              <a:t>But this will not be true in my era</a:t>
            </a:r>
            <a:endParaRPr lang="zh-TW" altLang="zh-TW" dirty="0" smtClean="0"/>
          </a:p>
          <a:p>
            <a:pPr marL="0" indent="0" algn="ctr">
              <a:lnSpc>
                <a:spcPts val="1320"/>
              </a:lnSpc>
              <a:buNone/>
            </a:pPr>
            <a:r>
              <a:rPr lang="en-US" altLang="zh-TW" dirty="0" smtClean="0"/>
              <a:t>This is a quick fix society</a:t>
            </a:r>
            <a:endParaRPr lang="zh-TW" altLang="zh-TW" dirty="0" smtClean="0"/>
          </a:p>
          <a:p>
            <a:pPr marL="0" indent="0" algn="ctr">
              <a:lnSpc>
                <a:spcPts val="1320"/>
              </a:lnSpc>
              <a:buNone/>
            </a:pPr>
            <a:r>
              <a:rPr lang="en-US" altLang="zh-TW" dirty="0" smtClean="0"/>
              <a:t>Experts tell me</a:t>
            </a:r>
            <a:endParaRPr lang="zh-TW" altLang="zh-TW" dirty="0" smtClean="0"/>
          </a:p>
          <a:p>
            <a:pPr marL="0" indent="0" algn="ctr">
              <a:lnSpc>
                <a:spcPts val="1320"/>
              </a:lnSpc>
              <a:buNone/>
            </a:pPr>
            <a:r>
              <a:rPr lang="en-US" altLang="zh-TW" dirty="0" smtClean="0"/>
              <a:t>Thirty years from now I will be celebrating the 10</a:t>
            </a:r>
            <a:r>
              <a:rPr lang="en-US" altLang="zh-TW" baseline="30000" dirty="0" smtClean="0"/>
              <a:t>th</a:t>
            </a:r>
            <a:r>
              <a:rPr lang="en-US" altLang="zh-TW" dirty="0" smtClean="0"/>
              <a:t> anniversary of my divorce</a:t>
            </a:r>
            <a:endParaRPr lang="zh-TW" altLang="zh-TW" dirty="0" smtClean="0"/>
          </a:p>
          <a:p>
            <a:pPr marL="0" indent="0" algn="ctr">
              <a:lnSpc>
                <a:spcPts val="1320"/>
              </a:lnSpc>
              <a:buNone/>
            </a:pPr>
            <a:r>
              <a:rPr lang="en-US" altLang="zh-TW" dirty="0" smtClean="0"/>
              <a:t>I do not concede that</a:t>
            </a:r>
            <a:endParaRPr lang="zh-TW" altLang="zh-TW" dirty="0" smtClean="0"/>
          </a:p>
          <a:p>
            <a:pPr marL="0" indent="0" algn="ctr">
              <a:lnSpc>
                <a:spcPts val="1320"/>
              </a:lnSpc>
              <a:buNone/>
            </a:pPr>
            <a:r>
              <a:rPr lang="en-US" altLang="zh-TW" dirty="0" smtClean="0"/>
              <a:t>I will live in a country of my own making</a:t>
            </a:r>
            <a:endParaRPr lang="zh-TW" altLang="zh-TW" dirty="0" smtClean="0"/>
          </a:p>
          <a:p>
            <a:pPr marL="0" indent="0" algn="ctr">
              <a:lnSpc>
                <a:spcPts val="1320"/>
              </a:lnSpc>
              <a:buNone/>
            </a:pPr>
            <a:r>
              <a:rPr lang="en-US" altLang="zh-TW" dirty="0" smtClean="0"/>
              <a:t>In the future</a:t>
            </a:r>
            <a:endParaRPr lang="zh-TW" altLang="zh-TW" dirty="0" smtClean="0"/>
          </a:p>
          <a:p>
            <a:pPr marL="0" indent="0" algn="ctr">
              <a:lnSpc>
                <a:spcPts val="1320"/>
              </a:lnSpc>
              <a:buNone/>
            </a:pPr>
            <a:r>
              <a:rPr lang="en-US" altLang="zh-TW" dirty="0" smtClean="0"/>
              <a:t>Environmental destruction will be the norm</a:t>
            </a:r>
            <a:endParaRPr lang="zh-TW" altLang="zh-TW" dirty="0" smtClean="0"/>
          </a:p>
          <a:p>
            <a:pPr marL="0" indent="0" algn="ctr">
              <a:lnSpc>
                <a:spcPts val="1320"/>
              </a:lnSpc>
              <a:buNone/>
            </a:pPr>
            <a:r>
              <a:rPr lang="en-US" altLang="zh-TW" dirty="0" smtClean="0"/>
              <a:t>No longer can it be said that</a:t>
            </a:r>
            <a:endParaRPr lang="zh-TW" altLang="zh-TW" dirty="0" smtClean="0"/>
          </a:p>
          <a:p>
            <a:pPr marL="0" indent="0" algn="ctr">
              <a:lnSpc>
                <a:spcPts val="1320"/>
              </a:lnSpc>
              <a:buNone/>
            </a:pPr>
            <a:r>
              <a:rPr lang="en-US" altLang="zh-TW" dirty="0" smtClean="0"/>
              <a:t>My peers and I care about the earth</a:t>
            </a:r>
            <a:endParaRPr lang="zh-TW" altLang="zh-TW" dirty="0" smtClean="0"/>
          </a:p>
          <a:p>
            <a:pPr marL="0" indent="0" algn="ctr">
              <a:lnSpc>
                <a:spcPts val="1320"/>
              </a:lnSpc>
              <a:buNone/>
            </a:pPr>
            <a:r>
              <a:rPr lang="en-US" altLang="zh-TW" dirty="0" smtClean="0"/>
              <a:t>It will be evident that</a:t>
            </a:r>
            <a:endParaRPr lang="zh-TW" altLang="zh-TW" dirty="0" smtClean="0"/>
          </a:p>
          <a:p>
            <a:pPr marL="0" indent="0" algn="ctr">
              <a:lnSpc>
                <a:spcPts val="1320"/>
              </a:lnSpc>
              <a:buNone/>
            </a:pPr>
            <a:r>
              <a:rPr lang="en-US" altLang="zh-TW" dirty="0" smtClean="0"/>
              <a:t>My generation is apathetic and lethargic</a:t>
            </a:r>
            <a:endParaRPr lang="zh-TW" altLang="zh-TW" dirty="0" smtClean="0"/>
          </a:p>
          <a:p>
            <a:pPr marL="0" indent="0" algn="ctr">
              <a:lnSpc>
                <a:spcPts val="1320"/>
              </a:lnSpc>
              <a:buNone/>
            </a:pPr>
            <a:r>
              <a:rPr lang="en-US" altLang="zh-TW" dirty="0" smtClean="0"/>
              <a:t>It is foolish to presume that</a:t>
            </a:r>
            <a:endParaRPr lang="zh-TW" altLang="zh-TW" dirty="0" smtClean="0"/>
          </a:p>
          <a:p>
            <a:pPr marL="0" indent="0" algn="ctr">
              <a:lnSpc>
                <a:spcPts val="1320"/>
              </a:lnSpc>
              <a:buNone/>
            </a:pPr>
            <a:r>
              <a:rPr lang="en-US" altLang="zh-TW" dirty="0" smtClean="0"/>
              <a:t>There is hope</a:t>
            </a:r>
            <a:endParaRPr lang="zh-TW" altLang="zh-TW" dirty="0" smtClean="0"/>
          </a:p>
        </p:txBody>
      </p:sp>
      <p:sp>
        <p:nvSpPr>
          <p:cNvPr id="5" name="文字方塊 4"/>
          <p:cNvSpPr txBox="1"/>
          <p:nvPr/>
        </p:nvSpPr>
        <p:spPr>
          <a:xfrm>
            <a:off x="3503221" y="6366970"/>
            <a:ext cx="8490857" cy="338554"/>
          </a:xfrm>
          <a:prstGeom prst="rect">
            <a:avLst/>
          </a:prstGeom>
          <a:noFill/>
        </p:spPr>
        <p:txBody>
          <a:bodyPr wrap="square" rtlCol="0">
            <a:spAutoFit/>
          </a:bodyPr>
          <a:lstStyle/>
          <a:p>
            <a:r>
              <a:rPr lang="zh-TW" altLang="zh-TW" sz="1600" dirty="0"/>
              <a:t>出處</a:t>
            </a:r>
            <a:r>
              <a:rPr lang="en-US" altLang="zh-TW" sz="1600" dirty="0"/>
              <a:t> </a:t>
            </a:r>
            <a:r>
              <a:rPr lang="en-US" altLang="zh-TW" sz="1600" dirty="0" err="1"/>
              <a:t>pinterest.com</a:t>
            </a:r>
            <a:r>
              <a:rPr lang="en-US" altLang="zh-TW" sz="1600" dirty="0"/>
              <a:t> </a:t>
            </a:r>
            <a:r>
              <a:rPr lang="en-US" altLang="zh-TW" sz="1600" u="sng" dirty="0">
                <a:hlinkClick r:id="rId2"/>
              </a:rPr>
              <a:t>https://www.pinterest.com/pin/542331980102113215/</a:t>
            </a:r>
            <a:r>
              <a:rPr lang="en-US" altLang="zh-TW" sz="1600" dirty="0"/>
              <a:t> </a:t>
            </a:r>
            <a:endParaRPr kumimoji="1" lang="zh-TW" altLang="en-US" sz="1600" dirty="0"/>
          </a:p>
        </p:txBody>
      </p:sp>
      <p:sp>
        <p:nvSpPr>
          <p:cNvPr id="6" name="文字方塊 5"/>
          <p:cNvSpPr txBox="1"/>
          <p:nvPr/>
        </p:nvSpPr>
        <p:spPr>
          <a:xfrm>
            <a:off x="8336478" y="427737"/>
            <a:ext cx="3467595" cy="369332"/>
          </a:xfrm>
          <a:prstGeom prst="rect">
            <a:avLst/>
          </a:prstGeom>
          <a:noFill/>
        </p:spPr>
        <p:txBody>
          <a:bodyPr wrap="square" rtlCol="0">
            <a:spAutoFit/>
          </a:bodyPr>
          <a:lstStyle/>
          <a:p>
            <a:r>
              <a:rPr kumimoji="1" lang="en-US" altLang="zh-TW" smtClean="0"/>
              <a:t>R03725039 </a:t>
            </a:r>
            <a:r>
              <a:rPr kumimoji="1" lang="zh-TW" altLang="en-US" dirty="0" smtClean="0"/>
              <a:t>資管所碩二 林劭軒</a:t>
            </a:r>
            <a:endParaRPr kumimoji="1" lang="zh-TW" altLang="en-US" dirty="0"/>
          </a:p>
        </p:txBody>
      </p:sp>
      <p:sp>
        <p:nvSpPr>
          <p:cNvPr id="7" name="內容版面配置區 2"/>
          <p:cNvSpPr txBox="1">
            <a:spLocks/>
          </p:cNvSpPr>
          <p:nvPr/>
        </p:nvSpPr>
        <p:spPr>
          <a:xfrm>
            <a:off x="8336478" y="1425041"/>
            <a:ext cx="3467595" cy="4751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zh-TW" altLang="zh-TW" sz="1800" dirty="0" smtClean="0"/>
              <a:t>上次老師介紹的所有有趣序列中，我覺得正讀與反讀能表達不同意思的序列非常特別，因此主要從網路上搜尋類似的序列。而這首詩如果從上而下讀可以感覺到作者對這個世界與其生活的悲觀和無奈，只有錢能使人開心、預測自己十年後會離婚等等，但如果從下往上讀，反而變成一首非常正向樂觀且勵志的詩，否決了任何悲觀的敘述。</a:t>
            </a:r>
          </a:p>
          <a:p>
            <a:r>
              <a:rPr lang="zh-TW" altLang="zh-TW" sz="1800" dirty="0" smtClean="0"/>
              <a:t>上課提及的面試官與應徵者對話序列，透過正反向閱讀分別有公司福利好和福利差兩種不同的事實表現，但這首詩則是表達出不同的情緒與對生活的態度，我覺得是它有趣的地方</a:t>
            </a:r>
            <a:r>
              <a:rPr lang="zh-TW" altLang="en-US" sz="1800" dirty="0" smtClean="0"/>
              <a:t>。</a:t>
            </a:r>
            <a:endParaRPr lang="zh-TW" altLang="zh-TW" sz="1800" dirty="0"/>
          </a:p>
        </p:txBody>
      </p:sp>
    </p:spTree>
    <p:extLst>
      <p:ext uri="{BB962C8B-B14F-4D97-AF65-F5344CB8AC3E}">
        <p14:creationId xmlns:p14="http://schemas.microsoft.com/office/powerpoint/2010/main" val="13189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綜合</a:t>
            </a:r>
            <a:r>
              <a:rPr lang="zh-TW" altLang="en-US" dirty="0" smtClean="0"/>
              <a:t>類</a:t>
            </a:r>
            <a:endParaRPr lang="zh-TW" altLang="en-US" dirty="0"/>
          </a:p>
        </p:txBody>
      </p:sp>
      <p:sp>
        <p:nvSpPr>
          <p:cNvPr id="6" name="副標題 5"/>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06001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32000" y="372535"/>
            <a:ext cx="8274756" cy="6186309"/>
          </a:xfrm>
          <a:prstGeom prst="rect">
            <a:avLst/>
          </a:prstGeom>
          <a:noFill/>
        </p:spPr>
        <p:txBody>
          <a:bodyPr wrap="square" rtlCol="0">
            <a:spAutoFit/>
          </a:bodyPr>
          <a:lstStyle/>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觀察此數列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533</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422</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1234</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X</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X</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是多少呢</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答案</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555</a:t>
            </a: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解析</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音樂簡譜</a:t>
            </a:r>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Do</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La</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Si</a:t>
            </a: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故</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&lt;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小蜜蜂</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&gt;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Do</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Do</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Fa</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Re</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Do</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Sol</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Mi</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p>
          <a:p>
            <a:pPr defTabSz="457200"/>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defTabSz="457200"/>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From</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某公司面試考題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某私校考題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by</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R03943150</a:t>
            </a:r>
            <a:r>
              <a:rPr lang="zh-TW" altLang="en-US"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劉明宏    </a:t>
            </a:r>
            <a:endParaRPr lang="en-US" altLang="zh-TW"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3695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2" y="9401"/>
            <a:ext cx="9143999" cy="879890"/>
          </a:xfrm>
        </p:spPr>
        <p:txBody>
          <a:bodyPr>
            <a:normAutofit/>
          </a:bodyPr>
          <a:lstStyle/>
          <a:p>
            <a:pPr algn="ctr"/>
            <a:r>
              <a:rPr lang="en-US" altLang="zh-TW" b="1" u="sng" dirty="0"/>
              <a:t>Quine:</a:t>
            </a:r>
            <a:r>
              <a:rPr lang="en-US" altLang="zh-TW" sz="3600" b="1" u="sng" dirty="0"/>
              <a:t>  </a:t>
            </a:r>
            <a:r>
              <a:rPr lang="en-US" altLang="zh-TW" sz="2400" b="1" u="sng" dirty="0"/>
              <a:t>a computer program which produces its own source </a:t>
            </a:r>
            <a:endParaRPr lang="zh-TW" altLang="en-US" sz="3600" b="1" u="sng" dirty="0"/>
          </a:p>
        </p:txBody>
      </p:sp>
      <p:grpSp>
        <p:nvGrpSpPr>
          <p:cNvPr id="27" name="群組 26"/>
          <p:cNvGrpSpPr/>
          <p:nvPr/>
        </p:nvGrpSpPr>
        <p:grpSpPr>
          <a:xfrm>
            <a:off x="1690254" y="903640"/>
            <a:ext cx="3408840" cy="847079"/>
            <a:chOff x="166254" y="903639"/>
            <a:chExt cx="3408840" cy="847079"/>
          </a:xfrm>
        </p:grpSpPr>
        <p:sp>
          <p:nvSpPr>
            <p:cNvPr id="18" name="圓角矩形 17"/>
            <p:cNvSpPr/>
            <p:nvPr/>
          </p:nvSpPr>
          <p:spPr>
            <a:xfrm>
              <a:off x="166254" y="903639"/>
              <a:ext cx="3408840" cy="847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Rectangle 1"/>
            <p:cNvSpPr>
              <a:spLocks noChangeArrowheads="1"/>
            </p:cNvSpPr>
            <p:nvPr/>
          </p:nvSpPr>
          <p:spPr bwMode="auto">
            <a:xfrm>
              <a:off x="166255" y="903639"/>
              <a:ext cx="886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zh-TW" sz="1600" u="sng" dirty="0">
                  <a:solidFill>
                    <a:srgbClr val="000000"/>
                  </a:solidFill>
                </a:rPr>
                <a:t>Python</a:t>
              </a:r>
              <a:r>
                <a:rPr lang="en-US" altLang="zh-TW" sz="1600" u="sng" dirty="0">
                  <a:solidFill>
                    <a:srgbClr val="000000"/>
                  </a:solidFill>
                </a:rPr>
                <a:t>:</a:t>
              </a:r>
              <a:r>
                <a:rPr lang="zh-TW" altLang="zh-TW" sz="1600" u="sng" dirty="0">
                  <a:solidFill>
                    <a:prstClr val="black"/>
                  </a:solidFill>
                </a:rPr>
                <a:t> </a:t>
              </a:r>
            </a:p>
          </p:txBody>
        </p:sp>
        <p:sp>
          <p:nvSpPr>
            <p:cNvPr id="7" name="文字方塊 6"/>
            <p:cNvSpPr txBox="1"/>
            <p:nvPr/>
          </p:nvSpPr>
          <p:spPr>
            <a:xfrm>
              <a:off x="812799" y="1227498"/>
              <a:ext cx="2762295" cy="523220"/>
            </a:xfrm>
            <a:prstGeom prst="rect">
              <a:avLst/>
            </a:prstGeom>
            <a:solidFill>
              <a:schemeClr val="accent1"/>
            </a:solidFill>
          </p:spPr>
          <p:txBody>
            <a:bodyPr wrap="none" rtlCol="0">
              <a:spAutoFit/>
            </a:bodyPr>
            <a:lstStyle/>
            <a:p>
              <a:r>
                <a:rPr lang="en-US" altLang="zh-TW" sz="1400" dirty="0">
                  <a:solidFill>
                    <a:prstClr val="black"/>
                  </a:solidFill>
                  <a:latin typeface="Courier New" panose="02070309020205020404" pitchFamily="49" charset="0"/>
                  <a:cs typeface="Courier New" panose="02070309020205020404" pitchFamily="49" charset="0"/>
                </a:rPr>
                <a:t>s = ‘s = %r\</a:t>
              </a:r>
              <a:r>
                <a:rPr lang="en-US" altLang="zh-TW" sz="1400" dirty="0" err="1">
                  <a:solidFill>
                    <a:prstClr val="black"/>
                  </a:solidFill>
                  <a:latin typeface="Courier New" panose="02070309020205020404" pitchFamily="49" charset="0"/>
                  <a:cs typeface="Courier New" panose="02070309020205020404" pitchFamily="49" charset="0"/>
                </a:rPr>
                <a:t>nprint</a:t>
              </a:r>
              <a:r>
                <a:rPr lang="en-US" altLang="zh-TW" sz="1400" dirty="0">
                  <a:solidFill>
                    <a:prstClr val="black"/>
                  </a:solidFill>
                  <a:latin typeface="Courier New" panose="02070309020205020404" pitchFamily="49" charset="0"/>
                  <a:cs typeface="Courier New" panose="02070309020205020404" pitchFamily="49" charset="0"/>
                </a:rPr>
                <a:t>(s%%s)</a:t>
              </a:r>
            </a:p>
            <a:p>
              <a:r>
                <a:rPr lang="en-US" altLang="zh-TW" sz="1400" dirty="0">
                  <a:solidFill>
                    <a:prstClr val="black"/>
                  </a:solidFill>
                  <a:latin typeface="Courier New" panose="02070309020205020404" pitchFamily="49" charset="0"/>
                  <a:cs typeface="Courier New" panose="02070309020205020404" pitchFamily="49" charset="0"/>
                </a:rPr>
                <a:t>print(</a:t>
              </a:r>
              <a:r>
                <a:rPr lang="en-US" altLang="zh-TW" sz="1400" dirty="0" err="1">
                  <a:solidFill>
                    <a:prstClr val="black"/>
                  </a:solidFill>
                  <a:latin typeface="Courier New" panose="02070309020205020404" pitchFamily="49" charset="0"/>
                  <a:cs typeface="Courier New" panose="02070309020205020404" pitchFamily="49" charset="0"/>
                </a:rPr>
                <a:t>s%s</a:t>
              </a:r>
              <a:r>
                <a:rPr lang="en-US" altLang="zh-TW" sz="1400" dirty="0">
                  <a:solidFill>
                    <a:prstClr val="black"/>
                  </a:solidFill>
                  <a:latin typeface="Courier New" panose="02070309020205020404" pitchFamily="49" charset="0"/>
                  <a:cs typeface="Courier New" panose="02070309020205020404" pitchFamily="49" charset="0"/>
                </a:rPr>
                <a:t>)</a:t>
              </a:r>
              <a:endParaRPr lang="zh-TW" altLang="en-US" sz="1400" dirty="0">
                <a:solidFill>
                  <a:prstClr val="black"/>
                </a:solidFill>
                <a:latin typeface="Courier New" panose="02070309020205020404" pitchFamily="49" charset="0"/>
                <a:cs typeface="Courier New" panose="02070309020205020404" pitchFamily="49" charset="0"/>
              </a:endParaRPr>
            </a:p>
          </p:txBody>
        </p:sp>
      </p:grpSp>
      <p:grpSp>
        <p:nvGrpSpPr>
          <p:cNvPr id="26" name="群組 25"/>
          <p:cNvGrpSpPr/>
          <p:nvPr/>
        </p:nvGrpSpPr>
        <p:grpSpPr>
          <a:xfrm>
            <a:off x="1690252" y="1921781"/>
            <a:ext cx="7240262" cy="1072691"/>
            <a:chOff x="166252" y="1921780"/>
            <a:chExt cx="7240262" cy="1072691"/>
          </a:xfrm>
        </p:grpSpPr>
        <p:sp>
          <p:nvSpPr>
            <p:cNvPr id="20" name="圓角矩形 19"/>
            <p:cNvSpPr/>
            <p:nvPr/>
          </p:nvSpPr>
          <p:spPr>
            <a:xfrm>
              <a:off x="166252" y="1921780"/>
              <a:ext cx="7240261" cy="1072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8" name="文字方塊 7"/>
            <p:cNvSpPr txBox="1"/>
            <p:nvPr/>
          </p:nvSpPr>
          <p:spPr>
            <a:xfrm>
              <a:off x="720436" y="2244308"/>
              <a:ext cx="6686078" cy="738664"/>
            </a:xfrm>
            <a:prstGeom prst="rect">
              <a:avLst/>
            </a:prstGeom>
            <a:noFill/>
          </p:spPr>
          <p:txBody>
            <a:bodyPr wrap="square" rtlCol="0">
              <a:spAutoFit/>
            </a:bodyPr>
            <a:lstStyle/>
            <a:p>
              <a:r>
                <a:rPr lang="en-US" altLang="zh-TW" sz="1400" dirty="0">
                  <a:solidFill>
                    <a:prstClr val="black"/>
                  </a:solidFill>
                  <a:latin typeface="Courier New" panose="02070309020205020404" pitchFamily="49" charset="0"/>
                  <a:cs typeface="Courier New" panose="02070309020205020404" pitchFamily="49" charset="0"/>
                </a:rPr>
                <a:t>Quine = function () {</a:t>
              </a:r>
              <a:r>
                <a:rPr lang="en-US" altLang="zh-TW" sz="1400" dirty="0" err="1">
                  <a:solidFill>
                    <a:prstClr val="black"/>
                  </a:solidFill>
                  <a:latin typeface="Courier New" panose="02070309020205020404" pitchFamily="49" charset="0"/>
                  <a:cs typeface="Courier New" panose="02070309020205020404" pitchFamily="49" charset="0"/>
                </a:rPr>
                <a:t>var</a:t>
              </a:r>
              <a:r>
                <a:rPr lang="en-US" altLang="zh-TW" sz="1400" dirty="0">
                  <a:solidFill>
                    <a:prstClr val="black"/>
                  </a:solidFill>
                  <a:latin typeface="Courier New" panose="02070309020205020404" pitchFamily="49" charset="0"/>
                  <a:cs typeface="Courier New" panose="02070309020205020404" pitchFamily="49" charset="0"/>
                </a:rPr>
                <a:t> </a:t>
              </a:r>
              <a:r>
                <a:rPr lang="en-US" altLang="zh-TW" sz="1400" dirty="0" err="1">
                  <a:solidFill>
                    <a:prstClr val="black"/>
                  </a:solidFill>
                  <a:latin typeface="Courier New" panose="02070309020205020404" pitchFamily="49" charset="0"/>
                  <a:cs typeface="Courier New" panose="02070309020205020404" pitchFamily="49" charset="0"/>
                </a:rPr>
                <a:t>str</a:t>
              </a:r>
              <a:r>
                <a:rPr lang="en-US" altLang="zh-TW" sz="1400" dirty="0">
                  <a:solidFill>
                    <a:prstClr val="black"/>
                  </a:solidFill>
                  <a:latin typeface="Courier New" panose="02070309020205020404" pitchFamily="49" charset="0"/>
                  <a:cs typeface="Courier New" panose="02070309020205020404" pitchFamily="49" charset="0"/>
                </a:rPr>
                <a:t> = </a:t>
              </a:r>
              <a:r>
                <a:rPr lang="en-US" altLang="zh-TW" sz="1400" dirty="0" err="1">
                  <a:solidFill>
                    <a:prstClr val="black"/>
                  </a:solidFill>
                  <a:latin typeface="Courier New" panose="02070309020205020404" pitchFamily="49" charset="0"/>
                  <a:cs typeface="Courier New" panose="02070309020205020404" pitchFamily="49" charset="0"/>
                </a:rPr>
                <a:t>arguments.callee.toString</a:t>
              </a:r>
              <a:r>
                <a:rPr lang="en-US" altLang="zh-TW" sz="1400" dirty="0">
                  <a:solidFill>
                    <a:prstClr val="black"/>
                  </a:solidFill>
                  <a:latin typeface="Courier New" panose="02070309020205020404" pitchFamily="49" charset="0"/>
                  <a:cs typeface="Courier New" panose="02070309020205020404" pitchFamily="49" charset="0"/>
                </a:rPr>
                <a:t>(); Quine = console.log(</a:t>
              </a:r>
              <a:r>
                <a:rPr lang="en-US" altLang="zh-TW" sz="1400" dirty="0" err="1">
                  <a:solidFill>
                    <a:prstClr val="black"/>
                  </a:solidFill>
                  <a:latin typeface="Courier New" panose="02070309020205020404" pitchFamily="49" charset="0"/>
                  <a:cs typeface="Courier New" panose="02070309020205020404" pitchFamily="49" charset="0"/>
                </a:rPr>
                <a:t>str.substring</a:t>
              </a:r>
              <a:r>
                <a:rPr lang="en-US" altLang="zh-TW" sz="1400" dirty="0">
                  <a:solidFill>
                    <a:prstClr val="black"/>
                  </a:solidFill>
                  <a:latin typeface="Courier New" panose="02070309020205020404" pitchFamily="49" charset="0"/>
                  <a:cs typeface="Courier New" panose="02070309020205020404" pitchFamily="49" charset="0"/>
                </a:rPr>
                <a:t>(52, 60) + </a:t>
              </a:r>
              <a:r>
                <a:rPr lang="en-US" altLang="zh-TW" sz="1400" dirty="0" err="1">
                  <a:solidFill>
                    <a:prstClr val="black"/>
                  </a:solidFill>
                  <a:latin typeface="Courier New" panose="02070309020205020404" pitchFamily="49" charset="0"/>
                  <a:cs typeface="Courier New" panose="02070309020205020404" pitchFamily="49" charset="0"/>
                </a:rPr>
                <a:t>str</a:t>
              </a:r>
              <a:r>
                <a:rPr lang="en-US" altLang="zh-TW" sz="1400" dirty="0">
                  <a:solidFill>
                    <a:prstClr val="black"/>
                  </a:solidFill>
                  <a:latin typeface="Courier New" panose="02070309020205020404" pitchFamily="49" charset="0"/>
                  <a:cs typeface="Courier New" panose="02070309020205020404" pitchFamily="49" charset="0"/>
                </a:rPr>
                <a:t> +</a:t>
              </a:r>
            </a:p>
            <a:p>
              <a:r>
                <a:rPr lang="en-US" altLang="zh-TW" sz="1400" dirty="0">
                  <a:solidFill>
                    <a:prstClr val="black"/>
                  </a:solidFill>
                  <a:latin typeface="Courier New" panose="02070309020205020404" pitchFamily="49" charset="0"/>
                  <a:cs typeface="Courier New" panose="02070309020205020404" pitchFamily="49" charset="0"/>
                </a:rPr>
                <a:t> </a:t>
              </a:r>
              <a:r>
                <a:rPr lang="en-US" altLang="zh-TW" sz="1400" dirty="0" err="1">
                  <a:solidFill>
                    <a:prstClr val="black"/>
                  </a:solidFill>
                  <a:latin typeface="Courier New" panose="02070309020205020404" pitchFamily="49" charset="0"/>
                  <a:cs typeface="Courier New" panose="02070309020205020404" pitchFamily="49" charset="0"/>
                </a:rPr>
                <a:t>str.substring</a:t>
              </a:r>
              <a:r>
                <a:rPr lang="en-US" altLang="zh-TW" sz="1400" dirty="0">
                  <a:solidFill>
                    <a:prstClr val="black"/>
                  </a:solidFill>
                  <a:latin typeface="Courier New" panose="02070309020205020404" pitchFamily="49" charset="0"/>
                  <a:cs typeface="Courier New" panose="02070309020205020404" pitchFamily="49" charset="0"/>
                </a:rPr>
                <a:t>(32, 37) + </a:t>
              </a:r>
              <a:r>
                <a:rPr lang="en-US" altLang="zh-TW" sz="1400" dirty="0" err="1">
                  <a:solidFill>
                    <a:prstClr val="black"/>
                  </a:solidFill>
                  <a:latin typeface="Courier New" panose="02070309020205020404" pitchFamily="49" charset="0"/>
                  <a:cs typeface="Courier New" panose="02070309020205020404" pitchFamily="49" charset="0"/>
                </a:rPr>
                <a:t>str.substring</a:t>
              </a:r>
              <a:r>
                <a:rPr lang="en-US" altLang="zh-TW" sz="1400" dirty="0">
                  <a:solidFill>
                    <a:prstClr val="black"/>
                  </a:solidFill>
                  <a:latin typeface="Courier New" panose="02070309020205020404" pitchFamily="49" charset="0"/>
                  <a:cs typeface="Courier New" panose="02070309020205020404" pitchFamily="49" charset="0"/>
                </a:rPr>
                <a:t>(9, 11));}.call()</a:t>
              </a:r>
              <a:endParaRPr lang="zh-TW" altLang="en-US" sz="1400" dirty="0">
                <a:solidFill>
                  <a:prstClr val="black"/>
                </a:solidFill>
                <a:latin typeface="Courier New" panose="02070309020205020404" pitchFamily="49" charset="0"/>
                <a:cs typeface="Courier New" panose="02070309020205020404" pitchFamily="49" charset="0"/>
              </a:endParaRPr>
            </a:p>
          </p:txBody>
        </p:sp>
      </p:grpSp>
      <p:sp>
        <p:nvSpPr>
          <p:cNvPr id="10" name="Rectangle 1"/>
          <p:cNvSpPr>
            <a:spLocks noChangeArrowheads="1"/>
          </p:cNvSpPr>
          <p:nvPr/>
        </p:nvSpPr>
        <p:spPr bwMode="auto">
          <a:xfrm>
            <a:off x="1690255" y="1874919"/>
            <a:ext cx="12930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zh-TW" sz="1600" u="sng" dirty="0">
                <a:solidFill>
                  <a:srgbClr val="000000"/>
                </a:solidFill>
              </a:rPr>
              <a:t>JavaScript:</a:t>
            </a:r>
            <a:r>
              <a:rPr lang="zh-TW" altLang="zh-TW" sz="1600" u="sng" dirty="0">
                <a:solidFill>
                  <a:prstClr val="black"/>
                </a:solidFill>
              </a:rPr>
              <a:t> </a:t>
            </a:r>
          </a:p>
        </p:txBody>
      </p:sp>
      <p:grpSp>
        <p:nvGrpSpPr>
          <p:cNvPr id="25" name="群組 24"/>
          <p:cNvGrpSpPr/>
          <p:nvPr/>
        </p:nvGrpSpPr>
        <p:grpSpPr>
          <a:xfrm>
            <a:off x="1690253" y="3114820"/>
            <a:ext cx="8686726" cy="770065"/>
            <a:chOff x="166253" y="3114819"/>
            <a:chExt cx="8686726" cy="770065"/>
          </a:xfrm>
        </p:grpSpPr>
        <p:sp>
          <p:nvSpPr>
            <p:cNvPr id="21" name="圓角矩形 20"/>
            <p:cNvSpPr/>
            <p:nvPr/>
          </p:nvSpPr>
          <p:spPr>
            <a:xfrm>
              <a:off x="166253" y="3114819"/>
              <a:ext cx="8686725" cy="77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1" name="文字方塊 10"/>
            <p:cNvSpPr txBox="1"/>
            <p:nvPr/>
          </p:nvSpPr>
          <p:spPr>
            <a:xfrm>
              <a:off x="291020" y="3424852"/>
              <a:ext cx="8561959" cy="307777"/>
            </a:xfrm>
            <a:prstGeom prst="rect">
              <a:avLst/>
            </a:prstGeom>
            <a:noFill/>
          </p:spPr>
          <p:txBody>
            <a:bodyPr wrap="none" rtlCol="0">
              <a:spAutoFit/>
            </a:bodyPr>
            <a:lstStyle/>
            <a:p>
              <a:r>
                <a:rPr lang="en-US" altLang="zh-TW" sz="1400" dirty="0">
                  <a:solidFill>
                    <a:prstClr val="black"/>
                  </a:solidFill>
                  <a:latin typeface="Courier New" panose="02070309020205020404" pitchFamily="49" charset="0"/>
                  <a:cs typeface="Courier New" panose="02070309020205020404" pitchFamily="49" charset="0"/>
                </a:rPr>
                <a:t>main(){char *c="main(){char *c=%</a:t>
              </a:r>
              <a:r>
                <a:rPr lang="en-US" altLang="zh-TW" sz="1400" dirty="0" err="1">
                  <a:solidFill>
                    <a:prstClr val="black"/>
                  </a:solidFill>
                  <a:latin typeface="Courier New" panose="02070309020205020404" pitchFamily="49" charset="0"/>
                  <a:cs typeface="Courier New" panose="02070309020205020404" pitchFamily="49" charset="0"/>
                </a:rPr>
                <a:t>c%s%c;printf</a:t>
              </a:r>
              <a:r>
                <a:rPr lang="en-US" altLang="zh-TW" sz="1400" dirty="0">
                  <a:solidFill>
                    <a:prstClr val="black"/>
                  </a:solidFill>
                  <a:latin typeface="Courier New" panose="02070309020205020404" pitchFamily="49" charset="0"/>
                  <a:cs typeface="Courier New" panose="02070309020205020404" pitchFamily="49" charset="0"/>
                </a:rPr>
                <a:t>(c,34,c,34);}";</a:t>
              </a:r>
              <a:r>
                <a:rPr lang="en-US" altLang="zh-TW" sz="1400" dirty="0" err="1">
                  <a:solidFill>
                    <a:prstClr val="black"/>
                  </a:solidFill>
                  <a:latin typeface="Courier New" panose="02070309020205020404" pitchFamily="49" charset="0"/>
                  <a:cs typeface="Courier New" panose="02070309020205020404" pitchFamily="49" charset="0"/>
                </a:rPr>
                <a:t>printf</a:t>
              </a:r>
              <a:r>
                <a:rPr lang="en-US" altLang="zh-TW" sz="1400" dirty="0">
                  <a:solidFill>
                    <a:prstClr val="black"/>
                  </a:solidFill>
                  <a:latin typeface="Courier New" panose="02070309020205020404" pitchFamily="49" charset="0"/>
                  <a:cs typeface="Courier New" panose="02070309020205020404" pitchFamily="49" charset="0"/>
                </a:rPr>
                <a:t>(c,34,c,34);}</a:t>
              </a:r>
              <a:endParaRPr lang="zh-TW" altLang="en-US" sz="1400" dirty="0">
                <a:solidFill>
                  <a:prstClr val="black"/>
                </a:solidFill>
                <a:latin typeface="Courier New" panose="02070309020205020404" pitchFamily="49" charset="0"/>
                <a:cs typeface="Courier New" panose="02070309020205020404" pitchFamily="49" charset="0"/>
              </a:endParaRPr>
            </a:p>
          </p:txBody>
        </p:sp>
        <p:sp>
          <p:nvSpPr>
            <p:cNvPr id="13" name="Rectangle 1"/>
            <p:cNvSpPr>
              <a:spLocks noChangeArrowheads="1"/>
            </p:cNvSpPr>
            <p:nvPr/>
          </p:nvSpPr>
          <p:spPr bwMode="auto">
            <a:xfrm>
              <a:off x="166255" y="3114819"/>
              <a:ext cx="886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zh-TW" sz="1600" u="sng" dirty="0">
                  <a:solidFill>
                    <a:srgbClr val="000000"/>
                  </a:solidFill>
                </a:rPr>
                <a:t>C:</a:t>
              </a:r>
              <a:r>
                <a:rPr lang="zh-TW" altLang="zh-TW" sz="1600" u="sng" dirty="0">
                  <a:solidFill>
                    <a:prstClr val="black"/>
                  </a:solidFill>
                </a:rPr>
                <a:t> </a:t>
              </a:r>
            </a:p>
          </p:txBody>
        </p:sp>
      </p:grpSp>
      <p:grpSp>
        <p:nvGrpSpPr>
          <p:cNvPr id="24" name="群組 23"/>
          <p:cNvGrpSpPr/>
          <p:nvPr/>
        </p:nvGrpSpPr>
        <p:grpSpPr>
          <a:xfrm>
            <a:off x="1690254" y="4005232"/>
            <a:ext cx="7240260" cy="1138268"/>
            <a:chOff x="166254" y="4005232"/>
            <a:chExt cx="7240260" cy="1138268"/>
          </a:xfrm>
        </p:grpSpPr>
        <p:sp>
          <p:nvSpPr>
            <p:cNvPr id="22" name="圓角矩形 21"/>
            <p:cNvSpPr/>
            <p:nvPr/>
          </p:nvSpPr>
          <p:spPr>
            <a:xfrm>
              <a:off x="166254" y="4005232"/>
              <a:ext cx="7240260" cy="1138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6" name="Rectangle 1"/>
            <p:cNvSpPr>
              <a:spLocks noChangeArrowheads="1"/>
            </p:cNvSpPr>
            <p:nvPr/>
          </p:nvSpPr>
          <p:spPr bwMode="auto">
            <a:xfrm>
              <a:off x="166254" y="4005232"/>
              <a:ext cx="8866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zh-TW" sz="1600" u="sng" dirty="0">
                  <a:solidFill>
                    <a:srgbClr val="000000"/>
                  </a:solidFill>
                </a:rPr>
                <a:t>Haskell:</a:t>
              </a:r>
              <a:r>
                <a:rPr lang="zh-TW" altLang="zh-TW" sz="1600" u="sng" dirty="0">
                  <a:solidFill>
                    <a:prstClr val="black"/>
                  </a:solidFill>
                </a:rPr>
                <a:t> </a:t>
              </a:r>
            </a:p>
          </p:txBody>
        </p:sp>
        <p:sp>
          <p:nvSpPr>
            <p:cNvPr id="17" name="文字方塊 16"/>
            <p:cNvSpPr txBox="1"/>
            <p:nvPr/>
          </p:nvSpPr>
          <p:spPr>
            <a:xfrm>
              <a:off x="856507" y="4284488"/>
              <a:ext cx="6413935" cy="738664"/>
            </a:xfrm>
            <a:prstGeom prst="rect">
              <a:avLst/>
            </a:prstGeom>
            <a:noFill/>
          </p:spPr>
          <p:txBody>
            <a:bodyPr wrap="none" rtlCol="0">
              <a:spAutoFit/>
            </a:bodyPr>
            <a:lstStyle/>
            <a:p>
              <a:r>
                <a:rPr lang="en-US" altLang="zh-TW" sz="1400" dirty="0">
                  <a:solidFill>
                    <a:prstClr val="black"/>
                  </a:solidFill>
                  <a:latin typeface="Courier New" panose="02070309020205020404" pitchFamily="49" charset="0"/>
                  <a:cs typeface="Courier New" panose="02070309020205020404" pitchFamily="49" charset="0"/>
                </a:rPr>
                <a:t>main = </a:t>
              </a:r>
              <a:r>
                <a:rPr lang="en-US" altLang="zh-TW" sz="1400" dirty="0" err="1">
                  <a:solidFill>
                    <a:prstClr val="black"/>
                  </a:solidFill>
                  <a:latin typeface="Courier New" panose="02070309020205020404" pitchFamily="49" charset="0"/>
                  <a:cs typeface="Courier New" panose="02070309020205020404" pitchFamily="49" charset="0"/>
                </a:rPr>
                <a:t>putStr</a:t>
              </a:r>
              <a:r>
                <a:rPr lang="en-US" altLang="zh-TW" sz="1400" dirty="0">
                  <a:solidFill>
                    <a:prstClr val="black"/>
                  </a:solidFill>
                  <a:latin typeface="Courier New" panose="02070309020205020404" pitchFamily="49" charset="0"/>
                  <a:cs typeface="Courier New" panose="02070309020205020404" pitchFamily="49" charset="0"/>
                </a:rPr>
                <a:t> (quine q)</a:t>
              </a:r>
            </a:p>
            <a:p>
              <a:r>
                <a:rPr lang="en-US" altLang="zh-TW" sz="1400" dirty="0">
                  <a:solidFill>
                    <a:prstClr val="black"/>
                  </a:solidFill>
                  <a:latin typeface="Courier New" panose="02070309020205020404" pitchFamily="49" charset="0"/>
                  <a:cs typeface="Courier New" panose="02070309020205020404" pitchFamily="49" charset="0"/>
                </a:rPr>
                <a:t>quine s = s ++ show s</a:t>
              </a:r>
            </a:p>
            <a:p>
              <a:r>
                <a:rPr lang="en-US" altLang="zh-TW" sz="1400" dirty="0">
                  <a:solidFill>
                    <a:prstClr val="black"/>
                  </a:solidFill>
                  <a:latin typeface="Courier New" panose="02070309020205020404" pitchFamily="49" charset="0"/>
                  <a:cs typeface="Courier New" panose="02070309020205020404" pitchFamily="49" charset="0"/>
                </a:rPr>
                <a:t>q = "main = </a:t>
              </a:r>
              <a:r>
                <a:rPr lang="en-US" altLang="zh-TW" sz="1400" dirty="0" err="1">
                  <a:solidFill>
                    <a:prstClr val="black"/>
                  </a:solidFill>
                  <a:latin typeface="Courier New" panose="02070309020205020404" pitchFamily="49" charset="0"/>
                  <a:cs typeface="Courier New" panose="02070309020205020404" pitchFamily="49" charset="0"/>
                </a:rPr>
                <a:t>putStr</a:t>
              </a:r>
              <a:r>
                <a:rPr lang="en-US" altLang="zh-TW" sz="1400" dirty="0">
                  <a:solidFill>
                    <a:prstClr val="black"/>
                  </a:solidFill>
                  <a:latin typeface="Courier New" panose="02070309020205020404" pitchFamily="49" charset="0"/>
                  <a:cs typeface="Courier New" panose="02070309020205020404" pitchFamily="49" charset="0"/>
                </a:rPr>
                <a:t> (quine q)\</a:t>
              </a:r>
              <a:r>
                <a:rPr lang="en-US" altLang="zh-TW" sz="1400" dirty="0" err="1">
                  <a:solidFill>
                    <a:prstClr val="black"/>
                  </a:solidFill>
                  <a:latin typeface="Courier New" panose="02070309020205020404" pitchFamily="49" charset="0"/>
                  <a:cs typeface="Courier New" panose="02070309020205020404" pitchFamily="49" charset="0"/>
                </a:rPr>
                <a:t>nquine</a:t>
              </a:r>
              <a:r>
                <a:rPr lang="en-US" altLang="zh-TW" sz="1400" dirty="0">
                  <a:solidFill>
                    <a:prstClr val="black"/>
                  </a:solidFill>
                  <a:latin typeface="Courier New" panose="02070309020205020404" pitchFamily="49" charset="0"/>
                  <a:cs typeface="Courier New" panose="02070309020205020404" pitchFamily="49" charset="0"/>
                </a:rPr>
                <a:t> s = s ++ show s\nq = "</a:t>
              </a:r>
              <a:endParaRPr lang="zh-TW" altLang="en-US" sz="1400" dirty="0">
                <a:solidFill>
                  <a:prstClr val="black"/>
                </a:solidFill>
                <a:latin typeface="Courier New" panose="02070309020205020404" pitchFamily="49" charset="0"/>
                <a:cs typeface="Courier New" panose="02070309020205020404" pitchFamily="49" charset="0"/>
              </a:endParaRPr>
            </a:p>
          </p:txBody>
        </p:sp>
      </p:grpSp>
      <p:sp>
        <p:nvSpPr>
          <p:cNvPr id="28" name="文字方塊 27"/>
          <p:cNvSpPr txBox="1"/>
          <p:nvPr/>
        </p:nvSpPr>
        <p:spPr>
          <a:xfrm>
            <a:off x="5745638" y="1027444"/>
            <a:ext cx="4720780" cy="461665"/>
          </a:xfrm>
          <a:prstGeom prst="rect">
            <a:avLst/>
          </a:prstGeom>
          <a:noFill/>
        </p:spPr>
        <p:txBody>
          <a:bodyPr wrap="none" rtlCol="0">
            <a:spAutoFit/>
          </a:bodyPr>
          <a:lstStyle/>
          <a:p>
            <a:pPr marL="285750" indent="-285750">
              <a:buFont typeface="Wingdings" panose="05000000000000000000" pitchFamily="2" charset="2"/>
              <a:buChar char="Ø"/>
            </a:pPr>
            <a:r>
              <a:rPr lang="en-US" altLang="zh-TW" sz="2400" dirty="0">
                <a:solidFill>
                  <a:prstClr val="black"/>
                </a:solidFill>
              </a:rPr>
              <a:t>Like a mirror which reflects itself.  </a:t>
            </a:r>
            <a:endParaRPr lang="zh-TW" altLang="en-US" sz="2400" dirty="0">
              <a:solidFill>
                <a:prstClr val="black"/>
              </a:solidFill>
            </a:endParaRPr>
          </a:p>
        </p:txBody>
      </p:sp>
      <p:sp>
        <p:nvSpPr>
          <p:cNvPr id="29" name="文字方塊 28"/>
          <p:cNvSpPr txBox="1"/>
          <p:nvPr/>
        </p:nvSpPr>
        <p:spPr>
          <a:xfrm>
            <a:off x="1690253" y="5318775"/>
            <a:ext cx="5308633" cy="1200329"/>
          </a:xfrm>
          <a:prstGeom prst="rect">
            <a:avLst/>
          </a:prstGeom>
          <a:noFill/>
        </p:spPr>
        <p:txBody>
          <a:bodyPr wrap="none" rtlCol="0">
            <a:spAutoFit/>
          </a:bodyPr>
          <a:lstStyle/>
          <a:p>
            <a:r>
              <a:rPr lang="en-US" altLang="zh-TW" dirty="0">
                <a:solidFill>
                  <a:prstClr val="black"/>
                </a:solidFill>
              </a:rPr>
              <a:t>Sources:</a:t>
            </a:r>
          </a:p>
          <a:p>
            <a:pPr lvl="1"/>
            <a:r>
              <a:rPr lang="en-US" altLang="zh-TW" dirty="0">
                <a:solidFill>
                  <a:prstClr val="black"/>
                </a:solidFill>
                <a:hlinkClick r:id="rId2"/>
              </a:rPr>
              <a:t>https://en.wikipedia.org/wiki/Quine_(computing)</a:t>
            </a:r>
            <a:endParaRPr lang="en-US" altLang="zh-TW" dirty="0">
              <a:solidFill>
                <a:prstClr val="black"/>
              </a:solidFill>
            </a:endParaRPr>
          </a:p>
          <a:p>
            <a:pPr lvl="1"/>
            <a:r>
              <a:rPr lang="en-US" altLang="zh-TW" dirty="0">
                <a:solidFill>
                  <a:prstClr val="black"/>
                </a:solidFill>
                <a:hlinkClick r:id="rId3"/>
              </a:rPr>
              <a:t>https://www.nyx.net/~gthompso/quine.htm</a:t>
            </a:r>
            <a:endParaRPr lang="en-US" altLang="zh-TW" dirty="0">
              <a:solidFill>
                <a:prstClr val="black"/>
              </a:solidFill>
            </a:endParaRPr>
          </a:p>
          <a:p>
            <a:pPr lvl="1"/>
            <a:endParaRPr lang="en-US" altLang="zh-TW" dirty="0">
              <a:solidFill>
                <a:prstClr val="black"/>
              </a:solidFill>
            </a:endParaRPr>
          </a:p>
        </p:txBody>
      </p:sp>
      <p:sp>
        <p:nvSpPr>
          <p:cNvPr id="30" name="文字方塊 29"/>
          <p:cNvSpPr txBox="1"/>
          <p:nvPr/>
        </p:nvSpPr>
        <p:spPr>
          <a:xfrm>
            <a:off x="6749170" y="6392724"/>
            <a:ext cx="3918830" cy="369332"/>
          </a:xfrm>
          <a:prstGeom prst="rect">
            <a:avLst/>
          </a:prstGeom>
          <a:noFill/>
        </p:spPr>
        <p:txBody>
          <a:bodyPr wrap="none" rtlCol="0">
            <a:spAutoFit/>
          </a:bodyPr>
          <a:lstStyle/>
          <a:p>
            <a:r>
              <a:rPr lang="en-US" altLang="zh-TW" dirty="0">
                <a:solidFill>
                  <a:prstClr val="black"/>
                </a:solidFill>
              </a:rPr>
              <a:t>By </a:t>
            </a:r>
            <a:r>
              <a:rPr lang="en-US" altLang="zh-TW" dirty="0" err="1">
                <a:solidFill>
                  <a:prstClr val="black"/>
                </a:solidFill>
              </a:rPr>
              <a:t>Johntim</a:t>
            </a:r>
            <a:r>
              <a:rPr lang="en-US" altLang="zh-TW" dirty="0">
                <a:solidFill>
                  <a:prstClr val="black"/>
                </a:solidFill>
              </a:rPr>
              <a:t> J.C. </a:t>
            </a:r>
            <a:r>
              <a:rPr lang="en-US" altLang="zh-TW" dirty="0" err="1">
                <a:solidFill>
                  <a:prstClr val="black"/>
                </a:solidFill>
              </a:rPr>
              <a:t>Kuo</a:t>
            </a:r>
            <a:r>
              <a:rPr lang="en-US" altLang="zh-TW" dirty="0">
                <a:solidFill>
                  <a:prstClr val="black"/>
                </a:solidFill>
              </a:rPr>
              <a:t>, </a:t>
            </a:r>
            <a:r>
              <a:rPr lang="zh-TW" altLang="en-US" dirty="0">
                <a:solidFill>
                  <a:prstClr val="black"/>
                </a:solidFill>
                <a:latin typeface="標楷體" panose="03000509000000000000" pitchFamily="65" charset="-120"/>
                <a:ea typeface="標楷體" panose="03000509000000000000" pitchFamily="65" charset="-120"/>
              </a:rPr>
              <a:t>郭宗霆</a:t>
            </a:r>
            <a:r>
              <a:rPr lang="zh-TW" altLang="en-US" dirty="0">
                <a:solidFill>
                  <a:prstClr val="black"/>
                </a:solidFill>
              </a:rPr>
              <a:t> </a:t>
            </a:r>
            <a:r>
              <a:rPr lang="en-US" altLang="zh-TW" dirty="0">
                <a:solidFill>
                  <a:prstClr val="black"/>
                </a:solidFill>
              </a:rPr>
              <a:t>D01922018</a:t>
            </a:r>
            <a:endParaRPr lang="zh-TW" altLang="en-US" dirty="0">
              <a:solidFill>
                <a:prstClr val="black"/>
              </a:solidFill>
            </a:endParaRPr>
          </a:p>
        </p:txBody>
      </p:sp>
    </p:spTree>
    <p:extLst>
      <p:ext uri="{BB962C8B-B14F-4D97-AF65-F5344CB8AC3E}">
        <p14:creationId xmlns:p14="http://schemas.microsoft.com/office/powerpoint/2010/main" val="1351231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okusart.com/images/3/green-powerpoint-backgrounds/green-powerpoint-background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76200"/>
            <a:ext cx="8229600" cy="1341438"/>
          </a:xfrm>
        </p:spPr>
        <p:txBody>
          <a:bodyPr rtlCol="0">
            <a:normAutofit fontScale="90000"/>
          </a:bodyPr>
          <a:lstStyle/>
          <a:p>
            <a:pPr fontAlgn="auto">
              <a:spcAft>
                <a:spcPts val="0"/>
              </a:spcAft>
              <a:defRPr/>
            </a:pPr>
            <a:r>
              <a:rPr lang="en-US" altLang="zh-TW" dirty="0" smtClean="0">
                <a:solidFill>
                  <a:srgbClr val="FFFF00"/>
                </a:solidFill>
              </a:rPr>
              <a:t>A tri-nucleotide repeat disorder: Huntington’s</a:t>
            </a:r>
            <a:endParaRPr lang="zh-TW" altLang="en-US" dirty="0" smtClean="0">
              <a:solidFill>
                <a:srgbClr val="FFFF00"/>
              </a:solidFill>
            </a:endParaRPr>
          </a:p>
        </p:txBody>
      </p:sp>
      <p:sp>
        <p:nvSpPr>
          <p:cNvPr id="3" name="Content Placeholder 2"/>
          <p:cNvSpPr>
            <a:spLocks noGrp="1"/>
          </p:cNvSpPr>
          <p:nvPr>
            <p:ph idx="1"/>
          </p:nvPr>
        </p:nvSpPr>
        <p:spPr/>
        <p:txBody>
          <a:bodyPr rtlCol="0">
            <a:normAutofit fontScale="92500"/>
          </a:bodyPr>
          <a:lstStyle/>
          <a:p>
            <a:pPr fontAlgn="auto">
              <a:spcAft>
                <a:spcPts val="0"/>
              </a:spcAft>
              <a:defRPr/>
            </a:pPr>
            <a:r>
              <a:rPr lang="en-US" altLang="zh-TW" dirty="0" smtClean="0"/>
              <a:t>…AGTCCCTCAAGTCCTTCCAGCAGCAGCAGCAGCAGCAGCAGCAGCAGCAGCAGCAGCAGCAGCAGCAGCAGCAG</a:t>
            </a:r>
          </a:p>
          <a:p>
            <a:pPr fontAlgn="auto">
              <a:spcAft>
                <a:spcPts val="0"/>
              </a:spcAft>
              <a:defRPr/>
            </a:pPr>
            <a:endParaRPr lang="en-US" altLang="zh-TW" dirty="0" smtClean="0"/>
          </a:p>
          <a:p>
            <a:pPr fontAlgn="auto">
              <a:spcAft>
                <a:spcPts val="0"/>
              </a:spcAft>
              <a:defRPr/>
            </a:pPr>
            <a:r>
              <a:rPr lang="en-US" altLang="zh-TW" dirty="0" smtClean="0"/>
              <a:t>This is the tail-end of the gene that codes for the </a:t>
            </a:r>
            <a:r>
              <a:rPr lang="en-US" altLang="zh-TW" dirty="0" err="1" smtClean="0"/>
              <a:t>huntingtin</a:t>
            </a:r>
            <a:r>
              <a:rPr lang="en-US" altLang="zh-TW" dirty="0" smtClean="0"/>
              <a:t> protein. This person has 19 repeats of the tri-nucleotide CAG, a normal count. Those with counts of 36-39 will often develop Huntington’s disease in their lifetimes, while those with more than 40 repeats will always develop the disorder if given the time, with even more repeats correlating with a quicker onset of the disorder.</a:t>
            </a:r>
            <a:endParaRPr lang="zh-TW" altLang="en-US" dirty="0" smtClean="0"/>
          </a:p>
        </p:txBody>
      </p:sp>
      <p:sp>
        <p:nvSpPr>
          <p:cNvPr id="2053" name="TextBox 3"/>
          <p:cNvSpPr txBox="1">
            <a:spLocks noChangeArrowheads="1"/>
          </p:cNvSpPr>
          <p:nvPr/>
        </p:nvSpPr>
        <p:spPr bwMode="auto">
          <a:xfrm>
            <a:off x="5410201" y="6324600"/>
            <a:ext cx="336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a:solidFill>
                  <a:prstClr val="black"/>
                </a:solidFill>
              </a:rPr>
              <a:t>R02922147 Thekla Roland </a:t>
            </a:r>
            <a:r>
              <a:rPr lang="zh-CN" altLang="en-US">
                <a:solidFill>
                  <a:prstClr val="black"/>
                </a:solidFill>
                <a:ea typeface="宋体" panose="02010600030101010101" pitchFamily="2" charset="-122"/>
              </a:rPr>
              <a:t>羅玳琳</a:t>
            </a:r>
            <a:endParaRPr lang="zh-TW" altLang="en-US">
              <a:solidFill>
                <a:prstClr val="black"/>
              </a:solidFill>
            </a:endParaRPr>
          </a:p>
        </p:txBody>
      </p:sp>
    </p:spTree>
    <p:extLst>
      <p:ext uri="{BB962C8B-B14F-4D97-AF65-F5344CB8AC3E}">
        <p14:creationId xmlns:p14="http://schemas.microsoft.com/office/powerpoint/2010/main" val="850039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G_0792.jpeg"/>
          <p:cNvPicPr/>
          <p:nvPr/>
        </p:nvPicPr>
        <p:blipFill>
          <a:blip r:embed="rId2">
            <a:extLst/>
          </a:blip>
          <a:srcRect t="9653" b="9653"/>
          <a:stretch>
            <a:fillRect/>
          </a:stretch>
        </p:blipFill>
        <p:spPr>
          <a:xfrm>
            <a:off x="2653606" y="446485"/>
            <a:ext cx="6875859" cy="4161234"/>
          </a:xfrm>
          <a:prstGeom prst="rect">
            <a:avLst/>
          </a:prstGeom>
          <a:ln w="12700">
            <a:miter lim="400000"/>
          </a:ln>
        </p:spPr>
      </p:pic>
      <p:sp>
        <p:nvSpPr>
          <p:cNvPr id="33" name="Shape 33"/>
          <p:cNvSpPr>
            <a:spLocks noGrp="1"/>
          </p:cNvSpPr>
          <p:nvPr>
            <p:ph type="title"/>
          </p:nvPr>
        </p:nvSpPr>
        <p:spPr>
          <a:xfrm>
            <a:off x="2416969" y="4723805"/>
            <a:ext cx="7358063" cy="610009"/>
          </a:xfrm>
          <a:prstGeom prst="rect">
            <a:avLst/>
          </a:prstGeom>
        </p:spPr>
        <p:txBody>
          <a:bodyPr>
            <a:normAutofit fontScale="90000"/>
          </a:bodyPr>
          <a:lstStyle>
            <a:lvl1pPr>
              <a:defRPr sz="5900"/>
            </a:lvl1pPr>
          </a:lstStyle>
          <a:p>
            <a:pPr lvl="0">
              <a:defRPr sz="1800"/>
            </a:pPr>
            <a:r>
              <a:rPr sz="4148"/>
              <a:t>車牌號碼是個序列</a:t>
            </a:r>
          </a:p>
        </p:txBody>
      </p:sp>
      <p:sp>
        <p:nvSpPr>
          <p:cNvPr id="34" name="Shape 34"/>
          <p:cNvSpPr>
            <a:spLocks noGrp="1"/>
          </p:cNvSpPr>
          <p:nvPr>
            <p:ph type="body" idx="1"/>
          </p:nvPr>
        </p:nvSpPr>
        <p:spPr>
          <a:xfrm>
            <a:off x="2416969" y="5449900"/>
            <a:ext cx="7358063" cy="1104491"/>
          </a:xfrm>
          <a:prstGeom prst="rect">
            <a:avLst/>
          </a:prstGeom>
        </p:spPr>
        <p:txBody>
          <a:bodyPr/>
          <a:lstStyle/>
          <a:p>
            <a:pPr defTabSz="369675">
              <a:defRPr sz="1800"/>
            </a:pPr>
            <a:r>
              <a:rPr sz="1772"/>
              <a:t>從自行開車以來，適逢國內牌照號碼由2個英文字母提升至3個，也增添了些趣味。上圖是個很壓縮的例子。另外也偶爾會看到類似“ALG”等等令人揪心的牌子，也頗有開車求其放心而已之感。</a:t>
            </a:r>
          </a:p>
          <a:p>
            <a:pPr algn="r" defTabSz="369675">
              <a:defRPr sz="1800"/>
            </a:pPr>
            <a:r>
              <a:rPr sz="1518"/>
              <a:t>R03922092 林蔚城</a:t>
            </a:r>
          </a:p>
        </p:txBody>
      </p:sp>
    </p:spTree>
    <p:extLst>
      <p:ext uri="{BB962C8B-B14F-4D97-AF65-F5344CB8AC3E}">
        <p14:creationId xmlns:p14="http://schemas.microsoft.com/office/powerpoint/2010/main" val="163628729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11724" y="1124745"/>
            <a:ext cx="4676056" cy="585449"/>
          </a:xfrm>
        </p:spPr>
        <p:txBody>
          <a:bodyPr>
            <a:normAutofit fontScale="90000"/>
          </a:bodyPr>
          <a:lstStyle/>
          <a:p>
            <a:r>
              <a:rPr lang="en-US" altLang="zh-TW" dirty="0" smtClean="0"/>
              <a:t>mirror </a:t>
            </a:r>
            <a:r>
              <a:rPr lang="en-US" altLang="zh-TW" dirty="0"/>
              <a:t>image</a:t>
            </a:r>
            <a:endParaRPr lang="zh-TW" altLang="en-US" dirty="0"/>
          </a:p>
        </p:txBody>
      </p:sp>
      <p:sp>
        <p:nvSpPr>
          <p:cNvPr id="3" name="副標題 2"/>
          <p:cNvSpPr>
            <a:spLocks noGrp="1"/>
          </p:cNvSpPr>
          <p:nvPr>
            <p:ph type="subTitle" idx="1"/>
          </p:nvPr>
        </p:nvSpPr>
        <p:spPr>
          <a:xfrm>
            <a:off x="1881300" y="5157192"/>
            <a:ext cx="8136904" cy="914400"/>
          </a:xfrm>
        </p:spPr>
        <p:txBody>
          <a:bodyPr>
            <a:normAutofit/>
          </a:bodyPr>
          <a:lstStyle/>
          <a:p>
            <a:pPr algn="l"/>
            <a:r>
              <a:rPr lang="zh-TW" altLang="en-US" sz="2400" b="1" dirty="0">
                <a:solidFill>
                  <a:schemeClr val="tx1"/>
                </a:solidFill>
              </a:rPr>
              <a:t>最近在新聞上看到的，不小心</a:t>
            </a:r>
            <a:r>
              <a:rPr lang="en-US" altLang="zh-TW" sz="2400" b="1" dirty="0">
                <a:solidFill>
                  <a:schemeClr val="tx1"/>
                </a:solidFill>
              </a:rPr>
              <a:t>(?)</a:t>
            </a:r>
            <a:r>
              <a:rPr lang="zh-TW" altLang="en-US" sz="2400" b="1" dirty="0">
                <a:solidFill>
                  <a:schemeClr val="tx1"/>
                </a:solidFill>
              </a:rPr>
              <a:t>做成鏡像的廣告，必須拿手機自拍，才能變成原來的樣子</a:t>
            </a:r>
          </a:p>
        </p:txBody>
      </p:sp>
      <p:sp>
        <p:nvSpPr>
          <p:cNvPr id="4" name="標題 1"/>
          <p:cNvSpPr txBox="1">
            <a:spLocks/>
          </p:cNvSpPr>
          <p:nvPr/>
        </p:nvSpPr>
        <p:spPr>
          <a:xfrm>
            <a:off x="2063552" y="260648"/>
            <a:ext cx="7772400" cy="757064"/>
          </a:xfrm>
          <a:prstGeom prst="rect">
            <a:avLst/>
          </a:prstGeom>
        </p:spPr>
        <p:txBody>
          <a:bodyPr vert="horz" lIns="45720" rIns="45720" bIns="45720" anchor="b">
            <a:normAutofit fontScale="85000" lnSpcReduction="10000"/>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zh-TW" dirty="0">
                <a:solidFill>
                  <a:srgbClr val="F07F09">
                    <a:tint val="88000"/>
                    <a:satMod val="150000"/>
                  </a:srgbClr>
                </a:solidFill>
              </a:rPr>
              <a:t>The sequence displayed in  </a:t>
            </a:r>
            <a:endParaRPr lang="zh-TW" altLang="en-US" dirty="0">
              <a:solidFill>
                <a:srgbClr val="F07F09">
                  <a:tint val="88000"/>
                  <a:satMod val="15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977" y="1844824"/>
            <a:ext cx="63055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副標題 2"/>
          <p:cNvSpPr txBox="1">
            <a:spLocks/>
          </p:cNvSpPr>
          <p:nvPr/>
        </p:nvSpPr>
        <p:spPr>
          <a:xfrm>
            <a:off x="7724606" y="5863547"/>
            <a:ext cx="2807501" cy="383028"/>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buClr>
                <a:srgbClr val="F07F09"/>
              </a:buClr>
            </a:pPr>
            <a:r>
              <a:rPr lang="en-US" altLang="zh-TW" dirty="0">
                <a:solidFill>
                  <a:prstClr val="black"/>
                </a:solidFill>
              </a:rPr>
              <a:t>Source: TVBS</a:t>
            </a:r>
            <a:r>
              <a:rPr lang="zh-TW" altLang="en-US" dirty="0">
                <a:solidFill>
                  <a:prstClr val="black"/>
                </a:solidFill>
              </a:rPr>
              <a:t>新聞</a:t>
            </a:r>
            <a:endParaRPr lang="en-US" altLang="zh-TW" dirty="0">
              <a:solidFill>
                <a:prstClr val="black"/>
              </a:solidFill>
            </a:endParaRPr>
          </a:p>
        </p:txBody>
      </p:sp>
      <p:sp>
        <p:nvSpPr>
          <p:cNvPr id="7" name="副標題 2"/>
          <p:cNvSpPr txBox="1">
            <a:spLocks/>
          </p:cNvSpPr>
          <p:nvPr/>
        </p:nvSpPr>
        <p:spPr>
          <a:xfrm>
            <a:off x="7724606" y="6246575"/>
            <a:ext cx="2807501" cy="554360"/>
          </a:xfrm>
          <a:prstGeom prst="rect">
            <a:avLst/>
          </a:prstGeom>
        </p:spPr>
        <p:txBody>
          <a:bodyPr vert="horz" lIns="182880" tIns="0">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buClr>
                <a:srgbClr val="F07F09"/>
              </a:buClr>
            </a:pPr>
            <a:r>
              <a:rPr lang="en-US" altLang="zh-TW" dirty="0">
                <a:solidFill>
                  <a:prstClr val="black"/>
                </a:solidFill>
              </a:rPr>
              <a:t>B00902002 </a:t>
            </a:r>
            <a:r>
              <a:rPr lang="zh-TW" altLang="en-US" dirty="0">
                <a:solidFill>
                  <a:prstClr val="black"/>
                </a:solidFill>
              </a:rPr>
              <a:t>陳建禎</a:t>
            </a:r>
            <a:endParaRPr lang="en-US" altLang="zh-TW" dirty="0">
              <a:solidFill>
                <a:prstClr val="black"/>
              </a:solidFill>
            </a:endParaRPr>
          </a:p>
        </p:txBody>
      </p:sp>
    </p:spTree>
    <p:extLst>
      <p:ext uri="{BB962C8B-B14F-4D97-AF65-F5344CB8AC3E}">
        <p14:creationId xmlns:p14="http://schemas.microsoft.com/office/powerpoint/2010/main" val="1402476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38867"/>
            <a:ext cx="10515600" cy="564023"/>
          </a:xfrm>
        </p:spPr>
        <p:txBody>
          <a:bodyPr>
            <a:normAutofit/>
          </a:bodyPr>
          <a:lstStyle/>
          <a:p>
            <a:r>
              <a:rPr lang="en-US" altLang="zh-TW" sz="1600" dirty="0" smtClean="0">
                <a:latin typeface="+mj-ea"/>
              </a:rPr>
              <a:t>HW1 </a:t>
            </a:r>
            <a:r>
              <a:rPr lang="zh-TW" altLang="en-US" sz="1600" dirty="0" smtClean="0">
                <a:latin typeface="+mj-ea"/>
              </a:rPr>
              <a:t>資訊四 彭治學 </a:t>
            </a:r>
            <a:r>
              <a:rPr lang="en-US" altLang="zh-TW" sz="1600" dirty="0" smtClean="0">
                <a:latin typeface="+mj-ea"/>
              </a:rPr>
              <a:t>B01902035</a:t>
            </a:r>
            <a:endParaRPr lang="zh-TW" altLang="en-US" sz="1600" dirty="0">
              <a:latin typeface="+mj-ea"/>
            </a:endParaRPr>
          </a:p>
        </p:txBody>
      </p:sp>
      <p:pic>
        <p:nvPicPr>
          <p:cNvPr id="4" name="內容版面配置區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1002890"/>
            <a:ext cx="6735555" cy="4351338"/>
          </a:xfrm>
          <a:prstGeom prst="rect">
            <a:avLst/>
          </a:prstGeom>
        </p:spPr>
      </p:pic>
      <p:sp>
        <p:nvSpPr>
          <p:cNvPr id="5" name="文字方塊 4"/>
          <p:cNvSpPr txBox="1"/>
          <p:nvPr/>
        </p:nvSpPr>
        <p:spPr>
          <a:xfrm>
            <a:off x="7702591" y="1002890"/>
            <a:ext cx="3864569" cy="4801314"/>
          </a:xfrm>
          <a:prstGeom prst="rect">
            <a:avLst/>
          </a:prstGeom>
          <a:noFill/>
        </p:spPr>
        <p:txBody>
          <a:bodyPr wrap="square" rtlCol="0">
            <a:spAutoFit/>
          </a:bodyPr>
          <a:lstStyle/>
          <a:p>
            <a:r>
              <a:rPr lang="zh-TW" altLang="zh-TW" dirty="0">
                <a:solidFill>
                  <a:prstClr val="black"/>
                </a:solidFill>
              </a:rPr>
              <a:t>社會上，人們存在著「</a:t>
            </a:r>
            <a:r>
              <a:rPr lang="zh-TW" altLang="en-US" dirty="0">
                <a:solidFill>
                  <a:prstClr val="black"/>
                </a:solidFill>
              </a:rPr>
              <a:t>從眾效應</a:t>
            </a:r>
            <a:r>
              <a:rPr lang="zh-TW" altLang="zh-TW" dirty="0">
                <a:solidFill>
                  <a:prstClr val="black"/>
                </a:solidFill>
              </a:rPr>
              <a:t>」易受多數人影響，而產生一樣的行為或思想，甚至放棄自己的道德原則或是停止思考。</a:t>
            </a:r>
            <a:r>
              <a:rPr lang="en-US" altLang="zh-TW" dirty="0">
                <a:solidFill>
                  <a:prstClr val="black"/>
                </a:solidFill>
              </a:rPr>
              <a:t/>
            </a:r>
            <a:br>
              <a:rPr lang="en-US" altLang="zh-TW" dirty="0">
                <a:solidFill>
                  <a:prstClr val="black"/>
                </a:solidFill>
              </a:rPr>
            </a:br>
            <a:r>
              <a:rPr lang="zh-TW" altLang="zh-TW" dirty="0">
                <a:solidFill>
                  <a:prstClr val="black"/>
                </a:solidFill>
              </a:rPr>
              <a:t>這張照片最有趣的地方就是被圈來的人抱胸，與其他一列又一列納粹舉手禮的人形成突兀的對比，會選擇這張兆票是因為單看照片這是張令人印象深刻，整齊排列中卻又有一人沒有如其他人舉手行禮，而深入知道拍攝時間後，這張照片的意義不單單只是拒絕從眾，而更是堅持自己的道德，拒絕接受納粹政權的意象。這張照片拍攝於二戰德國漢堡，在二戰期間德國納粹政府為一極權政府，在種族上有計畫的屠殺，能夠在極權政府下堅持自我這又顯得更令人敬佩。</a:t>
            </a:r>
          </a:p>
        </p:txBody>
      </p:sp>
      <p:sp>
        <p:nvSpPr>
          <p:cNvPr id="6" name="文字方塊 5"/>
          <p:cNvSpPr txBox="1"/>
          <p:nvPr/>
        </p:nvSpPr>
        <p:spPr>
          <a:xfrm>
            <a:off x="239561" y="5998895"/>
            <a:ext cx="11952439" cy="369332"/>
          </a:xfrm>
          <a:prstGeom prst="rect">
            <a:avLst/>
          </a:prstGeom>
          <a:noFill/>
        </p:spPr>
        <p:txBody>
          <a:bodyPr wrap="none" rtlCol="0">
            <a:spAutoFit/>
          </a:bodyPr>
          <a:lstStyle/>
          <a:p>
            <a:r>
              <a:rPr lang="zh-TW" altLang="en-US" dirty="0">
                <a:solidFill>
                  <a:prstClr val="black"/>
                </a:solidFill>
              </a:rPr>
              <a:t>圖片來源</a:t>
            </a:r>
            <a:r>
              <a:rPr lang="en-US" altLang="zh-TW" dirty="0">
                <a:solidFill>
                  <a:prstClr val="black"/>
                </a:solidFill>
              </a:rPr>
              <a:t>:</a:t>
            </a:r>
            <a:r>
              <a:rPr lang="zh-TW" altLang="en-US" dirty="0">
                <a:solidFill>
                  <a:prstClr val="black"/>
                </a:solidFill>
              </a:rPr>
              <a:t> </a:t>
            </a:r>
            <a:r>
              <a:rPr lang="en-US" altLang="zh-TW" dirty="0">
                <a:solidFill>
                  <a:prstClr val="black"/>
                </a:solidFill>
              </a:rPr>
              <a:t>http://444.hu/2015/07/01/ismerted-a-tortenetet-a-nemet-ferfinak-aki-egyedulikent-nem-karlenditett-hitler-elott/</a:t>
            </a:r>
            <a:endParaRPr lang="zh-TW" altLang="en-US" dirty="0">
              <a:solidFill>
                <a:prstClr val="black"/>
              </a:solidFill>
            </a:endParaRPr>
          </a:p>
        </p:txBody>
      </p:sp>
    </p:spTree>
    <p:extLst>
      <p:ext uri="{BB962C8B-B14F-4D97-AF65-F5344CB8AC3E}">
        <p14:creationId xmlns:p14="http://schemas.microsoft.com/office/powerpoint/2010/main" val="83957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副標題 2"/>
              <p:cNvSpPr>
                <a:spLocks noGrp="1"/>
              </p:cNvSpPr>
              <p:nvPr>
                <p:ph type="subTitle" idx="1"/>
              </p:nvPr>
            </p:nvSpPr>
            <p:spPr>
              <a:xfrm>
                <a:off x="1524000" y="537882"/>
                <a:ext cx="9144000" cy="5782235"/>
              </a:xfrm>
            </p:spPr>
            <p:txBody>
              <a:bodyPr>
                <a:normAutofit lnSpcReduction="10000"/>
              </a:bodyPr>
              <a:lstStyle/>
              <a:p>
                <a:r>
                  <a:rPr lang="en-US" altLang="zh-TW" dirty="0" smtClean="0"/>
                  <a:t>1, </a:t>
                </a:r>
                <a:r>
                  <a:rPr lang="en-US" altLang="zh-TW" dirty="0"/>
                  <a:t>1, 1, </a:t>
                </a:r>
                <a:r>
                  <a:rPr lang="en-US" altLang="zh-TW" dirty="0" smtClean="0"/>
                  <a:t>2, </a:t>
                </a:r>
                <a:r>
                  <a:rPr lang="en-US" altLang="zh-TW" dirty="0"/>
                  <a:t>2, </a:t>
                </a:r>
                <a:r>
                  <a:rPr lang="en-US" altLang="zh-TW" dirty="0" smtClean="0"/>
                  <a:t>3,</a:t>
                </a:r>
                <a:r>
                  <a:rPr lang="en-US" altLang="zh-TW" dirty="0"/>
                  <a:t> </a:t>
                </a:r>
                <a:r>
                  <a:rPr lang="en-US" altLang="zh-TW" dirty="0" smtClean="0"/>
                  <a:t>4,</a:t>
                </a:r>
                <a:r>
                  <a:rPr lang="en-US" altLang="zh-TW" dirty="0"/>
                  <a:t> </a:t>
                </a:r>
                <a:r>
                  <a:rPr lang="en-US" altLang="zh-TW" dirty="0" smtClean="0"/>
                  <a:t>5,</a:t>
                </a:r>
                <a:r>
                  <a:rPr lang="en-US" altLang="zh-TW" dirty="0"/>
                  <a:t> </a:t>
                </a:r>
                <a:r>
                  <a:rPr lang="en-US" altLang="zh-TW" dirty="0" smtClean="0"/>
                  <a:t>7, 9,</a:t>
                </a:r>
                <a:r>
                  <a:rPr lang="en-US" altLang="zh-TW" dirty="0"/>
                  <a:t> </a:t>
                </a:r>
                <a:r>
                  <a:rPr lang="en-US" altLang="zh-TW" dirty="0" smtClean="0"/>
                  <a:t>12,</a:t>
                </a:r>
                <a:r>
                  <a:rPr lang="en-US" altLang="zh-TW" dirty="0"/>
                  <a:t> </a:t>
                </a:r>
                <a:r>
                  <a:rPr lang="en-US" altLang="zh-TW" dirty="0" smtClean="0"/>
                  <a:t>16,</a:t>
                </a:r>
                <a:r>
                  <a:rPr lang="en-US" altLang="zh-TW" dirty="0"/>
                  <a:t> </a:t>
                </a:r>
                <a:r>
                  <a:rPr lang="en-US" altLang="zh-TW" dirty="0" smtClean="0"/>
                  <a:t>21,</a:t>
                </a:r>
                <a:r>
                  <a:rPr lang="en-US" altLang="zh-TW" dirty="0"/>
                  <a:t> </a:t>
                </a:r>
                <a:r>
                  <a:rPr lang="en-US" altLang="zh-TW" dirty="0" smtClean="0"/>
                  <a:t>28,</a:t>
                </a:r>
                <a:r>
                  <a:rPr lang="en-US" altLang="zh-TW" dirty="0"/>
                  <a:t> </a:t>
                </a:r>
                <a:r>
                  <a:rPr lang="en-US" altLang="zh-TW" dirty="0" smtClean="0"/>
                  <a:t>37,…</a:t>
                </a:r>
              </a:p>
              <a:p>
                <a:pPr algn="l"/>
                <a:r>
                  <a:rPr lang="zh-TW" altLang="en-US" dirty="0" smtClean="0"/>
                  <a:t>這個數列被叫做</a:t>
                </a:r>
                <a:r>
                  <a:rPr lang="en-US" altLang="zh-TW" dirty="0" err="1" smtClean="0"/>
                  <a:t>Padovan</a:t>
                </a:r>
                <a:r>
                  <a:rPr lang="zh-TW" altLang="en-US" dirty="0" smtClean="0"/>
                  <a:t>數列。他與</a:t>
                </a:r>
                <a:r>
                  <a:rPr lang="en-US" altLang="zh-TW" dirty="0" smtClean="0"/>
                  <a:t>Fibonacci</a:t>
                </a:r>
                <a:r>
                  <a:rPr lang="zh-TW" altLang="en-US" dirty="0" smtClean="0"/>
                  <a:t>很類似，但他的遞迴方式是</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−2</m:t>
                        </m:r>
                      </m:sub>
                    </m:sSub>
                    <m:r>
                      <a:rPr lang="en-US" altLang="zh-TW" b="0" i="1"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−3</m:t>
                        </m:r>
                      </m:sub>
                    </m:sSub>
                    <m:r>
                      <a:rPr lang="zh-TW" altLang="en-US" i="1">
                        <a:latin typeface="Cambria Math" panose="02040503050406030204" pitchFamily="18" charset="0"/>
                      </a:rPr>
                      <m:t>，</m:t>
                    </m:r>
                  </m:oMath>
                </a14:m>
                <a:r>
                  <a:rPr lang="zh-TW" altLang="en-US" dirty="0" smtClean="0"/>
                  <a:t>以</a:t>
                </a:r>
                <a:r>
                  <a:rPr lang="en-US" altLang="zh-TW" dirty="0" err="1" smtClean="0"/>
                  <a:t>Padovan</a:t>
                </a:r>
                <a:r>
                  <a:rPr lang="zh-TW" altLang="en-US" dirty="0" smtClean="0"/>
                  <a:t>數為邊長依序做正三角形可以得出如下圖一樣的螺旋。而且從圖中可以推出另一組遞迴式</a:t>
                </a:r>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P</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−5</m:t>
                        </m:r>
                      </m:sub>
                    </m:sSub>
                  </m:oMath>
                </a14:m>
                <a:r>
                  <a:rPr lang="zh-TW" altLang="en-US" dirty="0" smtClean="0"/>
                  <a:t>。</a:t>
                </a:r>
                <a:r>
                  <a:rPr lang="zh-TW" altLang="en-US" dirty="0"/>
                  <a:t>它</a:t>
                </a:r>
                <a:r>
                  <a:rPr lang="zh-TW" altLang="en-US" dirty="0" smtClean="0"/>
                  <a:t>有另一個與</a:t>
                </a:r>
                <a:r>
                  <a:rPr lang="en-US" altLang="zh-TW" dirty="0" smtClean="0"/>
                  <a:t>Fibonacci</a:t>
                </a:r>
                <a:r>
                  <a:rPr lang="zh-TW" altLang="en-US" dirty="0" smtClean="0"/>
                  <a:t>數列類似的性質</a:t>
                </a:r>
                <a:r>
                  <a:rPr lang="en-US" altLang="zh-TW" dirty="0" smtClean="0"/>
                  <a:t>:</a:t>
                </a:r>
                <a:r>
                  <a:rPr lang="zh-TW" altLang="en-US" dirty="0" smtClean="0"/>
                  <a:t>此數列連續兩項的比值會趨近</a:t>
                </a:r>
                <a:r>
                  <a:rPr lang="en-US" altLang="zh-TW" dirty="0" smtClean="0"/>
                  <a:t>1.3247……</a:t>
                </a:r>
                <a:r>
                  <a:rPr lang="zh-TW" altLang="en-US" dirty="0" smtClean="0"/>
                  <a:t>，這個數字叫被叫塑膠數，</a:t>
                </a:r>
                <a:endParaRPr lang="en-US" altLang="zh-TW" dirty="0" smtClean="0"/>
              </a:p>
              <a:p>
                <a:pPr algn="l"/>
                <a:r>
                  <a:rPr lang="zh-TW" altLang="en-US" dirty="0" smtClean="0"/>
                  <a:t>是</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3</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−1=</m:t>
                    </m:r>
                  </m:oMath>
                </a14:m>
                <a:r>
                  <a:rPr lang="zh-TW" altLang="en-US" dirty="0" smtClean="0"/>
                  <a:t> </a:t>
                </a:r>
                <a:r>
                  <a:rPr lang="en-US" altLang="zh-TW" dirty="0" smtClean="0"/>
                  <a:t>0</a:t>
                </a:r>
                <a:r>
                  <a:rPr lang="zh-TW" altLang="en-US" dirty="0" smtClean="0"/>
                  <a:t>的實數解。</a:t>
                </a:r>
                <a:endParaRPr lang="en-US" altLang="zh-TW" dirty="0" smtClean="0"/>
              </a:p>
              <a:p>
                <a:pPr algn="l"/>
                <a:endParaRPr lang="en-US" altLang="zh-TW" dirty="0"/>
              </a:p>
              <a:p>
                <a:pPr algn="l"/>
                <a:endParaRPr lang="en-US" altLang="zh-TW" dirty="0" smtClean="0"/>
              </a:p>
              <a:p>
                <a:pPr algn="l"/>
                <a:endParaRPr lang="en-US" altLang="zh-TW" dirty="0"/>
              </a:p>
              <a:p>
                <a:pPr algn="l"/>
                <a:endParaRPr lang="en-US" altLang="zh-TW" dirty="0" smtClean="0"/>
              </a:p>
              <a:p>
                <a:pPr algn="l"/>
                <a:endParaRPr lang="en-US" altLang="zh-TW" dirty="0"/>
              </a:p>
              <a:p>
                <a:pPr algn="l"/>
                <a:endParaRPr lang="en-US" altLang="zh-TW" dirty="0" smtClean="0"/>
              </a:p>
              <a:p>
                <a:pPr algn="l"/>
                <a:r>
                  <a:rPr lang="zh-TW" altLang="en-US" dirty="0"/>
                  <a:t> </a:t>
                </a:r>
                <a:r>
                  <a:rPr lang="zh-TW" altLang="en-US" dirty="0" smtClean="0"/>
                  <a:t>                              </a:t>
                </a:r>
                <a:r>
                  <a:rPr lang="en-US" altLang="zh-TW" dirty="0" smtClean="0"/>
                  <a:t>						</a:t>
                </a:r>
                <a:r>
                  <a:rPr lang="en-US" altLang="zh-TW" sz="1600" dirty="0" smtClean="0"/>
                  <a:t>b01902083 </a:t>
                </a:r>
                <a:r>
                  <a:rPr lang="zh-TW" altLang="en-US" sz="1600" dirty="0" smtClean="0"/>
                  <a:t>沈泓宇</a:t>
                </a:r>
                <a:endParaRPr lang="en-US" altLang="zh-TW" sz="1600" dirty="0"/>
              </a:p>
            </p:txBody>
          </p:sp>
        </mc:Choice>
        <mc:Fallback>
          <p:sp>
            <p:nvSpPr>
              <p:cNvPr id="3" name="副標題 2"/>
              <p:cNvSpPr>
                <a:spLocks noGrp="1" noRot="1" noChangeAspect="1" noMove="1" noResize="1" noEditPoints="1" noAdjustHandles="1" noChangeArrowheads="1" noChangeShapeType="1" noTextEdit="1"/>
              </p:cNvSpPr>
              <p:nvPr>
                <p:ph type="subTitle" idx="1"/>
              </p:nvPr>
            </p:nvSpPr>
            <p:spPr>
              <a:xfrm>
                <a:off x="1524000" y="537882"/>
                <a:ext cx="9144000" cy="5782235"/>
              </a:xfrm>
              <a:blipFill rotWithShape="0">
                <a:blip r:embed="rId2"/>
                <a:stretch>
                  <a:fillRect l="-1000" t="-2002" r="-467"/>
                </a:stretch>
              </a:blipFill>
            </p:spPr>
            <p:txBody>
              <a:bodyPr/>
              <a:lstStyle/>
              <a:p>
                <a:r>
                  <a:rPr lang="zh-TW" altLang="en-US">
                    <a:noFill/>
                  </a:rPr>
                  <a:t> </a:t>
                </a:r>
              </a:p>
            </p:txBody>
          </p:sp>
        </mc:Fallback>
      </mc:AlternateContent>
      <p:pic>
        <p:nvPicPr>
          <p:cNvPr id="4" name="圖片 3"/>
          <p:cNvPicPr>
            <a:picLocks noChangeAspect="1"/>
          </p:cNvPicPr>
          <p:nvPr/>
        </p:nvPicPr>
        <p:blipFill>
          <a:blip r:embed="rId3"/>
          <a:stretch>
            <a:fillRect/>
          </a:stretch>
        </p:blipFill>
        <p:spPr>
          <a:xfrm>
            <a:off x="1524000" y="3119717"/>
            <a:ext cx="3507686" cy="2933701"/>
          </a:xfrm>
          <a:prstGeom prst="rect">
            <a:avLst/>
          </a:prstGeom>
        </p:spPr>
      </p:pic>
    </p:spTree>
    <p:extLst>
      <p:ext uri="{BB962C8B-B14F-4D97-AF65-F5344CB8AC3E}">
        <p14:creationId xmlns:p14="http://schemas.microsoft.com/office/powerpoint/2010/main" val="632082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sted-image.png"/>
          <p:cNvPicPr/>
          <p:nvPr/>
        </p:nvPicPr>
        <p:blipFill>
          <a:blip r:embed="rId2">
            <a:extLst/>
          </a:blip>
          <a:srcRect/>
          <a:stretch>
            <a:fillRect/>
          </a:stretch>
        </p:blipFill>
        <p:spPr>
          <a:xfrm>
            <a:off x="6241805" y="118856"/>
            <a:ext cx="3744681" cy="4062980"/>
          </a:xfrm>
          <a:prstGeom prst="rect">
            <a:avLst/>
          </a:prstGeom>
          <a:ln w="12700">
            <a:miter lim="400000"/>
          </a:ln>
        </p:spPr>
      </p:pic>
      <p:sp>
        <p:nvSpPr>
          <p:cNvPr id="33" name="Shape 33"/>
          <p:cNvSpPr>
            <a:spLocks noGrp="1"/>
          </p:cNvSpPr>
          <p:nvPr>
            <p:ph type="title"/>
          </p:nvPr>
        </p:nvSpPr>
        <p:spPr>
          <a:xfrm>
            <a:off x="635000" y="138174"/>
            <a:ext cx="5309195" cy="2088466"/>
          </a:xfrm>
          <a:prstGeom prst="rect">
            <a:avLst/>
          </a:prstGeom>
        </p:spPr>
        <p:txBody>
          <a:bodyPr anchor="t">
            <a:noAutofit/>
          </a:bodyPr>
          <a:lstStyle/>
          <a:p>
            <a:pPr lvl="0">
              <a:defRPr sz="1800">
                <a:solidFill>
                  <a:srgbClr val="000000"/>
                </a:solidFill>
              </a:defRPr>
            </a:pPr>
            <a:r>
              <a:rPr sz="4800" dirty="0" err="1">
                <a:solidFill>
                  <a:schemeClr val="tx1"/>
                </a:solidFill>
              </a:rPr>
              <a:t>到底是</a:t>
            </a:r>
            <a:r>
              <a:rPr sz="4800" dirty="0">
                <a:solidFill>
                  <a:schemeClr val="tx1"/>
                </a:solidFill>
              </a:rPr>
              <a:t> Circle of 5th </a:t>
            </a:r>
            <a:r>
              <a:rPr sz="4800" dirty="0" err="1">
                <a:solidFill>
                  <a:schemeClr val="tx1"/>
                </a:solidFill>
              </a:rPr>
              <a:t>還是</a:t>
            </a:r>
            <a:r>
              <a:rPr sz="4800" dirty="0">
                <a:solidFill>
                  <a:schemeClr val="tx1"/>
                </a:solidFill>
              </a:rPr>
              <a:t> Circle of 4th?</a:t>
            </a:r>
          </a:p>
        </p:txBody>
      </p:sp>
      <p:sp>
        <p:nvSpPr>
          <p:cNvPr id="34" name="Shape 34"/>
          <p:cNvSpPr>
            <a:spLocks noGrp="1"/>
          </p:cNvSpPr>
          <p:nvPr>
            <p:ph type="body" idx="1"/>
          </p:nvPr>
        </p:nvSpPr>
        <p:spPr>
          <a:xfrm>
            <a:off x="635000" y="2460617"/>
            <a:ext cx="5309195" cy="3790489"/>
          </a:xfrm>
          <a:prstGeom prst="rect">
            <a:avLst/>
          </a:prstGeom>
        </p:spPr>
        <p:txBody>
          <a:bodyPr>
            <a:normAutofit/>
          </a:bodyPr>
          <a:lstStyle/>
          <a:p>
            <a:pPr defTabSz="390213">
              <a:defRPr sz="1800">
                <a:solidFill>
                  <a:srgbClr val="000000"/>
                </a:solidFill>
              </a:defRPr>
            </a:pPr>
            <a:r>
              <a:rPr sz="2400" dirty="0">
                <a:solidFill>
                  <a:schemeClr val="tx1"/>
                </a:solidFill>
              </a:rPr>
              <a:t>A: </a:t>
            </a:r>
            <a:r>
              <a:rPr sz="2400" dirty="0" err="1">
                <a:solidFill>
                  <a:schemeClr val="tx1"/>
                </a:solidFill>
              </a:rPr>
              <a:t>都是</a:t>
            </a:r>
            <a:endParaRPr sz="2400" dirty="0">
              <a:solidFill>
                <a:schemeClr val="tx1"/>
              </a:solidFill>
            </a:endParaRPr>
          </a:p>
          <a:p>
            <a:pPr algn="l" defTabSz="390213">
              <a:defRPr sz="1800">
                <a:solidFill>
                  <a:srgbClr val="000000"/>
                </a:solidFill>
              </a:defRPr>
            </a:pPr>
            <a:endParaRPr sz="2400" dirty="0">
              <a:solidFill>
                <a:schemeClr val="tx1"/>
              </a:solidFill>
            </a:endParaRPr>
          </a:p>
          <a:p>
            <a:pPr algn="l" defTabSz="390213">
              <a:defRPr sz="1800">
                <a:solidFill>
                  <a:srgbClr val="000000"/>
                </a:solidFill>
              </a:defRPr>
            </a:pPr>
            <a:r>
              <a:rPr sz="2400" dirty="0">
                <a:solidFill>
                  <a:schemeClr val="tx1"/>
                </a:solidFill>
              </a:rPr>
              <a:t>在音樂裡面有CDEFGAB分別是Do到Si的順序，如果每次以五個音層計算，順時針算回C就會等於逆時針的四個音層算回去，覺得相當有趣。</a:t>
            </a:r>
          </a:p>
          <a:p>
            <a:pPr algn="l" defTabSz="390213">
              <a:defRPr sz="1800">
                <a:solidFill>
                  <a:srgbClr val="000000"/>
                </a:solidFill>
              </a:defRPr>
            </a:pPr>
            <a:r>
              <a:rPr sz="2400" dirty="0" err="1">
                <a:solidFill>
                  <a:schemeClr val="tx1"/>
                </a:solidFill>
              </a:rPr>
              <a:t>以前一直以為circle</a:t>
            </a:r>
            <a:r>
              <a:rPr sz="2400" dirty="0">
                <a:solidFill>
                  <a:schemeClr val="tx1"/>
                </a:solidFill>
              </a:rPr>
              <a:t> of 4th 和 circle of 5th </a:t>
            </a:r>
            <a:r>
              <a:rPr sz="2400" dirty="0" err="1">
                <a:solidFill>
                  <a:schemeClr val="tx1"/>
                </a:solidFill>
              </a:rPr>
              <a:t>是不一樣的東西</a:t>
            </a:r>
            <a:r>
              <a:rPr sz="2400" dirty="0">
                <a:solidFill>
                  <a:schemeClr val="tx1"/>
                </a:solidFill>
              </a:rPr>
              <a:t>。</a:t>
            </a:r>
          </a:p>
          <a:p>
            <a:pPr algn="l" defTabSz="390213">
              <a:defRPr sz="1800">
                <a:solidFill>
                  <a:srgbClr val="000000"/>
                </a:solidFill>
              </a:defRPr>
            </a:pPr>
            <a:r>
              <a:rPr sz="2400" dirty="0" err="1">
                <a:solidFill>
                  <a:schemeClr val="tx1"/>
                </a:solidFill>
              </a:rPr>
              <a:t>換成七個數字輪替的話會像下圖一樣</a:t>
            </a:r>
            <a:r>
              <a:rPr sz="2400" dirty="0">
                <a:solidFill>
                  <a:schemeClr val="tx1"/>
                </a:solidFill>
              </a:rPr>
              <a:t>。</a:t>
            </a:r>
          </a:p>
        </p:txBody>
      </p:sp>
      <p:sp>
        <p:nvSpPr>
          <p:cNvPr id="35" name="Shape 35"/>
          <p:cNvSpPr/>
          <p:nvPr/>
        </p:nvSpPr>
        <p:spPr>
          <a:xfrm>
            <a:off x="2793772" y="6204811"/>
            <a:ext cx="2550378" cy="461601"/>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51">
              <a:defRPr sz="1800">
                <a:solidFill>
                  <a:srgbClr val="000000"/>
                </a:solidFill>
              </a:defRPr>
            </a:pPr>
            <a:r>
              <a:rPr sz="2531" kern="0" dirty="0">
                <a:solidFill>
                  <a:srgbClr val="FFFFFF"/>
                </a:solidFill>
                <a:sym typeface="Helvetica Light"/>
              </a:rPr>
              <a:t>R04945041 </a:t>
            </a:r>
            <a:r>
              <a:rPr sz="2531" kern="0" dirty="0" err="1">
                <a:solidFill>
                  <a:srgbClr val="FFFFFF"/>
                </a:solidFill>
                <a:sym typeface="Helvetica Light"/>
              </a:rPr>
              <a:t>蔡智晴</a:t>
            </a:r>
            <a:endParaRPr sz="2531" kern="0" dirty="0">
              <a:solidFill>
                <a:srgbClr val="FFFFFF"/>
              </a:solidFill>
              <a:sym typeface="Helvetica Light"/>
            </a:endParaRPr>
          </a:p>
        </p:txBody>
      </p:sp>
      <p:pic>
        <p:nvPicPr>
          <p:cNvPr id="36" name="螢幕快照 2015-09-28 下午11.03.41.png"/>
          <p:cNvPicPr/>
          <p:nvPr/>
        </p:nvPicPr>
        <p:blipFill>
          <a:blip r:embed="rId3">
            <a:extLst/>
          </a:blip>
          <a:stretch>
            <a:fillRect/>
          </a:stretch>
        </p:blipFill>
        <p:spPr>
          <a:xfrm>
            <a:off x="6836401" y="4236151"/>
            <a:ext cx="2555585" cy="2449103"/>
          </a:xfrm>
          <a:prstGeom prst="rect">
            <a:avLst/>
          </a:prstGeom>
          <a:ln w="12700">
            <a:miter lim="400000"/>
          </a:ln>
        </p:spPr>
      </p:pic>
    </p:spTree>
    <p:extLst>
      <p:ext uri="{BB962C8B-B14F-4D97-AF65-F5344CB8AC3E}">
        <p14:creationId xmlns:p14="http://schemas.microsoft.com/office/powerpoint/2010/main" val="253088691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2279576" y="188641"/>
            <a:ext cx="7776864" cy="924475"/>
          </a:xfrm>
        </p:spPr>
        <p:txBody>
          <a:bodyPr>
            <a:normAutofit fontScale="90000"/>
          </a:bodyPr>
          <a:lstStyle/>
          <a:p>
            <a:r>
              <a:rPr lang="en-US" altLang="zh-TW" sz="4000" b="1" i="1" dirty="0"/>
              <a:t>Birds on the Wires</a:t>
            </a:r>
            <a:r>
              <a:rPr lang="en-US" altLang="zh-TW" sz="4000" b="1" dirty="0"/>
              <a:t> </a:t>
            </a:r>
            <a:r>
              <a:rPr lang="en-US" altLang="zh-TW" sz="2700" dirty="0"/>
              <a:t>by </a:t>
            </a:r>
            <a:r>
              <a:rPr lang="en-US" altLang="zh-TW" sz="2700" dirty="0" err="1"/>
              <a:t>Jarbas</a:t>
            </a:r>
            <a:r>
              <a:rPr lang="en-US" altLang="zh-TW" sz="2700" dirty="0"/>
              <a:t> </a:t>
            </a:r>
            <a:r>
              <a:rPr lang="en-US" altLang="zh-TW" sz="2700" dirty="0" err="1"/>
              <a:t>Agnelli</a:t>
            </a:r>
            <a:endParaRPr lang="zh-TW" altLang="en-US" sz="2700" dirty="0"/>
          </a:p>
        </p:txBody>
      </p:sp>
      <p:sp>
        <p:nvSpPr>
          <p:cNvPr id="14" name="內容版面配置區 13"/>
          <p:cNvSpPr>
            <a:spLocks noGrp="1"/>
          </p:cNvSpPr>
          <p:nvPr>
            <p:ph sz="half" idx="2"/>
          </p:nvPr>
        </p:nvSpPr>
        <p:spPr>
          <a:xfrm>
            <a:off x="1991544" y="4725144"/>
            <a:ext cx="8219256" cy="2060848"/>
          </a:xfrm>
        </p:spPr>
        <p:txBody>
          <a:bodyPr>
            <a:normAutofit lnSpcReduction="10000"/>
          </a:bodyPr>
          <a:lstStyle/>
          <a:p>
            <a:r>
              <a:rPr lang="zh-TW" altLang="en-US" dirty="0" smtClean="0"/>
              <a:t>這是藝術家</a:t>
            </a:r>
            <a:r>
              <a:rPr lang="en-US" altLang="zh-TW" dirty="0" err="1"/>
              <a:t>Jarbas</a:t>
            </a:r>
            <a:r>
              <a:rPr lang="en-US" altLang="zh-TW" dirty="0"/>
              <a:t> </a:t>
            </a:r>
            <a:r>
              <a:rPr lang="en-US" altLang="zh-TW" dirty="0" err="1" smtClean="0"/>
              <a:t>Agnelli</a:t>
            </a:r>
            <a:r>
              <a:rPr lang="zh-TW" altLang="en-US" dirty="0" smtClean="0"/>
              <a:t>的影音作品。有一天，他在報紙上看到一張一群鳥站在電纜上的照片，他突然覺得這個畫面就像樂譜──鳥是音符，電纜則是譜線。他試著將這個曲調演奏出來，結果發現意外的好聽！於是便以</a:t>
            </a:r>
            <a:r>
              <a:rPr lang="zh-TW" altLang="en-US" dirty="0"/>
              <a:t>這個曲調</a:t>
            </a:r>
            <a:r>
              <a:rPr lang="zh-TW" altLang="en-US" dirty="0" smtClean="0"/>
              <a:t>創作了一首音樂。鳥兒們看似隨機、無意義排列原來是如此美妙的旋律，不禁讓人讚嘆大自然的奧妙。古人</a:t>
            </a:r>
            <a:r>
              <a:rPr lang="zh-TW" altLang="en-US" dirty="0"/>
              <a:t>說：「好鳥枝頭亦朋友，落花水面皆文章」，現在我們或許可以說</a:t>
            </a:r>
            <a:r>
              <a:rPr lang="zh-TW" altLang="en-US" dirty="0" smtClean="0"/>
              <a:t>「好鳥纜線亦音樂，</a:t>
            </a:r>
            <a:r>
              <a:rPr lang="zh-TW" altLang="en-US" dirty="0"/>
              <a:t>落花水面皆文章」</a:t>
            </a:r>
            <a:endParaRPr lang="en-US" altLang="zh-TW" dirty="0" smtClean="0"/>
          </a:p>
          <a:p>
            <a:r>
              <a:rPr lang="en-US" altLang="zh-TW" dirty="0" smtClean="0"/>
              <a:t>R02525062</a:t>
            </a:r>
            <a:r>
              <a:rPr lang="zh-TW" altLang="en-US" dirty="0" smtClean="0"/>
              <a:t>　王曉玲</a:t>
            </a:r>
            <a:endParaRPr lang="zh-TW" altLang="en-US" dirty="0"/>
          </a:p>
        </p:txBody>
      </p:sp>
      <p:pic>
        <p:nvPicPr>
          <p:cNvPr id="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23592" y="1113366"/>
            <a:ext cx="7234758" cy="358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圖說文字 2"/>
          <p:cNvSpPr/>
          <p:nvPr/>
        </p:nvSpPr>
        <p:spPr>
          <a:xfrm>
            <a:off x="8976320" y="3501008"/>
            <a:ext cx="1584176" cy="936104"/>
          </a:xfrm>
          <a:prstGeom prst="wedgeRectCallout">
            <a:avLst>
              <a:gd name="adj1" fmla="val -47851"/>
              <a:gd name="adj2" fmla="val 6873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1200" dirty="0">
                <a:solidFill>
                  <a:prstClr val="white"/>
                </a:solidFill>
              </a:rPr>
              <a:t>You can go to </a:t>
            </a:r>
            <a:r>
              <a:rPr lang="en-US" altLang="zh-TW" sz="1200" dirty="0">
                <a:solidFill>
                  <a:prstClr val="white"/>
                </a:solidFill>
                <a:hlinkClick r:id="rId4"/>
              </a:rPr>
              <a:t>https://vimeo.com/6428069</a:t>
            </a:r>
            <a:endParaRPr lang="en-US" altLang="zh-TW" sz="1200" dirty="0">
              <a:solidFill>
                <a:prstClr val="white"/>
              </a:solidFill>
            </a:endParaRPr>
          </a:p>
          <a:p>
            <a:pPr algn="ctr"/>
            <a:r>
              <a:rPr lang="en-US" altLang="zh-TW" sz="1200" dirty="0">
                <a:solidFill>
                  <a:prstClr val="white"/>
                </a:solidFill>
              </a:rPr>
              <a:t> </a:t>
            </a:r>
            <a:r>
              <a:rPr lang="en-US" altLang="zh-TW" sz="1200">
                <a:solidFill>
                  <a:prstClr val="white"/>
                </a:solidFill>
              </a:rPr>
              <a:t>to listen the </a:t>
            </a:r>
            <a:r>
              <a:rPr lang="en-US" altLang="zh-TW" sz="1200" dirty="0">
                <a:solidFill>
                  <a:prstClr val="white"/>
                </a:solidFill>
              </a:rPr>
              <a:t>music</a:t>
            </a:r>
            <a:endParaRPr lang="zh-TW" altLang="en-US" sz="1200" dirty="0">
              <a:solidFill>
                <a:prstClr val="white"/>
              </a:solidFill>
            </a:endParaRPr>
          </a:p>
        </p:txBody>
      </p:sp>
    </p:spTree>
    <p:extLst>
      <p:ext uri="{BB962C8B-B14F-4D97-AF65-F5344CB8AC3E}">
        <p14:creationId xmlns:p14="http://schemas.microsoft.com/office/powerpoint/2010/main" val="210838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447929" y="5733257"/>
            <a:ext cx="4916731" cy="584775"/>
          </a:xfrm>
          <a:prstGeom prst="rect">
            <a:avLst/>
          </a:prstGeom>
          <a:noFill/>
        </p:spPr>
        <p:txBody>
          <a:bodyPr wrap="none" rtlCol="0">
            <a:spAutoFit/>
          </a:bodyPr>
          <a:lstStyle/>
          <a:p>
            <a:r>
              <a:rPr lang="zh-TW" altLang="en-US" sz="3200" b="1" dirty="0">
                <a:solidFill>
                  <a:srgbClr val="0070C0"/>
                </a:solidFill>
              </a:rPr>
              <a:t>資訊四  林碩彥  </a:t>
            </a:r>
            <a:r>
              <a:rPr lang="en-US" altLang="zh-TW" sz="3200" b="1" dirty="0">
                <a:solidFill>
                  <a:srgbClr val="0070C0"/>
                </a:solidFill>
              </a:rPr>
              <a:t>B01902108</a:t>
            </a:r>
            <a:endParaRPr lang="zh-TW" altLang="en-US" sz="3200" b="1" dirty="0">
              <a:solidFill>
                <a:srgbClr val="0070C0"/>
              </a:solidFill>
            </a:endParaRPr>
          </a:p>
        </p:txBody>
      </p:sp>
      <p:sp>
        <p:nvSpPr>
          <p:cNvPr id="5" name="文字方塊 4"/>
          <p:cNvSpPr txBox="1"/>
          <p:nvPr/>
        </p:nvSpPr>
        <p:spPr>
          <a:xfrm>
            <a:off x="1534656" y="2060848"/>
            <a:ext cx="9144000" cy="1107996"/>
          </a:xfrm>
          <a:prstGeom prst="rect">
            <a:avLst/>
          </a:prstGeom>
          <a:noFill/>
        </p:spPr>
        <p:txBody>
          <a:bodyPr wrap="square" rtlCol="0">
            <a:spAutoFit/>
          </a:bodyPr>
          <a:lstStyle/>
          <a:p>
            <a:pPr algn="ctr"/>
            <a:r>
              <a:rPr lang="en-US" altLang="zh-TW" sz="6600" b="1" dirty="0">
                <a:solidFill>
                  <a:srgbClr val="FF0000"/>
                </a:solidFill>
              </a:rPr>
              <a:t>6</a:t>
            </a:r>
            <a:r>
              <a:rPr lang="zh-TW" altLang="en-US" sz="6600" b="1" dirty="0">
                <a:solidFill>
                  <a:srgbClr val="FF0000"/>
                </a:solidFill>
              </a:rPr>
              <a:t> </a:t>
            </a:r>
            <a:r>
              <a:rPr lang="en-US" altLang="zh-TW" sz="6600" b="1" dirty="0">
                <a:solidFill>
                  <a:srgbClr val="FF0000"/>
                </a:solidFill>
              </a:rPr>
              <a:t>2</a:t>
            </a:r>
            <a:r>
              <a:rPr lang="zh-TW" altLang="en-US" sz="6600" b="1" dirty="0">
                <a:solidFill>
                  <a:srgbClr val="FF0000"/>
                </a:solidFill>
              </a:rPr>
              <a:t> </a:t>
            </a:r>
            <a:r>
              <a:rPr lang="en-US" altLang="zh-TW" sz="6600" b="1" dirty="0">
                <a:solidFill>
                  <a:srgbClr val="FF0000"/>
                </a:solidFill>
              </a:rPr>
              <a:t>5</a:t>
            </a:r>
            <a:r>
              <a:rPr lang="zh-TW" altLang="en-US" sz="6600" b="1" dirty="0">
                <a:solidFill>
                  <a:srgbClr val="FF0000"/>
                </a:solidFill>
              </a:rPr>
              <a:t> </a:t>
            </a:r>
            <a:r>
              <a:rPr lang="en-US" altLang="zh-TW" sz="6600" b="1" dirty="0">
                <a:solidFill>
                  <a:srgbClr val="FF0000"/>
                </a:solidFill>
              </a:rPr>
              <a:t>5</a:t>
            </a:r>
            <a:r>
              <a:rPr lang="zh-TW" altLang="en-US" sz="6600" b="1" dirty="0">
                <a:solidFill>
                  <a:srgbClr val="FF0000"/>
                </a:solidFill>
              </a:rPr>
              <a:t> </a:t>
            </a:r>
            <a:r>
              <a:rPr lang="en-US" altLang="zh-TW" sz="6600" b="1" dirty="0">
                <a:solidFill>
                  <a:srgbClr val="FF0000"/>
                </a:solidFill>
              </a:rPr>
              <a:t>4</a:t>
            </a:r>
            <a:r>
              <a:rPr lang="zh-TW" altLang="en-US" sz="6600" b="1" dirty="0">
                <a:solidFill>
                  <a:srgbClr val="FF0000"/>
                </a:solidFill>
              </a:rPr>
              <a:t> </a:t>
            </a:r>
            <a:r>
              <a:rPr lang="en-US" altLang="zh-TW" sz="6600" b="1" dirty="0">
                <a:solidFill>
                  <a:srgbClr val="FF0000"/>
                </a:solidFill>
              </a:rPr>
              <a:t>5</a:t>
            </a:r>
            <a:r>
              <a:rPr lang="zh-TW" altLang="en-US" sz="6600" b="1" dirty="0">
                <a:solidFill>
                  <a:srgbClr val="FF0000"/>
                </a:solidFill>
              </a:rPr>
              <a:t> </a:t>
            </a:r>
            <a:r>
              <a:rPr lang="en-US" altLang="zh-TW" sz="6600" b="1" dirty="0">
                <a:solidFill>
                  <a:srgbClr val="FF0000"/>
                </a:solidFill>
              </a:rPr>
              <a:t>6</a:t>
            </a:r>
            <a:r>
              <a:rPr lang="zh-TW" altLang="en-US" sz="6600" b="1" dirty="0">
                <a:solidFill>
                  <a:srgbClr val="FF0000"/>
                </a:solidFill>
              </a:rPr>
              <a:t> </a:t>
            </a:r>
            <a:r>
              <a:rPr lang="en-US" altLang="zh-TW" sz="6600" b="1" dirty="0">
                <a:solidFill>
                  <a:srgbClr val="FF0000"/>
                </a:solidFill>
              </a:rPr>
              <a:t>3</a:t>
            </a:r>
            <a:r>
              <a:rPr lang="zh-TW" altLang="en-US" sz="6600" b="1" dirty="0">
                <a:solidFill>
                  <a:srgbClr val="FF0000"/>
                </a:solidFill>
              </a:rPr>
              <a:t> </a:t>
            </a:r>
            <a:r>
              <a:rPr lang="en-US" altLang="zh-TW" sz="6600" b="1" dirty="0">
                <a:solidFill>
                  <a:srgbClr val="FF0000"/>
                </a:solidFill>
              </a:rPr>
              <a:t>7</a:t>
            </a:r>
            <a:r>
              <a:rPr lang="zh-TW" altLang="en-US" sz="6600" b="1" dirty="0">
                <a:solidFill>
                  <a:srgbClr val="FF0000"/>
                </a:solidFill>
              </a:rPr>
              <a:t> </a:t>
            </a:r>
            <a:r>
              <a:rPr lang="en-US" altLang="zh-TW" sz="6600" b="1" dirty="0">
                <a:solidFill>
                  <a:srgbClr val="FF0000"/>
                </a:solidFill>
              </a:rPr>
              <a:t>6</a:t>
            </a:r>
          </a:p>
        </p:txBody>
      </p:sp>
      <p:sp>
        <p:nvSpPr>
          <p:cNvPr id="7" name="文字方塊 6"/>
          <p:cNvSpPr txBox="1"/>
          <p:nvPr/>
        </p:nvSpPr>
        <p:spPr>
          <a:xfrm>
            <a:off x="1504176" y="476673"/>
            <a:ext cx="9144000" cy="830997"/>
          </a:xfrm>
          <a:prstGeom prst="rect">
            <a:avLst/>
          </a:prstGeom>
          <a:noFill/>
        </p:spPr>
        <p:txBody>
          <a:bodyPr wrap="square" rtlCol="0">
            <a:spAutoFit/>
          </a:bodyPr>
          <a:lstStyle/>
          <a:p>
            <a:pPr algn="ctr"/>
            <a:r>
              <a:rPr lang="en-US" altLang="zh-TW" sz="4800" dirty="0">
                <a:latin typeface="Gungsuh" pitchFamily="18" charset="-127"/>
                <a:ea typeface="Gungsuh" pitchFamily="18" charset="-127"/>
              </a:rPr>
              <a:t>Sequence Analysis</a:t>
            </a:r>
            <a:endParaRPr lang="zh-TW" altLang="en-US" sz="4800" dirty="0">
              <a:latin typeface="Gungsuh" pitchFamily="18" charset="-127"/>
              <a:ea typeface="Gungsuh" pitchFamily="18" charset="-127"/>
            </a:endParaRPr>
          </a:p>
        </p:txBody>
      </p:sp>
      <p:sp>
        <p:nvSpPr>
          <p:cNvPr id="8" name="文字方塊 7"/>
          <p:cNvSpPr txBox="1"/>
          <p:nvPr/>
        </p:nvSpPr>
        <p:spPr>
          <a:xfrm>
            <a:off x="1473696" y="3840589"/>
            <a:ext cx="9174480" cy="1384995"/>
          </a:xfrm>
          <a:prstGeom prst="rect">
            <a:avLst/>
          </a:prstGeom>
          <a:noFill/>
        </p:spPr>
        <p:txBody>
          <a:bodyPr wrap="square" rtlCol="0">
            <a:spAutoFit/>
          </a:bodyPr>
          <a:lstStyle/>
          <a:p>
            <a:pPr algn="ctr"/>
            <a:r>
              <a:rPr lang="zh-TW" altLang="en-US" sz="2800" dirty="0"/>
              <a:t>阿拉伯數字</a:t>
            </a:r>
            <a:r>
              <a:rPr lang="en-US" altLang="zh-TW" sz="2800" dirty="0"/>
              <a:t>0</a:t>
            </a:r>
            <a:r>
              <a:rPr lang="zh-TW" altLang="en-US" sz="2800" dirty="0"/>
              <a:t>到</a:t>
            </a:r>
            <a:r>
              <a:rPr lang="en-US" altLang="zh-TW" sz="2800" dirty="0"/>
              <a:t>9</a:t>
            </a:r>
            <a:r>
              <a:rPr lang="zh-TW" altLang="en-US" sz="2800" dirty="0"/>
              <a:t>用火柴棒表達時所需要使用的數量，</a:t>
            </a:r>
            <a:endParaRPr lang="en-US" altLang="zh-TW" sz="2800" dirty="0"/>
          </a:p>
          <a:p>
            <a:pPr algn="ctr"/>
            <a:r>
              <a:rPr lang="zh-TW" altLang="en-US" sz="2800" dirty="0"/>
              <a:t>此序列常在寫動態規劃的應用題目上出現，用於作數字位數、火柴棒數量、字首空、字首零的四維狀態轉移。</a:t>
            </a:r>
            <a:endParaRPr lang="en-US" altLang="zh-TW" sz="2800" dirty="0"/>
          </a:p>
        </p:txBody>
      </p:sp>
    </p:spTree>
    <p:extLst>
      <p:ext uri="{BB962C8B-B14F-4D97-AF65-F5344CB8AC3E}">
        <p14:creationId xmlns:p14="http://schemas.microsoft.com/office/powerpoint/2010/main" val="182027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991544" y="1628800"/>
            <a:ext cx="7920880" cy="4392488"/>
          </a:xfrm>
        </p:spPr>
        <p:txBody>
          <a:bodyPr>
            <a:normAutofit fontScale="92500"/>
          </a:bodyPr>
          <a:lstStyle/>
          <a:p>
            <a:r>
              <a:rPr lang="zh-TW" altLang="en-US" dirty="0"/>
              <a:t>任取一數與其相反數相加，循環下去必可得一迴文數</a:t>
            </a:r>
            <a:endParaRPr lang="en-US" altLang="zh-TW" dirty="0"/>
          </a:p>
          <a:p>
            <a:r>
              <a:rPr lang="en-US" altLang="zh-TW" dirty="0"/>
              <a:t>EX:</a:t>
            </a:r>
          </a:p>
          <a:p>
            <a:r>
              <a:rPr lang="zh-TW" altLang="en-US" dirty="0"/>
              <a:t>從</a:t>
            </a:r>
            <a:r>
              <a:rPr lang="en-US" altLang="zh-TW" dirty="0"/>
              <a:t>78</a:t>
            </a:r>
            <a:r>
              <a:rPr lang="zh-TW" altLang="en-US" dirty="0"/>
              <a:t>開始：</a:t>
            </a:r>
            <a:endParaRPr lang="en-US" altLang="zh-TW" dirty="0"/>
          </a:p>
          <a:p>
            <a:r>
              <a:rPr lang="en-US" altLang="zh-TW" dirty="0"/>
              <a:t>78+87=165→165+561=726→726+627=1353→1353+3531=4884</a:t>
            </a:r>
            <a:endParaRPr lang="zh-TW" altLang="en-US" dirty="0"/>
          </a:p>
          <a:p>
            <a:r>
              <a:rPr lang="zh-TW" altLang="en-US" dirty="0"/>
              <a:t>從</a:t>
            </a:r>
            <a:r>
              <a:rPr lang="en-US" altLang="zh-TW" dirty="0"/>
              <a:t>911</a:t>
            </a:r>
            <a:r>
              <a:rPr lang="zh-TW" altLang="en-US" dirty="0"/>
              <a:t>開始：</a:t>
            </a:r>
          </a:p>
          <a:p>
            <a:r>
              <a:rPr lang="en-US" altLang="zh-TW" dirty="0"/>
              <a:t>911+119=1030 → 1030+0301=1331</a:t>
            </a:r>
          </a:p>
          <a:p>
            <a:r>
              <a:rPr lang="en-US" altLang="zh-TW" dirty="0"/>
              <a:t>0~10000</a:t>
            </a:r>
            <a:r>
              <a:rPr lang="zh-TW" altLang="en-US" dirty="0"/>
              <a:t>每個數皆可以 但只有</a:t>
            </a:r>
            <a:r>
              <a:rPr lang="en-US" altLang="zh-TW" dirty="0"/>
              <a:t>196</a:t>
            </a:r>
            <a:r>
              <a:rPr lang="zh-TW" altLang="en-US" dirty="0"/>
              <a:t>還未被人算出</a:t>
            </a:r>
            <a:r>
              <a:rPr lang="en-US" altLang="zh-TW" dirty="0" smtClean="0"/>
              <a:t>….</a:t>
            </a:r>
          </a:p>
          <a:p>
            <a:endParaRPr lang="en-US" altLang="zh-TW" dirty="0"/>
          </a:p>
          <a:p>
            <a:r>
              <a:rPr lang="zh-TW" altLang="en-US" dirty="0" smtClean="0"/>
              <a:t>一個看似可以推理到所有數字的定理，卻有一數字例外，這數字究竟隱含著什麼意義</a:t>
            </a:r>
            <a:r>
              <a:rPr lang="en-US" altLang="zh-TW" smtClean="0"/>
              <a:t>…</a:t>
            </a:r>
            <a:endParaRPr lang="en-US" altLang="zh-TW" dirty="0"/>
          </a:p>
          <a:p>
            <a:pPr algn="r"/>
            <a:r>
              <a:rPr lang="en-US" altLang="zh-TW" dirty="0"/>
              <a:t>R04922128</a:t>
            </a:r>
            <a:r>
              <a:rPr lang="zh-TW" altLang="en-US" dirty="0"/>
              <a:t>  資工碩一 謝于琳</a:t>
            </a:r>
          </a:p>
          <a:p>
            <a:endParaRPr lang="zh-TW" altLang="en-US" dirty="0"/>
          </a:p>
          <a:p>
            <a:endParaRPr lang="zh-TW" altLang="en-US" dirty="0"/>
          </a:p>
        </p:txBody>
      </p:sp>
      <p:sp>
        <p:nvSpPr>
          <p:cNvPr id="2" name="標題 1"/>
          <p:cNvSpPr>
            <a:spLocks noGrp="1"/>
          </p:cNvSpPr>
          <p:nvPr>
            <p:ph type="ctrTitle"/>
          </p:nvPr>
        </p:nvSpPr>
        <p:spPr>
          <a:xfrm>
            <a:off x="2423593" y="548681"/>
            <a:ext cx="7175351" cy="936104"/>
          </a:xfrm>
        </p:spPr>
        <p:txBody>
          <a:bodyPr/>
          <a:lstStyle/>
          <a:p>
            <a:pPr marL="182880" indent="0" algn="ctr">
              <a:buNone/>
            </a:pPr>
            <a:r>
              <a:rPr lang="zh-TW" altLang="en-US" dirty="0"/>
              <a:t>迴文數</a:t>
            </a:r>
          </a:p>
        </p:txBody>
      </p:sp>
    </p:spTree>
    <p:extLst>
      <p:ext uri="{BB962C8B-B14F-4D97-AF65-F5344CB8AC3E}">
        <p14:creationId xmlns:p14="http://schemas.microsoft.com/office/powerpoint/2010/main" val="167888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err="1"/>
              <a:t>Lychrel</a:t>
            </a:r>
            <a:r>
              <a:rPr lang="en-US" altLang="zh-TW" dirty="0"/>
              <a:t> Number</a:t>
            </a:r>
            <a:endParaRPr lang="zh-TW" altLang="en-US" dirty="0"/>
          </a:p>
        </p:txBody>
      </p:sp>
      <p:sp>
        <p:nvSpPr>
          <p:cNvPr id="5" name="內容版面配置區 4"/>
          <p:cNvSpPr>
            <a:spLocks noGrp="1"/>
          </p:cNvSpPr>
          <p:nvPr>
            <p:ph idx="1"/>
          </p:nvPr>
        </p:nvSpPr>
        <p:spPr>
          <a:xfrm>
            <a:off x="609600" y="1285875"/>
            <a:ext cx="10972800" cy="4840289"/>
          </a:xfrm>
        </p:spPr>
        <p:txBody>
          <a:bodyPr>
            <a:noAutofit/>
          </a:bodyPr>
          <a:lstStyle/>
          <a:p>
            <a:r>
              <a:rPr lang="zh-TW" altLang="en-US" sz="1800" dirty="0">
                <a:latin typeface="+mj-ea"/>
                <a:ea typeface="+mj-ea"/>
              </a:rPr>
              <a:t>利克瑞爾數（</a:t>
            </a:r>
            <a:r>
              <a:rPr lang="en-US" altLang="zh-TW" sz="1800" dirty="0" err="1">
                <a:latin typeface="+mj-ea"/>
                <a:ea typeface="+mj-ea"/>
              </a:rPr>
              <a:t>Lychrel</a:t>
            </a:r>
            <a:r>
              <a:rPr lang="en-US" altLang="zh-TW" sz="1800" dirty="0">
                <a:latin typeface="+mj-ea"/>
                <a:ea typeface="+mj-ea"/>
              </a:rPr>
              <a:t> Number</a:t>
            </a:r>
            <a:r>
              <a:rPr lang="zh-TW" altLang="en-US" sz="1800" dirty="0">
                <a:latin typeface="+mj-ea"/>
                <a:ea typeface="+mj-ea"/>
              </a:rPr>
              <a:t>）指的是將該數與將該數各數位逆序翻轉後形成的新數相加、並將此過程反覆疊代後，結果永遠無法是一個回文的自然數</a:t>
            </a:r>
            <a:endParaRPr lang="en-US" altLang="zh-TW" sz="1800" dirty="0">
              <a:latin typeface="+mj-ea"/>
              <a:ea typeface="+mj-ea"/>
            </a:endParaRPr>
          </a:p>
          <a:p>
            <a:pPr marL="0" indent="0">
              <a:buNone/>
            </a:pPr>
            <a:endParaRPr lang="en-US" altLang="zh-TW" sz="1800" dirty="0">
              <a:latin typeface="+mj-ea"/>
              <a:ea typeface="+mj-ea"/>
            </a:endParaRPr>
          </a:p>
          <a:p>
            <a:r>
              <a:rPr lang="en-US" altLang="zh-TW" sz="1800" dirty="0"/>
              <a:t>56</a:t>
            </a:r>
            <a:r>
              <a:rPr lang="zh-TW" altLang="en-US" sz="1800" dirty="0"/>
              <a:t>在一次疊代後形成迴文數：</a:t>
            </a:r>
            <a:r>
              <a:rPr lang="en-US" altLang="zh-TW" sz="1800" dirty="0"/>
              <a:t>56+65 = </a:t>
            </a:r>
            <a:r>
              <a:rPr lang="en-US" altLang="zh-TW" sz="1800" i="1" dirty="0"/>
              <a:t>121</a:t>
            </a:r>
            <a:r>
              <a:rPr lang="en-US" altLang="zh-TW" sz="1800" dirty="0"/>
              <a:t>.</a:t>
            </a:r>
          </a:p>
          <a:p>
            <a:r>
              <a:rPr lang="en-US" altLang="zh-TW" sz="1800" dirty="0"/>
              <a:t>57</a:t>
            </a:r>
            <a:r>
              <a:rPr lang="zh-TW" altLang="en-US" sz="1800" dirty="0"/>
              <a:t>在兩次疊代後形成迴文數：</a:t>
            </a:r>
            <a:r>
              <a:rPr lang="en-US" altLang="zh-TW" sz="1800" dirty="0"/>
              <a:t>57+75 = 132, 132+231 = </a:t>
            </a:r>
            <a:r>
              <a:rPr lang="en-US" altLang="zh-TW" sz="1800" i="1" dirty="0"/>
              <a:t>363</a:t>
            </a:r>
            <a:r>
              <a:rPr lang="en-US" altLang="zh-TW" sz="1800" dirty="0"/>
              <a:t>.</a:t>
            </a:r>
          </a:p>
          <a:p>
            <a:r>
              <a:rPr lang="en-US" altLang="zh-TW" sz="1800" dirty="0"/>
              <a:t>59</a:t>
            </a:r>
            <a:r>
              <a:rPr lang="zh-TW" altLang="en-US" sz="1800" dirty="0"/>
              <a:t>也不是利克瑞爾數，因為在三次疊代後也得到了一個迴文數結果：</a:t>
            </a:r>
            <a:r>
              <a:rPr lang="en-US" altLang="zh-TW" sz="1800" dirty="0"/>
              <a:t>59+95 = 154, 154+451 = 605, 605+506 = </a:t>
            </a:r>
            <a:r>
              <a:rPr lang="en-US" altLang="zh-TW" sz="1800" i="1" dirty="0"/>
              <a:t>1111</a:t>
            </a:r>
            <a:endParaRPr lang="zh-TW" altLang="en-US" sz="1800" dirty="0"/>
          </a:p>
          <a:p>
            <a:r>
              <a:rPr lang="en-US" altLang="zh-TW" sz="1800" dirty="0"/>
              <a:t>89</a:t>
            </a:r>
            <a:r>
              <a:rPr lang="zh-TW" altLang="en-US" sz="1800" dirty="0"/>
              <a:t>經過少有的</a:t>
            </a:r>
            <a:r>
              <a:rPr lang="en-US" altLang="zh-TW" sz="1800" dirty="0"/>
              <a:t>24</a:t>
            </a:r>
            <a:r>
              <a:rPr lang="zh-TW" altLang="en-US" sz="1800" dirty="0"/>
              <a:t>次疊代（它是</a:t>
            </a:r>
            <a:r>
              <a:rPr lang="en-US" altLang="zh-TW" sz="1800" dirty="0"/>
              <a:t>10,000</a:t>
            </a:r>
            <a:r>
              <a:rPr lang="zh-TW" altLang="en-US" sz="1800" dirty="0"/>
              <a:t>以下的數中疊代次數最多的）而得到迴文數</a:t>
            </a:r>
            <a:r>
              <a:rPr lang="en-US" altLang="zh-TW" sz="1800" i="1" dirty="0"/>
              <a:t>8813200023188</a:t>
            </a:r>
            <a:r>
              <a:rPr lang="en-US" altLang="zh-TW" sz="1800" dirty="0"/>
              <a:t>.</a:t>
            </a:r>
          </a:p>
          <a:p>
            <a:r>
              <a:rPr lang="en-US" altLang="zh-TW" sz="1800" dirty="0"/>
              <a:t>10,911</a:t>
            </a:r>
            <a:r>
              <a:rPr lang="zh-TW" altLang="en-US" sz="1800" dirty="0"/>
              <a:t>最後得到迴文數</a:t>
            </a:r>
            <a:r>
              <a:rPr lang="en-US" altLang="zh-TW" sz="1800" i="1" dirty="0"/>
              <a:t>4668731596684224866951378664</a:t>
            </a:r>
            <a:r>
              <a:rPr lang="zh-TW" altLang="en-US" sz="1800" dirty="0"/>
              <a:t>，經過</a:t>
            </a:r>
            <a:r>
              <a:rPr lang="en-US" altLang="zh-TW" sz="1800" dirty="0"/>
              <a:t>55</a:t>
            </a:r>
            <a:r>
              <a:rPr lang="zh-TW" altLang="en-US" sz="1800" dirty="0"/>
              <a:t>次疊代</a:t>
            </a:r>
            <a:r>
              <a:rPr lang="en-US" altLang="zh-TW" sz="1800" dirty="0"/>
              <a:t>.</a:t>
            </a:r>
          </a:p>
          <a:p>
            <a:pPr marL="0" indent="0">
              <a:buNone/>
            </a:pPr>
            <a:endParaRPr lang="en-US" altLang="zh-TW" sz="1800" dirty="0"/>
          </a:p>
          <a:p>
            <a:r>
              <a:rPr lang="en-US" altLang="zh-TW" sz="1800" b="1" dirty="0" err="1">
                <a:latin typeface="+mn-ea"/>
              </a:rPr>
              <a:t>Lychrel</a:t>
            </a:r>
            <a:r>
              <a:rPr lang="en-US" altLang="zh-TW" sz="1800" b="1" dirty="0">
                <a:latin typeface="+mn-ea"/>
              </a:rPr>
              <a:t> Number: </a:t>
            </a:r>
            <a:r>
              <a:rPr lang="en-US" altLang="zh-TW" sz="1800" b="1" dirty="0">
                <a:solidFill>
                  <a:srgbClr val="FF0000"/>
                </a:solidFill>
                <a:latin typeface="+mn-ea"/>
              </a:rPr>
              <a:t>196</a:t>
            </a:r>
            <a:r>
              <a:rPr lang="en-US" altLang="zh-TW" sz="1800" dirty="0">
                <a:latin typeface="+mn-ea"/>
              </a:rPr>
              <a:t>, 295, 394, 493, 592, 689, 691, 788, 790, </a:t>
            </a:r>
            <a:r>
              <a:rPr lang="en-US" altLang="zh-TW" sz="1800" b="1" dirty="0">
                <a:solidFill>
                  <a:srgbClr val="FF0000"/>
                </a:solidFill>
                <a:latin typeface="+mn-ea"/>
              </a:rPr>
              <a:t>879</a:t>
            </a:r>
            <a:r>
              <a:rPr lang="en-US" altLang="zh-TW" sz="1800" dirty="0">
                <a:latin typeface="+mn-ea"/>
              </a:rPr>
              <a:t>, 887, 978, 986, 1495, 1497, 1585, 1587, 1675, 1677, 1765, 1767, 1855, 1857, 1945, 1947, </a:t>
            </a:r>
            <a:r>
              <a:rPr lang="en-US" altLang="zh-TW" sz="1800" b="1" dirty="0">
                <a:solidFill>
                  <a:srgbClr val="FF0000"/>
                </a:solidFill>
                <a:latin typeface="+mn-ea"/>
              </a:rPr>
              <a:t>1997</a:t>
            </a:r>
            <a:r>
              <a:rPr lang="en-US" altLang="zh-TW" sz="1800" dirty="0">
                <a:latin typeface="+mn-ea"/>
              </a:rPr>
              <a:t>……</a:t>
            </a:r>
          </a:p>
          <a:p>
            <a:r>
              <a:rPr lang="zh-TW" altLang="en-US" sz="1800" dirty="0">
                <a:latin typeface="+mn-ea"/>
              </a:rPr>
              <a:t>第一次看到這樣的數字回文方式，我會以為這樣的數字很多，但是在搜尋網路中發現這樣的數字很少，甚至只能用排除的方式來產生。</a:t>
            </a:r>
            <a:r>
              <a:rPr lang="en-US" altLang="zh-TW" sz="1800" dirty="0">
                <a:latin typeface="+mn-ea"/>
              </a:rPr>
              <a:t>196</a:t>
            </a:r>
            <a:r>
              <a:rPr lang="zh-TW" altLang="en-US" sz="1800" dirty="0">
                <a:latin typeface="+mn-ea"/>
              </a:rPr>
              <a:t>甚至已經被電腦搜尋了上億的位數，仍未找到回文數。</a:t>
            </a:r>
            <a:endParaRPr lang="en-US" altLang="zh-TW" sz="1800" dirty="0">
              <a:latin typeface="+mn-ea"/>
            </a:endParaRPr>
          </a:p>
          <a:p>
            <a:r>
              <a:rPr lang="zh-TW" altLang="en-US" sz="1800" dirty="0">
                <a:latin typeface="+mn-ea"/>
              </a:rPr>
              <a:t>其中</a:t>
            </a:r>
            <a:r>
              <a:rPr lang="en-US" altLang="zh-TW" sz="1800" dirty="0">
                <a:latin typeface="+mn-ea"/>
              </a:rPr>
              <a:t>196, 879,1997</a:t>
            </a:r>
            <a:r>
              <a:rPr lang="zh-TW" altLang="en-US" sz="1800" dirty="0">
                <a:latin typeface="+mn-ea"/>
              </a:rPr>
              <a:t>為種子數，不太能了解差別在哪裡</a:t>
            </a:r>
            <a:r>
              <a:rPr lang="en-US" altLang="zh-TW" sz="1800" dirty="0">
                <a:latin typeface="+mn-ea"/>
              </a:rPr>
              <a:t>.</a:t>
            </a:r>
          </a:p>
          <a:p>
            <a:endParaRPr lang="en-US" altLang="zh-TW" sz="1800" dirty="0">
              <a:latin typeface="+mn-ea"/>
            </a:endParaRPr>
          </a:p>
          <a:p>
            <a:r>
              <a:rPr lang="en-US" altLang="zh-TW" sz="1800" dirty="0">
                <a:latin typeface="+mn-ea"/>
              </a:rPr>
              <a:t>F02945053</a:t>
            </a:r>
            <a:r>
              <a:rPr lang="zh-TW" altLang="en-US" sz="1800" dirty="0">
                <a:latin typeface="+mn-ea"/>
              </a:rPr>
              <a:t> 姜智偉</a:t>
            </a:r>
          </a:p>
        </p:txBody>
      </p:sp>
    </p:spTree>
    <p:extLst>
      <p:ext uri="{BB962C8B-B14F-4D97-AF65-F5344CB8AC3E}">
        <p14:creationId xmlns:p14="http://schemas.microsoft.com/office/powerpoint/2010/main" val="209652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1980740" y="273352"/>
            <a:ext cx="8229627" cy="1145009"/>
          </a:xfrm>
          <a:prstGeom prst="rect">
            <a:avLst/>
          </a:prstGeom>
          <a:noFill/>
          <a:ln>
            <a:noFill/>
          </a:ln>
        </p:spPr>
        <p:txBody>
          <a:bodyPr lIns="0" tIns="0" rIns="0" bIns="0" anchor="ctr"/>
          <a:lstStyle/>
          <a:p>
            <a:pPr algn="ctr"/>
            <a:r>
              <a:rPr lang="en-US" sz="3992">
                <a:solidFill>
                  <a:prstClr val="black"/>
                </a:solidFill>
                <a:latin typeface="Cantarell"/>
                <a:ea typeface="思源黑體 TW Normal"/>
              </a:rPr>
              <a:t>用十六進位表示的有趣數字</a:t>
            </a:r>
            <a:endParaRPr sz="1633">
              <a:solidFill>
                <a:prstClr val="black"/>
              </a:solidFill>
            </a:endParaRPr>
          </a:p>
        </p:txBody>
      </p:sp>
      <p:sp>
        <p:nvSpPr>
          <p:cNvPr id="40" name="TextShape 2"/>
          <p:cNvSpPr txBox="1"/>
          <p:nvPr/>
        </p:nvSpPr>
        <p:spPr>
          <a:xfrm>
            <a:off x="1980740" y="1604842"/>
            <a:ext cx="8229627" cy="4796234"/>
          </a:xfrm>
          <a:prstGeom prst="rect">
            <a:avLst/>
          </a:prstGeom>
          <a:noFill/>
          <a:ln>
            <a:noFill/>
          </a:ln>
        </p:spPr>
        <p:txBody>
          <a:bodyPr lIns="0" tIns="0" rIns="0" bIns="0"/>
          <a:lstStyle/>
          <a:p>
            <a:pPr>
              <a:buSzPct val="45000"/>
              <a:buFont typeface="StarSymbol"/>
              <a:buChar char=""/>
            </a:pPr>
            <a:r>
              <a:rPr lang="en-US" sz="2903">
                <a:solidFill>
                  <a:prstClr val="black"/>
                </a:solidFill>
                <a:latin typeface="Cantarell"/>
                <a:ea typeface="思源黑體 TW Normal"/>
              </a:rPr>
              <a:t>有些時候受限於空間大小，沒辦法用字串來表達錯誤。這時候長度只有32 bit的整數用十六進位表達也有8位數，也成了有趣的序列。</a:t>
            </a:r>
            <a:endParaRPr sz="1633">
              <a:solidFill>
                <a:prstClr val="black"/>
              </a:solidFill>
            </a:endParaRPr>
          </a:p>
          <a:p>
            <a:pPr>
              <a:buSzPct val="45000"/>
              <a:buFont typeface="StarSymbol"/>
              <a:buChar char=""/>
            </a:pPr>
            <a:r>
              <a:rPr lang="en-US" sz="2903">
                <a:solidFill>
                  <a:prstClr val="black"/>
                </a:solidFill>
                <a:latin typeface="Cantarell"/>
                <a:ea typeface="思源黑體 TW Normal"/>
              </a:rPr>
              <a:t>0xbadc0dec (bad codec)</a:t>
            </a:r>
            <a:endParaRPr sz="1633">
              <a:solidFill>
                <a:prstClr val="black"/>
              </a:solidFill>
            </a:endParaRPr>
          </a:p>
          <a:p>
            <a:pPr lvl="1">
              <a:buSzPct val="75000"/>
              <a:buFont typeface="StarSymbol"/>
              <a:buChar char=""/>
            </a:pPr>
            <a:r>
              <a:rPr lang="en-US" sz="2540">
                <a:solidFill>
                  <a:prstClr val="black"/>
                </a:solidFill>
                <a:latin typeface="Cantarell"/>
                <a:ea typeface="思源黑體 TW Normal"/>
              </a:rPr>
              <a:t>某次資安課程中練習用、刻意損壞的Ogg檔案</a:t>
            </a:r>
            <a:endParaRPr sz="1633">
              <a:solidFill>
                <a:prstClr val="black"/>
              </a:solidFill>
            </a:endParaRPr>
          </a:p>
          <a:p>
            <a:pPr>
              <a:buSzPct val="45000"/>
              <a:buFont typeface="StarSymbol"/>
              <a:buChar char=""/>
            </a:pPr>
            <a:r>
              <a:rPr lang="en-US" sz="2903">
                <a:solidFill>
                  <a:prstClr val="black"/>
                </a:solidFill>
                <a:latin typeface="Cantarell"/>
                <a:ea typeface="思源黑體 TW Normal"/>
              </a:rPr>
              <a:t>0xbbadbeef (bad beef)</a:t>
            </a:r>
            <a:endParaRPr sz="1633">
              <a:solidFill>
                <a:prstClr val="black"/>
              </a:solidFill>
            </a:endParaRPr>
          </a:p>
          <a:p>
            <a:pPr lvl="1">
              <a:buSzPct val="75000"/>
              <a:buFont typeface="StarSymbol"/>
              <a:buChar char=""/>
            </a:pPr>
            <a:r>
              <a:rPr lang="en-US" sz="2540">
                <a:solidFill>
                  <a:prstClr val="black"/>
                </a:solidFill>
                <a:latin typeface="Cantarell"/>
                <a:ea typeface="思源黑體 TW Normal"/>
              </a:rPr>
              <a:t>使用WebKit的瀏覽器在遇到意外時，會對這個記憶體位址填入0來使自己當掉。這段原始碼在Source/WTF/wtf/Assertions.cpp檔案中。</a:t>
            </a:r>
            <a:endParaRPr sz="1633">
              <a:solidFill>
                <a:prstClr val="black"/>
              </a:solidFill>
            </a:endParaRPr>
          </a:p>
        </p:txBody>
      </p:sp>
      <p:sp>
        <p:nvSpPr>
          <p:cNvPr id="41" name="TextShape 3"/>
          <p:cNvSpPr txBox="1"/>
          <p:nvPr/>
        </p:nvSpPr>
        <p:spPr>
          <a:xfrm>
            <a:off x="7402059" y="6401075"/>
            <a:ext cx="3200538" cy="391903"/>
          </a:xfrm>
          <a:prstGeom prst="rect">
            <a:avLst/>
          </a:prstGeom>
          <a:noFill/>
          <a:ln>
            <a:noFill/>
          </a:ln>
        </p:spPr>
        <p:txBody>
          <a:bodyPr lIns="81646" tIns="40823" rIns="81646" bIns="40823"/>
          <a:lstStyle/>
          <a:p>
            <a:pPr algn="r"/>
            <a:r>
              <a:rPr lang="en-US" sz="1633">
                <a:solidFill>
                  <a:prstClr val="black"/>
                </a:solidFill>
                <a:latin typeface="Cantarell"/>
                <a:ea typeface="思源黑體 TW Normal"/>
              </a:rPr>
              <a:t>B01902062藍挺瑋</a:t>
            </a:r>
            <a:endParaRPr sz="1633">
              <a:solidFill>
                <a:prstClr val="black"/>
              </a:solidFill>
            </a:endParaRPr>
          </a:p>
        </p:txBody>
      </p:sp>
    </p:spTree>
    <p:extLst>
      <p:ext uri="{BB962C8B-B14F-4D97-AF65-F5344CB8AC3E}">
        <p14:creationId xmlns:p14="http://schemas.microsoft.com/office/powerpoint/2010/main" val="13990657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sequences</a:t>
            </a:r>
            <a:endParaRPr lang="en-US" dirty="0"/>
          </a:p>
        </p:txBody>
      </p:sp>
      <p:sp>
        <p:nvSpPr>
          <p:cNvPr id="3" name="Content Placeholder 2"/>
          <p:cNvSpPr>
            <a:spLocks noGrp="1"/>
          </p:cNvSpPr>
          <p:nvPr>
            <p:ph idx="1"/>
          </p:nvPr>
        </p:nvSpPr>
        <p:spPr/>
        <p:txBody>
          <a:bodyPr>
            <a:normAutofit/>
          </a:bodyPr>
          <a:lstStyle/>
          <a:p>
            <a:r>
              <a:rPr lang="en-US" altLang="zh-TW" dirty="0" smtClean="0"/>
              <a:t>Name: </a:t>
            </a:r>
            <a:r>
              <a:rPr lang="zh-TW" altLang="en-US" dirty="0" smtClean="0"/>
              <a:t>姜立垣</a:t>
            </a:r>
            <a:endParaRPr lang="en-US" altLang="zh-TW" dirty="0" smtClean="0"/>
          </a:p>
          <a:p>
            <a:r>
              <a:rPr lang="en-US" dirty="0" smtClean="0"/>
              <a:t>Sequence: 1</a:t>
            </a:r>
            <a:r>
              <a:rPr lang="en-US" dirty="0"/>
              <a:t>, 11, 21, 1211, 111221, 312211, 13112221, 1113213211, </a:t>
            </a:r>
            <a:r>
              <a:rPr lang="en-US" dirty="0" smtClean="0"/>
              <a:t>…</a:t>
            </a:r>
          </a:p>
          <a:p>
            <a:r>
              <a:rPr lang="en-US" dirty="0" smtClean="0"/>
              <a:t>Reason: </a:t>
            </a:r>
            <a:r>
              <a:rPr lang="en-US" dirty="0"/>
              <a:t> </a:t>
            </a:r>
            <a:r>
              <a:rPr lang="zh-TW" altLang="en-US" dirty="0" smtClean="0"/>
              <a:t>被稱作</a:t>
            </a:r>
            <a:r>
              <a:rPr lang="en-US" altLang="zh-TW" dirty="0" smtClean="0"/>
              <a:t>”look and say sequence”</a:t>
            </a:r>
            <a:r>
              <a:rPr lang="zh-TW" altLang="en-US" dirty="0" smtClean="0"/>
              <a:t>，因為要產生後項，只要將前項的值的個數與值依序唸出，即可產生。比如產生第五項，只要找第四項並從左念至右，</a:t>
            </a:r>
            <a:r>
              <a:rPr lang="en-US" altLang="zh-TW" dirty="0" smtClean="0"/>
              <a:t>1</a:t>
            </a:r>
            <a:r>
              <a:rPr lang="zh-TW" altLang="en-US" dirty="0" smtClean="0"/>
              <a:t>個</a:t>
            </a:r>
            <a:r>
              <a:rPr lang="en-US" altLang="zh-TW" dirty="0" smtClean="0"/>
              <a:t>1</a:t>
            </a:r>
            <a:r>
              <a:rPr lang="zh-TW" altLang="en-US" dirty="0" smtClean="0"/>
              <a:t>，</a:t>
            </a:r>
            <a:r>
              <a:rPr lang="en-US" altLang="zh-TW" dirty="0" smtClean="0"/>
              <a:t>1</a:t>
            </a:r>
            <a:r>
              <a:rPr lang="zh-TW" altLang="en-US" dirty="0" smtClean="0"/>
              <a:t>個</a:t>
            </a:r>
            <a:r>
              <a:rPr lang="en-US" altLang="zh-TW" dirty="0" smtClean="0"/>
              <a:t>2</a:t>
            </a:r>
            <a:r>
              <a:rPr lang="zh-TW" altLang="en-US" dirty="0" smtClean="0"/>
              <a:t>，</a:t>
            </a:r>
            <a:r>
              <a:rPr lang="en-US" altLang="zh-TW" dirty="0" smtClean="0"/>
              <a:t>2</a:t>
            </a:r>
            <a:r>
              <a:rPr lang="zh-TW" altLang="en-US" dirty="0" smtClean="0"/>
              <a:t>個</a:t>
            </a:r>
            <a:r>
              <a:rPr lang="en-US" altLang="zh-TW" dirty="0" smtClean="0"/>
              <a:t>1</a:t>
            </a:r>
            <a:r>
              <a:rPr lang="zh-TW" altLang="en-US" dirty="0" smtClean="0"/>
              <a:t>，並以此類推。這讓我覺得非常有趣。</a:t>
            </a:r>
            <a:endParaRPr lang="en-US" dirty="0" smtClean="0"/>
          </a:p>
        </p:txBody>
      </p:sp>
    </p:spTree>
    <p:extLst>
      <p:ext uri="{BB962C8B-B14F-4D97-AF65-F5344CB8AC3E}">
        <p14:creationId xmlns:p14="http://schemas.microsoft.com/office/powerpoint/2010/main" val="1634761000"/>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7.png"/></Relationships>
</file>

<file path=ppt/theme/_rels/theme25.xml.rels><?xml version="1.0" encoding="UTF-8" standalone="yes"?>
<Relationships xmlns="http://schemas.openxmlformats.org/package/2006/relationships"><Relationship Id="rId1" Type="http://schemas.openxmlformats.org/officeDocument/2006/relationships/image" Target="../media/image8.jpeg"/></Relationships>
</file>

<file path=ppt/theme/_rels/theme26.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3.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4.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夏日">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夏日">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日">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絲縷">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3.xml><?xml version="1.0" encoding="utf-8"?>
<a:theme xmlns:a="http://schemas.openxmlformats.org/drawingml/2006/main" name="2_Office Theme">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6.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7.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切割線">
  <a:themeElements>
    <a:clrScheme name="切割線">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6.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3415</Words>
  <Application>Microsoft Office PowerPoint</Application>
  <PresentationFormat>寬螢幕</PresentationFormat>
  <Paragraphs>394</Paragraphs>
  <Slides>41</Slides>
  <Notes>6</Notes>
  <HiddenSlides>0</HiddenSlides>
  <MMClips>0</MMClips>
  <ScaleCrop>false</ScaleCrop>
  <HeadingPairs>
    <vt:vector size="6" baseType="variant">
      <vt:variant>
        <vt:lpstr>使用字型</vt:lpstr>
      </vt:variant>
      <vt:variant>
        <vt:i4>33</vt:i4>
      </vt:variant>
      <vt:variant>
        <vt:lpstr>佈景主題</vt:lpstr>
      </vt:variant>
      <vt:variant>
        <vt:i4>30</vt:i4>
      </vt:variant>
      <vt:variant>
        <vt:lpstr>投影片標題</vt:lpstr>
      </vt:variant>
      <vt:variant>
        <vt:i4>41</vt:i4>
      </vt:variant>
    </vt:vector>
  </HeadingPairs>
  <TitlesOfParts>
    <vt:vector size="104" baseType="lpstr">
      <vt:lpstr>@Calibri (本文)</vt:lpstr>
      <vt:lpstr>Arial Unicode MS</vt:lpstr>
      <vt:lpstr>Cantarell</vt:lpstr>
      <vt:lpstr>Gungsuh</vt:lpstr>
      <vt:lpstr>Helvetica Light</vt:lpstr>
      <vt:lpstr>Microsoft YaHei</vt:lpstr>
      <vt:lpstr>宋体</vt:lpstr>
      <vt:lpstr>StarSymbol</vt:lpstr>
      <vt:lpstr>思源黑體 TW Normal</vt:lpstr>
      <vt:lpstr>細明體</vt:lpstr>
      <vt:lpstr>微軟正黑體</vt:lpstr>
      <vt:lpstr>新細明體</vt:lpstr>
      <vt:lpstr>標楷體</vt:lpstr>
      <vt:lpstr>Arial</vt:lpstr>
      <vt:lpstr>Calibri</vt:lpstr>
      <vt:lpstr>Calibri Light</vt:lpstr>
      <vt:lpstr>Cambria</vt:lpstr>
      <vt:lpstr>Cambria Math</vt:lpstr>
      <vt:lpstr>Century Gothic</vt:lpstr>
      <vt:lpstr>Constantia</vt:lpstr>
      <vt:lpstr>Courier New</vt:lpstr>
      <vt:lpstr>DejaVu Sans</vt:lpstr>
      <vt:lpstr>Georgia</vt:lpstr>
      <vt:lpstr>Gill Sans MT</vt:lpstr>
      <vt:lpstr>Liberation Sans</vt:lpstr>
      <vt:lpstr>Liberation Serif</vt:lpstr>
      <vt:lpstr>Times New Roman</vt:lpstr>
      <vt:lpstr>Trebuchet MS</vt:lpstr>
      <vt:lpstr>Tw Cen MT</vt:lpstr>
      <vt:lpstr>Verdana</vt:lpstr>
      <vt:lpstr>Wingdings</vt:lpstr>
      <vt:lpstr>Wingdings 2</vt:lpstr>
      <vt:lpstr>Wingdings 3</vt:lpstr>
      <vt:lpstr>3_Office 佈景主題</vt:lpstr>
      <vt:lpstr>4_Office 佈景主題</vt:lpstr>
      <vt:lpstr>5_Office 佈景主題</vt:lpstr>
      <vt:lpstr>氣流</vt:lpstr>
      <vt:lpstr>切割線</vt:lpstr>
      <vt:lpstr>中庸</vt:lpstr>
      <vt:lpstr>6_Office 佈景主題</vt:lpstr>
      <vt:lpstr>Default</vt:lpstr>
      <vt:lpstr>7_Office 佈景主題</vt:lpstr>
      <vt:lpstr>Balloons</vt:lpstr>
      <vt:lpstr>8_Office 佈景主題</vt:lpstr>
      <vt:lpstr>1_絲縷</vt:lpstr>
      <vt:lpstr>觀點</vt:lpstr>
      <vt:lpstr>9_Office 佈景主題</vt:lpstr>
      <vt:lpstr>夏日</vt:lpstr>
      <vt:lpstr>Office Theme</vt:lpstr>
      <vt:lpstr>宣紙</vt:lpstr>
      <vt:lpstr>1_Office Theme</vt:lpstr>
      <vt:lpstr>10_Office 佈景主題</vt:lpstr>
      <vt:lpstr>11_Office 佈景主題</vt:lpstr>
      <vt:lpstr>絲縷</vt:lpstr>
      <vt:lpstr>Aspect</vt:lpstr>
      <vt:lpstr>2_Office Theme</vt:lpstr>
      <vt:lpstr>Black</vt:lpstr>
      <vt:lpstr>Adjacency</vt:lpstr>
      <vt:lpstr>夏至</vt:lpstr>
      <vt:lpstr>Clouds</vt:lpstr>
      <vt:lpstr>Office 佈景主題</vt:lpstr>
      <vt:lpstr>1_Balloons</vt:lpstr>
      <vt:lpstr>1_切割線</vt:lpstr>
      <vt:lpstr>HW 1</vt:lpstr>
      <vt:lpstr>數字類</vt:lpstr>
      <vt:lpstr> 資工系 趙叡  以下有個數列 77 49 36 18 () 請問括弧中要填哪一個呢?</vt:lpstr>
      <vt:lpstr>PowerPoint 簡報</vt:lpstr>
      <vt:lpstr>PowerPoint 簡報</vt:lpstr>
      <vt:lpstr>迴文數</vt:lpstr>
      <vt:lpstr>Lychrel Number</vt:lpstr>
      <vt:lpstr>PowerPoint 簡報</vt:lpstr>
      <vt:lpstr>Interesting sequences</vt:lpstr>
      <vt:lpstr>          回文的身分證字號      丁名初</vt:lpstr>
      <vt:lpstr>PowerPoint 簡報</vt:lpstr>
      <vt:lpstr>PowerPoint 簡報</vt:lpstr>
      <vt:lpstr>字詞類</vt:lpstr>
      <vt:lpstr>PowerPoint 簡報</vt:lpstr>
      <vt:lpstr>Snowball sentence</vt:lpstr>
      <vt:lpstr>PowerPoint 簡報</vt:lpstr>
      <vt:lpstr>PowerPoint 簡報</vt:lpstr>
      <vt:lpstr>PowerPoint 簡報</vt:lpstr>
      <vt:lpstr>對聯</vt:lpstr>
      <vt:lpstr> Algorithms for Biological Sequence Analysis Homework 1</vt:lpstr>
      <vt:lpstr>Algorithms for Biological Sequence Analysis HW1        好難的中文</vt:lpstr>
      <vt:lpstr>PowerPoint 簡報</vt:lpstr>
      <vt:lpstr>日文四字成語</vt:lpstr>
      <vt:lpstr>Girl names consist of Permutation of </vt:lpstr>
      <vt:lpstr>PowerPoint 簡報</vt:lpstr>
      <vt:lpstr>Weak palindromic sequence</vt:lpstr>
      <vt:lpstr>回文詩 -宋代 李禺《夫妻互憶回文詩》</vt:lpstr>
      <vt:lpstr>PowerPoint 簡報</vt:lpstr>
      <vt:lpstr>R04943145 盧林俊</vt:lpstr>
      <vt:lpstr>PowerPoint 簡報</vt:lpstr>
      <vt:lpstr>璇璣圖</vt:lpstr>
      <vt:lpstr>Lost generation</vt:lpstr>
      <vt:lpstr>綜合類</vt:lpstr>
      <vt:lpstr>PowerPoint 簡報</vt:lpstr>
      <vt:lpstr>Quine:  a computer program which produces its own source </vt:lpstr>
      <vt:lpstr>A tri-nucleotide repeat disorder: Huntington’s</vt:lpstr>
      <vt:lpstr>車牌號碼是個序列</vt:lpstr>
      <vt:lpstr>mirror image</vt:lpstr>
      <vt:lpstr>HW1 資訊四 彭治學 B01902035</vt:lpstr>
      <vt:lpstr>到底是 Circle of 5th 還是 Circle of 4th?</vt:lpstr>
      <vt:lpstr>Birds on the Wires by Jarbas Agnelli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 1</dc:title>
  <dc:creator>KevinLin</dc:creator>
  <cp:lastModifiedBy>KevinLin</cp:lastModifiedBy>
  <cp:revision>39</cp:revision>
  <dcterms:created xsi:type="dcterms:W3CDTF">2015-10-02T11:33:14Z</dcterms:created>
  <dcterms:modified xsi:type="dcterms:W3CDTF">2015-10-12T07:31:06Z</dcterms:modified>
</cp:coreProperties>
</file>