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9" r:id="rId3"/>
    <p:sldMasterId id="2147483712" r:id="rId4"/>
    <p:sldMasterId id="2147483726" r:id="rId5"/>
    <p:sldMasterId id="2147483739" r:id="rId6"/>
    <p:sldMasterId id="2147483753" r:id="rId7"/>
    <p:sldMasterId id="2147483766" r:id="rId8"/>
    <p:sldMasterId id="2147483780" r:id="rId9"/>
    <p:sldMasterId id="2147483793" r:id="rId10"/>
    <p:sldMasterId id="2147483807" r:id="rId11"/>
    <p:sldMasterId id="2147483820" r:id="rId12"/>
    <p:sldMasterId id="2147484026" r:id="rId13"/>
  </p:sldMasterIdLst>
  <p:notesMasterIdLst>
    <p:notesMasterId r:id="rId46"/>
  </p:notesMasterIdLst>
  <p:sldIdLst>
    <p:sldId id="736" r:id="rId14"/>
    <p:sldId id="1017" r:id="rId15"/>
    <p:sldId id="1018" r:id="rId16"/>
    <p:sldId id="1019" r:id="rId17"/>
    <p:sldId id="1023" r:id="rId18"/>
    <p:sldId id="1020" r:id="rId19"/>
    <p:sldId id="1022" r:id="rId20"/>
    <p:sldId id="1045" r:id="rId21"/>
    <p:sldId id="1021" r:id="rId22"/>
    <p:sldId id="1046" r:id="rId23"/>
    <p:sldId id="1024" r:id="rId24"/>
    <p:sldId id="1026" r:id="rId25"/>
    <p:sldId id="1027" r:id="rId26"/>
    <p:sldId id="1051" r:id="rId27"/>
    <p:sldId id="1032" r:id="rId28"/>
    <p:sldId id="1033" r:id="rId29"/>
    <p:sldId id="1041" r:id="rId30"/>
    <p:sldId id="1038" r:id="rId31"/>
    <p:sldId id="1042" r:id="rId32"/>
    <p:sldId id="1044" r:id="rId33"/>
    <p:sldId id="1039" r:id="rId34"/>
    <p:sldId id="1049" r:id="rId35"/>
    <p:sldId id="1048" r:id="rId36"/>
    <p:sldId id="1047" r:id="rId37"/>
    <p:sldId id="1050" r:id="rId38"/>
    <p:sldId id="1043" r:id="rId39"/>
    <p:sldId id="1036" r:id="rId40"/>
    <p:sldId id="1030" r:id="rId41"/>
    <p:sldId id="1029" r:id="rId42"/>
    <p:sldId id="1028" r:id="rId43"/>
    <p:sldId id="1035" r:id="rId44"/>
    <p:sldId id="1034" r:id="rId45"/>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Part I" id="{AFF056AE-779D-4D33-B45E-101205DC592D}">
          <p14:sldIdLst>
            <p14:sldId id="736"/>
            <p14:sldId id="1017"/>
            <p14:sldId id="1018"/>
            <p14:sldId id="1019"/>
            <p14:sldId id="1023"/>
            <p14:sldId id="1020"/>
            <p14:sldId id="1022"/>
            <p14:sldId id="1045"/>
            <p14:sldId id="1021"/>
            <p14:sldId id="1046"/>
            <p14:sldId id="1024"/>
            <p14:sldId id="1026"/>
            <p14:sldId id="1027"/>
            <p14:sldId id="1051"/>
            <p14:sldId id="1032"/>
            <p14:sldId id="1033"/>
            <p14:sldId id="1041"/>
            <p14:sldId id="1038"/>
            <p14:sldId id="1042"/>
            <p14:sldId id="1044"/>
            <p14:sldId id="1039"/>
            <p14:sldId id="1049"/>
            <p14:sldId id="1048"/>
            <p14:sldId id="1047"/>
            <p14:sldId id="1050"/>
            <p14:sldId id="1043"/>
            <p14:sldId id="1036"/>
            <p14:sldId id="1030"/>
            <p14:sldId id="1029"/>
            <p14:sldId id="1028"/>
            <p14:sldId id="1035"/>
            <p14:sldId id="1034"/>
          </p14:sldIdLst>
        </p14:section>
      </p14:sectionLst>
    </p:ext>
    <p:ext uri="{EFAFB233-063F-42B5-8137-9DF3F51BA10A}">
      <p15:sldGuideLst xmlns:p15="http://schemas.microsoft.com/office/powerpoint/2012/main">
        <p15:guide id="1" orient="horz" pos="2911">
          <p15:clr>
            <a:srgbClr val="A4A3A4"/>
          </p15:clr>
        </p15:guide>
        <p15:guide id="2" pos="3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 initials="" lastIdx="1" clrIdx="0"/>
  <p:cmAuthor id="1" name="INRG_MH" initials="I"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8"/>
    <a:srgbClr val="FFCCCC"/>
    <a:srgbClr val="7DDDFF"/>
    <a:srgbClr val="9696E9"/>
    <a:srgbClr val="F8F8F8"/>
    <a:srgbClr val="004070"/>
    <a:srgbClr val="D2D2F6"/>
    <a:srgbClr val="C5C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6301" autoAdjust="0"/>
  </p:normalViewPr>
  <p:slideViewPr>
    <p:cSldViewPr>
      <p:cViewPr varScale="1">
        <p:scale>
          <a:sx n="70" d="100"/>
          <a:sy n="70" d="100"/>
        </p:scale>
        <p:origin x="1398" y="66"/>
      </p:cViewPr>
      <p:guideLst>
        <p:guide orient="horz" pos="2911"/>
        <p:guide pos="328"/>
      </p:guideLst>
    </p:cSldViewPr>
  </p:slideViewPr>
  <p:outlineViewPr>
    <p:cViewPr>
      <p:scale>
        <a:sx n="33" d="100"/>
        <a:sy n="33" d="100"/>
      </p:scale>
      <p:origin x="0" y="10542"/>
    </p:cViewPr>
  </p:outlineViewPr>
  <p:notesTextViewPr>
    <p:cViewPr>
      <p:scale>
        <a:sx n="3" d="2"/>
        <a:sy n="3" d="2"/>
      </p:scale>
      <p:origin x="0" y="0"/>
    </p:cViewPr>
  </p:notesText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F552B09C-C516-46EA-B78A-B226B21A4D55}" type="datetimeFigureOut">
              <a:rPr lang="zh-TW" altLang="en-US"/>
              <a:pPr>
                <a:defRPr/>
              </a:pPr>
              <a:t>2018/1/2</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AD19B5B4-1596-4BCE-87D0-CD6750F471BD}" type="slidenum">
              <a:rPr lang="zh-TW" altLang="en-US"/>
              <a:pPr>
                <a:defRPr/>
              </a:pPr>
              <a:t>‹#›</a:t>
            </a:fld>
            <a:endParaRPr lang="zh-TW" altLang="en-US"/>
          </a:p>
        </p:txBody>
      </p:sp>
    </p:spTree>
    <p:extLst>
      <p:ext uri="{BB962C8B-B14F-4D97-AF65-F5344CB8AC3E}">
        <p14:creationId xmlns:p14="http://schemas.microsoft.com/office/powerpoint/2010/main" val="246650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D19B5B4-1596-4BCE-87D0-CD6750F471BD}" type="slidenum">
              <a:rPr lang="zh-TW" altLang="en-US" smtClean="0"/>
              <a:pPr>
                <a:defRPr/>
              </a:pPr>
              <a:t>1</a:t>
            </a:fld>
            <a:endParaRPr lang="zh-TW" altLang="en-US"/>
          </a:p>
        </p:txBody>
      </p:sp>
    </p:spTree>
    <p:extLst>
      <p:ext uri="{BB962C8B-B14F-4D97-AF65-F5344CB8AC3E}">
        <p14:creationId xmlns:p14="http://schemas.microsoft.com/office/powerpoint/2010/main" val="302376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D19B5B4-1596-4BCE-87D0-CD6750F471BD}" type="slidenum">
              <a:rPr lang="zh-TW" altLang="en-US" smtClean="0"/>
              <a:pPr>
                <a:defRPr/>
              </a:pPr>
              <a:t>2</a:t>
            </a:fld>
            <a:endParaRPr lang="zh-TW" altLang="en-US"/>
          </a:p>
        </p:txBody>
      </p:sp>
    </p:spTree>
    <p:extLst>
      <p:ext uri="{BB962C8B-B14F-4D97-AF65-F5344CB8AC3E}">
        <p14:creationId xmlns:p14="http://schemas.microsoft.com/office/powerpoint/2010/main" val="203177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D19B5B4-1596-4BCE-87D0-CD6750F471BD}" type="slidenum">
              <a:rPr lang="zh-TW" altLang="en-US" smtClean="0"/>
              <a:pPr>
                <a:defRPr/>
              </a:pPr>
              <a:t>3</a:t>
            </a:fld>
            <a:endParaRPr lang="zh-TW" altLang="en-US"/>
          </a:p>
        </p:txBody>
      </p:sp>
    </p:spTree>
    <p:extLst>
      <p:ext uri="{BB962C8B-B14F-4D97-AF65-F5344CB8AC3E}">
        <p14:creationId xmlns:p14="http://schemas.microsoft.com/office/powerpoint/2010/main" val="395897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D19B5B4-1596-4BCE-87D0-CD6750F471BD}" type="slidenum">
              <a:rPr lang="zh-TW" altLang="en-US" smtClean="0"/>
              <a:pPr>
                <a:defRPr/>
              </a:pPr>
              <a:t>12</a:t>
            </a:fld>
            <a:endParaRPr lang="zh-TW" altLang="en-US"/>
          </a:p>
        </p:txBody>
      </p:sp>
    </p:spTree>
    <p:extLst>
      <p:ext uri="{BB962C8B-B14F-4D97-AF65-F5344CB8AC3E}">
        <p14:creationId xmlns:p14="http://schemas.microsoft.com/office/powerpoint/2010/main" val="112977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D19B5B4-1596-4BCE-87D0-CD6750F471BD}" type="slidenum">
              <a:rPr lang="zh-TW" altLang="en-US" smtClean="0"/>
              <a:pPr>
                <a:defRPr/>
              </a:pPr>
              <a:t>20</a:t>
            </a:fld>
            <a:endParaRPr lang="zh-TW" altLang="en-US"/>
          </a:p>
        </p:txBody>
      </p:sp>
    </p:spTree>
    <p:extLst>
      <p:ext uri="{BB962C8B-B14F-4D97-AF65-F5344CB8AC3E}">
        <p14:creationId xmlns:p14="http://schemas.microsoft.com/office/powerpoint/2010/main" val="261232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D19B5B4-1596-4BCE-87D0-CD6750F471BD}" type="slidenum">
              <a:rPr lang="zh-TW" altLang="en-US" smtClean="0"/>
              <a:pPr>
                <a:defRPr/>
              </a:pPr>
              <a:t>26</a:t>
            </a:fld>
            <a:endParaRPr lang="zh-TW" altLang="en-US"/>
          </a:p>
        </p:txBody>
      </p:sp>
    </p:spTree>
    <p:extLst>
      <p:ext uri="{BB962C8B-B14F-4D97-AF65-F5344CB8AC3E}">
        <p14:creationId xmlns:p14="http://schemas.microsoft.com/office/powerpoint/2010/main" val="2450935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9.xml"/><Relationship Id="rId1" Type="http://schemas.openxmlformats.org/officeDocument/2006/relationships/vmlDrawing" Target="../drawings/vmlDrawing11.vml"/><Relationship Id="rId4"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0.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oleObject" Target="../embeddings/oleObject13.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1.xml"/><Relationship Id="rId1" Type="http://schemas.openxmlformats.org/officeDocument/2006/relationships/vmlDrawing" Target="../drawings/vmlDrawing14.vml"/><Relationship Id="rId4" Type="http://schemas.openxmlformats.org/officeDocument/2006/relationships/image" Target="../media/image2.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oleObject" Target="../embeddings/oleObject16.bin"/></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oleObject5.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vmlDrawing" Target="../drawings/vmlDrawing6.v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oleObject8.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oleObject" Target="../embeddings/oleObject10.bin"/></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3" name="Picture 6" descr="emblem_200"/>
          <p:cNvPicPr>
            <a:picLocks noChangeAspect="1" noChangeArrowheads="1"/>
          </p:cNvPicPr>
          <p:nvPr/>
        </p:nvPicPr>
        <p:blipFill>
          <a:blip r:embed="rId2"/>
          <a:srcRect/>
          <a:stretch>
            <a:fillRect/>
          </a:stretch>
        </p:blipFill>
        <p:spPr bwMode="auto">
          <a:xfrm>
            <a:off x="8243888" y="187325"/>
            <a:ext cx="720725" cy="720725"/>
          </a:xfrm>
          <a:prstGeom prst="rect">
            <a:avLst/>
          </a:prstGeom>
          <a:noFill/>
          <a:ln w="9525">
            <a:noFill/>
            <a:miter lim="800000"/>
            <a:headEnd/>
            <a:tailEnd/>
          </a:ln>
        </p:spPr>
      </p:pic>
      <p:sp>
        <p:nvSpPr>
          <p:cNvPr id="4"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12"/>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A0BC4957-88D0-4FB1-B7A7-4B1DC0D2822F}" type="datetime1">
              <a:rPr lang="zh-TW" altLang="en-US"/>
              <a:pPr>
                <a:defRPr/>
              </a:pPr>
              <a:t>2018/1/2</a:t>
            </a:fld>
            <a:endParaRPr lang="zh-TW" altLang="en-US"/>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zh-TW" altLang="en-US"/>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7A691B02-077E-4CD6-9D71-A92E0F4561BE}"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D0C7FD58-A633-44A3-86B6-2E93924718F0}" type="datetime1">
              <a:rPr lang="zh-TW" altLang="en-US"/>
              <a:pPr>
                <a:defRPr/>
              </a:pPr>
              <a:t>2018/1/2</a:t>
            </a:fld>
            <a:endParaRPr lang="zh-TW" alt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4"/>
          <p:cNvSpPr>
            <a:spLocks noGrp="1" noChangeArrowheads="1"/>
          </p:cNvSpPr>
          <p:nvPr>
            <p:ph type="sldNum" sz="quarter" idx="12"/>
          </p:nvPr>
        </p:nvSpPr>
        <p:spPr>
          <a:ln/>
        </p:spPr>
        <p:txBody>
          <a:bodyPr/>
          <a:lstStyle>
            <a:lvl1pPr>
              <a:defRPr/>
            </a:lvl1pPr>
          </a:lstStyle>
          <a:p>
            <a:pPr>
              <a:defRPr/>
            </a:pPr>
            <a:fld id="{6C7ED608-7D73-4376-8E08-18C8E4391709}" type="slidenum">
              <a:rPr lang="zh-TW" altLang="en-US"/>
              <a:pPr>
                <a:defRPr/>
              </a:pPr>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05A95A9D-5834-4E0A-B6DE-2C8EB3C2D584}"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EB427D92-6AFD-4598-BEA4-F0A269A6F6D3}" type="slidenum">
              <a:rPr lang="en-US" altLang="zh-TW"/>
              <a:pPr>
                <a:defRPr/>
              </a:pPr>
              <a:t>‹#›</a:t>
            </a:fld>
            <a:endParaRPr lang="en-US" altLang="zh-TW"/>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p:txBody>
          <a:bodyPr/>
          <a:lstStyle>
            <a:lvl1pPr>
              <a:defRPr/>
            </a:lvl1pPr>
          </a:lstStyle>
          <a:p>
            <a:pPr>
              <a:defRPr/>
            </a:pPr>
            <a:fld id="{20CD4C34-093C-4307-BA30-A63A29FB7BBB}"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72946B0F-9FA0-478D-A7DC-BFA5D4735FB2}" type="slidenum">
              <a:rPr lang="en-US" altLang="zh-TW"/>
              <a:pPr>
                <a:defRPr/>
              </a:pPr>
              <a:t>‹#›</a:t>
            </a:fld>
            <a:endParaRPr lang="en-US" altLang="zh-TW"/>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p:txBody>
          <a:bodyPr/>
          <a:lstStyle>
            <a:lvl1pPr>
              <a:defRPr/>
            </a:lvl1pPr>
          </a:lstStyle>
          <a:p>
            <a:pPr>
              <a:defRPr/>
            </a:pPr>
            <a:fld id="{67918339-0803-4700-826D-3055E530CE42}"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3D8B78A6-E5CF-489E-99D1-486B6D047D0E}" type="slidenum">
              <a:rPr lang="en-US" altLang="zh-TW"/>
              <a:pPr>
                <a:defRPr/>
              </a:pPr>
              <a:t>‹#›</a:t>
            </a:fld>
            <a:endParaRPr lang="en-US" altLang="zh-TW"/>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p:txBody>
          <a:bodyPr/>
          <a:lstStyle>
            <a:lvl1pPr>
              <a:defRPr/>
            </a:lvl1pPr>
          </a:lstStyle>
          <a:p>
            <a:pPr>
              <a:defRPr/>
            </a:pPr>
            <a:fld id="{B6C35F65-8CCE-491A-88F6-100CCB86C646}" type="datetime1">
              <a:rPr lang="zh-TW" altLang="en-US"/>
              <a:pPr>
                <a:defRPr/>
              </a:pPr>
              <a:t>2018/1/2</a:t>
            </a:fld>
            <a:endParaRPr lang="en-US" altLang="zh-TW"/>
          </a:p>
        </p:txBody>
      </p:sp>
      <p:sp>
        <p:nvSpPr>
          <p:cNvPr id="8" name="Rectangle 3"/>
          <p:cNvSpPr>
            <a:spLocks noGrp="1" noChangeArrowheads="1"/>
          </p:cNvSpPr>
          <p:nvPr>
            <p:ph type="ftr" sz="quarter" idx="11"/>
          </p:nvPr>
        </p:nvSpPr>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p:txBody>
          <a:bodyPr/>
          <a:lstStyle>
            <a:lvl1pPr>
              <a:defRPr/>
            </a:lvl1pPr>
          </a:lstStyle>
          <a:p>
            <a:pPr>
              <a:defRPr/>
            </a:pPr>
            <a:fld id="{9AD0C8FE-A09D-4EDD-89D1-E7928EFD121A}" type="slidenum">
              <a:rPr lang="en-US" altLang="zh-TW"/>
              <a:pPr>
                <a:defRPr/>
              </a:pPr>
              <a:t>‹#›</a:t>
            </a:fld>
            <a:endParaRPr lang="en-US" altLang="zh-TW"/>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p:txBody>
          <a:bodyPr/>
          <a:lstStyle>
            <a:lvl1pPr>
              <a:defRPr/>
            </a:lvl1pPr>
          </a:lstStyle>
          <a:p>
            <a:pPr>
              <a:defRPr/>
            </a:pPr>
            <a:fld id="{CDD00BD2-FF3B-405B-9605-53298AE73B29}" type="datetime1">
              <a:rPr lang="zh-TW" altLang="en-US"/>
              <a:pPr>
                <a:defRPr/>
              </a:pPr>
              <a:t>2018/1/2</a:t>
            </a:fld>
            <a:endParaRPr lang="en-US" altLang="zh-TW"/>
          </a:p>
        </p:txBody>
      </p:sp>
      <p:sp>
        <p:nvSpPr>
          <p:cNvPr id="4" name="Rectangle 3"/>
          <p:cNvSpPr>
            <a:spLocks noGrp="1" noChangeArrowheads="1"/>
          </p:cNvSpPr>
          <p:nvPr>
            <p:ph type="ftr" sz="quarter" idx="11"/>
          </p:nvPr>
        </p:nvSpPr>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p:txBody>
          <a:bodyPr/>
          <a:lstStyle>
            <a:lvl1pPr>
              <a:defRPr/>
            </a:lvl1pPr>
          </a:lstStyle>
          <a:p>
            <a:pPr>
              <a:defRPr/>
            </a:pPr>
            <a:fld id="{62126302-B461-45E7-8B42-7FAC3303C957}" type="slidenum">
              <a:rPr lang="en-US" altLang="zh-TW"/>
              <a:pPr>
                <a:defRPr/>
              </a:pPr>
              <a:t>‹#›</a:t>
            </a:fld>
            <a:endParaRPr lang="en-US" altLang="zh-TW"/>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fld id="{122B56CA-50AB-4B35-8A19-8A3E52623054}" type="datetime1">
              <a:rPr lang="zh-TW" altLang="en-US"/>
              <a:pPr>
                <a:defRPr/>
              </a:pPr>
              <a:t>2018/1/2</a:t>
            </a:fld>
            <a:endParaRPr lang="en-US" altLang="zh-TW"/>
          </a:p>
        </p:txBody>
      </p:sp>
      <p:sp>
        <p:nvSpPr>
          <p:cNvPr id="3" name="Rectangle 3"/>
          <p:cNvSpPr>
            <a:spLocks noGrp="1" noChangeArrowheads="1"/>
          </p:cNvSpPr>
          <p:nvPr>
            <p:ph type="ftr" sz="quarter" idx="11"/>
          </p:nvPr>
        </p:nvSpPr>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p:txBody>
          <a:bodyPr/>
          <a:lstStyle>
            <a:lvl1pPr>
              <a:defRPr/>
            </a:lvl1pPr>
          </a:lstStyle>
          <a:p>
            <a:pPr>
              <a:defRPr/>
            </a:pPr>
            <a:fld id="{220498A8-3401-46C5-BEDB-2FD2009E707D}" type="slidenum">
              <a:rPr lang="en-US" altLang="zh-TW"/>
              <a:pPr>
                <a:defRPr/>
              </a:pPr>
              <a:t>‹#›</a:t>
            </a:fld>
            <a:endParaRPr lang="en-US" altLang="zh-TW"/>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p:txBody>
          <a:bodyPr/>
          <a:lstStyle>
            <a:lvl1pPr>
              <a:defRPr/>
            </a:lvl1pPr>
          </a:lstStyle>
          <a:p>
            <a:pPr>
              <a:defRPr/>
            </a:pPr>
            <a:fld id="{A040BB0D-7F49-4B71-9E86-A5A8E41BB897}"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4E528653-2E2F-4197-A726-4B75A264C43B}" type="slidenum">
              <a:rPr lang="en-US" altLang="zh-TW"/>
              <a:pPr>
                <a:defRPr/>
              </a:pPr>
              <a:t>‹#›</a:t>
            </a:fld>
            <a:endParaRPr lang="en-US" altLang="zh-TW"/>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p:txBody>
          <a:bodyPr/>
          <a:lstStyle>
            <a:lvl1pPr>
              <a:defRPr/>
            </a:lvl1pPr>
          </a:lstStyle>
          <a:p>
            <a:pPr>
              <a:defRPr/>
            </a:pPr>
            <a:fld id="{DC35FC14-41D2-42A1-A593-8C1D972EF4C6}"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8E60E708-5472-4D1A-A9CE-6DC39669449E}" type="slidenum">
              <a:rPr lang="en-US" altLang="zh-TW"/>
              <a:pPr>
                <a:defRPr/>
              </a:pPr>
              <a:t>‹#›</a:t>
            </a:fld>
            <a:endParaRPr lang="en-US" altLang="zh-TW"/>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351FA68D-6B6A-4EE6-B1A1-90666F61D97A}"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8D2CB26C-564A-44D3-A6E6-0EE25E1F63E7}" type="slidenum">
              <a:rPr lang="en-US" altLang="zh-TW"/>
              <a:pPr>
                <a:defRPr/>
              </a:pPr>
              <a:t>‹#›</a:t>
            </a:fld>
            <a:endParaRPr lang="en-US" altLang="zh-TW"/>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A39A7473-3646-4204-9C9A-8C77863F047B}"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53D79B6B-AD69-4C15-9BFE-84A7771A89E2}"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4C8B2862-EEB0-42BD-A053-26363046704D}" type="datetime1">
              <a:rPr lang="zh-TW" altLang="en-US"/>
              <a:pPr>
                <a:defRPr/>
              </a:pPr>
              <a:t>2018/1/2</a:t>
            </a:fld>
            <a:endParaRPr lang="zh-TW" alt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4"/>
          <p:cNvSpPr>
            <a:spLocks noGrp="1" noChangeArrowheads="1"/>
          </p:cNvSpPr>
          <p:nvPr>
            <p:ph type="sldNum" sz="quarter" idx="12"/>
          </p:nvPr>
        </p:nvSpPr>
        <p:spPr>
          <a:ln/>
        </p:spPr>
        <p:txBody>
          <a:bodyPr/>
          <a:lstStyle>
            <a:lvl1pPr>
              <a:defRPr/>
            </a:lvl1pPr>
          </a:lstStyle>
          <a:p>
            <a:pPr>
              <a:defRPr/>
            </a:pPr>
            <a:fld id="{AA481934-E705-4C68-8BA0-32674428F1FC}" type="slidenum">
              <a:rPr lang="zh-TW" altLang="en-US"/>
              <a:pPr>
                <a:defRPr/>
              </a:pPr>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sp>
        <p:nvSpPr>
          <p:cNvPr id="4"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5"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6"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7"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8" name="Object 1"/>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7106" r:id="rId3" imgW="4939683" imgH="3657143" progId="">
                  <p:embed/>
                </p:oleObj>
              </mc:Choice>
              <mc:Fallback>
                <p:oleObj r:id="rId3" imgW="4939683" imgH="3657143"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a:prstGeom prst="rect">
            <a:avLst/>
          </a:prstGeo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a:prstGeom prst="rect">
            <a:avLst/>
          </a:prstGeo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6E1F03A6-7EC1-4A10-A7DE-00895E9BB51F}" type="datetime1">
              <a:rPr lang="zh-TW" altLang="en-US"/>
              <a:pPr>
                <a:defRPr/>
              </a:pPr>
              <a:t>2018/1/2</a:t>
            </a:fld>
            <a:endParaRPr lang="en-US" altLang="zh-TW"/>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B99C5307-0859-463C-9AB0-FB9FA66B1A0A}" type="slidenum">
              <a:rPr lang="en-US" altLang="zh-TW"/>
              <a:pPr>
                <a:defRPr/>
              </a:pPr>
              <a:t>‹#›</a:t>
            </a:fld>
            <a:endParaRPr lang="en-US" altLang="zh-TW"/>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6" descr="emblem_200"/>
          <p:cNvPicPr>
            <a:picLocks noChangeAspect="1" noChangeArrowheads="1"/>
          </p:cNvPicPr>
          <p:nvPr/>
        </p:nvPicPr>
        <p:blipFill>
          <a:blip r:embed="rId3"/>
          <a:srcRect/>
          <a:stretch>
            <a:fillRect/>
          </a:stretch>
        </p:blipFill>
        <p:spPr bwMode="auto">
          <a:xfrm>
            <a:off x="8243888" y="187325"/>
            <a:ext cx="720725" cy="720725"/>
          </a:xfrm>
          <a:prstGeom prst="rect">
            <a:avLst/>
          </a:prstGeom>
          <a:noFill/>
          <a:ln w="9525">
            <a:noFill/>
            <a:miter lim="800000"/>
            <a:headEnd/>
            <a:tailEnd/>
          </a:ln>
        </p:spPr>
      </p:pic>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10"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11" name="Object 2"/>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8130" r:id="rId4" imgW="4939683" imgH="3657143" progId="">
                  <p:embed/>
                </p:oleObj>
              </mc:Choice>
              <mc:Fallback>
                <p:oleObj r:id="rId4" imgW="4939683" imgH="3657143"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12" name="Rectangle 2"/>
          <p:cNvSpPr>
            <a:spLocks noGrp="1" noChangeArrowheads="1"/>
          </p:cNvSpPr>
          <p:nvPr>
            <p:ph type="dt" sz="half" idx="10"/>
          </p:nvPr>
        </p:nvSpPr>
        <p:spPr>
          <a:xfrm>
            <a:off x="457200" y="6245225"/>
            <a:ext cx="2133600" cy="476250"/>
          </a:xfrm>
        </p:spPr>
        <p:txBody>
          <a:bodyPr/>
          <a:lstStyle>
            <a:lvl1pPr>
              <a:defRPr/>
            </a:lvl1pPr>
          </a:lstStyle>
          <a:p>
            <a:pPr>
              <a:defRPr/>
            </a:pPr>
            <a:fld id="{DD697024-9CF7-42DD-A80B-1B1B17EFFEB8}" type="datetime1">
              <a:rPr lang="zh-TW" altLang="en-US"/>
              <a:pPr>
                <a:defRPr/>
              </a:pPr>
              <a:t>2018/1/2</a:t>
            </a:fld>
            <a:endParaRPr lang="en-US" altLang="zh-TW"/>
          </a:p>
        </p:txBody>
      </p:sp>
      <p:sp>
        <p:nvSpPr>
          <p:cNvPr id="13"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4"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035D45A9-B3E6-4A06-9458-5A83B9C00762}" type="slidenum">
              <a:rPr lang="en-US" altLang="zh-TW"/>
              <a:pPr>
                <a:defRPr/>
              </a:pPr>
              <a:t>‹#›</a:t>
            </a:fld>
            <a:endParaRPr lang="en-US" altLang="zh-TW"/>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C1D87CFE-3D93-4C66-90C9-0851B16D5D2A}"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40C4E787-F16D-4D50-B721-4E678F93A870}" type="slidenum">
              <a:rPr lang="en-US" altLang="zh-TW"/>
              <a:pPr>
                <a:defRPr/>
              </a:pPr>
              <a:t>‹#›</a:t>
            </a:fld>
            <a:endParaRPr lang="en-US" altLang="zh-TW"/>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7BDC0090-927B-4C9F-A3D7-A9BC373DA7D1}"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08BEDB64-74FA-4BC6-8044-E8C8AF05A0B2}" type="slidenum">
              <a:rPr lang="en-US" altLang="zh-TW"/>
              <a:pPr>
                <a:defRPr/>
              </a:pPr>
              <a:t>‹#›</a:t>
            </a:fld>
            <a:endParaRPr lang="en-US" altLang="zh-TW"/>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B5622830-EF91-4865-AF95-1253FBD291C4}"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CE93ED49-50DF-40E8-B9FC-262BDFBDD8AB}" type="slidenum">
              <a:rPr lang="en-US" altLang="zh-TW"/>
              <a:pPr>
                <a:defRPr/>
              </a:pPr>
              <a:t>‹#›</a:t>
            </a:fld>
            <a:endParaRPr lang="en-US" altLang="zh-TW"/>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82A0ABD3-B709-46F2-AFCB-E75D15832510}" type="datetime1">
              <a:rPr lang="zh-TW" altLang="en-US"/>
              <a:pPr>
                <a:defRPr/>
              </a:pPr>
              <a:t>2018/1/2</a:t>
            </a:fld>
            <a:endParaRPr lang="en-US" altLang="zh-TW"/>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a:ln/>
        </p:spPr>
        <p:txBody>
          <a:bodyPr/>
          <a:lstStyle>
            <a:lvl1pPr>
              <a:defRPr/>
            </a:lvl1pPr>
          </a:lstStyle>
          <a:p>
            <a:pPr>
              <a:defRPr/>
            </a:pPr>
            <a:fld id="{209E2638-BB04-4F02-8B7A-F05B02DE5E20}" type="slidenum">
              <a:rPr lang="en-US" altLang="zh-TW"/>
              <a:pPr>
                <a:defRPr/>
              </a:pPr>
              <a:t>‹#›</a:t>
            </a:fld>
            <a:endParaRPr lang="en-US" altLang="zh-TW"/>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435FC0FC-245B-4F09-A57F-DAFB169A0154}" type="datetime1">
              <a:rPr lang="zh-TW" altLang="en-US"/>
              <a:pPr>
                <a:defRPr/>
              </a:pPr>
              <a:t>2018/1/2</a:t>
            </a:fld>
            <a:endParaRPr lang="en-US" altLang="zh-TW"/>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a:ln/>
        </p:spPr>
        <p:txBody>
          <a:bodyPr/>
          <a:lstStyle>
            <a:lvl1pPr>
              <a:defRPr/>
            </a:lvl1pPr>
          </a:lstStyle>
          <a:p>
            <a:pPr>
              <a:defRPr/>
            </a:pPr>
            <a:fld id="{2A8B36DC-B410-435A-A661-EE083BF758D3}" type="slidenum">
              <a:rPr lang="en-US" altLang="zh-TW"/>
              <a:pPr>
                <a:defRPr/>
              </a:pPr>
              <a:t>‹#›</a:t>
            </a:fld>
            <a:endParaRPr lang="en-US" altLang="zh-TW"/>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DF09A5A-AC67-4052-AC71-6E5DA5C96CF8}" type="datetime1">
              <a:rPr lang="zh-TW" altLang="en-US"/>
              <a:pPr>
                <a:defRPr/>
              </a:pPr>
              <a:t>2018/1/2</a:t>
            </a:fld>
            <a:endParaRPr lang="en-US" altLang="zh-TW"/>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a:ln/>
        </p:spPr>
        <p:txBody>
          <a:bodyPr/>
          <a:lstStyle>
            <a:lvl1pPr>
              <a:defRPr/>
            </a:lvl1pPr>
          </a:lstStyle>
          <a:p>
            <a:pPr>
              <a:defRPr/>
            </a:pPr>
            <a:fld id="{C135FE5F-78DE-4DF4-BEFB-22FE5A773A36}" type="slidenum">
              <a:rPr lang="en-US" altLang="zh-TW"/>
              <a:pPr>
                <a:defRPr/>
              </a:pPr>
              <a:t>‹#›</a:t>
            </a:fld>
            <a:endParaRPr lang="en-US" altLang="zh-TW"/>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D93C38A1-95B2-4DDE-BEA4-837B8B655305}"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D1492E63-7D2C-4532-858A-B59F4BA00B54}" type="slidenum">
              <a:rPr lang="en-US" altLang="zh-TW"/>
              <a:pPr>
                <a:defRPr/>
              </a:pPr>
              <a:t>‹#›</a:t>
            </a:fld>
            <a:endParaRPr lang="en-US" altLang="zh-TW"/>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4EED016D-971B-4776-9468-8C0E17AD3E98}"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B13316AD-BADA-4382-BB55-B7042C5A0DC0}"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6" descr="emblem_200"/>
          <p:cNvPicPr>
            <a:picLocks noChangeAspect="1" noChangeArrowheads="1"/>
          </p:cNvPicPr>
          <p:nvPr/>
        </p:nvPicPr>
        <p:blipFill>
          <a:blip r:embed="rId3"/>
          <a:srcRect/>
          <a:stretch>
            <a:fillRect/>
          </a:stretch>
        </p:blipFill>
        <p:spPr bwMode="auto">
          <a:xfrm>
            <a:off x="8243888" y="187325"/>
            <a:ext cx="720725" cy="720725"/>
          </a:xfrm>
          <a:prstGeom prst="rect">
            <a:avLst/>
          </a:prstGeom>
          <a:noFill/>
          <a:ln w="9525">
            <a:noFill/>
            <a:miter lim="800000"/>
            <a:headEnd/>
            <a:tailEnd/>
          </a:ln>
        </p:spPr>
      </p:pic>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10"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11" name="Object 2"/>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0962" r:id="rId4" imgW="4939683" imgH="3657143" progId="">
                  <p:embed/>
                </p:oleObj>
              </mc:Choice>
              <mc:Fallback>
                <p:oleObj r:id="rId4" imgW="4939683" imgH="3657143"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12" name="Rectangle 2"/>
          <p:cNvSpPr>
            <a:spLocks noGrp="1" noChangeArrowheads="1"/>
          </p:cNvSpPr>
          <p:nvPr>
            <p:ph type="dt" sz="half" idx="10"/>
          </p:nvPr>
        </p:nvSpPr>
        <p:spPr>
          <a:xfrm>
            <a:off x="457200" y="6245225"/>
            <a:ext cx="2133600" cy="476250"/>
          </a:xfrm>
        </p:spPr>
        <p:txBody>
          <a:bodyPr/>
          <a:lstStyle>
            <a:lvl1pPr>
              <a:defRPr/>
            </a:lvl1pPr>
          </a:lstStyle>
          <a:p>
            <a:pPr>
              <a:defRPr/>
            </a:pPr>
            <a:fld id="{E51A9408-5BD3-4DFE-A199-1CCFE0D4019D}" type="datetime1">
              <a:rPr lang="zh-TW" altLang="en-US"/>
              <a:pPr>
                <a:defRPr/>
              </a:pPr>
              <a:t>2018/1/2</a:t>
            </a:fld>
            <a:endParaRPr lang="en-US" altLang="zh-TW"/>
          </a:p>
        </p:txBody>
      </p:sp>
      <p:sp>
        <p:nvSpPr>
          <p:cNvPr id="13"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4"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B6ADB735-9098-41C4-8F70-6EFD4A0DF3CA}" type="slidenum">
              <a:rPr lang="en-US" altLang="zh-TW"/>
              <a:pPr>
                <a:defRPr/>
              </a:pPr>
              <a:t>‹#›</a:t>
            </a:fld>
            <a:endParaRPr lang="en-US" altLang="zh-TW"/>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1D8B289C-74E2-448D-86ED-BEA792B58741}"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4068AEEE-01C2-42C1-921F-4C4A0BB9E795}" type="slidenum">
              <a:rPr lang="en-US" altLang="zh-TW"/>
              <a:pPr>
                <a:defRPr/>
              </a:pPr>
              <a:t>‹#›</a:t>
            </a:fld>
            <a:endParaRPr lang="en-US" altLang="zh-TW"/>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8217549E-C870-43D2-A84F-A6D6B12D2887}"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D78F3873-E52F-4168-ABD8-92E4EC92405E}" type="slidenum">
              <a:rPr lang="en-US" altLang="zh-TW"/>
              <a:pPr>
                <a:defRPr/>
              </a:pPr>
              <a:t>‹#›</a:t>
            </a:fld>
            <a:endParaRPr lang="en-US" altLang="zh-TW"/>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dt" sz="half" idx="10"/>
          </p:nvPr>
        </p:nvSpPr>
        <p:spPr>
          <a:ln/>
        </p:spPr>
        <p:txBody>
          <a:bodyPr/>
          <a:lstStyle>
            <a:lvl1pPr>
              <a:defRPr/>
            </a:lvl1pPr>
          </a:lstStyle>
          <a:p>
            <a:pPr>
              <a:defRPr/>
            </a:pPr>
            <a:fld id="{BBD0F452-DCE4-40DC-9F09-CFD6DC95ECA5}" type="datetime1">
              <a:rPr lang="zh-TW" altLang="en-US"/>
              <a:pPr>
                <a:defRPr/>
              </a:pPr>
              <a:t>2018/1/2</a:t>
            </a:fld>
            <a:endParaRPr lang="en-US" altLang="zh-TW"/>
          </a:p>
        </p:txBody>
      </p:sp>
      <p:sp>
        <p:nvSpPr>
          <p:cNvPr id="7"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4"/>
          <p:cNvSpPr>
            <a:spLocks noGrp="1" noChangeArrowheads="1"/>
          </p:cNvSpPr>
          <p:nvPr>
            <p:ph type="sldNum" sz="quarter" idx="12"/>
          </p:nvPr>
        </p:nvSpPr>
        <p:spPr>
          <a:ln/>
        </p:spPr>
        <p:txBody>
          <a:bodyPr/>
          <a:lstStyle>
            <a:lvl1pPr>
              <a:defRPr/>
            </a:lvl1pPr>
          </a:lstStyle>
          <a:p>
            <a:pPr>
              <a:defRPr/>
            </a:pPr>
            <a:fld id="{8CE99817-F695-484E-98B7-73DEB5B386DA}" type="slidenum">
              <a:rPr lang="en-US" altLang="zh-TW"/>
              <a:pPr>
                <a:defRPr/>
              </a:pPr>
              <a:t>‹#›</a:t>
            </a:fld>
            <a:endParaRPr lang="en-US" altLang="zh-TW"/>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230C4AC4-D3A7-4668-A2EC-41F9B9C2ABE5}"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A5C33844-F921-4FF9-B204-05C59E7739DB}" type="slidenum">
              <a:rPr lang="en-US" altLang="zh-TW"/>
              <a:pPr>
                <a:defRPr/>
              </a:pPr>
              <a:t>‹#›</a:t>
            </a:fld>
            <a:endParaRPr lang="en-US" altLang="zh-TW"/>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3" name="Picture 6" descr="emblem_200"/>
          <p:cNvPicPr>
            <a:picLocks noChangeAspect="1" noChangeArrowheads="1"/>
          </p:cNvPicPr>
          <p:nvPr/>
        </p:nvPicPr>
        <p:blipFill>
          <a:blip r:embed="rId2"/>
          <a:srcRect/>
          <a:stretch>
            <a:fillRect/>
          </a:stretch>
        </p:blipFill>
        <p:spPr bwMode="auto">
          <a:xfrm>
            <a:off x="8243888" y="187325"/>
            <a:ext cx="720725" cy="720725"/>
          </a:xfrm>
          <a:prstGeom prst="rect">
            <a:avLst/>
          </a:prstGeom>
          <a:noFill/>
          <a:ln w="9525">
            <a:noFill/>
            <a:miter lim="800000"/>
            <a:headEnd/>
            <a:tailEnd/>
          </a:ln>
        </p:spPr>
      </p:pic>
      <p:sp>
        <p:nvSpPr>
          <p:cNvPr id="4"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12"/>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576BDA2C-8040-40A2-B4BB-721688085050}" type="datetime1">
              <a:rPr lang="zh-TW" altLang="en-US"/>
              <a:pPr>
                <a:defRPr/>
              </a:pPr>
              <a:t>2018/1/2</a:t>
            </a:fld>
            <a:endParaRPr lang="en-US" altLang="zh-TW"/>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AC3F39D7-9C21-4B95-924C-9382AC1C4096}" type="slidenum">
              <a:rPr lang="en-US" altLang="zh-TW"/>
              <a:pPr>
                <a:defRPr/>
              </a:pPr>
              <a:t>‹#›</a:t>
            </a:fld>
            <a:endParaRPr lang="en-US" altLang="zh-TW"/>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3AAC3C8C-C2C0-4111-B3DD-E707B6531444}"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73952684-C73B-4325-A6B7-1976C3B5DFF5}" type="slidenum">
              <a:rPr lang="en-US" altLang="zh-TW"/>
              <a:pPr>
                <a:defRPr/>
              </a:pPr>
              <a:t>‹#›</a:t>
            </a:fld>
            <a:endParaRPr lang="en-US" altLang="zh-TW"/>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p:txBody>
          <a:bodyPr/>
          <a:lstStyle>
            <a:lvl1pPr>
              <a:defRPr/>
            </a:lvl1pPr>
          </a:lstStyle>
          <a:p>
            <a:pPr>
              <a:defRPr/>
            </a:pPr>
            <a:fld id="{F522C4BA-A5E4-4202-8C56-DEFCFAAA67B7}"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4AE2FD89-32D6-484B-84AA-2A57E4F4F663}" type="slidenum">
              <a:rPr lang="en-US" altLang="zh-TW"/>
              <a:pPr>
                <a:defRPr/>
              </a:pPr>
              <a:t>‹#›</a:t>
            </a:fld>
            <a:endParaRPr lang="en-US" altLang="zh-TW"/>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p:txBody>
          <a:bodyPr/>
          <a:lstStyle>
            <a:lvl1pPr>
              <a:defRPr/>
            </a:lvl1pPr>
          </a:lstStyle>
          <a:p>
            <a:pPr>
              <a:defRPr/>
            </a:pPr>
            <a:fld id="{24D0C4BB-6245-423F-84D7-A810078BB1DD}"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984AF660-1F69-40F2-B40A-03D7AEBB5D60}" type="slidenum">
              <a:rPr lang="en-US" altLang="zh-TW"/>
              <a:pPr>
                <a:defRPr/>
              </a:pPr>
              <a:t>‹#›</a:t>
            </a:fld>
            <a:endParaRPr lang="en-US" altLang="zh-TW"/>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p:txBody>
          <a:bodyPr/>
          <a:lstStyle>
            <a:lvl1pPr>
              <a:defRPr/>
            </a:lvl1pPr>
          </a:lstStyle>
          <a:p>
            <a:pPr>
              <a:defRPr/>
            </a:pPr>
            <a:fld id="{08588693-DC00-4E67-9AFF-99EC2A9AEFCE}" type="datetime1">
              <a:rPr lang="zh-TW" altLang="en-US"/>
              <a:pPr>
                <a:defRPr/>
              </a:pPr>
              <a:t>2018/1/2</a:t>
            </a:fld>
            <a:endParaRPr lang="en-US" altLang="zh-TW"/>
          </a:p>
        </p:txBody>
      </p:sp>
      <p:sp>
        <p:nvSpPr>
          <p:cNvPr id="8" name="Rectangle 3"/>
          <p:cNvSpPr>
            <a:spLocks noGrp="1" noChangeArrowheads="1"/>
          </p:cNvSpPr>
          <p:nvPr>
            <p:ph type="ftr" sz="quarter" idx="11"/>
          </p:nvPr>
        </p:nvSpPr>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p:txBody>
          <a:bodyPr/>
          <a:lstStyle>
            <a:lvl1pPr>
              <a:defRPr/>
            </a:lvl1pPr>
          </a:lstStyle>
          <a:p>
            <a:pPr>
              <a:defRPr/>
            </a:pPr>
            <a:fld id="{CE4E875D-A03E-4EF3-9E82-9BCB85A4B690}" type="slidenum">
              <a:rPr lang="en-US" altLang="zh-TW"/>
              <a:pPr>
                <a:defRPr/>
              </a:pPr>
              <a:t>‹#›</a:t>
            </a:fld>
            <a:endParaRPr lang="en-US" altLang="zh-TW"/>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p:txBody>
          <a:bodyPr/>
          <a:lstStyle>
            <a:lvl1pPr>
              <a:defRPr/>
            </a:lvl1pPr>
          </a:lstStyle>
          <a:p>
            <a:pPr>
              <a:defRPr/>
            </a:pPr>
            <a:fld id="{248A9F5E-9710-42C4-A33D-BCEA3DE864F6}" type="datetime1">
              <a:rPr lang="zh-TW" altLang="en-US"/>
              <a:pPr>
                <a:defRPr/>
              </a:pPr>
              <a:t>2018/1/2</a:t>
            </a:fld>
            <a:endParaRPr lang="en-US" altLang="zh-TW"/>
          </a:p>
        </p:txBody>
      </p:sp>
      <p:sp>
        <p:nvSpPr>
          <p:cNvPr id="4" name="Rectangle 3"/>
          <p:cNvSpPr>
            <a:spLocks noGrp="1" noChangeArrowheads="1"/>
          </p:cNvSpPr>
          <p:nvPr>
            <p:ph type="ftr" sz="quarter" idx="11"/>
          </p:nvPr>
        </p:nvSpPr>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p:txBody>
          <a:bodyPr/>
          <a:lstStyle>
            <a:lvl1pPr>
              <a:defRPr/>
            </a:lvl1pPr>
          </a:lstStyle>
          <a:p>
            <a:pPr>
              <a:defRPr/>
            </a:pPr>
            <a:fld id="{103CA30F-59B9-43BD-8D72-1C45F6992F3D}"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B465F700-D0C9-4B76-85E2-95913E6702D7}"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4203B936-3058-4692-AC1A-462C7B107949}" type="slidenum">
              <a:rPr lang="en-US" altLang="zh-TW"/>
              <a:pPr>
                <a:defRPr/>
              </a:pPr>
              <a:t>‹#›</a:t>
            </a:fld>
            <a:endParaRPr lang="en-US" altLang="zh-TW"/>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fld id="{7F72D775-6A2E-4D8D-8EBD-A96C373097A5}" type="datetime1">
              <a:rPr lang="zh-TW" altLang="en-US"/>
              <a:pPr>
                <a:defRPr/>
              </a:pPr>
              <a:t>2018/1/2</a:t>
            </a:fld>
            <a:endParaRPr lang="en-US" altLang="zh-TW"/>
          </a:p>
        </p:txBody>
      </p:sp>
      <p:sp>
        <p:nvSpPr>
          <p:cNvPr id="3" name="Rectangle 3"/>
          <p:cNvSpPr>
            <a:spLocks noGrp="1" noChangeArrowheads="1"/>
          </p:cNvSpPr>
          <p:nvPr>
            <p:ph type="ftr" sz="quarter" idx="11"/>
          </p:nvPr>
        </p:nvSpPr>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p:txBody>
          <a:bodyPr/>
          <a:lstStyle>
            <a:lvl1pPr>
              <a:defRPr/>
            </a:lvl1pPr>
          </a:lstStyle>
          <a:p>
            <a:pPr>
              <a:defRPr/>
            </a:pPr>
            <a:fld id="{95E63CA6-993A-484F-B25C-42BD18F5AC60}" type="slidenum">
              <a:rPr lang="en-US" altLang="zh-TW"/>
              <a:pPr>
                <a:defRPr/>
              </a:pPr>
              <a:t>‹#›</a:t>
            </a:fld>
            <a:endParaRPr lang="en-US" altLang="zh-TW"/>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p:txBody>
          <a:bodyPr/>
          <a:lstStyle>
            <a:lvl1pPr>
              <a:defRPr/>
            </a:lvl1pPr>
          </a:lstStyle>
          <a:p>
            <a:pPr>
              <a:defRPr/>
            </a:pPr>
            <a:fld id="{7F059AA7-26DE-4B01-9CC6-B7D910BF081D}"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19C23581-F4CB-4325-9203-62686705CBE1}" type="slidenum">
              <a:rPr lang="en-US" altLang="zh-TW"/>
              <a:pPr>
                <a:defRPr/>
              </a:pPr>
              <a:t>‹#›</a:t>
            </a:fld>
            <a:endParaRPr lang="en-US" altLang="zh-TW"/>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p:txBody>
          <a:bodyPr/>
          <a:lstStyle>
            <a:lvl1pPr>
              <a:defRPr/>
            </a:lvl1pPr>
          </a:lstStyle>
          <a:p>
            <a:pPr>
              <a:defRPr/>
            </a:pPr>
            <a:fld id="{D8CA4450-3478-42BE-8E46-20D711D71E9A}"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57C8745D-1AF7-4794-8A97-366488659142}" type="slidenum">
              <a:rPr lang="en-US" altLang="zh-TW"/>
              <a:pPr>
                <a:defRPr/>
              </a:pPr>
              <a:t>‹#›</a:t>
            </a:fld>
            <a:endParaRPr lang="en-US" altLang="zh-TW"/>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CC4102A6-E3A4-4B2B-B78E-734564646AA0}"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AF7C3C55-AE82-468B-8642-2027C78509EA}" type="slidenum">
              <a:rPr lang="en-US" altLang="zh-TW"/>
              <a:pPr>
                <a:defRPr/>
              </a:pPr>
              <a:t>‹#›</a:t>
            </a:fld>
            <a:endParaRPr lang="en-US" altLang="zh-TW"/>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5C659079-7750-4FC6-8758-D6BAEB6A353F}"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E75377CB-A6CE-4E30-8729-52F098D9C6A9}" type="slidenum">
              <a:rPr lang="en-US" altLang="zh-TW"/>
              <a:pPr>
                <a:defRPr/>
              </a:pPr>
              <a:t>‹#›</a:t>
            </a:fld>
            <a:endParaRPr lang="en-US" altLang="zh-TW"/>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sp>
        <p:nvSpPr>
          <p:cNvPr id="4"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5"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6"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7"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8" name="Object 1"/>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9154" r:id="rId3" imgW="4939683" imgH="3657143" progId="">
                  <p:embed/>
                </p:oleObj>
              </mc:Choice>
              <mc:Fallback>
                <p:oleObj r:id="rId3" imgW="4939683" imgH="3657143"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a:prstGeom prst="rect">
            <a:avLst/>
          </a:prstGeo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a:prstGeom prst="rect">
            <a:avLst/>
          </a:prstGeo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56B58A7C-FC20-4EAC-AB19-BC59DF857888}" type="datetime1">
              <a:rPr lang="zh-TW" altLang="en-US"/>
              <a:pPr>
                <a:defRPr/>
              </a:pPr>
              <a:t>2018/1/2</a:t>
            </a:fld>
            <a:endParaRPr lang="en-US" altLang="zh-TW"/>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61F84702-7C27-4752-9DE7-4D4B3A9A2141}" type="slidenum">
              <a:rPr lang="en-US" altLang="zh-TW"/>
              <a:pPr>
                <a:defRPr/>
              </a:pPr>
              <a:t>‹#›</a:t>
            </a:fld>
            <a:endParaRPr lang="en-US" altLang="zh-TW"/>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6" descr="emblem_200"/>
          <p:cNvPicPr>
            <a:picLocks noChangeAspect="1" noChangeArrowheads="1"/>
          </p:cNvPicPr>
          <p:nvPr/>
        </p:nvPicPr>
        <p:blipFill>
          <a:blip r:embed="rId3"/>
          <a:srcRect/>
          <a:stretch>
            <a:fillRect/>
          </a:stretch>
        </p:blipFill>
        <p:spPr bwMode="auto">
          <a:xfrm>
            <a:off x="8243888" y="187325"/>
            <a:ext cx="720725" cy="720725"/>
          </a:xfrm>
          <a:prstGeom prst="rect">
            <a:avLst/>
          </a:prstGeom>
          <a:noFill/>
          <a:ln w="9525">
            <a:noFill/>
            <a:miter lim="800000"/>
            <a:headEnd/>
            <a:tailEnd/>
          </a:ln>
        </p:spPr>
      </p:pic>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10"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11" name="Object 2"/>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500178" r:id="rId4" imgW="4939683" imgH="3657143" progId="">
                  <p:embed/>
                </p:oleObj>
              </mc:Choice>
              <mc:Fallback>
                <p:oleObj r:id="rId4" imgW="4939683" imgH="3657143"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12" name="Rectangle 2"/>
          <p:cNvSpPr>
            <a:spLocks noGrp="1" noChangeArrowheads="1"/>
          </p:cNvSpPr>
          <p:nvPr>
            <p:ph type="dt" sz="half" idx="10"/>
          </p:nvPr>
        </p:nvSpPr>
        <p:spPr>
          <a:xfrm>
            <a:off x="457200" y="6245225"/>
            <a:ext cx="2133600" cy="476250"/>
          </a:xfrm>
        </p:spPr>
        <p:txBody>
          <a:bodyPr/>
          <a:lstStyle>
            <a:lvl1pPr>
              <a:defRPr/>
            </a:lvl1pPr>
          </a:lstStyle>
          <a:p>
            <a:pPr>
              <a:defRPr/>
            </a:pPr>
            <a:fld id="{6945017F-7F7C-4F1D-A3DE-8EC496E0727B}" type="datetime1">
              <a:rPr lang="zh-TW" altLang="en-US"/>
              <a:pPr>
                <a:defRPr/>
              </a:pPr>
              <a:t>2018/1/2</a:t>
            </a:fld>
            <a:endParaRPr lang="en-US" altLang="zh-TW"/>
          </a:p>
        </p:txBody>
      </p:sp>
      <p:sp>
        <p:nvSpPr>
          <p:cNvPr id="13"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4"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6A233771-E4DC-43BD-A68E-5B731C974B19}" type="slidenum">
              <a:rPr lang="en-US" altLang="zh-TW"/>
              <a:pPr>
                <a:defRPr/>
              </a:pPr>
              <a:t>‹#›</a:t>
            </a:fld>
            <a:endParaRPr lang="en-US" altLang="zh-TW"/>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70D8311E-AEC9-4291-A26D-9256146CB524}"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9CB4AC85-F562-4FC9-96FA-0B62C1A0548E}" type="slidenum">
              <a:rPr lang="en-US" altLang="zh-TW"/>
              <a:pPr>
                <a:defRPr/>
              </a:pPr>
              <a:t>‹#›</a:t>
            </a:fld>
            <a:endParaRPr lang="en-US" altLang="zh-TW"/>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D0CAF2B9-AA7C-4AF1-BABD-8CBEF7371EF3}"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90F55F82-B99E-493C-ABCB-68749BD9C454}" type="slidenum">
              <a:rPr lang="en-US" altLang="zh-TW"/>
              <a:pPr>
                <a:defRPr/>
              </a:pPr>
              <a:t>‹#›</a:t>
            </a:fld>
            <a:endParaRPr lang="en-US" altLang="zh-TW"/>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6C192D39-26FA-4DE8-BC96-FAA2E7C9D9F8}"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471EE26B-BABE-4849-8BEF-694604C78B5A}"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7E5322EC-1D77-4E87-BD14-CE08F12DE053}"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2334F474-877C-44D4-BAFC-7D35B2CA3EBA}" type="slidenum">
              <a:rPr lang="en-US" altLang="zh-TW"/>
              <a:pPr>
                <a:defRPr/>
              </a:pPr>
              <a:t>‹#›</a:t>
            </a:fld>
            <a:endParaRPr lang="en-US" altLang="zh-TW"/>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D1E60BA2-0BDF-40AD-8B0F-78029E48EA32}" type="datetime1">
              <a:rPr lang="zh-TW" altLang="en-US"/>
              <a:pPr>
                <a:defRPr/>
              </a:pPr>
              <a:t>2018/1/2</a:t>
            </a:fld>
            <a:endParaRPr lang="en-US" altLang="zh-TW"/>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a:ln/>
        </p:spPr>
        <p:txBody>
          <a:bodyPr/>
          <a:lstStyle>
            <a:lvl1pPr>
              <a:defRPr/>
            </a:lvl1pPr>
          </a:lstStyle>
          <a:p>
            <a:pPr>
              <a:defRPr/>
            </a:pPr>
            <a:fld id="{EFE63339-C8A0-4707-8E5C-7E053954DD25}" type="slidenum">
              <a:rPr lang="en-US" altLang="zh-TW"/>
              <a:pPr>
                <a:defRPr/>
              </a:pPr>
              <a:t>‹#›</a:t>
            </a:fld>
            <a:endParaRPr lang="en-US" altLang="zh-TW"/>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109614C9-A494-4B48-8547-FC4B0AD83C60}" type="datetime1">
              <a:rPr lang="zh-TW" altLang="en-US"/>
              <a:pPr>
                <a:defRPr/>
              </a:pPr>
              <a:t>2018/1/2</a:t>
            </a:fld>
            <a:endParaRPr lang="en-US" altLang="zh-TW"/>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a:ln/>
        </p:spPr>
        <p:txBody>
          <a:bodyPr/>
          <a:lstStyle>
            <a:lvl1pPr>
              <a:defRPr/>
            </a:lvl1pPr>
          </a:lstStyle>
          <a:p>
            <a:pPr>
              <a:defRPr/>
            </a:pPr>
            <a:fld id="{CDE258C1-5BFA-4749-BFCF-B61305A99BB3}" type="slidenum">
              <a:rPr lang="en-US" altLang="zh-TW"/>
              <a:pPr>
                <a:defRPr/>
              </a:pPr>
              <a:t>‹#›</a:t>
            </a:fld>
            <a:endParaRPr lang="en-US" altLang="zh-TW"/>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5B82BDC-3844-45D2-A5F2-500E07DDFEF9}" type="datetime1">
              <a:rPr lang="zh-TW" altLang="en-US"/>
              <a:pPr>
                <a:defRPr/>
              </a:pPr>
              <a:t>2018/1/2</a:t>
            </a:fld>
            <a:endParaRPr lang="en-US" altLang="zh-TW"/>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a:ln/>
        </p:spPr>
        <p:txBody>
          <a:bodyPr/>
          <a:lstStyle>
            <a:lvl1pPr>
              <a:defRPr/>
            </a:lvl1pPr>
          </a:lstStyle>
          <a:p>
            <a:pPr>
              <a:defRPr/>
            </a:pPr>
            <a:fld id="{36FE6E31-CAE7-4B6A-87F5-F4ED6834C9CC}" type="slidenum">
              <a:rPr lang="en-US" altLang="zh-TW"/>
              <a:pPr>
                <a:defRPr/>
              </a:pPr>
              <a:t>‹#›</a:t>
            </a:fld>
            <a:endParaRPr lang="en-US" altLang="zh-TW"/>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0804F697-217F-4666-82B7-11E51A9F9EBF}"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9F8272AC-FD80-49F9-84B9-D9760253518A}" type="slidenum">
              <a:rPr lang="en-US" altLang="zh-TW"/>
              <a:pPr>
                <a:defRPr/>
              </a:pPr>
              <a:t>‹#›</a:t>
            </a:fld>
            <a:endParaRPr lang="en-US" altLang="zh-TW"/>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0EE7E526-023E-4635-91CF-DE26800D0C63}"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B907E4CB-2B8D-4EE6-B3A6-D9D2C3643727}" type="slidenum">
              <a:rPr lang="en-US" altLang="zh-TW"/>
              <a:pPr>
                <a:defRPr/>
              </a:pPr>
              <a:t>‹#›</a:t>
            </a:fld>
            <a:endParaRPr lang="en-US" altLang="zh-TW"/>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9EA63352-D2D2-446D-A2A1-52AB88EF65F2}"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B94C585D-D543-422D-9E1A-A1725AB2A442}" type="slidenum">
              <a:rPr lang="en-US" altLang="zh-TW"/>
              <a:pPr>
                <a:defRPr/>
              </a:pPr>
              <a:t>‹#›</a:t>
            </a:fld>
            <a:endParaRPr lang="en-US" altLang="zh-TW"/>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1E475F5A-3D2B-4200-ABFA-BD86A74F1DC3}"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4E118C9D-8207-4FDA-812B-8F108BB1E66F}" type="slidenum">
              <a:rPr lang="en-US" altLang="zh-TW"/>
              <a:pPr>
                <a:defRPr/>
              </a:pPr>
              <a:t>‹#›</a:t>
            </a:fld>
            <a:endParaRPr lang="en-US" altLang="zh-TW"/>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dt" sz="half" idx="10"/>
          </p:nvPr>
        </p:nvSpPr>
        <p:spPr>
          <a:ln/>
        </p:spPr>
        <p:txBody>
          <a:bodyPr/>
          <a:lstStyle>
            <a:lvl1pPr>
              <a:defRPr/>
            </a:lvl1pPr>
          </a:lstStyle>
          <a:p>
            <a:pPr>
              <a:defRPr/>
            </a:pPr>
            <a:fld id="{2881816A-490B-4694-8941-DC3E4D9BDBD3}" type="datetime1">
              <a:rPr lang="zh-TW" altLang="en-US"/>
              <a:pPr>
                <a:defRPr/>
              </a:pPr>
              <a:t>2018/1/2</a:t>
            </a:fld>
            <a:endParaRPr lang="en-US" altLang="zh-TW"/>
          </a:p>
        </p:txBody>
      </p:sp>
      <p:sp>
        <p:nvSpPr>
          <p:cNvPr id="7"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4"/>
          <p:cNvSpPr>
            <a:spLocks noGrp="1" noChangeArrowheads="1"/>
          </p:cNvSpPr>
          <p:nvPr>
            <p:ph type="sldNum" sz="quarter" idx="12"/>
          </p:nvPr>
        </p:nvSpPr>
        <p:spPr>
          <a:ln/>
        </p:spPr>
        <p:txBody>
          <a:bodyPr/>
          <a:lstStyle>
            <a:lvl1pPr>
              <a:defRPr/>
            </a:lvl1pPr>
          </a:lstStyle>
          <a:p>
            <a:pPr>
              <a:defRPr/>
            </a:pPr>
            <a:fld id="{12E5548C-4FE6-49C2-B087-1A865BA1745B}" type="slidenum">
              <a:rPr lang="en-US" altLang="zh-TW"/>
              <a:pPr>
                <a:defRPr/>
              </a:pPr>
              <a:t>‹#›</a:t>
            </a:fld>
            <a:endParaRPr lang="en-US" altLang="zh-TW"/>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CDABC78A-61B9-435F-9CCC-D1CF7C72C85C}"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DB8D0420-60BC-4B4C-AC97-EDAD0226BCB0}" type="slidenum">
              <a:rPr lang="en-US" altLang="zh-TW"/>
              <a:pPr>
                <a:defRPr/>
              </a:pPr>
              <a:t>‹#›</a:t>
            </a:fld>
            <a:endParaRPr lang="en-US" altLang="zh-TW"/>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新細明體"/>
              </a:rPr>
              <a:t>National Taiwan University</a:t>
            </a:r>
            <a:r>
              <a:rPr kumimoji="0" lang="en-US" altLang="zh-TW" sz="2000" b="1">
                <a:solidFill>
                  <a:srgbClr val="CC6600"/>
                </a:solidFill>
                <a:ea typeface="新細明體"/>
              </a:rPr>
              <a:t> </a:t>
            </a:r>
            <a:r>
              <a:rPr kumimoji="0" lang="en-US" altLang="zh-TW" sz="2000">
                <a:solidFill>
                  <a:srgbClr val="000000"/>
                </a:solidFill>
                <a:latin typeface="Verdana" pitchFamily="34" charset="0"/>
                <a:ea typeface="新細明體"/>
              </a:rPr>
              <a:t> </a:t>
            </a:r>
          </a:p>
        </p:txBody>
      </p:sp>
      <p:pic>
        <p:nvPicPr>
          <p:cNvPr id="3" name="Picture 6" descr="emblem_200"/>
          <p:cNvPicPr>
            <a:picLocks noChangeAspect="1" noChangeArrowheads="1"/>
          </p:cNvPicPr>
          <p:nvPr/>
        </p:nvPicPr>
        <p:blipFill>
          <a:blip r:embed="rId2"/>
          <a:srcRect/>
          <a:stretch>
            <a:fillRect/>
          </a:stretch>
        </p:blipFill>
        <p:spPr bwMode="auto">
          <a:xfrm>
            <a:off x="8243888" y="187325"/>
            <a:ext cx="720725" cy="720725"/>
          </a:xfrm>
          <a:prstGeom prst="rect">
            <a:avLst/>
          </a:prstGeom>
          <a:noFill/>
          <a:ln w="9525">
            <a:noFill/>
            <a:miter lim="800000"/>
            <a:headEnd/>
            <a:tailEnd/>
          </a:ln>
        </p:spPr>
      </p:pic>
      <p:sp>
        <p:nvSpPr>
          <p:cNvPr id="4"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solidFill>
                <a:srgbClr val="000000"/>
              </a:solidFill>
              <a:latin typeface="Times New Roman"/>
              <a:ea typeface="新細明體"/>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solidFill>
                <a:srgbClr val="000000"/>
              </a:solidFill>
              <a:latin typeface="Times New Roman"/>
              <a:ea typeface="新細明體"/>
            </a:endParaRPr>
          </a:p>
        </p:txBody>
      </p:sp>
      <p:sp>
        <p:nvSpPr>
          <p:cNvPr id="7" name="Freeform 12"/>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solidFill>
                <a:srgbClr val="000000"/>
              </a:solidFill>
              <a:latin typeface="Times New Roman"/>
              <a:ea typeface="新細明體"/>
            </a:endParaRPr>
          </a:p>
        </p:txBody>
      </p:sp>
      <p:sp>
        <p:nvSpPr>
          <p:cNvPr id="8"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solidFill>
                <a:srgbClr val="000000"/>
              </a:solidFill>
              <a:latin typeface="Times New Roman"/>
              <a:ea typeface="新細明體"/>
            </a:endParaRPr>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A0BC4957-88D0-4FB1-B7A7-4B1DC0D2822F}" type="datetime1">
              <a:rPr lang="zh-TW" altLang="en-US">
                <a:solidFill>
                  <a:srgbClr val="000000"/>
                </a:solidFill>
              </a:rPr>
              <a:pPr>
                <a:defRPr/>
              </a:pPr>
              <a:t>2018/1/2</a:t>
            </a:fld>
            <a:endParaRPr lang="zh-TW" altLang="en-US">
              <a:solidFill>
                <a:srgbClr val="000000"/>
              </a:solidFill>
            </a:endParaRPr>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zh-TW" altLang="en-US">
              <a:solidFill>
                <a:srgbClr val="000000"/>
              </a:solidFill>
            </a:endParaRPr>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7A691B02-077E-4CD6-9D71-A92E0F4561BE}"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402352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AF7A821F-B0D1-411D-8790-F0A8FA0945D3}"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85D25858-222B-4FA6-9114-746371CA3397}" type="slidenum">
              <a:rPr lang="en-US" altLang="zh-TW"/>
              <a:pPr>
                <a:defRPr/>
              </a:pPr>
              <a:t>‹#›</a:t>
            </a:fld>
            <a:endParaRPr lang="en-US" altLang="zh-TW"/>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nchor="ctr" anchorCtr="0"/>
          <a:lstStyle>
            <a:lvl1pPr algn="ctr">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600200"/>
            <a:ext cx="8229600" cy="4525963"/>
          </a:xfrm>
          <a:prstGeom prst="rect">
            <a:avLst/>
          </a:prstGeom>
        </p:spPr>
        <p:txBody>
          <a:bodyPr/>
          <a:lstStyle>
            <a:lvl1pPr marL="342900" indent="-342900">
              <a:buFont typeface="Wingdings" pitchFamily="2" charset="2"/>
              <a:buChar char="l"/>
              <a:defRPr/>
            </a:lvl1pPr>
            <a:lvl2pPr marL="742950" indent="-285750">
              <a:buFont typeface="Wingdings" pitchFamily="2" charset="2"/>
              <a:buChar char="Ø"/>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2"/>
          <p:cNvSpPr>
            <a:spLocks noGrp="1" noChangeArrowheads="1"/>
          </p:cNvSpPr>
          <p:nvPr>
            <p:ph type="dt" sz="half" idx="10"/>
          </p:nvPr>
        </p:nvSpPr>
        <p:spPr>
          <a:ln/>
        </p:spPr>
        <p:txBody>
          <a:bodyPr/>
          <a:lstStyle>
            <a:lvl1pPr>
              <a:defRPr/>
            </a:lvl1pPr>
          </a:lstStyle>
          <a:p>
            <a:pPr>
              <a:defRPr/>
            </a:pPr>
            <a:fld id="{24978D67-CFAF-483E-86AE-C56DCF6F0E09}" type="datetime1">
              <a:rPr lang="zh-TW" altLang="en-US">
                <a:solidFill>
                  <a:srgbClr val="000000"/>
                </a:solidFill>
              </a:rPr>
              <a:pPr>
                <a:defRPr/>
              </a:pPr>
              <a:t>2018/1/2</a:t>
            </a:fld>
            <a:endParaRPr lang="zh-TW" alt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CB1F9336-6C7E-44F2-B611-47F977A8448C}"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15189823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9E6731BC-C365-41A0-8945-782209FA97ED}" type="datetime1">
              <a:rPr lang="zh-TW" altLang="en-US">
                <a:solidFill>
                  <a:srgbClr val="000000"/>
                </a:solidFill>
              </a:rPr>
              <a:pPr>
                <a:defRPr/>
              </a:pPr>
              <a:t>2018/1/2</a:t>
            </a:fld>
            <a:endParaRPr lang="zh-TW" alt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22F205B8-17CF-43A0-B75B-DB1812A06BF1}"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23673922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89F34321-CF33-42C0-A5ED-36B3E350B2BE}" type="datetime1">
              <a:rPr lang="zh-TW" altLang="en-US">
                <a:solidFill>
                  <a:srgbClr val="000000"/>
                </a:solidFill>
              </a:rPr>
              <a:pPr>
                <a:defRPr/>
              </a:pPr>
              <a:t>2018/1/2</a:t>
            </a:fld>
            <a:endParaRPr lang="zh-TW" alt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F33317A3-5493-4687-944A-273FB886538A}"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2761936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27546B73-8FE6-4F08-9C42-9DE7BC7FFCBE}" type="datetime1">
              <a:rPr lang="zh-TW" altLang="en-US">
                <a:solidFill>
                  <a:srgbClr val="000000"/>
                </a:solidFill>
              </a:rPr>
              <a:pPr>
                <a:defRPr/>
              </a:pPr>
              <a:t>2018/1/2</a:t>
            </a:fld>
            <a:endParaRPr lang="zh-TW" alt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E8402562-7485-477E-BD35-D66C7BF33F69}"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10459502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9720437D-9C93-4321-A712-F3D59C5C41AF}" type="datetime1">
              <a:rPr lang="zh-TW" altLang="en-US">
                <a:solidFill>
                  <a:srgbClr val="000000"/>
                </a:solidFill>
              </a:rPr>
              <a:pPr>
                <a:defRPr/>
              </a:pPr>
              <a:t>2018/1/2</a:t>
            </a:fld>
            <a:endParaRPr lang="zh-TW" alt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B54C9815-D63E-4D4B-B69D-052A5C36E8C8}"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29363257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E3B8F9C4-A8CF-445C-897D-C8CC6C35C241}" type="datetime1">
              <a:rPr lang="zh-TW" altLang="en-US">
                <a:solidFill>
                  <a:srgbClr val="000000"/>
                </a:solidFill>
              </a:rPr>
              <a:pPr>
                <a:defRPr/>
              </a:pPr>
              <a:t>2018/1/2</a:t>
            </a:fld>
            <a:endParaRPr lang="zh-TW" alt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A8CB85F3-7C2F-4CE3-9002-FE57E9F980B2}"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29574115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2FAB6CEF-D4FB-40B6-B498-EAF433208CB1}" type="datetime1">
              <a:rPr lang="zh-TW" altLang="en-US">
                <a:solidFill>
                  <a:srgbClr val="000000"/>
                </a:solidFill>
              </a:rPr>
              <a:pPr>
                <a:defRPr/>
              </a:pPr>
              <a:t>2018/1/2</a:t>
            </a:fld>
            <a:endParaRPr lang="zh-TW" alt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7B06B5F1-EA1B-4E13-B82C-6B31BC6AD425}"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34470356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7985D68B-AA12-487F-BE03-481626085FD0}" type="datetime1">
              <a:rPr lang="zh-TW" altLang="en-US">
                <a:solidFill>
                  <a:srgbClr val="000000"/>
                </a:solidFill>
              </a:rPr>
              <a:pPr>
                <a:defRPr/>
              </a:pPr>
              <a:t>2018/1/2</a:t>
            </a:fld>
            <a:endParaRPr lang="zh-TW" alt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59813297-315F-44A9-8E5F-8CFCA9F6E428}"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414032663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D0C7FD58-A633-44A3-86B6-2E93924718F0}" type="datetime1">
              <a:rPr lang="zh-TW" altLang="en-US">
                <a:solidFill>
                  <a:srgbClr val="000000"/>
                </a:solidFill>
              </a:rPr>
              <a:pPr>
                <a:defRPr/>
              </a:pPr>
              <a:t>2018/1/2</a:t>
            </a:fld>
            <a:endParaRPr lang="zh-TW" alt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6C7ED608-7D73-4376-8E08-18C8E4391709}"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31558065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4C8B2862-EEB0-42BD-A053-26363046704D}" type="datetime1">
              <a:rPr lang="zh-TW" altLang="en-US">
                <a:solidFill>
                  <a:srgbClr val="000000"/>
                </a:solidFill>
              </a:rPr>
              <a:pPr>
                <a:defRPr/>
              </a:pPr>
              <a:t>2018/1/2</a:t>
            </a:fld>
            <a:endParaRPr lang="zh-TW" alt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A481934-E705-4C68-8BA0-32674428F1FC}"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258297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4196F9D0-0760-41CA-814A-43681217449C}" type="datetime1">
              <a:rPr lang="zh-TW" altLang="en-US"/>
              <a:pPr>
                <a:defRPr/>
              </a:pPr>
              <a:t>2018/1/2</a:t>
            </a:fld>
            <a:endParaRPr lang="en-US" altLang="zh-TW"/>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a:ln/>
        </p:spPr>
        <p:txBody>
          <a:bodyPr/>
          <a:lstStyle>
            <a:lvl1pPr>
              <a:defRPr/>
            </a:lvl1pPr>
          </a:lstStyle>
          <a:p>
            <a:pPr>
              <a:defRPr/>
            </a:pPr>
            <a:fld id="{EFB490EC-3793-4EFE-ABCE-5D3B77C32493}" type="slidenum">
              <a:rPr lang="en-US" altLang="zh-TW"/>
              <a:pPr>
                <a:defRPr/>
              </a:pPr>
              <a:t>‹#›</a:t>
            </a:fld>
            <a:endParaRPr lang="en-US" altLang="zh-TW"/>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lvl1pPr algn="ctr">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Rectangle 2"/>
          <p:cNvSpPr>
            <a:spLocks noGrp="1" noChangeArrowheads="1"/>
          </p:cNvSpPr>
          <p:nvPr>
            <p:ph type="dt" sz="half" idx="10"/>
          </p:nvPr>
        </p:nvSpPr>
        <p:spPr>
          <a:ln/>
        </p:spPr>
        <p:txBody>
          <a:bodyPr/>
          <a:lstStyle>
            <a:lvl1pPr>
              <a:defRPr/>
            </a:lvl1pPr>
          </a:lstStyle>
          <a:p>
            <a:pPr>
              <a:defRPr/>
            </a:pPr>
            <a:fld id="{7C92720E-04D6-4A31-9E28-4684154C85B9}" type="datetime1">
              <a:rPr lang="zh-TW" altLang="en-US">
                <a:solidFill>
                  <a:srgbClr val="000000"/>
                </a:solidFill>
              </a:rPr>
              <a:pPr>
                <a:defRPr/>
              </a:pPr>
              <a:t>2018/1/2</a:t>
            </a:fld>
            <a:endParaRPr lang="zh-TW" alt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355C4F80-5C9A-4CD9-A57D-DF3E642E516F}"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4145209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9526C23A-5A0A-4ACF-BC9E-1E259FA70461}" type="datetime1">
              <a:rPr lang="zh-TW" altLang="en-US"/>
              <a:pPr>
                <a:defRPr/>
              </a:pPr>
              <a:t>2018/1/2</a:t>
            </a:fld>
            <a:endParaRPr lang="en-US" altLang="zh-TW"/>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a:ln/>
        </p:spPr>
        <p:txBody>
          <a:bodyPr/>
          <a:lstStyle>
            <a:lvl1pPr>
              <a:defRPr/>
            </a:lvl1pPr>
          </a:lstStyle>
          <a:p>
            <a:pPr>
              <a:defRPr/>
            </a:pPr>
            <a:fld id="{0EEBE5BD-57C4-4161-9539-01FCA36CD574}"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601309A-E093-4F9F-A502-A4FD00EF9CC7}" type="datetime1">
              <a:rPr lang="zh-TW" altLang="en-US"/>
              <a:pPr>
                <a:defRPr/>
              </a:pPr>
              <a:t>2018/1/2</a:t>
            </a:fld>
            <a:endParaRPr lang="en-US" altLang="zh-TW"/>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a:ln/>
        </p:spPr>
        <p:txBody>
          <a:bodyPr/>
          <a:lstStyle>
            <a:lvl1pPr>
              <a:defRPr/>
            </a:lvl1pPr>
          </a:lstStyle>
          <a:p>
            <a:pPr>
              <a:defRPr/>
            </a:pPr>
            <a:fld id="{78A25CE8-F8CD-4278-9CAA-A210216E13ED}"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A16F23E2-AAAC-4DA8-A47F-2EBEC1F39E03}"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85340624-F738-4960-9F7B-E374F8CFFD0B}"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nchor="ctr" anchorCtr="0"/>
          <a:lstStyle>
            <a:lvl1pPr algn="ctr">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600200"/>
            <a:ext cx="8229600" cy="4525963"/>
          </a:xfrm>
          <a:prstGeom prst="rect">
            <a:avLst/>
          </a:prstGeom>
        </p:spPr>
        <p:txBody>
          <a:bodyPr/>
          <a:lstStyle>
            <a:lvl1pPr marL="342900" indent="-342900">
              <a:buFont typeface="Wingdings" pitchFamily="2" charset="2"/>
              <a:buChar char="l"/>
              <a:defRPr/>
            </a:lvl1pPr>
            <a:lvl2pPr marL="742950" indent="-285750">
              <a:buFont typeface="Wingdings" pitchFamily="2" charset="2"/>
              <a:buChar char="Ø"/>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2"/>
          <p:cNvSpPr>
            <a:spLocks noGrp="1" noChangeArrowheads="1"/>
          </p:cNvSpPr>
          <p:nvPr>
            <p:ph type="dt" sz="half" idx="10"/>
          </p:nvPr>
        </p:nvSpPr>
        <p:spPr>
          <a:ln/>
        </p:spPr>
        <p:txBody>
          <a:bodyPr/>
          <a:lstStyle>
            <a:lvl1pPr>
              <a:defRPr/>
            </a:lvl1pPr>
          </a:lstStyle>
          <a:p>
            <a:pPr>
              <a:defRPr/>
            </a:pPr>
            <a:fld id="{24978D67-CFAF-483E-86AE-C56DCF6F0E09}" type="datetime1">
              <a:rPr lang="zh-TW" altLang="en-US"/>
              <a:pPr>
                <a:defRPr/>
              </a:pPr>
              <a:t>2018/1/2</a:t>
            </a:fld>
            <a:endParaRPr lang="zh-TW" alt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4"/>
          <p:cNvSpPr>
            <a:spLocks noGrp="1" noChangeArrowheads="1"/>
          </p:cNvSpPr>
          <p:nvPr>
            <p:ph type="sldNum" sz="quarter" idx="12"/>
          </p:nvPr>
        </p:nvSpPr>
        <p:spPr>
          <a:ln/>
        </p:spPr>
        <p:txBody>
          <a:bodyPr/>
          <a:lstStyle>
            <a:lvl1pPr>
              <a:defRPr/>
            </a:lvl1pPr>
          </a:lstStyle>
          <a:p>
            <a:pPr>
              <a:defRPr/>
            </a:pPr>
            <a:fld id="{CB1F9336-6C7E-44F2-B611-47F977A8448C}"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E365A04E-3545-40EF-9280-9D3B61569EBA}"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E71354F0-1FA2-4ACE-A7CB-149449F14F86}"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A93A39FF-C780-410A-A16F-8713EC2651CD}"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0E456471-369B-40F2-B80F-21778DD26124}"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BEA1C8AE-F21E-49AB-BA8B-4161660A706F}"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2194CB25-DE02-4180-A9EA-2AD9693AB376}"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dt" sz="half" idx="10"/>
          </p:nvPr>
        </p:nvSpPr>
        <p:spPr>
          <a:ln/>
        </p:spPr>
        <p:txBody>
          <a:bodyPr/>
          <a:lstStyle>
            <a:lvl1pPr>
              <a:defRPr/>
            </a:lvl1pPr>
          </a:lstStyle>
          <a:p>
            <a:pPr>
              <a:defRPr/>
            </a:pPr>
            <a:fld id="{439EEBFF-291B-4657-9FAE-0B0FF0C8CA6A}" type="datetime1">
              <a:rPr lang="zh-TW" altLang="en-US"/>
              <a:pPr>
                <a:defRPr/>
              </a:pPr>
              <a:t>2018/1/2</a:t>
            </a:fld>
            <a:endParaRPr lang="en-US" altLang="zh-TW"/>
          </a:p>
        </p:txBody>
      </p:sp>
      <p:sp>
        <p:nvSpPr>
          <p:cNvPr id="7"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4"/>
          <p:cNvSpPr>
            <a:spLocks noGrp="1" noChangeArrowheads="1"/>
          </p:cNvSpPr>
          <p:nvPr>
            <p:ph type="sldNum" sz="quarter" idx="12"/>
          </p:nvPr>
        </p:nvSpPr>
        <p:spPr>
          <a:ln/>
        </p:spPr>
        <p:txBody>
          <a:bodyPr/>
          <a:lstStyle>
            <a:lvl1pPr>
              <a:defRPr/>
            </a:lvl1pPr>
          </a:lstStyle>
          <a:p>
            <a:pPr>
              <a:defRPr/>
            </a:pPr>
            <a:fld id="{CAD4C5AB-AC8F-4CB3-90F7-D287026ADF20}" type="slidenum">
              <a:rPr lang="en-US" altLang="zh-TW"/>
              <a:pPr>
                <a:defRPr/>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F8603D56-44C5-41CF-8417-86499E18E3AE}"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21139EA6-A92B-426A-91AA-3FFB17B6491F}" type="slidenum">
              <a:rPr lang="en-US" altLang="zh-TW"/>
              <a:pPr>
                <a:defRPr/>
              </a:pPr>
              <a:t>‹#›</a:t>
            </a:fld>
            <a:endParaRPr lang="en-US"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3" name="Picture 6" descr="emblem_200"/>
          <p:cNvPicPr>
            <a:picLocks noChangeAspect="1" noChangeArrowheads="1"/>
          </p:cNvPicPr>
          <p:nvPr/>
        </p:nvPicPr>
        <p:blipFill>
          <a:blip r:embed="rId2"/>
          <a:srcRect/>
          <a:stretch>
            <a:fillRect/>
          </a:stretch>
        </p:blipFill>
        <p:spPr bwMode="auto">
          <a:xfrm>
            <a:off x="8243888" y="187325"/>
            <a:ext cx="720725" cy="720725"/>
          </a:xfrm>
          <a:prstGeom prst="rect">
            <a:avLst/>
          </a:prstGeom>
          <a:noFill/>
          <a:ln w="9525">
            <a:noFill/>
            <a:miter lim="800000"/>
            <a:headEnd/>
            <a:tailEnd/>
          </a:ln>
        </p:spPr>
      </p:pic>
      <p:sp>
        <p:nvSpPr>
          <p:cNvPr id="4"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12"/>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37C29742-3DF3-4A38-B8F0-EF3FF90DC49D}" type="datetime1">
              <a:rPr lang="zh-TW" altLang="en-US"/>
              <a:pPr>
                <a:defRPr/>
              </a:pPr>
              <a:t>2018/1/2</a:t>
            </a:fld>
            <a:endParaRPr lang="en-US" altLang="zh-TW"/>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34B7A3A2-1C2F-42EA-B7D0-576D7EEFE29A}" type="slidenum">
              <a:rPr lang="en-US" altLang="zh-TW"/>
              <a:pPr>
                <a:defRPr/>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4666794C-96FA-4C2B-9C9B-C44E1EFF8131}"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AE69E76D-AC9E-47A7-B5D5-7C2072698E61}" type="slidenum">
              <a:rPr lang="en-US" altLang="zh-TW"/>
              <a:pPr>
                <a:defRPr/>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p:txBody>
          <a:bodyPr/>
          <a:lstStyle>
            <a:lvl1pPr>
              <a:defRPr/>
            </a:lvl1pPr>
          </a:lstStyle>
          <a:p>
            <a:pPr>
              <a:defRPr/>
            </a:pPr>
            <a:fld id="{E0676092-5782-4C91-8999-1116FC9B378B}"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7D53C995-BDC2-4204-9462-40EF6C50A86C}" type="slidenum">
              <a:rPr lang="en-US" altLang="zh-TW"/>
              <a:pPr>
                <a:defRPr/>
              </a:pPr>
              <a:t>‹#›</a:t>
            </a:fld>
            <a:endParaRPr lang="en-US" altLang="zh-TW"/>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p:txBody>
          <a:bodyPr/>
          <a:lstStyle>
            <a:lvl1pPr>
              <a:defRPr/>
            </a:lvl1pPr>
          </a:lstStyle>
          <a:p>
            <a:pPr>
              <a:defRPr/>
            </a:pPr>
            <a:fld id="{34F7BD06-597A-4754-9878-A3D05161E5ED}"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DF0CF159-1667-40E1-AE6A-988C38E44010}" type="slidenum">
              <a:rPr lang="en-US" altLang="zh-TW"/>
              <a:pPr>
                <a:defRPr/>
              </a:pPr>
              <a:t>‹#›</a:t>
            </a:fld>
            <a:endParaRPr lang="en-US" altLang="zh-TW"/>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p:txBody>
          <a:bodyPr/>
          <a:lstStyle>
            <a:lvl1pPr>
              <a:defRPr/>
            </a:lvl1pPr>
          </a:lstStyle>
          <a:p>
            <a:pPr>
              <a:defRPr/>
            </a:pPr>
            <a:fld id="{F85FD2D9-B82F-415F-912F-DDB4913A05D6}" type="datetime1">
              <a:rPr lang="zh-TW" altLang="en-US"/>
              <a:pPr>
                <a:defRPr/>
              </a:pPr>
              <a:t>2018/1/2</a:t>
            </a:fld>
            <a:endParaRPr lang="en-US" altLang="zh-TW"/>
          </a:p>
        </p:txBody>
      </p:sp>
      <p:sp>
        <p:nvSpPr>
          <p:cNvPr id="8" name="Rectangle 3"/>
          <p:cNvSpPr>
            <a:spLocks noGrp="1" noChangeArrowheads="1"/>
          </p:cNvSpPr>
          <p:nvPr>
            <p:ph type="ftr" sz="quarter" idx="11"/>
          </p:nvPr>
        </p:nvSpPr>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p:txBody>
          <a:bodyPr/>
          <a:lstStyle>
            <a:lvl1pPr>
              <a:defRPr/>
            </a:lvl1pPr>
          </a:lstStyle>
          <a:p>
            <a:pPr>
              <a:defRPr/>
            </a:pPr>
            <a:fld id="{0CFF3115-51EA-4A75-B969-43C81B8531D2}"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9E6731BC-C365-41A0-8945-782209FA97ED}" type="datetime1">
              <a:rPr lang="zh-TW" altLang="en-US"/>
              <a:pPr>
                <a:defRPr/>
              </a:pPr>
              <a:t>2018/1/2</a:t>
            </a:fld>
            <a:endParaRPr lang="zh-TW" alt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4"/>
          <p:cNvSpPr>
            <a:spLocks noGrp="1" noChangeArrowheads="1"/>
          </p:cNvSpPr>
          <p:nvPr>
            <p:ph type="sldNum" sz="quarter" idx="12"/>
          </p:nvPr>
        </p:nvSpPr>
        <p:spPr>
          <a:ln/>
        </p:spPr>
        <p:txBody>
          <a:bodyPr/>
          <a:lstStyle>
            <a:lvl1pPr>
              <a:defRPr/>
            </a:lvl1pPr>
          </a:lstStyle>
          <a:p>
            <a:pPr>
              <a:defRPr/>
            </a:pPr>
            <a:fld id="{22F205B8-17CF-43A0-B75B-DB1812A06BF1}"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p:txBody>
          <a:bodyPr/>
          <a:lstStyle>
            <a:lvl1pPr>
              <a:defRPr/>
            </a:lvl1pPr>
          </a:lstStyle>
          <a:p>
            <a:pPr>
              <a:defRPr/>
            </a:pPr>
            <a:fld id="{531F55B6-DD9A-4CD7-82CC-0938F8CBA2DD}" type="datetime1">
              <a:rPr lang="zh-TW" altLang="en-US"/>
              <a:pPr>
                <a:defRPr/>
              </a:pPr>
              <a:t>2018/1/2</a:t>
            </a:fld>
            <a:endParaRPr lang="en-US" altLang="zh-TW"/>
          </a:p>
        </p:txBody>
      </p:sp>
      <p:sp>
        <p:nvSpPr>
          <p:cNvPr id="4" name="Rectangle 3"/>
          <p:cNvSpPr>
            <a:spLocks noGrp="1" noChangeArrowheads="1"/>
          </p:cNvSpPr>
          <p:nvPr>
            <p:ph type="ftr" sz="quarter" idx="11"/>
          </p:nvPr>
        </p:nvSpPr>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p:txBody>
          <a:bodyPr/>
          <a:lstStyle>
            <a:lvl1pPr>
              <a:defRPr/>
            </a:lvl1pPr>
          </a:lstStyle>
          <a:p>
            <a:pPr>
              <a:defRPr/>
            </a:pPr>
            <a:fld id="{ABA2951B-59DD-4D05-B110-A11BE90C80EA}" type="slidenum">
              <a:rPr lang="en-US" altLang="zh-TW"/>
              <a:pPr>
                <a:defRPr/>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fld id="{352704AC-8FBC-44D3-B59B-F651B2442E25}" type="datetime1">
              <a:rPr lang="zh-TW" altLang="en-US"/>
              <a:pPr>
                <a:defRPr/>
              </a:pPr>
              <a:t>2018/1/2</a:t>
            </a:fld>
            <a:endParaRPr lang="en-US" altLang="zh-TW"/>
          </a:p>
        </p:txBody>
      </p:sp>
      <p:sp>
        <p:nvSpPr>
          <p:cNvPr id="3" name="Rectangle 3"/>
          <p:cNvSpPr>
            <a:spLocks noGrp="1" noChangeArrowheads="1"/>
          </p:cNvSpPr>
          <p:nvPr>
            <p:ph type="ftr" sz="quarter" idx="11"/>
          </p:nvPr>
        </p:nvSpPr>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p:txBody>
          <a:bodyPr/>
          <a:lstStyle>
            <a:lvl1pPr>
              <a:defRPr/>
            </a:lvl1pPr>
          </a:lstStyle>
          <a:p>
            <a:pPr>
              <a:defRPr/>
            </a:pPr>
            <a:fld id="{27C5D3D1-47CE-41F6-BBA4-B7F84B3F8765}" type="slidenum">
              <a:rPr lang="en-US" altLang="zh-TW"/>
              <a:pPr>
                <a:defRPr/>
              </a:pPr>
              <a:t>‹#›</a:t>
            </a:fld>
            <a:endParaRPr lang="en-US" altLang="zh-TW"/>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p:txBody>
          <a:bodyPr/>
          <a:lstStyle>
            <a:lvl1pPr>
              <a:defRPr/>
            </a:lvl1pPr>
          </a:lstStyle>
          <a:p>
            <a:pPr>
              <a:defRPr/>
            </a:pPr>
            <a:fld id="{060C3E13-FD92-4AF3-96C0-1D5775ABAFC9}"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06B9AB75-4715-46D8-979C-C912A41DC781}" type="slidenum">
              <a:rPr lang="en-US" altLang="zh-TW"/>
              <a:pPr>
                <a:defRPr/>
              </a:pPr>
              <a:t>‹#›</a:t>
            </a:fld>
            <a:endParaRPr lang="en-US" altLang="zh-TW"/>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p:txBody>
          <a:bodyPr/>
          <a:lstStyle>
            <a:lvl1pPr>
              <a:defRPr/>
            </a:lvl1pPr>
          </a:lstStyle>
          <a:p>
            <a:pPr>
              <a:defRPr/>
            </a:pPr>
            <a:fld id="{56D02CFD-6F61-4F79-AB1B-201628CE3D60}"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DED2867E-9DBE-4C75-83E6-5E0CB3319006}" type="slidenum">
              <a:rPr lang="en-US" altLang="zh-TW"/>
              <a:pPr>
                <a:defRPr/>
              </a:pPr>
              <a:t>‹#›</a:t>
            </a:fld>
            <a:endParaRPr lang="en-US" altLang="zh-TW"/>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6C6D81ED-562C-4951-9275-449BC9FAB310}"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C8391B5E-40B1-422F-91C3-125C4DF4DF89}" type="slidenum">
              <a:rPr lang="en-US" altLang="zh-TW"/>
              <a:pPr>
                <a:defRPr/>
              </a:pPr>
              <a:t>‹#›</a:t>
            </a:fld>
            <a:endParaRPr lang="en-US" altLang="zh-TW"/>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8C3BDD02-B63F-4D4E-A6D7-8EE68913A8EA}"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F40409E8-EE3A-479F-82F8-8B323C854EA1}" type="slidenum">
              <a:rPr lang="en-US" altLang="zh-TW"/>
              <a:pPr>
                <a:defRPr/>
              </a:pPr>
              <a:t>‹#›</a:t>
            </a:fld>
            <a:endParaRPr lang="en-US" altLang="zh-TW"/>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sp>
        <p:nvSpPr>
          <p:cNvPr id="4"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5"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6"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7"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8" name="Object 1"/>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1986" r:id="rId3" imgW="4939683" imgH="3657143" progId="">
                  <p:embed/>
                </p:oleObj>
              </mc:Choice>
              <mc:Fallback>
                <p:oleObj r:id="rId3" imgW="4939683" imgH="3657143"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a:prstGeom prst="rect">
            <a:avLst/>
          </a:prstGeo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a:prstGeom prst="rect">
            <a:avLst/>
          </a:prstGeo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307F70C0-99BD-42B0-8136-D297DAE0E3DC}" type="datetime1">
              <a:rPr lang="zh-TW" altLang="en-US"/>
              <a:pPr>
                <a:defRPr/>
              </a:pPr>
              <a:t>2018/1/2</a:t>
            </a:fld>
            <a:endParaRPr lang="en-US" altLang="zh-TW"/>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E66DEF33-56B1-4DE4-9B35-CC5B75CFD347}" type="slidenum">
              <a:rPr lang="en-US" altLang="zh-TW"/>
              <a:pPr>
                <a:defRPr/>
              </a:pPr>
              <a:t>‹#›</a:t>
            </a:fld>
            <a:endParaRPr lang="en-US" altLang="zh-TW"/>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6" descr="emblem_200"/>
          <p:cNvPicPr>
            <a:picLocks noChangeAspect="1" noChangeArrowheads="1"/>
          </p:cNvPicPr>
          <p:nvPr/>
        </p:nvPicPr>
        <p:blipFill>
          <a:blip r:embed="rId3"/>
          <a:srcRect/>
          <a:stretch>
            <a:fillRect/>
          </a:stretch>
        </p:blipFill>
        <p:spPr bwMode="auto">
          <a:xfrm>
            <a:off x="8243888" y="187325"/>
            <a:ext cx="720725" cy="720725"/>
          </a:xfrm>
          <a:prstGeom prst="rect">
            <a:avLst/>
          </a:prstGeom>
          <a:noFill/>
          <a:ln w="9525">
            <a:noFill/>
            <a:miter lim="800000"/>
            <a:headEnd/>
            <a:tailEnd/>
          </a:ln>
        </p:spPr>
      </p:pic>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10"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11" name="Object 2"/>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3010" r:id="rId4" imgW="4939683" imgH="3657143" progId="">
                  <p:embed/>
                </p:oleObj>
              </mc:Choice>
              <mc:Fallback>
                <p:oleObj r:id="rId4" imgW="4939683" imgH="3657143"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12" name="Rectangle 2"/>
          <p:cNvSpPr>
            <a:spLocks noGrp="1" noChangeArrowheads="1"/>
          </p:cNvSpPr>
          <p:nvPr>
            <p:ph type="dt" sz="half" idx="10"/>
          </p:nvPr>
        </p:nvSpPr>
        <p:spPr>
          <a:xfrm>
            <a:off x="457200" y="6245225"/>
            <a:ext cx="2133600" cy="476250"/>
          </a:xfrm>
        </p:spPr>
        <p:txBody>
          <a:bodyPr/>
          <a:lstStyle>
            <a:lvl1pPr>
              <a:defRPr/>
            </a:lvl1pPr>
          </a:lstStyle>
          <a:p>
            <a:pPr>
              <a:defRPr/>
            </a:pPr>
            <a:fld id="{AB6656A1-28DB-47B8-BE42-1F7B37B191E3}" type="datetime1">
              <a:rPr lang="zh-TW" altLang="en-US"/>
              <a:pPr>
                <a:defRPr/>
              </a:pPr>
              <a:t>2018/1/2</a:t>
            </a:fld>
            <a:endParaRPr lang="en-US" altLang="zh-TW"/>
          </a:p>
        </p:txBody>
      </p:sp>
      <p:sp>
        <p:nvSpPr>
          <p:cNvPr id="13"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4"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AEFB2180-5062-4808-9B58-827B9CE76850}" type="slidenum">
              <a:rPr lang="en-US" altLang="zh-TW"/>
              <a:pPr>
                <a:defRPr/>
              </a:pPr>
              <a:t>‹#›</a:t>
            </a:fld>
            <a:endParaRPr lang="en-US" altLang="zh-TW"/>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8032DE14-1ADE-4775-8BCA-32C2F64984C1}"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6B1D9EF1-CB87-47F7-A773-CDE686238322}" type="slidenum">
              <a:rPr lang="en-US" altLang="zh-TW"/>
              <a:pPr>
                <a:defRPr/>
              </a:pPr>
              <a:t>‹#›</a:t>
            </a:fld>
            <a:endParaRPr lang="en-US" altLang="zh-TW"/>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963B3385-6969-41BF-83B7-5AF8D6DFECF6}"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4CC57BE0-AFF7-4494-B430-59AB209A88B1}"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89F34321-CF33-42C0-A5ED-36B3E350B2BE}" type="datetime1">
              <a:rPr lang="zh-TW" altLang="en-US"/>
              <a:pPr>
                <a:defRPr/>
              </a:pPr>
              <a:t>2018/1/2</a:t>
            </a:fld>
            <a:endParaRPr lang="zh-TW" alt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4"/>
          <p:cNvSpPr>
            <a:spLocks noGrp="1" noChangeArrowheads="1"/>
          </p:cNvSpPr>
          <p:nvPr>
            <p:ph type="sldNum" sz="quarter" idx="12"/>
          </p:nvPr>
        </p:nvSpPr>
        <p:spPr>
          <a:ln/>
        </p:spPr>
        <p:txBody>
          <a:bodyPr/>
          <a:lstStyle>
            <a:lvl1pPr>
              <a:defRPr/>
            </a:lvl1pPr>
          </a:lstStyle>
          <a:p>
            <a:pPr>
              <a:defRPr/>
            </a:pPr>
            <a:fld id="{F33317A3-5493-4687-944A-273FB886538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0AD6DA09-43EB-4303-B858-082BBCB97979}"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22EE3AA5-B6AD-4C16-B5CF-30BC961F96E9}" type="slidenum">
              <a:rPr lang="en-US" altLang="zh-TW"/>
              <a:pPr>
                <a:defRPr/>
              </a:pPr>
              <a:t>‹#›</a:t>
            </a:fld>
            <a:endParaRPr lang="en-US" altLang="zh-TW"/>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820FD009-AED6-40FF-B63E-5404CBB01B65}" type="datetime1">
              <a:rPr lang="zh-TW" altLang="en-US"/>
              <a:pPr>
                <a:defRPr/>
              </a:pPr>
              <a:t>2018/1/2</a:t>
            </a:fld>
            <a:endParaRPr lang="en-US" altLang="zh-TW"/>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a:ln/>
        </p:spPr>
        <p:txBody>
          <a:bodyPr/>
          <a:lstStyle>
            <a:lvl1pPr>
              <a:defRPr/>
            </a:lvl1pPr>
          </a:lstStyle>
          <a:p>
            <a:pPr>
              <a:defRPr/>
            </a:pPr>
            <a:fld id="{94224153-DD32-45CE-BB89-67E5E808C3E6}" type="slidenum">
              <a:rPr lang="en-US" altLang="zh-TW"/>
              <a:pPr>
                <a:defRPr/>
              </a:pPr>
              <a:t>‹#›</a:t>
            </a:fld>
            <a:endParaRPr lang="en-US" altLang="zh-TW"/>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833BB8D1-A4DC-4003-AD31-6117F7D24A20}" type="datetime1">
              <a:rPr lang="zh-TW" altLang="en-US"/>
              <a:pPr>
                <a:defRPr/>
              </a:pPr>
              <a:t>2018/1/2</a:t>
            </a:fld>
            <a:endParaRPr lang="en-US" altLang="zh-TW"/>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a:ln/>
        </p:spPr>
        <p:txBody>
          <a:bodyPr/>
          <a:lstStyle>
            <a:lvl1pPr>
              <a:defRPr/>
            </a:lvl1pPr>
          </a:lstStyle>
          <a:p>
            <a:pPr>
              <a:defRPr/>
            </a:pPr>
            <a:fld id="{0026A2FD-346A-4A89-A6D0-B97D7640C8EC}" type="slidenum">
              <a:rPr lang="en-US" altLang="zh-TW"/>
              <a:pPr>
                <a:defRPr/>
              </a:pPr>
              <a:t>‹#›</a:t>
            </a:fld>
            <a:endParaRPr lang="en-US" altLang="zh-TW"/>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11323E8-747F-4AA2-A9D4-BCEB5951DE4C}" type="datetime1">
              <a:rPr lang="zh-TW" altLang="en-US"/>
              <a:pPr>
                <a:defRPr/>
              </a:pPr>
              <a:t>2018/1/2</a:t>
            </a:fld>
            <a:endParaRPr lang="en-US" altLang="zh-TW"/>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a:ln/>
        </p:spPr>
        <p:txBody>
          <a:bodyPr/>
          <a:lstStyle>
            <a:lvl1pPr>
              <a:defRPr/>
            </a:lvl1pPr>
          </a:lstStyle>
          <a:p>
            <a:pPr>
              <a:defRPr/>
            </a:pPr>
            <a:fld id="{451E8238-8176-48D8-B1FF-A25F220347F8}" type="slidenum">
              <a:rPr lang="en-US" altLang="zh-TW"/>
              <a:pPr>
                <a:defRPr/>
              </a:pPr>
              <a:t>‹#›</a:t>
            </a:fld>
            <a:endParaRPr lang="en-US" altLang="zh-TW"/>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B9B972AD-F512-47EA-AA43-F84C09FD7CA1}"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BFB78D52-82D1-4B4F-B5E4-FD64A5EB5D62}" type="slidenum">
              <a:rPr lang="en-US" altLang="zh-TW"/>
              <a:pPr>
                <a:defRPr/>
              </a:pPr>
              <a:t>‹#›</a:t>
            </a:fld>
            <a:endParaRPr lang="en-US" altLang="zh-TW"/>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CCEDF6EF-A63F-47BF-BD86-5FC974559D99}"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97F1773D-4A7F-4ACF-B3A4-04014E6DD301}" type="slidenum">
              <a:rPr lang="en-US" altLang="zh-TW"/>
              <a:pPr>
                <a:defRPr/>
              </a:pPr>
              <a:t>‹#›</a:t>
            </a:fld>
            <a:endParaRPr lang="en-US" altLang="zh-TW"/>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2EE97DFD-10F3-4805-A4D2-2A4921EB8DBE}"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316B21D7-3E36-42C0-BD28-D6719F384161}" type="slidenum">
              <a:rPr lang="en-US" altLang="zh-TW"/>
              <a:pPr>
                <a:defRPr/>
              </a:pPr>
              <a:t>‹#›</a:t>
            </a:fld>
            <a:endParaRPr lang="en-US" altLang="zh-TW"/>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AB19BF21-8CE9-4FA2-8772-149535F0F13F}"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5A348E75-C4AB-46B6-8277-87EDFEA8AC05}" type="slidenum">
              <a:rPr lang="en-US" altLang="zh-TW"/>
              <a:pPr>
                <a:defRPr/>
              </a:pPr>
              <a:t>‹#›</a:t>
            </a:fld>
            <a:endParaRPr lang="en-US" altLang="zh-TW"/>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dt" sz="half" idx="10"/>
          </p:nvPr>
        </p:nvSpPr>
        <p:spPr>
          <a:ln/>
        </p:spPr>
        <p:txBody>
          <a:bodyPr/>
          <a:lstStyle>
            <a:lvl1pPr>
              <a:defRPr/>
            </a:lvl1pPr>
          </a:lstStyle>
          <a:p>
            <a:pPr>
              <a:defRPr/>
            </a:pPr>
            <a:fld id="{3E67455E-427F-46B0-A0E0-A7EE8C9D2697}" type="datetime1">
              <a:rPr lang="zh-TW" altLang="en-US"/>
              <a:pPr>
                <a:defRPr/>
              </a:pPr>
              <a:t>2018/1/2</a:t>
            </a:fld>
            <a:endParaRPr lang="en-US" altLang="zh-TW"/>
          </a:p>
        </p:txBody>
      </p:sp>
      <p:sp>
        <p:nvSpPr>
          <p:cNvPr id="7"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4"/>
          <p:cNvSpPr>
            <a:spLocks noGrp="1" noChangeArrowheads="1"/>
          </p:cNvSpPr>
          <p:nvPr>
            <p:ph type="sldNum" sz="quarter" idx="12"/>
          </p:nvPr>
        </p:nvSpPr>
        <p:spPr>
          <a:ln/>
        </p:spPr>
        <p:txBody>
          <a:bodyPr/>
          <a:lstStyle>
            <a:lvl1pPr>
              <a:defRPr/>
            </a:lvl1pPr>
          </a:lstStyle>
          <a:p>
            <a:pPr>
              <a:defRPr/>
            </a:pPr>
            <a:fld id="{F774060E-22EF-4C35-AF12-2AA123811FD0}" type="slidenum">
              <a:rPr lang="en-US" altLang="zh-TW"/>
              <a:pPr>
                <a:defRPr/>
              </a:pPr>
              <a:t>‹#›</a:t>
            </a:fld>
            <a:endParaRPr lang="en-US" altLang="zh-TW"/>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22B9FF9C-FF00-45DE-B629-A3E046189894}"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842516E3-EF33-417E-9528-82756E99784F}"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27546B73-8FE6-4F08-9C42-9DE7BC7FFCBE}" type="datetime1">
              <a:rPr lang="zh-TW" altLang="en-US"/>
              <a:pPr>
                <a:defRPr/>
              </a:pPr>
              <a:t>2018/1/2</a:t>
            </a:fld>
            <a:endParaRPr lang="zh-TW" alt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9" name="Rectangle 4"/>
          <p:cNvSpPr>
            <a:spLocks noGrp="1" noChangeArrowheads="1"/>
          </p:cNvSpPr>
          <p:nvPr>
            <p:ph type="sldNum" sz="quarter" idx="12"/>
          </p:nvPr>
        </p:nvSpPr>
        <p:spPr>
          <a:ln/>
        </p:spPr>
        <p:txBody>
          <a:bodyPr/>
          <a:lstStyle>
            <a:lvl1pPr>
              <a:defRPr/>
            </a:lvl1pPr>
          </a:lstStyle>
          <a:p>
            <a:pPr>
              <a:defRPr/>
            </a:pPr>
            <a:fld id="{E8402562-7485-477E-BD35-D66C7BF33F69}" type="slidenum">
              <a:rPr lang="zh-TW" altLang="en-US"/>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3" name="Picture 6" descr="emblem_200"/>
          <p:cNvPicPr>
            <a:picLocks noChangeAspect="1" noChangeArrowheads="1"/>
          </p:cNvPicPr>
          <p:nvPr/>
        </p:nvPicPr>
        <p:blipFill>
          <a:blip r:embed="rId2"/>
          <a:srcRect/>
          <a:stretch>
            <a:fillRect/>
          </a:stretch>
        </p:blipFill>
        <p:spPr bwMode="auto">
          <a:xfrm>
            <a:off x="8243888" y="187325"/>
            <a:ext cx="720725" cy="720725"/>
          </a:xfrm>
          <a:prstGeom prst="rect">
            <a:avLst/>
          </a:prstGeom>
          <a:noFill/>
          <a:ln w="9525">
            <a:noFill/>
            <a:miter lim="800000"/>
            <a:headEnd/>
            <a:tailEnd/>
          </a:ln>
        </p:spPr>
      </p:pic>
      <p:sp>
        <p:nvSpPr>
          <p:cNvPr id="4"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12"/>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83A73758-2A8C-482D-8E15-1D8AB6031F05}" type="datetime1">
              <a:rPr lang="zh-TW" altLang="en-US"/>
              <a:pPr>
                <a:defRPr/>
              </a:pPr>
              <a:t>2018/1/2</a:t>
            </a:fld>
            <a:endParaRPr lang="en-US" altLang="zh-TW"/>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65C6A63E-2BAF-4108-ACE1-48F235531DF0}" type="slidenum">
              <a:rPr lang="en-US" altLang="zh-TW"/>
              <a:pPr>
                <a:defRPr/>
              </a:pPr>
              <a:t>‹#›</a:t>
            </a:fld>
            <a:endParaRPr lang="en-US" altLang="zh-TW"/>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0A81FC9F-6FCE-4706-A123-557FD4F0E27F}"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A78A3B4C-5176-42D7-AB67-58E41B534404}" type="slidenum">
              <a:rPr lang="en-US" altLang="zh-TW"/>
              <a:pPr>
                <a:defRPr/>
              </a:pPr>
              <a:t>‹#›</a:t>
            </a:fld>
            <a:endParaRPr lang="en-US" altLang="zh-TW"/>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p:txBody>
          <a:bodyPr/>
          <a:lstStyle>
            <a:lvl1pPr>
              <a:defRPr/>
            </a:lvl1pPr>
          </a:lstStyle>
          <a:p>
            <a:pPr>
              <a:defRPr/>
            </a:pPr>
            <a:fld id="{26565E68-0694-4674-AF69-8E5414C620D0}"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CB9EE0E4-2D46-471A-A297-40E62E788457}" type="slidenum">
              <a:rPr lang="en-US" altLang="zh-TW"/>
              <a:pPr>
                <a:defRPr/>
              </a:pPr>
              <a:t>‹#›</a:t>
            </a:fld>
            <a:endParaRPr lang="en-US" altLang="zh-TW"/>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p:txBody>
          <a:bodyPr/>
          <a:lstStyle>
            <a:lvl1pPr>
              <a:defRPr/>
            </a:lvl1pPr>
          </a:lstStyle>
          <a:p>
            <a:pPr>
              <a:defRPr/>
            </a:pPr>
            <a:fld id="{8B4B7AC6-A3BB-4957-8875-C2E380D6E3AD}"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4BAED9C2-5EA3-45B7-81F1-379FDD037EE5}" type="slidenum">
              <a:rPr lang="en-US" altLang="zh-TW"/>
              <a:pPr>
                <a:defRPr/>
              </a:pPr>
              <a:t>‹#›</a:t>
            </a:fld>
            <a:endParaRPr lang="en-US" altLang="zh-TW"/>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p:txBody>
          <a:bodyPr/>
          <a:lstStyle>
            <a:lvl1pPr>
              <a:defRPr/>
            </a:lvl1pPr>
          </a:lstStyle>
          <a:p>
            <a:pPr>
              <a:defRPr/>
            </a:pPr>
            <a:fld id="{0BE6AD47-0A3C-40A4-8CFD-CB02CA51548C}" type="datetime1">
              <a:rPr lang="zh-TW" altLang="en-US"/>
              <a:pPr>
                <a:defRPr/>
              </a:pPr>
              <a:t>2018/1/2</a:t>
            </a:fld>
            <a:endParaRPr lang="en-US" altLang="zh-TW"/>
          </a:p>
        </p:txBody>
      </p:sp>
      <p:sp>
        <p:nvSpPr>
          <p:cNvPr id="8" name="Rectangle 3"/>
          <p:cNvSpPr>
            <a:spLocks noGrp="1" noChangeArrowheads="1"/>
          </p:cNvSpPr>
          <p:nvPr>
            <p:ph type="ftr" sz="quarter" idx="11"/>
          </p:nvPr>
        </p:nvSpPr>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p:txBody>
          <a:bodyPr/>
          <a:lstStyle>
            <a:lvl1pPr>
              <a:defRPr/>
            </a:lvl1pPr>
          </a:lstStyle>
          <a:p>
            <a:pPr>
              <a:defRPr/>
            </a:pPr>
            <a:fld id="{7FE279E9-07C7-4346-A6A3-3EE9119C19CB}" type="slidenum">
              <a:rPr lang="en-US" altLang="zh-TW"/>
              <a:pPr>
                <a:defRPr/>
              </a:pPr>
              <a:t>‹#›</a:t>
            </a:fld>
            <a:endParaRPr lang="en-US" altLang="zh-TW"/>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p:txBody>
          <a:bodyPr/>
          <a:lstStyle>
            <a:lvl1pPr>
              <a:defRPr/>
            </a:lvl1pPr>
          </a:lstStyle>
          <a:p>
            <a:pPr>
              <a:defRPr/>
            </a:pPr>
            <a:fld id="{B2E88D4C-E631-49A2-AE1D-4B7A8B5A5AAD}" type="datetime1">
              <a:rPr lang="zh-TW" altLang="en-US"/>
              <a:pPr>
                <a:defRPr/>
              </a:pPr>
              <a:t>2018/1/2</a:t>
            </a:fld>
            <a:endParaRPr lang="en-US" altLang="zh-TW"/>
          </a:p>
        </p:txBody>
      </p:sp>
      <p:sp>
        <p:nvSpPr>
          <p:cNvPr id="4" name="Rectangle 3"/>
          <p:cNvSpPr>
            <a:spLocks noGrp="1" noChangeArrowheads="1"/>
          </p:cNvSpPr>
          <p:nvPr>
            <p:ph type="ftr" sz="quarter" idx="11"/>
          </p:nvPr>
        </p:nvSpPr>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p:txBody>
          <a:bodyPr/>
          <a:lstStyle>
            <a:lvl1pPr>
              <a:defRPr/>
            </a:lvl1pPr>
          </a:lstStyle>
          <a:p>
            <a:pPr>
              <a:defRPr/>
            </a:pPr>
            <a:fld id="{3759287F-BD08-4147-AC55-DD7788D592BF}" type="slidenum">
              <a:rPr lang="en-US" altLang="zh-TW"/>
              <a:pPr>
                <a:defRPr/>
              </a:pPr>
              <a:t>‹#›</a:t>
            </a:fld>
            <a:endParaRPr lang="en-US" altLang="zh-TW"/>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fld id="{ED9A4416-20B7-4E66-8BD0-534093A1A9F0}" type="datetime1">
              <a:rPr lang="zh-TW" altLang="en-US"/>
              <a:pPr>
                <a:defRPr/>
              </a:pPr>
              <a:t>2018/1/2</a:t>
            </a:fld>
            <a:endParaRPr lang="en-US" altLang="zh-TW"/>
          </a:p>
        </p:txBody>
      </p:sp>
      <p:sp>
        <p:nvSpPr>
          <p:cNvPr id="3" name="Rectangle 3"/>
          <p:cNvSpPr>
            <a:spLocks noGrp="1" noChangeArrowheads="1"/>
          </p:cNvSpPr>
          <p:nvPr>
            <p:ph type="ftr" sz="quarter" idx="11"/>
          </p:nvPr>
        </p:nvSpPr>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p:txBody>
          <a:bodyPr/>
          <a:lstStyle>
            <a:lvl1pPr>
              <a:defRPr/>
            </a:lvl1pPr>
          </a:lstStyle>
          <a:p>
            <a:pPr>
              <a:defRPr/>
            </a:pPr>
            <a:fld id="{0E2F13C7-C17D-493D-BFB6-0A96EE4D84D1}" type="slidenum">
              <a:rPr lang="en-US" altLang="zh-TW"/>
              <a:pPr>
                <a:defRPr/>
              </a:pPr>
              <a:t>‹#›</a:t>
            </a:fld>
            <a:endParaRPr lang="en-US" altLang="zh-TW"/>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p:txBody>
          <a:bodyPr/>
          <a:lstStyle>
            <a:lvl1pPr>
              <a:defRPr/>
            </a:lvl1pPr>
          </a:lstStyle>
          <a:p>
            <a:pPr>
              <a:defRPr/>
            </a:pPr>
            <a:fld id="{829CAEBB-FFEE-4428-8170-158542385920}"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1F320645-4380-43B9-BAB9-EA451C77ED0C}" type="slidenum">
              <a:rPr lang="en-US" altLang="zh-TW"/>
              <a:pPr>
                <a:defRPr/>
              </a:pPr>
              <a:t>‹#›</a:t>
            </a:fld>
            <a:endParaRPr lang="en-US" altLang="zh-TW"/>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p:txBody>
          <a:bodyPr/>
          <a:lstStyle>
            <a:lvl1pPr>
              <a:defRPr/>
            </a:lvl1pPr>
          </a:lstStyle>
          <a:p>
            <a:pPr>
              <a:defRPr/>
            </a:pPr>
            <a:fld id="{1E3535C6-2090-4B28-A5D6-60337F246B5D}" type="datetime1">
              <a:rPr lang="zh-TW" altLang="en-US"/>
              <a:pPr>
                <a:defRPr/>
              </a:pPr>
              <a:t>2018/1/2</a:t>
            </a:fld>
            <a:endParaRPr lang="en-US" altLang="zh-TW"/>
          </a:p>
        </p:txBody>
      </p:sp>
      <p:sp>
        <p:nvSpPr>
          <p:cNvPr id="6" name="Rectangle 3"/>
          <p:cNvSpPr>
            <a:spLocks noGrp="1" noChangeArrowheads="1"/>
          </p:cNvSpPr>
          <p:nvPr>
            <p:ph type="ftr" sz="quarter" idx="11"/>
          </p:nvPr>
        </p:nvSpPr>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p:txBody>
          <a:bodyPr/>
          <a:lstStyle>
            <a:lvl1pPr>
              <a:defRPr/>
            </a:lvl1pPr>
          </a:lstStyle>
          <a:p>
            <a:pPr>
              <a:defRPr/>
            </a:pPr>
            <a:fld id="{38E444FC-72E4-4E9B-945A-F67C18131F10}" type="slidenum">
              <a:rPr lang="en-US" altLang="zh-TW"/>
              <a:pPr>
                <a:defRPr/>
              </a:pPr>
              <a:t>‹#›</a:t>
            </a:fld>
            <a:endParaRPr lang="en-US" altLang="zh-TW"/>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7FE0ADAD-1358-4C5C-9F14-D08C707FD3DE}"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B65C4809-4B40-4FB0-8EEF-844C65985AC8}"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9720437D-9C93-4321-A712-F3D59C5C41AF}" type="datetime1">
              <a:rPr lang="zh-TW" altLang="en-US"/>
              <a:pPr>
                <a:defRPr/>
              </a:pPr>
              <a:t>2018/1/2</a:t>
            </a:fld>
            <a:endParaRPr lang="zh-TW" alt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5" name="Rectangle 4"/>
          <p:cNvSpPr>
            <a:spLocks noGrp="1" noChangeArrowheads="1"/>
          </p:cNvSpPr>
          <p:nvPr>
            <p:ph type="sldNum" sz="quarter" idx="12"/>
          </p:nvPr>
        </p:nvSpPr>
        <p:spPr>
          <a:ln/>
        </p:spPr>
        <p:txBody>
          <a:bodyPr/>
          <a:lstStyle>
            <a:lvl1pPr>
              <a:defRPr/>
            </a:lvl1pPr>
          </a:lstStyle>
          <a:p>
            <a:pPr>
              <a:defRPr/>
            </a:pPr>
            <a:fld id="{B54C9815-D63E-4D4B-B69D-052A5C36E8C8}" type="slidenum">
              <a:rPr lang="zh-TW" altLang="en-US"/>
              <a:pPr>
                <a:defRPr/>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p:txBody>
          <a:bodyPr/>
          <a:lstStyle>
            <a:lvl1pPr>
              <a:defRPr/>
            </a:lvl1pPr>
          </a:lstStyle>
          <a:p>
            <a:pPr>
              <a:defRPr/>
            </a:pPr>
            <a:fld id="{E107A5B0-67F3-412B-83F6-76CB833B191C}" type="datetime1">
              <a:rPr lang="zh-TW" altLang="en-US"/>
              <a:pPr>
                <a:defRPr/>
              </a:pPr>
              <a:t>2018/1/2</a:t>
            </a:fld>
            <a:endParaRPr lang="en-US" altLang="zh-TW"/>
          </a:p>
        </p:txBody>
      </p:sp>
      <p:sp>
        <p:nvSpPr>
          <p:cNvPr id="5" name="Rectangle 3"/>
          <p:cNvSpPr>
            <a:spLocks noGrp="1" noChangeArrowheads="1"/>
          </p:cNvSpPr>
          <p:nvPr>
            <p:ph type="ftr" sz="quarter" idx="11"/>
          </p:nvPr>
        </p:nvSpPr>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p:txBody>
          <a:bodyPr/>
          <a:lstStyle>
            <a:lvl1pPr>
              <a:defRPr/>
            </a:lvl1pPr>
          </a:lstStyle>
          <a:p>
            <a:pPr>
              <a:defRPr/>
            </a:pPr>
            <a:fld id="{B2E6C692-5478-4905-910F-E559B9D00AEB}" type="slidenum">
              <a:rPr lang="en-US" altLang="zh-TW"/>
              <a:pPr>
                <a:defRPr/>
              </a:pPr>
              <a:t>‹#›</a:t>
            </a:fld>
            <a:endParaRPr lang="en-US" altLang="zh-TW"/>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sp>
        <p:nvSpPr>
          <p:cNvPr id="4"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5"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6"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7"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8" name="Object 1"/>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4034" r:id="rId3" imgW="4939683" imgH="3657143" progId="">
                  <p:embed/>
                </p:oleObj>
              </mc:Choice>
              <mc:Fallback>
                <p:oleObj r:id="rId3" imgW="4939683" imgH="3657143"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a:prstGeom prst="rect">
            <a:avLst/>
          </a:prstGeo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a:prstGeom prst="rect">
            <a:avLst/>
          </a:prstGeo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D00F9CB0-75CA-4978-937D-F577209AF3E4}" type="datetime1">
              <a:rPr lang="zh-TW" altLang="en-US"/>
              <a:pPr>
                <a:defRPr/>
              </a:pPr>
              <a:t>2018/1/2</a:t>
            </a:fld>
            <a:endParaRPr lang="en-US" altLang="zh-TW"/>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B14CD429-F5C6-484D-A9C5-C8605B98F06B}" type="slidenum">
              <a:rPr lang="en-US" altLang="zh-TW"/>
              <a:pPr>
                <a:defRPr/>
              </a:pPr>
              <a:t>‹#›</a:t>
            </a:fld>
            <a:endParaRPr lang="en-US" altLang="zh-TW"/>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6" descr="emblem_200"/>
          <p:cNvPicPr>
            <a:picLocks noChangeAspect="1" noChangeArrowheads="1"/>
          </p:cNvPicPr>
          <p:nvPr/>
        </p:nvPicPr>
        <p:blipFill>
          <a:blip r:embed="rId3"/>
          <a:srcRect/>
          <a:stretch>
            <a:fillRect/>
          </a:stretch>
        </p:blipFill>
        <p:spPr bwMode="auto">
          <a:xfrm>
            <a:off x="8243888" y="187325"/>
            <a:ext cx="720725" cy="720725"/>
          </a:xfrm>
          <a:prstGeom prst="rect">
            <a:avLst/>
          </a:prstGeom>
          <a:noFill/>
          <a:ln w="9525">
            <a:noFill/>
            <a:miter lim="800000"/>
            <a:headEnd/>
            <a:tailEnd/>
          </a:ln>
        </p:spPr>
      </p:pic>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10"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11" name="Object 2"/>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5058" r:id="rId4" imgW="4939683" imgH="3657143" progId="">
                  <p:embed/>
                </p:oleObj>
              </mc:Choice>
              <mc:Fallback>
                <p:oleObj r:id="rId4" imgW="4939683" imgH="3657143"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12" name="Rectangle 2"/>
          <p:cNvSpPr>
            <a:spLocks noGrp="1" noChangeArrowheads="1"/>
          </p:cNvSpPr>
          <p:nvPr>
            <p:ph type="dt" sz="half" idx="10"/>
          </p:nvPr>
        </p:nvSpPr>
        <p:spPr>
          <a:xfrm>
            <a:off x="457200" y="6245225"/>
            <a:ext cx="2133600" cy="476250"/>
          </a:xfrm>
        </p:spPr>
        <p:txBody>
          <a:bodyPr/>
          <a:lstStyle>
            <a:lvl1pPr>
              <a:defRPr/>
            </a:lvl1pPr>
          </a:lstStyle>
          <a:p>
            <a:pPr>
              <a:defRPr/>
            </a:pPr>
            <a:fld id="{88785F53-C288-41A6-97D3-D66351647311}" type="datetime1">
              <a:rPr lang="zh-TW" altLang="en-US"/>
              <a:pPr>
                <a:defRPr/>
              </a:pPr>
              <a:t>2018/1/2</a:t>
            </a:fld>
            <a:endParaRPr lang="en-US" altLang="zh-TW"/>
          </a:p>
        </p:txBody>
      </p:sp>
      <p:sp>
        <p:nvSpPr>
          <p:cNvPr id="13"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4"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7A0CD8AD-CD7A-46CC-AB7B-383D7523AA9E}" type="slidenum">
              <a:rPr lang="en-US" altLang="zh-TW"/>
              <a:pPr>
                <a:defRPr/>
              </a:pPr>
              <a:t>‹#›</a:t>
            </a:fld>
            <a:endParaRPr lang="en-US" altLang="zh-TW"/>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25445981-7335-40B6-B4CD-C66E849D24D3}"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C89B0E76-FA0E-4444-B141-8E1CF2EC7A40}" type="slidenum">
              <a:rPr lang="en-US" altLang="zh-TW"/>
              <a:pPr>
                <a:defRPr/>
              </a:pPr>
              <a:t>‹#›</a:t>
            </a:fld>
            <a:endParaRPr lang="en-US" altLang="zh-TW"/>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35EE8D2B-6EDB-49F9-8CFC-11170DF76AA7}"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A19E4F67-BE98-4430-9E49-A6BC955861B1}" type="slidenum">
              <a:rPr lang="en-US" altLang="zh-TW"/>
              <a:pPr>
                <a:defRPr/>
              </a:pPr>
              <a:t>‹#›</a:t>
            </a:fld>
            <a:endParaRPr lang="en-US" altLang="zh-TW"/>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91FB05F7-4BCA-4F5E-BB96-61DB4351FD0E}"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836B7D32-E7F7-4923-9AAB-6390E3092A06}" type="slidenum">
              <a:rPr lang="en-US" altLang="zh-TW"/>
              <a:pPr>
                <a:defRPr/>
              </a:pPr>
              <a:t>‹#›</a:t>
            </a:fld>
            <a:endParaRPr lang="en-US" altLang="zh-TW"/>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79B1E2B0-4998-412B-AE45-9701EE04FA81}" type="datetime1">
              <a:rPr lang="zh-TW" altLang="en-US"/>
              <a:pPr>
                <a:defRPr/>
              </a:pPr>
              <a:t>2018/1/2</a:t>
            </a:fld>
            <a:endParaRPr lang="en-US" altLang="zh-TW"/>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a:ln/>
        </p:spPr>
        <p:txBody>
          <a:bodyPr/>
          <a:lstStyle>
            <a:lvl1pPr>
              <a:defRPr/>
            </a:lvl1pPr>
          </a:lstStyle>
          <a:p>
            <a:pPr>
              <a:defRPr/>
            </a:pPr>
            <a:fld id="{16FF0900-993D-4965-90BC-1FAFCB1BBBB3}" type="slidenum">
              <a:rPr lang="en-US" altLang="zh-TW"/>
              <a:pPr>
                <a:defRPr/>
              </a:pPr>
              <a:t>‹#›</a:t>
            </a:fld>
            <a:endParaRPr lang="en-US" altLang="zh-TW"/>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22547FA3-E301-4465-9F15-3A858918EFCA}" type="datetime1">
              <a:rPr lang="zh-TW" altLang="en-US"/>
              <a:pPr>
                <a:defRPr/>
              </a:pPr>
              <a:t>2018/1/2</a:t>
            </a:fld>
            <a:endParaRPr lang="en-US" altLang="zh-TW"/>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a:ln/>
        </p:spPr>
        <p:txBody>
          <a:bodyPr/>
          <a:lstStyle>
            <a:lvl1pPr>
              <a:defRPr/>
            </a:lvl1pPr>
          </a:lstStyle>
          <a:p>
            <a:pPr>
              <a:defRPr/>
            </a:pPr>
            <a:fld id="{183CBA7F-3421-462A-928D-E5FCF7F5E870}" type="slidenum">
              <a:rPr lang="en-US" altLang="zh-TW"/>
              <a:pPr>
                <a:defRPr/>
              </a:pPr>
              <a:t>‹#›</a:t>
            </a:fld>
            <a:endParaRPr lang="en-US" altLang="zh-TW"/>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7B22DF1-66AF-4FBE-A511-3BB44B9F5632}" type="datetime1">
              <a:rPr lang="zh-TW" altLang="en-US"/>
              <a:pPr>
                <a:defRPr/>
              </a:pPr>
              <a:t>2018/1/2</a:t>
            </a:fld>
            <a:endParaRPr lang="en-US" altLang="zh-TW"/>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a:ln/>
        </p:spPr>
        <p:txBody>
          <a:bodyPr/>
          <a:lstStyle>
            <a:lvl1pPr>
              <a:defRPr/>
            </a:lvl1pPr>
          </a:lstStyle>
          <a:p>
            <a:pPr>
              <a:defRPr/>
            </a:pPr>
            <a:fld id="{B6ABE96E-9F14-4428-97B5-559BA08621DA}" type="slidenum">
              <a:rPr lang="en-US" altLang="zh-TW"/>
              <a:pPr>
                <a:defRPr/>
              </a:pPr>
              <a:t>‹#›</a:t>
            </a:fld>
            <a:endParaRPr lang="en-US" altLang="zh-TW"/>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0C6353CB-1A6A-490B-AC02-1F4F09AF590E}"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F338A392-F9AE-400F-912A-8FC130EEC191}"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E3B8F9C4-A8CF-445C-897D-C8CC6C35C241}" type="datetime1">
              <a:rPr lang="zh-TW" altLang="en-US"/>
              <a:pPr>
                <a:defRPr/>
              </a:pPr>
              <a:t>2018/1/2</a:t>
            </a:fld>
            <a:endParaRPr lang="zh-TW" alt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4" name="Rectangle 4"/>
          <p:cNvSpPr>
            <a:spLocks noGrp="1" noChangeArrowheads="1"/>
          </p:cNvSpPr>
          <p:nvPr>
            <p:ph type="sldNum" sz="quarter" idx="12"/>
          </p:nvPr>
        </p:nvSpPr>
        <p:spPr>
          <a:ln/>
        </p:spPr>
        <p:txBody>
          <a:bodyPr/>
          <a:lstStyle>
            <a:lvl1pPr>
              <a:defRPr/>
            </a:lvl1pPr>
          </a:lstStyle>
          <a:p>
            <a:pPr>
              <a:defRPr/>
            </a:pPr>
            <a:fld id="{A8CB85F3-7C2F-4CE3-9002-FE57E9F980B2}" type="slidenum">
              <a:rPr lang="zh-TW" altLang="en-US"/>
              <a:pPr>
                <a:defRPr/>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87800682-EDA3-4A67-B963-D75E32FF67CD}"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3F46FB90-A908-462D-A0CE-4F5AFA41509D}" type="slidenum">
              <a:rPr lang="en-US" altLang="zh-TW"/>
              <a:pPr>
                <a:defRPr/>
              </a:pPr>
              <a:t>‹#›</a:t>
            </a:fld>
            <a:endParaRPr lang="en-US" altLang="zh-TW"/>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D5F595DA-7394-49B6-8C55-7966A86B534E}"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7C28DC81-D3CC-4FA1-AEF7-7CEF1D72857A}" type="slidenum">
              <a:rPr lang="en-US" altLang="zh-TW"/>
              <a:pPr>
                <a:defRPr/>
              </a:pPr>
              <a:t>‹#›</a:t>
            </a:fld>
            <a:endParaRPr lang="en-US" altLang="zh-TW"/>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DE5B1FD3-B8CE-4E62-B1EF-3D488F22A1E6}"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650D5D99-33A5-4A25-A708-99EDB3635BF8}" type="slidenum">
              <a:rPr lang="en-US" altLang="zh-TW"/>
              <a:pPr>
                <a:defRPr/>
              </a:pPr>
              <a:t>‹#›</a:t>
            </a:fld>
            <a:endParaRPr lang="en-US" altLang="zh-TW"/>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dt" sz="half" idx="10"/>
          </p:nvPr>
        </p:nvSpPr>
        <p:spPr>
          <a:ln/>
        </p:spPr>
        <p:txBody>
          <a:bodyPr/>
          <a:lstStyle>
            <a:lvl1pPr>
              <a:defRPr/>
            </a:lvl1pPr>
          </a:lstStyle>
          <a:p>
            <a:pPr>
              <a:defRPr/>
            </a:pPr>
            <a:fld id="{F92DC1FD-C4D3-47A2-A086-A813BC249455}" type="datetime1">
              <a:rPr lang="zh-TW" altLang="en-US"/>
              <a:pPr>
                <a:defRPr/>
              </a:pPr>
              <a:t>2018/1/2</a:t>
            </a:fld>
            <a:endParaRPr lang="en-US" altLang="zh-TW"/>
          </a:p>
        </p:txBody>
      </p:sp>
      <p:sp>
        <p:nvSpPr>
          <p:cNvPr id="7"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4"/>
          <p:cNvSpPr>
            <a:spLocks noGrp="1" noChangeArrowheads="1"/>
          </p:cNvSpPr>
          <p:nvPr>
            <p:ph type="sldNum" sz="quarter" idx="12"/>
          </p:nvPr>
        </p:nvSpPr>
        <p:spPr>
          <a:ln/>
        </p:spPr>
        <p:txBody>
          <a:bodyPr/>
          <a:lstStyle>
            <a:lvl1pPr>
              <a:defRPr/>
            </a:lvl1pPr>
          </a:lstStyle>
          <a:p>
            <a:pPr>
              <a:defRPr/>
            </a:pPr>
            <a:fld id="{C2EF3AEB-EA47-45ED-8C82-F55186D6D135}" type="slidenum">
              <a:rPr lang="en-US" altLang="zh-TW"/>
              <a:pPr>
                <a:defRPr/>
              </a:pPr>
              <a:t>‹#›</a:t>
            </a:fld>
            <a:endParaRPr lang="en-US" altLang="zh-TW"/>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0D1D1B2B-DCA0-47AD-A93E-3D8FC11C030F}"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2EB8510E-3059-47BD-8E22-8C86000708D9}" type="slidenum">
              <a:rPr lang="en-US" altLang="zh-TW"/>
              <a:pPr>
                <a:defRPr/>
              </a:pPr>
              <a:t>‹#›</a:t>
            </a:fld>
            <a:endParaRPr lang="en-US" altLang="zh-TW"/>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3" name="Picture 6" descr="emblem_200"/>
          <p:cNvPicPr>
            <a:picLocks noChangeAspect="1" noChangeArrowheads="1"/>
          </p:cNvPicPr>
          <p:nvPr/>
        </p:nvPicPr>
        <p:blipFill>
          <a:blip r:embed="rId2"/>
          <a:srcRect/>
          <a:stretch>
            <a:fillRect/>
          </a:stretch>
        </p:blipFill>
        <p:spPr bwMode="auto">
          <a:xfrm>
            <a:off x="8243888" y="187325"/>
            <a:ext cx="720725" cy="720725"/>
          </a:xfrm>
          <a:prstGeom prst="rect">
            <a:avLst/>
          </a:prstGeom>
          <a:noFill/>
          <a:ln w="9525">
            <a:noFill/>
            <a:miter lim="800000"/>
            <a:headEnd/>
            <a:tailEnd/>
          </a:ln>
        </p:spPr>
      </p:pic>
      <p:sp>
        <p:nvSpPr>
          <p:cNvPr id="4"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12"/>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4F517D6B-6EA6-41D2-BCA0-8B113A2EC4E0}" type="datetime1">
              <a:rPr lang="zh-TW" altLang="en-US"/>
              <a:pPr>
                <a:defRPr/>
              </a:pPr>
              <a:t>2018/1/2</a:t>
            </a:fld>
            <a:endParaRPr lang="zh-TW" altLang="en-US"/>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zh-TW" altLang="en-US"/>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DA39EEF1-CAE1-4D6A-AB4E-CB58CAD19000}" type="slidenum">
              <a:rPr lang="zh-TW" altLang="en-US"/>
              <a:pPr>
                <a:defRPr/>
              </a:pPr>
              <a:t>‹#›</a:t>
            </a:fld>
            <a:endParaRPr lang="zh-TW"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6FD1C359-8468-4CDF-B9A5-422BC6DE391D}" type="datetime1">
              <a:rPr lang="zh-TW" altLang="en-US"/>
              <a:pPr>
                <a:defRPr/>
              </a:pPr>
              <a:t>2018/1/2</a:t>
            </a:fld>
            <a:endParaRPr lang="zh-TW" alt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4"/>
          <p:cNvSpPr>
            <a:spLocks noGrp="1" noChangeArrowheads="1"/>
          </p:cNvSpPr>
          <p:nvPr>
            <p:ph type="sldNum" sz="quarter" idx="12"/>
          </p:nvPr>
        </p:nvSpPr>
        <p:spPr>
          <a:ln/>
        </p:spPr>
        <p:txBody>
          <a:bodyPr/>
          <a:lstStyle>
            <a:lvl1pPr>
              <a:defRPr/>
            </a:lvl1pPr>
          </a:lstStyle>
          <a:p>
            <a:pPr>
              <a:defRPr/>
            </a:pPr>
            <a:fld id="{D7417012-FD1C-4553-B161-298FE660B53C}" type="slidenum">
              <a:rPr lang="zh-TW" altLang="en-US"/>
              <a:pPr>
                <a:defRPr/>
              </a:pPr>
              <a:t>‹#›</a:t>
            </a:fld>
            <a:endParaRPr lang="zh-TW"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743850B9-94A5-4F60-8C18-3F7EAFC323B1}" type="datetime1">
              <a:rPr lang="zh-TW" altLang="en-US"/>
              <a:pPr>
                <a:defRPr/>
              </a:pPr>
              <a:t>2018/1/2</a:t>
            </a:fld>
            <a:endParaRPr lang="zh-TW" alt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4"/>
          <p:cNvSpPr>
            <a:spLocks noGrp="1" noChangeArrowheads="1"/>
          </p:cNvSpPr>
          <p:nvPr>
            <p:ph type="sldNum" sz="quarter" idx="12"/>
          </p:nvPr>
        </p:nvSpPr>
        <p:spPr>
          <a:ln/>
        </p:spPr>
        <p:txBody>
          <a:bodyPr/>
          <a:lstStyle>
            <a:lvl1pPr>
              <a:defRPr/>
            </a:lvl1pPr>
          </a:lstStyle>
          <a:p>
            <a:pPr>
              <a:defRPr/>
            </a:pPr>
            <a:fld id="{B5C75444-3DB5-445B-84E2-8F776E73B759}" type="slidenum">
              <a:rPr lang="zh-TW" altLang="en-US"/>
              <a:pPr>
                <a:defRPr/>
              </a:pPr>
              <a:t>‹#›</a:t>
            </a:fld>
            <a:endParaRPr lang="zh-TW"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1727759A-D060-4001-94F6-FC02B5748D7F}" type="datetime1">
              <a:rPr lang="zh-TW" altLang="en-US"/>
              <a:pPr>
                <a:defRPr/>
              </a:pPr>
              <a:t>2018/1/2</a:t>
            </a:fld>
            <a:endParaRPr lang="zh-TW" alt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4"/>
          <p:cNvSpPr>
            <a:spLocks noGrp="1" noChangeArrowheads="1"/>
          </p:cNvSpPr>
          <p:nvPr>
            <p:ph type="sldNum" sz="quarter" idx="12"/>
          </p:nvPr>
        </p:nvSpPr>
        <p:spPr>
          <a:ln/>
        </p:spPr>
        <p:txBody>
          <a:bodyPr/>
          <a:lstStyle>
            <a:lvl1pPr>
              <a:defRPr/>
            </a:lvl1pPr>
          </a:lstStyle>
          <a:p>
            <a:pPr>
              <a:defRPr/>
            </a:pPr>
            <a:fld id="{28F37A37-1CFD-43EE-A449-40077E9F03FF}" type="slidenum">
              <a:rPr lang="zh-TW" altLang="en-US"/>
              <a:pPr>
                <a:defRPr/>
              </a:pPr>
              <a:t>‹#›</a:t>
            </a:fld>
            <a:endParaRPr lang="zh-TW"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885E8EC8-543A-44DE-9355-D267E6687C1C}" type="datetime1">
              <a:rPr lang="zh-TW" altLang="en-US"/>
              <a:pPr>
                <a:defRPr/>
              </a:pPr>
              <a:t>2018/1/2</a:t>
            </a:fld>
            <a:endParaRPr lang="zh-TW" alt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9" name="Rectangle 4"/>
          <p:cNvSpPr>
            <a:spLocks noGrp="1" noChangeArrowheads="1"/>
          </p:cNvSpPr>
          <p:nvPr>
            <p:ph type="sldNum" sz="quarter" idx="12"/>
          </p:nvPr>
        </p:nvSpPr>
        <p:spPr>
          <a:ln/>
        </p:spPr>
        <p:txBody>
          <a:bodyPr/>
          <a:lstStyle>
            <a:lvl1pPr>
              <a:defRPr/>
            </a:lvl1pPr>
          </a:lstStyle>
          <a:p>
            <a:pPr>
              <a:defRPr/>
            </a:pPr>
            <a:fld id="{DB454C2E-4945-48B0-B3D8-42CB9C1EA843}"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2FAB6CEF-D4FB-40B6-B498-EAF433208CB1}" type="datetime1">
              <a:rPr lang="zh-TW" altLang="en-US"/>
              <a:pPr>
                <a:defRPr/>
              </a:pPr>
              <a:t>2018/1/2</a:t>
            </a:fld>
            <a:endParaRPr lang="zh-TW" alt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4"/>
          <p:cNvSpPr>
            <a:spLocks noGrp="1" noChangeArrowheads="1"/>
          </p:cNvSpPr>
          <p:nvPr>
            <p:ph type="sldNum" sz="quarter" idx="12"/>
          </p:nvPr>
        </p:nvSpPr>
        <p:spPr>
          <a:ln/>
        </p:spPr>
        <p:txBody>
          <a:bodyPr/>
          <a:lstStyle>
            <a:lvl1pPr>
              <a:defRPr/>
            </a:lvl1pPr>
          </a:lstStyle>
          <a:p>
            <a:pPr>
              <a:defRPr/>
            </a:pPr>
            <a:fld id="{7B06B5F1-EA1B-4E13-B82C-6B31BC6AD425}" type="slidenum">
              <a:rPr lang="zh-TW" altLang="en-US"/>
              <a:pPr>
                <a:defRPr/>
              </a:pPr>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FF4B17F0-D8D3-4334-A25E-2A6DD3EAE7F3}" type="datetime1">
              <a:rPr lang="zh-TW" altLang="en-US"/>
              <a:pPr>
                <a:defRPr/>
              </a:pPr>
              <a:t>2018/1/2</a:t>
            </a:fld>
            <a:endParaRPr lang="zh-TW" alt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5" name="Rectangle 4"/>
          <p:cNvSpPr>
            <a:spLocks noGrp="1" noChangeArrowheads="1"/>
          </p:cNvSpPr>
          <p:nvPr>
            <p:ph type="sldNum" sz="quarter" idx="12"/>
          </p:nvPr>
        </p:nvSpPr>
        <p:spPr>
          <a:ln/>
        </p:spPr>
        <p:txBody>
          <a:bodyPr/>
          <a:lstStyle>
            <a:lvl1pPr>
              <a:defRPr/>
            </a:lvl1pPr>
          </a:lstStyle>
          <a:p>
            <a:pPr>
              <a:defRPr/>
            </a:pPr>
            <a:fld id="{A314676C-1377-4E0B-B9DF-930F48737DF6}" type="slidenum">
              <a:rPr lang="zh-TW" altLang="en-US"/>
              <a:pPr>
                <a:defRPr/>
              </a:pPr>
              <a:t>‹#›</a:t>
            </a:fld>
            <a:endParaRPr lang="zh-TW"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8282F736-B656-434C-B93C-18C73E05A2AF}" type="datetime1">
              <a:rPr lang="zh-TW" altLang="en-US"/>
              <a:pPr>
                <a:defRPr/>
              </a:pPr>
              <a:t>2018/1/2</a:t>
            </a:fld>
            <a:endParaRPr lang="zh-TW" alt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4" name="Rectangle 4"/>
          <p:cNvSpPr>
            <a:spLocks noGrp="1" noChangeArrowheads="1"/>
          </p:cNvSpPr>
          <p:nvPr>
            <p:ph type="sldNum" sz="quarter" idx="12"/>
          </p:nvPr>
        </p:nvSpPr>
        <p:spPr>
          <a:ln/>
        </p:spPr>
        <p:txBody>
          <a:bodyPr/>
          <a:lstStyle>
            <a:lvl1pPr>
              <a:defRPr/>
            </a:lvl1pPr>
          </a:lstStyle>
          <a:p>
            <a:pPr>
              <a:defRPr/>
            </a:pPr>
            <a:fld id="{39980B60-921E-42EA-BCC6-27C9C066807C}" type="slidenum">
              <a:rPr lang="zh-TW" altLang="en-US"/>
              <a:pPr>
                <a:defRPr/>
              </a:pPr>
              <a:t>‹#›</a:t>
            </a:fld>
            <a:endParaRPr lang="zh-TW"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55490100-BE73-4A26-BE12-3FEA626CF4B2}" type="datetime1">
              <a:rPr lang="zh-TW" altLang="en-US"/>
              <a:pPr>
                <a:defRPr/>
              </a:pPr>
              <a:t>2018/1/2</a:t>
            </a:fld>
            <a:endParaRPr lang="zh-TW" alt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4"/>
          <p:cNvSpPr>
            <a:spLocks noGrp="1" noChangeArrowheads="1"/>
          </p:cNvSpPr>
          <p:nvPr>
            <p:ph type="sldNum" sz="quarter" idx="12"/>
          </p:nvPr>
        </p:nvSpPr>
        <p:spPr>
          <a:ln/>
        </p:spPr>
        <p:txBody>
          <a:bodyPr/>
          <a:lstStyle>
            <a:lvl1pPr>
              <a:defRPr/>
            </a:lvl1pPr>
          </a:lstStyle>
          <a:p>
            <a:pPr>
              <a:defRPr/>
            </a:pPr>
            <a:fld id="{27E2BE99-9645-4975-AE63-61E9735894C2}" type="slidenum">
              <a:rPr lang="zh-TW" altLang="en-US"/>
              <a:pPr>
                <a:defRPr/>
              </a:pPr>
              <a:t>‹#›</a:t>
            </a:fld>
            <a:endParaRPr lang="zh-TW"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E6925DD9-8A85-41CD-A54F-421F045F842F}" type="datetime1">
              <a:rPr lang="zh-TW" altLang="en-US"/>
              <a:pPr>
                <a:defRPr/>
              </a:pPr>
              <a:t>2018/1/2</a:t>
            </a:fld>
            <a:endParaRPr lang="zh-TW" alt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4"/>
          <p:cNvSpPr>
            <a:spLocks noGrp="1" noChangeArrowheads="1"/>
          </p:cNvSpPr>
          <p:nvPr>
            <p:ph type="sldNum" sz="quarter" idx="12"/>
          </p:nvPr>
        </p:nvSpPr>
        <p:spPr>
          <a:ln/>
        </p:spPr>
        <p:txBody>
          <a:bodyPr/>
          <a:lstStyle>
            <a:lvl1pPr>
              <a:defRPr/>
            </a:lvl1pPr>
          </a:lstStyle>
          <a:p>
            <a:pPr>
              <a:defRPr/>
            </a:pPr>
            <a:fld id="{C063E802-8B78-45C0-8FFE-FE904EC1C9EE}" type="slidenum">
              <a:rPr lang="zh-TW" altLang="en-US"/>
              <a:pPr>
                <a:defRPr/>
              </a:pPr>
              <a:t>‹#›</a:t>
            </a:fld>
            <a:endParaRPr lang="zh-TW"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DF184D76-9B8E-4546-AAEF-7014A4B60574}" type="datetime1">
              <a:rPr lang="zh-TW" altLang="en-US"/>
              <a:pPr>
                <a:defRPr/>
              </a:pPr>
              <a:t>2018/1/2</a:t>
            </a:fld>
            <a:endParaRPr lang="zh-TW" alt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4"/>
          <p:cNvSpPr>
            <a:spLocks noGrp="1" noChangeArrowheads="1"/>
          </p:cNvSpPr>
          <p:nvPr>
            <p:ph type="sldNum" sz="quarter" idx="12"/>
          </p:nvPr>
        </p:nvSpPr>
        <p:spPr>
          <a:ln/>
        </p:spPr>
        <p:txBody>
          <a:bodyPr/>
          <a:lstStyle>
            <a:lvl1pPr>
              <a:defRPr/>
            </a:lvl1pPr>
          </a:lstStyle>
          <a:p>
            <a:pPr>
              <a:defRPr/>
            </a:pPr>
            <a:fld id="{BF667292-97AA-4042-8AED-D017BCA6CDA7}" type="slidenum">
              <a:rPr lang="zh-TW" altLang="en-US"/>
              <a:pPr>
                <a:defRPr/>
              </a:pPr>
              <a:t>‹#›</a:t>
            </a:fld>
            <a:endParaRPr lang="zh-TW"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384BCA45-5AC8-433D-9C33-92FD315D6AFD}" type="datetime1">
              <a:rPr lang="zh-TW" altLang="en-US"/>
              <a:pPr>
                <a:defRPr/>
              </a:pPr>
              <a:t>2018/1/2</a:t>
            </a:fld>
            <a:endParaRPr lang="zh-TW" alt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4"/>
          <p:cNvSpPr>
            <a:spLocks noGrp="1" noChangeArrowheads="1"/>
          </p:cNvSpPr>
          <p:nvPr>
            <p:ph type="sldNum" sz="quarter" idx="12"/>
          </p:nvPr>
        </p:nvSpPr>
        <p:spPr>
          <a:ln/>
        </p:spPr>
        <p:txBody>
          <a:bodyPr/>
          <a:lstStyle>
            <a:lvl1pPr>
              <a:defRPr/>
            </a:lvl1pPr>
          </a:lstStyle>
          <a:p>
            <a:pPr>
              <a:defRPr/>
            </a:pPr>
            <a:fld id="{23821792-FAAE-4AD0-91DA-B4378DB267EC}" type="slidenum">
              <a:rPr lang="zh-TW" altLang="en-US"/>
              <a:pPr>
                <a:defRPr/>
              </a:pPr>
              <a:t>‹#›</a:t>
            </a:fld>
            <a:endParaRPr lang="zh-TW"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6" descr="emblem_200"/>
          <p:cNvPicPr>
            <a:picLocks noChangeAspect="1" noChangeArrowheads="1"/>
          </p:cNvPicPr>
          <p:nvPr/>
        </p:nvPicPr>
        <p:blipFill>
          <a:blip r:embed="rId3"/>
          <a:srcRect/>
          <a:stretch>
            <a:fillRect/>
          </a:stretch>
        </p:blipFill>
        <p:spPr bwMode="auto">
          <a:xfrm>
            <a:off x="8243888" y="187325"/>
            <a:ext cx="720725" cy="720725"/>
          </a:xfrm>
          <a:prstGeom prst="rect">
            <a:avLst/>
          </a:prstGeom>
          <a:noFill/>
          <a:ln w="9525">
            <a:noFill/>
            <a:miter lim="800000"/>
            <a:headEnd/>
            <a:tailEnd/>
          </a:ln>
        </p:spPr>
      </p:pic>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24"/>
          <p:cNvSpPr>
            <a:spLocks/>
          </p:cNvSpPr>
          <p:nvPr userDrawn="1"/>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26"/>
          <p:cNvSpPr>
            <a:spLocks/>
          </p:cNvSpPr>
          <p:nvPr userDrawn="1"/>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8"/>
          <p:cNvSpPr>
            <a:spLocks noChangeArrowheads="1"/>
          </p:cNvSpPr>
          <p:nvPr userDrawn="1"/>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sp>
        <p:nvSpPr>
          <p:cNvPr id="10" name="Text Box 29"/>
          <p:cNvSpPr txBox="1">
            <a:spLocks noChangeArrowheads="1"/>
          </p:cNvSpPr>
          <p:nvPr userDrawn="1"/>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graphicFrame>
        <p:nvGraphicFramePr>
          <p:cNvPr id="11" name="Object 2"/>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6082" r:id="rId4" imgW="4939683" imgH="3657143" progId="">
                  <p:embed/>
                </p:oleObj>
              </mc:Choice>
              <mc:Fallback>
                <p:oleObj r:id="rId4" imgW="4939683" imgH="3657143"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12"/>
          <p:cNvSpPr>
            <a:spLocks noGrp="1" noChangeArrowheads="1"/>
          </p:cNvSpPr>
          <p:nvPr>
            <p:ph type="ctrTitle" sz="quarter"/>
          </p:nvPr>
        </p:nvSpPr>
        <p:spPr>
          <a:xfrm>
            <a:off x="685800" y="1527175"/>
            <a:ext cx="7772400" cy="1470025"/>
          </a:xfrm>
        </p:spPr>
        <p:txBody>
          <a:bodyPr/>
          <a:lstStyle>
            <a:lvl1pPr>
              <a:defRPr/>
            </a:lvl1pPr>
          </a:lstStyle>
          <a:p>
            <a:r>
              <a:rPr lang="zh-TW" altLang="en-US" smtClean="0"/>
              <a:t>按一下以編輯母片標題樣式</a:t>
            </a:r>
            <a:endParaRPr lang="zh-TW" altLang="en-US"/>
          </a:p>
        </p:txBody>
      </p:sp>
      <p:sp>
        <p:nvSpPr>
          <p:cNvPr id="8205" name="Rectangle 13"/>
          <p:cNvSpPr>
            <a:spLocks noGrp="1" noChangeArrowheads="1"/>
          </p:cNvSpPr>
          <p:nvPr>
            <p:ph type="subTitle" sz="quarter" idx="1"/>
          </p:nvPr>
        </p:nvSpPr>
        <p:spPr>
          <a:xfrm>
            <a:off x="1371600" y="3573463"/>
            <a:ext cx="6400800" cy="1752600"/>
          </a:xfrm>
        </p:spPr>
        <p:txBody>
          <a:bodyPr/>
          <a:lstStyle>
            <a:lvl1pPr marL="0" indent="0" algn="ctr">
              <a:buFont typeface="Wingdings" pitchFamily="2" charset="2"/>
              <a:buNone/>
              <a:defRPr>
                <a:latin typeface="Arial" charset="0"/>
              </a:defRPr>
            </a:lvl1pPr>
          </a:lstStyle>
          <a:p>
            <a:r>
              <a:rPr lang="zh-TW" altLang="en-US" smtClean="0"/>
              <a:t>按一下以編輯母片副標題樣式</a:t>
            </a:r>
            <a:endParaRPr lang="zh-TW" altLang="en-US"/>
          </a:p>
        </p:txBody>
      </p:sp>
      <p:sp>
        <p:nvSpPr>
          <p:cNvPr id="12" name="Rectangle 2"/>
          <p:cNvSpPr>
            <a:spLocks noGrp="1" noChangeArrowheads="1"/>
          </p:cNvSpPr>
          <p:nvPr>
            <p:ph type="dt" sz="half" idx="10"/>
          </p:nvPr>
        </p:nvSpPr>
        <p:spPr>
          <a:xfrm>
            <a:off x="457200" y="6245225"/>
            <a:ext cx="2133600" cy="476250"/>
          </a:xfrm>
        </p:spPr>
        <p:txBody>
          <a:bodyPr/>
          <a:lstStyle>
            <a:lvl1pPr>
              <a:defRPr/>
            </a:lvl1pPr>
          </a:lstStyle>
          <a:p>
            <a:pPr>
              <a:defRPr/>
            </a:pPr>
            <a:fld id="{3628367C-DE24-4DE6-9368-2053C281A219}" type="datetime1">
              <a:rPr lang="zh-TW" altLang="en-US"/>
              <a:pPr>
                <a:defRPr/>
              </a:pPr>
              <a:t>2018/1/2</a:t>
            </a:fld>
            <a:endParaRPr lang="en-US" altLang="zh-TW"/>
          </a:p>
        </p:txBody>
      </p:sp>
      <p:sp>
        <p:nvSpPr>
          <p:cNvPr id="13"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4"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6BD9BEFD-1241-48BD-A697-972C2E7403A8}" type="slidenum">
              <a:rPr lang="en-US" altLang="zh-TW"/>
              <a:pPr>
                <a:defRPr/>
              </a:pPr>
              <a:t>‹#›</a:t>
            </a:fld>
            <a:endParaRPr lang="en-US" altLang="zh-TW"/>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A531271C-03E0-4E7C-9E97-20C7B1F9A1DB}"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3412D5A5-AC53-46C5-9678-17D146C76D84}" type="slidenum">
              <a:rPr lang="en-US" altLang="zh-TW"/>
              <a:pPr>
                <a:defRPr/>
              </a:pPr>
              <a:t>‹#›</a:t>
            </a:fld>
            <a:endParaRPr lang="en-US" altLang="zh-TW"/>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2729D131-E2DD-4DA5-8C58-212EE45DD4F6}"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A7EFBCF1-BA68-4880-9A23-226333DF3105}" type="slidenum">
              <a:rPr lang="en-US" altLang="zh-TW"/>
              <a:pPr>
                <a:defRPr/>
              </a:pPr>
              <a:t>‹#›</a:t>
            </a:fld>
            <a:endParaRPr lang="en-US" altLang="zh-TW"/>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6274E268-8EB1-401A-B78C-A8C37C756BB6}"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27CEBA90-B80D-4376-8F10-FB32E72C9E23}"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7985D68B-AA12-487F-BE03-481626085FD0}" type="datetime1">
              <a:rPr lang="zh-TW" altLang="en-US"/>
              <a:pPr>
                <a:defRPr/>
              </a:pPr>
              <a:t>2018/1/2</a:t>
            </a:fld>
            <a:endParaRPr lang="zh-TW" alt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4"/>
          <p:cNvSpPr>
            <a:spLocks noGrp="1" noChangeArrowheads="1"/>
          </p:cNvSpPr>
          <p:nvPr>
            <p:ph type="sldNum" sz="quarter" idx="12"/>
          </p:nvPr>
        </p:nvSpPr>
        <p:spPr>
          <a:ln/>
        </p:spPr>
        <p:txBody>
          <a:bodyPr/>
          <a:lstStyle>
            <a:lvl1pPr>
              <a:defRPr/>
            </a:lvl1pPr>
          </a:lstStyle>
          <a:p>
            <a:pPr>
              <a:defRPr/>
            </a:pPr>
            <a:fld id="{59813297-315F-44A9-8E5F-8CFCA9F6E428}" type="slidenum">
              <a:rPr lang="zh-TW" altLang="en-US"/>
              <a:pPr>
                <a:defRPr/>
              </a:pPr>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27B4B4AE-31E5-4465-B9E5-93AE6CC40FC7}" type="datetime1">
              <a:rPr lang="zh-TW" altLang="en-US"/>
              <a:pPr>
                <a:defRPr/>
              </a:pPr>
              <a:t>2018/1/2</a:t>
            </a:fld>
            <a:endParaRPr lang="en-US" altLang="zh-TW"/>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a:ln/>
        </p:spPr>
        <p:txBody>
          <a:bodyPr/>
          <a:lstStyle>
            <a:lvl1pPr>
              <a:defRPr/>
            </a:lvl1pPr>
          </a:lstStyle>
          <a:p>
            <a:pPr>
              <a:defRPr/>
            </a:pPr>
            <a:fld id="{05394C6E-E1E5-4CED-9AF0-939ECDD290E8}" type="slidenum">
              <a:rPr lang="en-US" altLang="zh-TW"/>
              <a:pPr>
                <a:defRPr/>
              </a:pPr>
              <a:t>‹#›</a:t>
            </a:fld>
            <a:endParaRPr lang="en-US" altLang="zh-TW"/>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8A15A2CE-DBB6-4FCD-827A-1DDF893F3037}" type="datetime1">
              <a:rPr lang="zh-TW" altLang="en-US"/>
              <a:pPr>
                <a:defRPr/>
              </a:pPr>
              <a:t>2018/1/2</a:t>
            </a:fld>
            <a:endParaRPr lang="en-US" altLang="zh-TW"/>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a:ln/>
        </p:spPr>
        <p:txBody>
          <a:bodyPr/>
          <a:lstStyle>
            <a:lvl1pPr>
              <a:defRPr/>
            </a:lvl1pPr>
          </a:lstStyle>
          <a:p>
            <a:pPr>
              <a:defRPr/>
            </a:pPr>
            <a:fld id="{8EB0D9EF-6995-48F5-955A-6B191A095D39}" type="slidenum">
              <a:rPr lang="en-US" altLang="zh-TW"/>
              <a:pPr>
                <a:defRPr/>
              </a:pPr>
              <a:t>‹#›</a:t>
            </a:fld>
            <a:endParaRPr lang="en-US" altLang="zh-TW"/>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32F1E149-E9C9-4066-A189-7C184F1B3767}" type="datetime1">
              <a:rPr lang="zh-TW" altLang="en-US"/>
              <a:pPr>
                <a:defRPr/>
              </a:pPr>
              <a:t>2018/1/2</a:t>
            </a:fld>
            <a:endParaRPr lang="en-US" altLang="zh-TW"/>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a:ln/>
        </p:spPr>
        <p:txBody>
          <a:bodyPr/>
          <a:lstStyle>
            <a:lvl1pPr>
              <a:defRPr/>
            </a:lvl1pPr>
          </a:lstStyle>
          <a:p>
            <a:pPr>
              <a:defRPr/>
            </a:pPr>
            <a:fld id="{A61478A3-0BFB-4362-9271-C1C84B215F5B}" type="slidenum">
              <a:rPr lang="en-US" altLang="zh-TW"/>
              <a:pPr>
                <a:defRPr/>
              </a:pPr>
              <a:t>‹#›</a:t>
            </a:fld>
            <a:endParaRPr lang="en-US" altLang="zh-TW"/>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9D2ECD0D-18DD-441E-BAB2-7769AA8A25CF}"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25703EB7-75A0-4D79-BC08-A3A66B1976A5}" type="slidenum">
              <a:rPr lang="en-US" altLang="zh-TW"/>
              <a:pPr>
                <a:defRPr/>
              </a:pPr>
              <a:t>‹#›</a:t>
            </a:fld>
            <a:endParaRPr lang="en-US" altLang="zh-TW"/>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0DA9231B-61EF-4F16-8DAD-CBAC4D4CFD6E}"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AA655B90-38F8-46E1-8CB6-D1B1B6B07910}" type="slidenum">
              <a:rPr lang="en-US" altLang="zh-TW"/>
              <a:pPr>
                <a:defRPr/>
              </a:pPr>
              <a:t>‹#›</a:t>
            </a:fld>
            <a:endParaRPr lang="en-US" altLang="zh-TW"/>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71C11422-EA9C-49BE-B255-A4E7CF21B94F}"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B76A08B4-0B05-43A6-8473-F496F71BE07F}" type="slidenum">
              <a:rPr lang="en-US" altLang="zh-TW"/>
              <a:pPr>
                <a:defRPr/>
              </a:pPr>
              <a:t>‹#›</a:t>
            </a:fld>
            <a:endParaRPr lang="en-US" altLang="zh-TW"/>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A4F9A841-9AAA-44DD-B387-A3D39F51B281}" type="datetime1">
              <a:rPr lang="zh-TW" altLang="en-US"/>
              <a:pPr>
                <a:defRPr/>
              </a:pPr>
              <a:t>2018/1/2</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0973BBFD-17FA-4CD8-AE7D-16952504B6EF}" type="slidenum">
              <a:rPr lang="en-US" altLang="zh-TW"/>
              <a:pPr>
                <a:defRPr/>
              </a:pPr>
              <a:t>‹#›</a:t>
            </a:fld>
            <a:endParaRPr lang="en-US" altLang="zh-TW"/>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dt" sz="half" idx="10"/>
          </p:nvPr>
        </p:nvSpPr>
        <p:spPr>
          <a:ln/>
        </p:spPr>
        <p:txBody>
          <a:bodyPr/>
          <a:lstStyle>
            <a:lvl1pPr>
              <a:defRPr/>
            </a:lvl1pPr>
          </a:lstStyle>
          <a:p>
            <a:pPr>
              <a:defRPr/>
            </a:pPr>
            <a:fld id="{560E005C-9529-4716-945E-02D3E58DA11D}" type="datetime1">
              <a:rPr lang="zh-TW" altLang="en-US"/>
              <a:pPr>
                <a:defRPr/>
              </a:pPr>
              <a:t>2018/1/2</a:t>
            </a:fld>
            <a:endParaRPr lang="en-US" altLang="zh-TW"/>
          </a:p>
        </p:txBody>
      </p:sp>
      <p:sp>
        <p:nvSpPr>
          <p:cNvPr id="7"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4"/>
          <p:cNvSpPr>
            <a:spLocks noGrp="1" noChangeArrowheads="1"/>
          </p:cNvSpPr>
          <p:nvPr>
            <p:ph type="sldNum" sz="quarter" idx="12"/>
          </p:nvPr>
        </p:nvSpPr>
        <p:spPr>
          <a:ln/>
        </p:spPr>
        <p:txBody>
          <a:bodyPr/>
          <a:lstStyle>
            <a:lvl1pPr>
              <a:defRPr/>
            </a:lvl1pPr>
          </a:lstStyle>
          <a:p>
            <a:pPr>
              <a:defRPr/>
            </a:pPr>
            <a:fld id="{EE12092D-117D-4CC9-AC49-35E0227FC482}" type="slidenum">
              <a:rPr lang="en-US" altLang="zh-TW"/>
              <a:pPr>
                <a:defRPr/>
              </a:pPr>
              <a:t>‹#›</a:t>
            </a:fld>
            <a:endParaRPr lang="en-US" altLang="zh-TW"/>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5D1535E4-2F34-4BBF-A11D-07906C530F11}" type="datetime1">
              <a:rPr lang="zh-TW" altLang="en-US"/>
              <a:pPr>
                <a:defRPr/>
              </a:pPr>
              <a:t>2018/1/2</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C593C3FC-3198-4D4B-8A86-A29C18E8A85C}" type="slidenum">
              <a:rPr lang="en-US" altLang="zh-TW"/>
              <a:pPr>
                <a:defRPr/>
              </a:pPr>
              <a:t>‹#›</a:t>
            </a:fld>
            <a:endParaRPr lang="en-US" altLang="zh-TW"/>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3" name="Picture 6" descr="emblem_200"/>
          <p:cNvPicPr>
            <a:picLocks noChangeAspect="1" noChangeArrowheads="1"/>
          </p:cNvPicPr>
          <p:nvPr/>
        </p:nvPicPr>
        <p:blipFill>
          <a:blip r:embed="rId2"/>
          <a:srcRect/>
          <a:stretch>
            <a:fillRect/>
          </a:stretch>
        </p:blipFill>
        <p:spPr bwMode="auto">
          <a:xfrm>
            <a:off x="8243888" y="187325"/>
            <a:ext cx="720725" cy="720725"/>
          </a:xfrm>
          <a:prstGeom prst="rect">
            <a:avLst/>
          </a:prstGeom>
          <a:noFill/>
          <a:ln w="9525">
            <a:noFill/>
            <a:miter lim="800000"/>
            <a:headEnd/>
            <a:tailEnd/>
          </a:ln>
        </p:spPr>
      </p:pic>
      <p:sp>
        <p:nvSpPr>
          <p:cNvPr id="4"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5" name="Rectangle 10"/>
          <p:cNvSpPr>
            <a:spLocks noChangeArrowheads="1"/>
          </p:cNvSpPr>
          <p:nvPr/>
        </p:nvSpPr>
        <p:spPr bwMode="auto">
          <a:xfrm>
            <a:off x="457200" y="1600200"/>
            <a:ext cx="8291513" cy="4525963"/>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6"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a:latin typeface="+mn-lt"/>
              <a:ea typeface="+mn-ea"/>
            </a:endParaRPr>
          </a:p>
        </p:txBody>
      </p:sp>
      <p:sp>
        <p:nvSpPr>
          <p:cNvPr id="7" name="Freeform 12"/>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8"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9" name="Rectangle 2"/>
          <p:cNvSpPr>
            <a:spLocks noGrp="1" noChangeArrowheads="1"/>
          </p:cNvSpPr>
          <p:nvPr>
            <p:ph type="dt" sz="half" idx="10"/>
          </p:nvPr>
        </p:nvSpPr>
        <p:spPr>
          <a:xfrm>
            <a:off x="457200" y="6245225"/>
            <a:ext cx="2133600" cy="476250"/>
          </a:xfrm>
        </p:spPr>
        <p:txBody>
          <a:bodyPr/>
          <a:lstStyle>
            <a:lvl1pPr>
              <a:defRPr/>
            </a:lvl1pPr>
          </a:lstStyle>
          <a:p>
            <a:pPr>
              <a:defRPr/>
            </a:pPr>
            <a:fld id="{0F82F4C2-6882-406F-9CAB-079E35E9264F}" type="datetime1">
              <a:rPr lang="zh-TW" altLang="en-US"/>
              <a:pPr>
                <a:defRPr/>
              </a:pPr>
              <a:t>2018/1/2</a:t>
            </a:fld>
            <a:endParaRPr lang="en-US" altLang="zh-TW"/>
          </a:p>
        </p:txBody>
      </p:sp>
      <p:sp>
        <p:nvSpPr>
          <p:cNvPr id="10" name="Rectangle 3"/>
          <p:cNvSpPr>
            <a:spLocks noGrp="1" noChangeArrowheads="1"/>
          </p:cNvSpPr>
          <p:nvPr>
            <p:ph type="ftr" sz="quarter" idx="11"/>
          </p:nvPr>
        </p:nvSpPr>
        <p:spPr>
          <a:xfrm>
            <a:off x="3132138" y="6237288"/>
            <a:ext cx="2895600" cy="476250"/>
          </a:xfrm>
        </p:spPr>
        <p:txBody>
          <a:bodyPr/>
          <a:lstStyle>
            <a:lvl1pPr>
              <a:defRPr/>
            </a:lvl1pPr>
          </a:lstStyle>
          <a:p>
            <a:pPr>
              <a:defRPr/>
            </a:pPr>
            <a:endParaRPr lang="en-US" altLang="zh-TW"/>
          </a:p>
        </p:txBody>
      </p:sp>
      <p:sp>
        <p:nvSpPr>
          <p:cNvPr id="11"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AA584724-0E90-4EC8-B00D-792B441B09F7}"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oleObject" Target="../embeddings/oleObject12.bin"/><Relationship Id="rId2" Type="http://schemas.openxmlformats.org/officeDocument/2006/relationships/slideLayout" Target="../slideLayouts/slideLayout112.xml"/><Relationship Id="rId16" Type="http://schemas.openxmlformats.org/officeDocument/2006/relationships/image" Target="../media/image1.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vmlDrawing" Target="../drawings/vmlDrawing12.v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image" Target="../media/image2.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oleObject" Target="../embeddings/oleObject15.bin"/><Relationship Id="rId2" Type="http://schemas.openxmlformats.org/officeDocument/2006/relationships/slideLayout" Target="../slideLayouts/slideLayout137.xml"/><Relationship Id="rId16" Type="http://schemas.openxmlformats.org/officeDocument/2006/relationships/image" Target="../media/image1.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vmlDrawing" Target="../drawings/vmlDrawing15.v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3.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1.v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oleObject" Target="../embeddings/oleObject4.bin"/><Relationship Id="rId2" Type="http://schemas.openxmlformats.org/officeDocument/2006/relationships/slideLayout" Target="../slideLayouts/slideLayout38.xml"/><Relationship Id="rId16"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vmlDrawing" Target="../drawings/vmlDrawing4.v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oleObject" Target="../embeddings/oleObject7.bin"/><Relationship Id="rId2" Type="http://schemas.openxmlformats.org/officeDocument/2006/relationships/slideLayout" Target="../slideLayouts/slideLayout63.xml"/><Relationship Id="rId16"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vmlDrawing" Target="../drawings/vmlDrawing7.v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image" Target="../media/image2.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oleObject" Target="../embeddings/oleObject9.bin"/><Relationship Id="rId2" Type="http://schemas.openxmlformats.org/officeDocument/2006/relationships/slideLayout" Target="../slideLayouts/slideLayout87.xml"/><Relationship Id="rId16" Type="http://schemas.openxmlformats.org/officeDocument/2006/relationships/image" Target="../media/image1.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vmlDrawing" Target="../drawings/vmlDrawing9.v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2A1BC390-C1B0-4042-99AF-C7D19E05FC56}" type="datetime1">
              <a:rPr lang="zh-TW" altLang="en-US"/>
              <a:pPr>
                <a:defRPr/>
              </a:pPr>
              <a:t>2018/1/2</a:t>
            </a:fld>
            <a:endParaRPr lang="zh-TW" altLang="en-US"/>
          </a:p>
        </p:txBody>
      </p:sp>
      <p:sp>
        <p:nvSpPr>
          <p:cNvPr id="409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zh-TW" altLang="en-US"/>
          </a:p>
        </p:txBody>
      </p:sp>
      <p:sp>
        <p:nvSpPr>
          <p:cNvPr id="4100"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09C4D493-B5BD-4A6F-89EC-49478FD844F5}" type="slidenum">
              <a:rPr lang="zh-TW" altLang="en-US"/>
              <a:pPr>
                <a:defRPr/>
              </a:pPr>
              <a:t>‹#›</a:t>
            </a:fld>
            <a:endParaRPr lang="zh-TW" altLang="en-US"/>
          </a:p>
        </p:txBody>
      </p:sp>
      <p:sp>
        <p:nvSpPr>
          <p:cNvPr id="1029"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18438" name="Picture 6" descr="emblem_200"/>
          <p:cNvPicPr>
            <a:picLocks noChangeAspect="1" noChangeArrowheads="1"/>
          </p:cNvPicPr>
          <p:nvPr/>
        </p:nvPicPr>
        <p:blipFill>
          <a:blip r:embed="rId13"/>
          <a:srcRect/>
          <a:stretch>
            <a:fillRect/>
          </a:stretch>
        </p:blipFill>
        <p:spPr bwMode="auto">
          <a:xfrm>
            <a:off x="8243888" y="187325"/>
            <a:ext cx="720725" cy="720725"/>
          </a:xfrm>
          <a:prstGeom prst="rect">
            <a:avLst/>
          </a:prstGeom>
          <a:noFill/>
          <a:ln w="9525">
            <a:noFill/>
            <a:miter lim="800000"/>
            <a:headEnd/>
            <a:tailEnd/>
          </a:ln>
        </p:spPr>
      </p:pic>
      <p:sp>
        <p:nvSpPr>
          <p:cNvPr id="1031"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1032"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500">
              <a:latin typeface="+mn-lt"/>
              <a:ea typeface="+mn-ea"/>
            </a:endParaRPr>
          </a:p>
        </p:txBody>
      </p:sp>
      <p:sp>
        <p:nvSpPr>
          <p:cNvPr id="1033"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ea typeface="+mn-ea"/>
            </a:endParaRPr>
          </a:p>
        </p:txBody>
      </p:sp>
      <p:sp>
        <p:nvSpPr>
          <p:cNvPr id="1034"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1035" name="Freeform 14"/>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Tree>
  </p:cSld>
  <p:clrMap bg1="lt1" tx1="dk1" bg2="lt2" tx2="dk2" accent1="accent1" accent2="accent2" accent3="accent3" accent4="accent4" accent5="accent5" accent6="accent6" hlink="hlink" folHlink="folHlink"/>
  <p:sldLayoutIdLst>
    <p:sldLayoutId id="2147483970" r:id="rId1"/>
    <p:sldLayoutId id="2147483887" r:id="rId2"/>
    <p:sldLayoutId id="2147483886" r:id="rId3"/>
    <p:sldLayoutId id="2147483885" r:id="rId4"/>
    <p:sldLayoutId id="2147483884" r:id="rId5"/>
    <p:sldLayoutId id="2147483883" r:id="rId6"/>
    <p:sldLayoutId id="2147483882" r:id="rId7"/>
    <p:sldLayoutId id="2147483881" r:id="rId8"/>
    <p:sldLayoutId id="2147483880" r:id="rId9"/>
    <p:sldLayoutId id="2147483879" r:id="rId10"/>
    <p:sldLayoutId id="2147483878" r:id="rId11"/>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imes New Roman" pitchFamily="18" charset="0"/>
          <a:ea typeface="新細明體" pitchFamily="18" charset="-120"/>
        </a:defRPr>
      </a:lvl2pPr>
      <a:lvl3pPr algn="l" rtl="0" eaLnBrk="0" fontAlgn="base" hangingPunct="0">
        <a:spcBef>
          <a:spcPct val="0"/>
        </a:spcBef>
        <a:spcAft>
          <a:spcPct val="0"/>
        </a:spcAft>
        <a:defRPr kumimoji="1" sz="3600">
          <a:solidFill>
            <a:schemeClr val="tx2"/>
          </a:solidFill>
          <a:latin typeface="Times New Roman" pitchFamily="18" charset="0"/>
          <a:ea typeface="新細明體" pitchFamily="18" charset="-120"/>
        </a:defRPr>
      </a:lvl3pPr>
      <a:lvl4pPr algn="l" rtl="0" eaLnBrk="0" fontAlgn="base" hangingPunct="0">
        <a:spcBef>
          <a:spcPct val="0"/>
        </a:spcBef>
        <a:spcAft>
          <a:spcPct val="0"/>
        </a:spcAft>
        <a:defRPr kumimoji="1" sz="3600">
          <a:solidFill>
            <a:schemeClr val="tx2"/>
          </a:solidFill>
          <a:latin typeface="Times New Roman" pitchFamily="18" charset="0"/>
          <a:ea typeface="新細明體" pitchFamily="18" charset="-120"/>
        </a:defRPr>
      </a:lvl4pPr>
      <a:lvl5pPr algn="l" rtl="0" eaLnBrk="0" fontAlgn="base" hangingPunct="0">
        <a:spcBef>
          <a:spcPct val="0"/>
        </a:spcBef>
        <a:spcAft>
          <a:spcPct val="0"/>
        </a:spcAft>
        <a:defRPr kumimoji="1" sz="3600">
          <a:solidFill>
            <a:schemeClr val="tx2"/>
          </a:solidFill>
          <a:latin typeface="Times New Roman" pitchFamily="18"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2411B187-9429-4173-9B26-1389462A7915}" type="datetime1">
              <a:rPr lang="zh-TW" altLang="en-US"/>
              <a:pPr>
                <a:defRPr/>
              </a:pPr>
              <a:t>2018/1/2</a:t>
            </a:fld>
            <a:endParaRPr lang="en-US" altLang="zh-TW"/>
          </a:p>
        </p:txBody>
      </p:sp>
      <p:sp>
        <p:nvSpPr>
          <p:cNvPr id="7171"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en-US" altLang="zh-TW"/>
          </a:p>
        </p:txBody>
      </p:sp>
      <p:sp>
        <p:nvSpPr>
          <p:cNvPr id="7172"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086BE82D-2FE1-4366-844E-64191E9E2A48}" type="slidenum">
              <a:rPr lang="en-US" altLang="zh-TW"/>
              <a:pPr>
                <a:defRPr/>
              </a:pPr>
              <a:t>‹#›</a:t>
            </a:fld>
            <a:endParaRPr lang="en-US" altLang="zh-TW"/>
          </a:p>
        </p:txBody>
      </p:sp>
      <p:sp>
        <p:nvSpPr>
          <p:cNvPr id="2053"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28891" name="Picture 6" descr="emblem_200"/>
          <p:cNvPicPr>
            <a:picLocks noChangeAspect="1" noChangeArrowheads="1"/>
          </p:cNvPicPr>
          <p:nvPr/>
        </p:nvPicPr>
        <p:blipFill>
          <a:blip r:embed="rId16"/>
          <a:srcRect/>
          <a:stretch>
            <a:fillRect/>
          </a:stretch>
        </p:blipFill>
        <p:spPr bwMode="auto">
          <a:xfrm>
            <a:off x="8243888" y="187325"/>
            <a:ext cx="720725" cy="720725"/>
          </a:xfrm>
          <a:prstGeom prst="rect">
            <a:avLst/>
          </a:prstGeom>
          <a:noFill/>
          <a:ln w="9525">
            <a:noFill/>
            <a:miter lim="800000"/>
            <a:headEnd/>
            <a:tailEnd/>
          </a:ln>
        </p:spPr>
      </p:pic>
      <p:sp>
        <p:nvSpPr>
          <p:cNvPr id="2055" name="Freeform 7"/>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6" name="Freeform 8"/>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7" name="Text Box 9"/>
          <p:cNvSpPr txBox="1">
            <a:spLocks noChangeArrowheads="1"/>
          </p:cNvSpPr>
          <p:nvPr/>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2058"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000">
              <a:latin typeface="+mn-lt"/>
              <a:ea typeface="+mn-ea"/>
            </a:endParaRPr>
          </a:p>
        </p:txBody>
      </p:sp>
      <p:sp>
        <p:nvSpPr>
          <p:cNvPr id="2059"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latin typeface="Georgia" pitchFamily="18" charset="0"/>
              <a:ea typeface="+mn-ea"/>
            </a:endParaRPr>
          </a:p>
        </p:txBody>
      </p:sp>
      <p:sp>
        <p:nvSpPr>
          <p:cNvPr id="2889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8898"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graphicFrame>
        <p:nvGraphicFramePr>
          <p:cNvPr id="28885" name="Object 1237"/>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89126" r:id="rId17" imgW="4939683" imgH="3657143" progId="">
                  <p:embed/>
                </p:oleObj>
              </mc:Choice>
              <mc:Fallback>
                <p:oleObj r:id="rId17" imgW="4939683" imgH="3657143" progId="">
                  <p:embed/>
                  <p:pic>
                    <p:nvPicPr>
                      <p:cNvPr id="0" name="Picture 12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12" r:id="rId1"/>
    <p:sldLayoutId id="2147483957" r:id="rId2"/>
    <p:sldLayoutId id="2147483956" r:id="rId3"/>
    <p:sldLayoutId id="2147483955" r:id="rId4"/>
    <p:sldLayoutId id="2147483954" r:id="rId5"/>
    <p:sldLayoutId id="2147483953" r:id="rId6"/>
    <p:sldLayoutId id="2147483952" r:id="rId7"/>
    <p:sldLayoutId id="2147483951" r:id="rId8"/>
    <p:sldLayoutId id="2147483950" r:id="rId9"/>
    <p:sldLayoutId id="2147483949" r:id="rId10"/>
    <p:sldLayoutId id="2147483948" r:id="rId11"/>
    <p:sldLayoutId id="2147483947" r:id="rId12"/>
    <p:sldLayoutId id="2147483946" r:id="rId13"/>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2pPr>
      <a:lvl3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3pPr>
      <a:lvl4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4pPr>
      <a:lvl5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B2927844-B618-425F-A653-A8A4F12C2D98}" type="datetime1">
              <a:rPr lang="zh-TW" altLang="en-US"/>
              <a:pPr>
                <a:defRPr/>
              </a:pPr>
              <a:t>2018/1/2</a:t>
            </a:fld>
            <a:endParaRPr lang="zh-TW" altLang="en-US"/>
          </a:p>
        </p:txBody>
      </p:sp>
      <p:sp>
        <p:nvSpPr>
          <p:cNvPr id="409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zh-TW" altLang="en-US"/>
          </a:p>
        </p:txBody>
      </p:sp>
      <p:sp>
        <p:nvSpPr>
          <p:cNvPr id="4100"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5F9A332D-75F1-43FA-81C6-C75707697303}" type="slidenum">
              <a:rPr lang="zh-TW" altLang="en-US"/>
              <a:pPr>
                <a:defRPr/>
              </a:pPr>
              <a:t>‹#›</a:t>
            </a:fld>
            <a:endParaRPr lang="zh-TW" altLang="en-US"/>
          </a:p>
        </p:txBody>
      </p:sp>
      <p:sp>
        <p:nvSpPr>
          <p:cNvPr id="1029"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1193990" name="Picture 6" descr="emblem_200"/>
          <p:cNvPicPr>
            <a:picLocks noChangeAspect="1" noChangeArrowheads="1"/>
          </p:cNvPicPr>
          <p:nvPr/>
        </p:nvPicPr>
        <p:blipFill>
          <a:blip r:embed="rId14"/>
          <a:srcRect/>
          <a:stretch>
            <a:fillRect/>
          </a:stretch>
        </p:blipFill>
        <p:spPr bwMode="auto">
          <a:xfrm>
            <a:off x="8243888" y="187325"/>
            <a:ext cx="720725" cy="720725"/>
          </a:xfrm>
          <a:prstGeom prst="rect">
            <a:avLst/>
          </a:prstGeom>
          <a:noFill/>
          <a:ln w="9525">
            <a:noFill/>
            <a:miter lim="800000"/>
            <a:headEnd/>
            <a:tailEnd/>
          </a:ln>
        </p:spPr>
      </p:pic>
      <p:sp>
        <p:nvSpPr>
          <p:cNvPr id="1031"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1032"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500">
              <a:latin typeface="+mn-lt"/>
              <a:ea typeface="+mn-ea"/>
            </a:endParaRPr>
          </a:p>
        </p:txBody>
      </p:sp>
      <p:sp>
        <p:nvSpPr>
          <p:cNvPr id="1033"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ea typeface="+mn-ea"/>
            </a:endParaRPr>
          </a:p>
        </p:txBody>
      </p:sp>
      <p:sp>
        <p:nvSpPr>
          <p:cNvPr id="1034"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1035" name="Freeform 14"/>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新細明體" pitchFamily="18" charset="-120"/>
        </a:defRPr>
      </a:lvl2pPr>
      <a:lvl3pPr algn="l" rtl="0" eaLnBrk="0" fontAlgn="base" hangingPunct="0">
        <a:spcBef>
          <a:spcPct val="0"/>
        </a:spcBef>
        <a:spcAft>
          <a:spcPct val="0"/>
        </a:spcAft>
        <a:defRPr kumimoji="1" sz="3600">
          <a:solidFill>
            <a:schemeClr val="tx2"/>
          </a:solidFill>
          <a:latin typeface="Arial" charset="0"/>
          <a:ea typeface="新細明體" pitchFamily="18" charset="-120"/>
        </a:defRPr>
      </a:lvl3pPr>
      <a:lvl4pPr algn="l" rtl="0" eaLnBrk="0" fontAlgn="base" hangingPunct="0">
        <a:spcBef>
          <a:spcPct val="0"/>
        </a:spcBef>
        <a:spcAft>
          <a:spcPct val="0"/>
        </a:spcAft>
        <a:defRPr kumimoji="1" sz="3600">
          <a:solidFill>
            <a:schemeClr val="tx2"/>
          </a:solidFill>
          <a:latin typeface="Arial" charset="0"/>
          <a:ea typeface="新細明體" pitchFamily="18" charset="-120"/>
        </a:defRPr>
      </a:lvl4pPr>
      <a:lvl5pPr algn="l"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EE53F4C5-DA91-439D-A9F0-B244E60243C1}" type="datetime1">
              <a:rPr lang="zh-TW" altLang="en-US"/>
              <a:pPr>
                <a:defRPr/>
              </a:pPr>
              <a:t>2018/1/2</a:t>
            </a:fld>
            <a:endParaRPr lang="en-US" altLang="zh-TW"/>
          </a:p>
        </p:txBody>
      </p:sp>
      <p:sp>
        <p:nvSpPr>
          <p:cNvPr id="7171"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en-US" altLang="zh-TW"/>
          </a:p>
        </p:txBody>
      </p:sp>
      <p:sp>
        <p:nvSpPr>
          <p:cNvPr id="7172"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1AA5A640-D47C-40E9-98FD-427950F8EAB0}" type="slidenum">
              <a:rPr lang="en-US" altLang="zh-TW"/>
              <a:pPr>
                <a:defRPr/>
              </a:pPr>
              <a:t>‹#›</a:t>
            </a:fld>
            <a:endParaRPr lang="en-US" altLang="zh-TW"/>
          </a:p>
        </p:txBody>
      </p:sp>
      <p:sp>
        <p:nvSpPr>
          <p:cNvPr id="2053"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31963" name="Picture 6" descr="emblem_200"/>
          <p:cNvPicPr>
            <a:picLocks noChangeAspect="1" noChangeArrowheads="1"/>
          </p:cNvPicPr>
          <p:nvPr/>
        </p:nvPicPr>
        <p:blipFill>
          <a:blip r:embed="rId16"/>
          <a:srcRect/>
          <a:stretch>
            <a:fillRect/>
          </a:stretch>
        </p:blipFill>
        <p:spPr bwMode="auto">
          <a:xfrm>
            <a:off x="8243888" y="187325"/>
            <a:ext cx="720725" cy="720725"/>
          </a:xfrm>
          <a:prstGeom prst="rect">
            <a:avLst/>
          </a:prstGeom>
          <a:noFill/>
          <a:ln w="9525">
            <a:noFill/>
            <a:miter lim="800000"/>
            <a:headEnd/>
            <a:tailEnd/>
          </a:ln>
        </p:spPr>
      </p:pic>
      <p:sp>
        <p:nvSpPr>
          <p:cNvPr id="2055" name="Freeform 7"/>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6" name="Freeform 8"/>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7" name="Text Box 9"/>
          <p:cNvSpPr txBox="1">
            <a:spLocks noChangeArrowheads="1"/>
          </p:cNvSpPr>
          <p:nvPr/>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2058"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000">
              <a:latin typeface="+mn-lt"/>
              <a:ea typeface="+mn-ea"/>
            </a:endParaRPr>
          </a:p>
        </p:txBody>
      </p:sp>
      <p:sp>
        <p:nvSpPr>
          <p:cNvPr id="2059"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latin typeface="Georgia" pitchFamily="18" charset="0"/>
              <a:ea typeface="+mn-ea"/>
            </a:endParaRPr>
          </a:p>
        </p:txBody>
      </p:sp>
      <p:sp>
        <p:nvSpPr>
          <p:cNvPr id="31969"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1970"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graphicFrame>
        <p:nvGraphicFramePr>
          <p:cNvPr id="31957" name="Object 1237"/>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90150" r:id="rId17" imgW="4939683" imgH="3657143" progId="">
                  <p:embed/>
                </p:oleObj>
              </mc:Choice>
              <mc:Fallback>
                <p:oleObj r:id="rId17" imgW="4939683" imgH="3657143" progId="">
                  <p:embed/>
                  <p:pic>
                    <p:nvPicPr>
                      <p:cNvPr id="0" name="Picture 12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25" r:id="rId1"/>
    <p:sldLayoutId id="2147483969" r:id="rId2"/>
    <p:sldLayoutId id="2147483968" r:id="rId3"/>
    <p:sldLayoutId id="2147483967" r:id="rId4"/>
    <p:sldLayoutId id="2147483966" r:id="rId5"/>
    <p:sldLayoutId id="2147483965" r:id="rId6"/>
    <p:sldLayoutId id="2147483964" r:id="rId7"/>
    <p:sldLayoutId id="2147483963" r:id="rId8"/>
    <p:sldLayoutId id="2147483962" r:id="rId9"/>
    <p:sldLayoutId id="2147483961" r:id="rId10"/>
    <p:sldLayoutId id="2147483960" r:id="rId11"/>
    <p:sldLayoutId id="2147483959" r:id="rId12"/>
    <p:sldLayoutId id="2147483958" r:id="rId13"/>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2pPr>
      <a:lvl3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3pPr>
      <a:lvl4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4pPr>
      <a:lvl5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2A1BC390-C1B0-4042-99AF-C7D19E05FC56}" type="datetime1">
              <a:rPr lang="zh-TW" altLang="en-US">
                <a:solidFill>
                  <a:srgbClr val="000000"/>
                </a:solidFill>
              </a:rPr>
              <a:pPr>
                <a:defRPr/>
              </a:pPr>
              <a:t>2018/1/2</a:t>
            </a:fld>
            <a:endParaRPr lang="zh-TW" altLang="en-US">
              <a:solidFill>
                <a:srgbClr val="000000"/>
              </a:solidFill>
            </a:endParaRPr>
          </a:p>
        </p:txBody>
      </p:sp>
      <p:sp>
        <p:nvSpPr>
          <p:cNvPr id="409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zh-TW" altLang="en-US">
              <a:solidFill>
                <a:srgbClr val="000000"/>
              </a:solidFill>
            </a:endParaRPr>
          </a:p>
        </p:txBody>
      </p:sp>
      <p:sp>
        <p:nvSpPr>
          <p:cNvPr id="4100"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09C4D493-B5BD-4A6F-89EC-49478FD844F5}" type="slidenum">
              <a:rPr lang="zh-TW" altLang="en-US">
                <a:solidFill>
                  <a:srgbClr val="000000"/>
                </a:solidFill>
              </a:rPr>
              <a:pPr>
                <a:defRPr/>
              </a:pPr>
              <a:t>‹#›</a:t>
            </a:fld>
            <a:endParaRPr lang="zh-TW" altLang="en-US">
              <a:solidFill>
                <a:srgbClr val="000000"/>
              </a:solidFill>
            </a:endParaRPr>
          </a:p>
        </p:txBody>
      </p:sp>
      <p:sp>
        <p:nvSpPr>
          <p:cNvPr id="1029"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新細明體"/>
              </a:rPr>
              <a:t>National Taiwan University</a:t>
            </a:r>
            <a:r>
              <a:rPr kumimoji="0" lang="en-US" altLang="zh-TW" sz="2000" b="1">
                <a:solidFill>
                  <a:srgbClr val="CC6600"/>
                </a:solidFill>
                <a:ea typeface="新細明體"/>
              </a:rPr>
              <a:t> </a:t>
            </a:r>
            <a:r>
              <a:rPr kumimoji="0" lang="en-US" altLang="zh-TW" sz="2000">
                <a:solidFill>
                  <a:srgbClr val="000000"/>
                </a:solidFill>
                <a:latin typeface="Verdana" pitchFamily="34" charset="0"/>
                <a:ea typeface="新細明體"/>
              </a:rPr>
              <a:t> </a:t>
            </a:r>
          </a:p>
        </p:txBody>
      </p:sp>
      <p:pic>
        <p:nvPicPr>
          <p:cNvPr id="18438" name="Picture 6" descr="emblem_200"/>
          <p:cNvPicPr>
            <a:picLocks noChangeAspect="1" noChangeArrowheads="1"/>
          </p:cNvPicPr>
          <p:nvPr/>
        </p:nvPicPr>
        <p:blipFill>
          <a:blip r:embed="rId14"/>
          <a:srcRect/>
          <a:stretch>
            <a:fillRect/>
          </a:stretch>
        </p:blipFill>
        <p:spPr bwMode="auto">
          <a:xfrm>
            <a:off x="8243888" y="187325"/>
            <a:ext cx="720725" cy="720725"/>
          </a:xfrm>
          <a:prstGeom prst="rect">
            <a:avLst/>
          </a:prstGeom>
          <a:noFill/>
          <a:ln w="9525">
            <a:noFill/>
            <a:miter lim="800000"/>
            <a:headEnd/>
            <a:tailEnd/>
          </a:ln>
        </p:spPr>
      </p:pic>
      <p:sp>
        <p:nvSpPr>
          <p:cNvPr id="1031"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1032"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rgbClr val="006666"/>
              </a:buClr>
              <a:buSzPct val="70000"/>
              <a:buFont typeface="Wingdings" pitchFamily="2" charset="2"/>
              <a:buNone/>
              <a:defRPr/>
            </a:pPr>
            <a:endParaRPr kumimoji="0" lang="zh-TW" altLang="zh-TW" sz="2500">
              <a:solidFill>
                <a:srgbClr val="000000"/>
              </a:solidFill>
              <a:latin typeface="Times New Roman"/>
              <a:ea typeface="新細明體"/>
            </a:endParaRPr>
          </a:p>
        </p:txBody>
      </p:sp>
      <p:sp>
        <p:nvSpPr>
          <p:cNvPr id="1033"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rgbClr val="006666"/>
              </a:solidFill>
              <a:ea typeface="新細明體"/>
            </a:endParaRPr>
          </a:p>
        </p:txBody>
      </p:sp>
      <p:sp>
        <p:nvSpPr>
          <p:cNvPr id="1034"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solidFill>
                <a:srgbClr val="000000"/>
              </a:solidFill>
              <a:latin typeface="Times New Roman"/>
              <a:ea typeface="新細明體"/>
            </a:endParaRPr>
          </a:p>
        </p:txBody>
      </p:sp>
      <p:sp>
        <p:nvSpPr>
          <p:cNvPr id="1035" name="Freeform 14"/>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solidFill>
                <a:srgbClr val="000000"/>
              </a:solidFill>
              <a:latin typeface="Times New Roman"/>
              <a:ea typeface="新細明體"/>
            </a:endParaRPr>
          </a:p>
        </p:txBody>
      </p:sp>
    </p:spTree>
    <p:extLst>
      <p:ext uri="{BB962C8B-B14F-4D97-AF65-F5344CB8AC3E}">
        <p14:creationId xmlns:p14="http://schemas.microsoft.com/office/powerpoint/2010/main" val="113644305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imes New Roman" pitchFamily="18" charset="0"/>
          <a:ea typeface="新細明體" pitchFamily="18" charset="-120"/>
        </a:defRPr>
      </a:lvl2pPr>
      <a:lvl3pPr algn="l" rtl="0" eaLnBrk="0" fontAlgn="base" hangingPunct="0">
        <a:spcBef>
          <a:spcPct val="0"/>
        </a:spcBef>
        <a:spcAft>
          <a:spcPct val="0"/>
        </a:spcAft>
        <a:defRPr kumimoji="1" sz="3600">
          <a:solidFill>
            <a:schemeClr val="tx2"/>
          </a:solidFill>
          <a:latin typeface="Times New Roman" pitchFamily="18" charset="0"/>
          <a:ea typeface="新細明體" pitchFamily="18" charset="-120"/>
        </a:defRPr>
      </a:lvl3pPr>
      <a:lvl4pPr algn="l" rtl="0" eaLnBrk="0" fontAlgn="base" hangingPunct="0">
        <a:spcBef>
          <a:spcPct val="0"/>
        </a:spcBef>
        <a:spcAft>
          <a:spcPct val="0"/>
        </a:spcAft>
        <a:defRPr kumimoji="1" sz="3600">
          <a:solidFill>
            <a:schemeClr val="tx2"/>
          </a:solidFill>
          <a:latin typeface="Times New Roman" pitchFamily="18" charset="0"/>
          <a:ea typeface="新細明體" pitchFamily="18" charset="-120"/>
        </a:defRPr>
      </a:lvl4pPr>
      <a:lvl5pPr algn="l" rtl="0" eaLnBrk="0" fontAlgn="base" hangingPunct="0">
        <a:spcBef>
          <a:spcPct val="0"/>
        </a:spcBef>
        <a:spcAft>
          <a:spcPct val="0"/>
        </a:spcAft>
        <a:defRPr kumimoji="1" sz="3600">
          <a:solidFill>
            <a:schemeClr val="tx2"/>
          </a:solidFill>
          <a:latin typeface="Times New Roman" pitchFamily="18"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B50C0858-DA96-4D07-878B-920E0478CE4A}" type="datetime1">
              <a:rPr lang="zh-TW" altLang="en-US"/>
              <a:pPr>
                <a:defRPr/>
              </a:pPr>
              <a:t>2018/1/2</a:t>
            </a:fld>
            <a:endParaRPr lang="en-US" altLang="zh-TW"/>
          </a:p>
        </p:txBody>
      </p:sp>
      <p:sp>
        <p:nvSpPr>
          <p:cNvPr id="7171"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en-US" altLang="zh-TW"/>
          </a:p>
        </p:txBody>
      </p:sp>
      <p:sp>
        <p:nvSpPr>
          <p:cNvPr id="7172"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65946199-3281-4A5D-9617-DABCF398630D}" type="slidenum">
              <a:rPr lang="en-US" altLang="zh-TW"/>
              <a:pPr>
                <a:defRPr/>
              </a:pPr>
              <a:t>‹#›</a:t>
            </a:fld>
            <a:endParaRPr lang="en-US" altLang="zh-TW"/>
          </a:p>
        </p:txBody>
      </p:sp>
      <p:sp>
        <p:nvSpPr>
          <p:cNvPr id="2053"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17627" name="Picture 6" descr="emblem_200"/>
          <p:cNvPicPr>
            <a:picLocks noChangeAspect="1" noChangeArrowheads="1"/>
          </p:cNvPicPr>
          <p:nvPr/>
        </p:nvPicPr>
        <p:blipFill>
          <a:blip r:embed="rId16"/>
          <a:srcRect/>
          <a:stretch>
            <a:fillRect/>
          </a:stretch>
        </p:blipFill>
        <p:spPr bwMode="auto">
          <a:xfrm>
            <a:off x="8243888" y="187325"/>
            <a:ext cx="720725" cy="720725"/>
          </a:xfrm>
          <a:prstGeom prst="rect">
            <a:avLst/>
          </a:prstGeom>
          <a:noFill/>
          <a:ln w="9525">
            <a:noFill/>
            <a:miter lim="800000"/>
            <a:headEnd/>
            <a:tailEnd/>
          </a:ln>
        </p:spPr>
      </p:pic>
      <p:sp>
        <p:nvSpPr>
          <p:cNvPr id="2055" name="Freeform 7"/>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6" name="Freeform 8"/>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7" name="Text Box 9"/>
          <p:cNvSpPr txBox="1">
            <a:spLocks noChangeArrowheads="1"/>
          </p:cNvSpPr>
          <p:nvPr/>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2058"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000">
              <a:latin typeface="+mn-lt"/>
              <a:ea typeface="+mn-ea"/>
            </a:endParaRPr>
          </a:p>
        </p:txBody>
      </p:sp>
      <p:sp>
        <p:nvSpPr>
          <p:cNvPr id="2059"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latin typeface="Georgia" pitchFamily="18" charset="0"/>
              <a:ea typeface="+mn-ea"/>
            </a:endParaRPr>
          </a:p>
        </p:txBody>
      </p:sp>
      <p:sp>
        <p:nvSpPr>
          <p:cNvPr id="17633"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7634"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graphicFrame>
        <p:nvGraphicFramePr>
          <p:cNvPr id="17621" name="Object 1237"/>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85030" r:id="rId17" imgW="4939683" imgH="3657143" progId="">
                  <p:embed/>
                </p:oleObj>
              </mc:Choice>
              <mc:Fallback>
                <p:oleObj r:id="rId17" imgW="4939683" imgH="3657143" progId="">
                  <p:embed/>
                  <p:pic>
                    <p:nvPicPr>
                      <p:cNvPr id="0" name="Picture 12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71" r:id="rId1"/>
    <p:sldLayoutId id="2147483899" r:id="rId2"/>
    <p:sldLayoutId id="2147483898" r:id="rId3"/>
    <p:sldLayoutId id="2147483897" r:id="rId4"/>
    <p:sldLayoutId id="2147483896" r:id="rId5"/>
    <p:sldLayoutId id="2147483895" r:id="rId6"/>
    <p:sldLayoutId id="2147483894" r:id="rId7"/>
    <p:sldLayoutId id="2147483893" r:id="rId8"/>
    <p:sldLayoutId id="2147483892" r:id="rId9"/>
    <p:sldLayoutId id="2147483891" r:id="rId10"/>
    <p:sldLayoutId id="2147483890" r:id="rId11"/>
    <p:sldLayoutId id="2147483889" r:id="rId12"/>
    <p:sldLayoutId id="2147483888" r:id="rId13"/>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新細明體" pitchFamily="18" charset="-120"/>
        </a:defRPr>
      </a:lvl2pPr>
      <a:lvl3pPr algn="l" rtl="0" eaLnBrk="0" fontAlgn="base" hangingPunct="0">
        <a:spcBef>
          <a:spcPct val="0"/>
        </a:spcBef>
        <a:spcAft>
          <a:spcPct val="0"/>
        </a:spcAft>
        <a:defRPr kumimoji="1" sz="3600">
          <a:solidFill>
            <a:schemeClr val="tx2"/>
          </a:solidFill>
          <a:latin typeface="Arial" charset="0"/>
          <a:ea typeface="新細明體" pitchFamily="18" charset="-120"/>
        </a:defRPr>
      </a:lvl3pPr>
      <a:lvl4pPr algn="l" rtl="0" eaLnBrk="0" fontAlgn="base" hangingPunct="0">
        <a:spcBef>
          <a:spcPct val="0"/>
        </a:spcBef>
        <a:spcAft>
          <a:spcPct val="0"/>
        </a:spcAft>
        <a:defRPr kumimoji="1" sz="3600">
          <a:solidFill>
            <a:schemeClr val="tx2"/>
          </a:solidFill>
          <a:latin typeface="Arial" charset="0"/>
          <a:ea typeface="新細明體" pitchFamily="18" charset="-120"/>
        </a:defRPr>
      </a:lvl4pPr>
      <a:lvl5pPr algn="l"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01695CB2-C47A-41FF-B248-AAF81DF77D0B}" type="datetime1">
              <a:rPr lang="zh-TW" altLang="en-US"/>
              <a:pPr>
                <a:defRPr/>
              </a:pPr>
              <a:t>2018/1/2</a:t>
            </a:fld>
            <a:endParaRPr lang="zh-TW" altLang="en-US"/>
          </a:p>
        </p:txBody>
      </p:sp>
      <p:sp>
        <p:nvSpPr>
          <p:cNvPr id="409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zh-TW" altLang="en-US"/>
          </a:p>
        </p:txBody>
      </p:sp>
      <p:sp>
        <p:nvSpPr>
          <p:cNvPr id="4100"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E0A7E8DD-1997-4103-85B8-22DF24611275}" type="slidenum">
              <a:rPr lang="zh-TW" altLang="en-US"/>
              <a:pPr>
                <a:defRPr/>
              </a:pPr>
              <a:t>‹#›</a:t>
            </a:fld>
            <a:endParaRPr lang="zh-TW" altLang="en-US"/>
          </a:p>
        </p:txBody>
      </p:sp>
      <p:sp>
        <p:nvSpPr>
          <p:cNvPr id="1029"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1091590" name="Picture 6" descr="emblem_200"/>
          <p:cNvPicPr>
            <a:picLocks noChangeAspect="1" noChangeArrowheads="1"/>
          </p:cNvPicPr>
          <p:nvPr/>
        </p:nvPicPr>
        <p:blipFill>
          <a:blip r:embed="rId14"/>
          <a:srcRect/>
          <a:stretch>
            <a:fillRect/>
          </a:stretch>
        </p:blipFill>
        <p:spPr bwMode="auto">
          <a:xfrm>
            <a:off x="8243888" y="187325"/>
            <a:ext cx="720725" cy="720725"/>
          </a:xfrm>
          <a:prstGeom prst="rect">
            <a:avLst/>
          </a:prstGeom>
          <a:noFill/>
          <a:ln w="9525">
            <a:noFill/>
            <a:miter lim="800000"/>
            <a:headEnd/>
            <a:tailEnd/>
          </a:ln>
        </p:spPr>
      </p:pic>
      <p:sp>
        <p:nvSpPr>
          <p:cNvPr id="1031"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1032"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500">
              <a:latin typeface="+mn-lt"/>
              <a:ea typeface="+mn-ea"/>
            </a:endParaRPr>
          </a:p>
        </p:txBody>
      </p:sp>
      <p:sp>
        <p:nvSpPr>
          <p:cNvPr id="1033"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ea typeface="+mn-ea"/>
            </a:endParaRPr>
          </a:p>
        </p:txBody>
      </p:sp>
      <p:sp>
        <p:nvSpPr>
          <p:cNvPr id="1034"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1035" name="Freeform 14"/>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新細明體" pitchFamily="18" charset="-120"/>
        </a:defRPr>
      </a:lvl2pPr>
      <a:lvl3pPr algn="l" rtl="0" eaLnBrk="0" fontAlgn="base" hangingPunct="0">
        <a:spcBef>
          <a:spcPct val="0"/>
        </a:spcBef>
        <a:spcAft>
          <a:spcPct val="0"/>
        </a:spcAft>
        <a:defRPr kumimoji="1" sz="3600">
          <a:solidFill>
            <a:schemeClr val="tx2"/>
          </a:solidFill>
          <a:latin typeface="Arial" charset="0"/>
          <a:ea typeface="新細明體" pitchFamily="18" charset="-120"/>
        </a:defRPr>
      </a:lvl3pPr>
      <a:lvl4pPr algn="l" rtl="0" eaLnBrk="0" fontAlgn="base" hangingPunct="0">
        <a:spcBef>
          <a:spcPct val="0"/>
        </a:spcBef>
        <a:spcAft>
          <a:spcPct val="0"/>
        </a:spcAft>
        <a:defRPr kumimoji="1" sz="3600">
          <a:solidFill>
            <a:schemeClr val="tx2"/>
          </a:solidFill>
          <a:latin typeface="Arial" charset="0"/>
          <a:ea typeface="新細明體" pitchFamily="18" charset="-120"/>
        </a:defRPr>
      </a:lvl4pPr>
      <a:lvl5pPr algn="l"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70308A50-CDC8-4F85-9413-D3EB995FE83D}" type="datetime1">
              <a:rPr lang="zh-TW" altLang="en-US"/>
              <a:pPr>
                <a:defRPr/>
              </a:pPr>
              <a:t>2018/1/2</a:t>
            </a:fld>
            <a:endParaRPr lang="en-US" altLang="zh-TW"/>
          </a:p>
        </p:txBody>
      </p:sp>
      <p:sp>
        <p:nvSpPr>
          <p:cNvPr id="7171"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en-US" altLang="zh-TW"/>
          </a:p>
        </p:txBody>
      </p:sp>
      <p:sp>
        <p:nvSpPr>
          <p:cNvPr id="7172"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FF445D29-3D1E-4DFF-BDE6-4BBFF0BEFAF9}" type="slidenum">
              <a:rPr lang="en-US" altLang="zh-TW"/>
              <a:pPr>
                <a:defRPr/>
              </a:pPr>
              <a:t>‹#›</a:t>
            </a:fld>
            <a:endParaRPr lang="en-US" altLang="zh-TW"/>
          </a:p>
        </p:txBody>
      </p:sp>
      <p:sp>
        <p:nvSpPr>
          <p:cNvPr id="2053"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20699" name="Picture 6" descr="emblem_200"/>
          <p:cNvPicPr>
            <a:picLocks noChangeAspect="1" noChangeArrowheads="1"/>
          </p:cNvPicPr>
          <p:nvPr/>
        </p:nvPicPr>
        <p:blipFill>
          <a:blip r:embed="rId16"/>
          <a:srcRect/>
          <a:stretch>
            <a:fillRect/>
          </a:stretch>
        </p:blipFill>
        <p:spPr bwMode="auto">
          <a:xfrm>
            <a:off x="8243888" y="187325"/>
            <a:ext cx="720725" cy="720725"/>
          </a:xfrm>
          <a:prstGeom prst="rect">
            <a:avLst/>
          </a:prstGeom>
          <a:noFill/>
          <a:ln w="9525">
            <a:noFill/>
            <a:miter lim="800000"/>
            <a:headEnd/>
            <a:tailEnd/>
          </a:ln>
        </p:spPr>
      </p:pic>
      <p:sp>
        <p:nvSpPr>
          <p:cNvPr id="2055" name="Freeform 7"/>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6" name="Freeform 8"/>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7" name="Text Box 9"/>
          <p:cNvSpPr txBox="1">
            <a:spLocks noChangeArrowheads="1"/>
          </p:cNvSpPr>
          <p:nvPr/>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2058"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000">
              <a:latin typeface="+mn-lt"/>
              <a:ea typeface="+mn-ea"/>
            </a:endParaRPr>
          </a:p>
        </p:txBody>
      </p:sp>
      <p:sp>
        <p:nvSpPr>
          <p:cNvPr id="2059"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latin typeface="Georgia" pitchFamily="18" charset="0"/>
              <a:ea typeface="+mn-ea"/>
            </a:endParaRPr>
          </a:p>
        </p:txBody>
      </p:sp>
      <p:sp>
        <p:nvSpPr>
          <p:cNvPr id="20705"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706"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graphicFrame>
        <p:nvGraphicFramePr>
          <p:cNvPr id="20693" name="Object 1237"/>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86054" r:id="rId17" imgW="4939683" imgH="3657143" progId="">
                  <p:embed/>
                </p:oleObj>
              </mc:Choice>
              <mc:Fallback>
                <p:oleObj r:id="rId17" imgW="4939683" imgH="3657143" progId="">
                  <p:embed/>
                  <p:pic>
                    <p:nvPicPr>
                      <p:cNvPr id="0" name="Picture 12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84" r:id="rId1"/>
    <p:sldLayoutId id="2147483911" r:id="rId2"/>
    <p:sldLayoutId id="2147483910" r:id="rId3"/>
    <p:sldLayoutId id="2147483909" r:id="rId4"/>
    <p:sldLayoutId id="2147483908" r:id="rId5"/>
    <p:sldLayoutId id="2147483907" r:id="rId6"/>
    <p:sldLayoutId id="2147483906" r:id="rId7"/>
    <p:sldLayoutId id="2147483905" r:id="rId8"/>
    <p:sldLayoutId id="2147483904" r:id="rId9"/>
    <p:sldLayoutId id="2147483903" r:id="rId10"/>
    <p:sldLayoutId id="2147483902" r:id="rId11"/>
    <p:sldLayoutId id="2147483901" r:id="rId12"/>
    <p:sldLayoutId id="2147483900" r:id="rId13"/>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2pPr>
      <a:lvl3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3pPr>
      <a:lvl4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4pPr>
      <a:lvl5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1DB082E4-B7A1-4E86-8353-7D09D474950A}" type="datetime1">
              <a:rPr lang="zh-TW" altLang="en-US"/>
              <a:pPr>
                <a:defRPr/>
              </a:pPr>
              <a:t>2018/1/2</a:t>
            </a:fld>
            <a:endParaRPr lang="zh-TW" altLang="en-US"/>
          </a:p>
        </p:txBody>
      </p:sp>
      <p:sp>
        <p:nvSpPr>
          <p:cNvPr id="409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zh-TW" altLang="en-US"/>
          </a:p>
        </p:txBody>
      </p:sp>
      <p:sp>
        <p:nvSpPr>
          <p:cNvPr id="4100"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1D922C67-0549-48AC-8EE7-370A3745D340}" type="slidenum">
              <a:rPr lang="zh-TW" altLang="en-US"/>
              <a:pPr>
                <a:defRPr/>
              </a:pPr>
              <a:t>‹#›</a:t>
            </a:fld>
            <a:endParaRPr lang="zh-TW" altLang="en-US"/>
          </a:p>
        </p:txBody>
      </p:sp>
      <p:sp>
        <p:nvSpPr>
          <p:cNvPr id="1029"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1104902" name="Picture 6" descr="emblem_200"/>
          <p:cNvPicPr>
            <a:picLocks noChangeAspect="1" noChangeArrowheads="1"/>
          </p:cNvPicPr>
          <p:nvPr/>
        </p:nvPicPr>
        <p:blipFill>
          <a:blip r:embed="rId14"/>
          <a:srcRect/>
          <a:stretch>
            <a:fillRect/>
          </a:stretch>
        </p:blipFill>
        <p:spPr bwMode="auto">
          <a:xfrm>
            <a:off x="8243888" y="187325"/>
            <a:ext cx="720725" cy="720725"/>
          </a:xfrm>
          <a:prstGeom prst="rect">
            <a:avLst/>
          </a:prstGeom>
          <a:noFill/>
          <a:ln w="9525">
            <a:noFill/>
            <a:miter lim="800000"/>
            <a:headEnd/>
            <a:tailEnd/>
          </a:ln>
        </p:spPr>
      </p:pic>
      <p:sp>
        <p:nvSpPr>
          <p:cNvPr id="1031"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1032"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500">
              <a:latin typeface="+mn-lt"/>
              <a:ea typeface="+mn-ea"/>
            </a:endParaRPr>
          </a:p>
        </p:txBody>
      </p:sp>
      <p:sp>
        <p:nvSpPr>
          <p:cNvPr id="1033"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ea typeface="+mn-ea"/>
            </a:endParaRPr>
          </a:p>
        </p:txBody>
      </p:sp>
      <p:sp>
        <p:nvSpPr>
          <p:cNvPr id="1034"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1035" name="Freeform 14"/>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新細明體" pitchFamily="18" charset="-120"/>
        </a:defRPr>
      </a:lvl2pPr>
      <a:lvl3pPr algn="l" rtl="0" eaLnBrk="0" fontAlgn="base" hangingPunct="0">
        <a:spcBef>
          <a:spcPct val="0"/>
        </a:spcBef>
        <a:spcAft>
          <a:spcPct val="0"/>
        </a:spcAft>
        <a:defRPr kumimoji="1" sz="3600">
          <a:solidFill>
            <a:schemeClr val="tx2"/>
          </a:solidFill>
          <a:latin typeface="Arial" charset="0"/>
          <a:ea typeface="新細明體" pitchFamily="18" charset="-120"/>
        </a:defRPr>
      </a:lvl3pPr>
      <a:lvl4pPr algn="l" rtl="0" eaLnBrk="0" fontAlgn="base" hangingPunct="0">
        <a:spcBef>
          <a:spcPct val="0"/>
        </a:spcBef>
        <a:spcAft>
          <a:spcPct val="0"/>
        </a:spcAft>
        <a:defRPr kumimoji="1" sz="3600">
          <a:solidFill>
            <a:schemeClr val="tx2"/>
          </a:solidFill>
          <a:latin typeface="Arial" charset="0"/>
          <a:ea typeface="新細明體" pitchFamily="18" charset="-120"/>
        </a:defRPr>
      </a:lvl4pPr>
      <a:lvl5pPr algn="l"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E574FA3A-79C6-437C-B426-0F4FE8F9D8CE}" type="datetime1">
              <a:rPr lang="zh-TW" altLang="en-US"/>
              <a:pPr>
                <a:defRPr/>
              </a:pPr>
              <a:t>2018/1/2</a:t>
            </a:fld>
            <a:endParaRPr lang="en-US" altLang="zh-TW"/>
          </a:p>
        </p:txBody>
      </p:sp>
      <p:sp>
        <p:nvSpPr>
          <p:cNvPr id="7171"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en-US" altLang="zh-TW"/>
          </a:p>
        </p:txBody>
      </p:sp>
      <p:sp>
        <p:nvSpPr>
          <p:cNvPr id="7172"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1D1143CA-2644-4194-87C9-57D1889C5361}" type="slidenum">
              <a:rPr lang="en-US" altLang="zh-TW"/>
              <a:pPr>
                <a:defRPr/>
              </a:pPr>
              <a:t>‹#›</a:t>
            </a:fld>
            <a:endParaRPr lang="en-US" altLang="zh-TW"/>
          </a:p>
        </p:txBody>
      </p:sp>
      <p:sp>
        <p:nvSpPr>
          <p:cNvPr id="2053"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23771" name="Picture 6" descr="emblem_200"/>
          <p:cNvPicPr>
            <a:picLocks noChangeAspect="1" noChangeArrowheads="1"/>
          </p:cNvPicPr>
          <p:nvPr/>
        </p:nvPicPr>
        <p:blipFill>
          <a:blip r:embed="rId16"/>
          <a:srcRect/>
          <a:stretch>
            <a:fillRect/>
          </a:stretch>
        </p:blipFill>
        <p:spPr bwMode="auto">
          <a:xfrm>
            <a:off x="8243888" y="187325"/>
            <a:ext cx="720725" cy="720725"/>
          </a:xfrm>
          <a:prstGeom prst="rect">
            <a:avLst/>
          </a:prstGeom>
          <a:noFill/>
          <a:ln w="9525">
            <a:noFill/>
            <a:miter lim="800000"/>
            <a:headEnd/>
            <a:tailEnd/>
          </a:ln>
        </p:spPr>
      </p:pic>
      <p:sp>
        <p:nvSpPr>
          <p:cNvPr id="2055" name="Freeform 7"/>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6" name="Freeform 8"/>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7" name="Text Box 9"/>
          <p:cNvSpPr txBox="1">
            <a:spLocks noChangeArrowheads="1"/>
          </p:cNvSpPr>
          <p:nvPr/>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2058"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000">
              <a:latin typeface="+mn-lt"/>
              <a:ea typeface="+mn-ea"/>
            </a:endParaRPr>
          </a:p>
        </p:txBody>
      </p:sp>
      <p:sp>
        <p:nvSpPr>
          <p:cNvPr id="2059"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latin typeface="Georgia" pitchFamily="18" charset="0"/>
              <a:ea typeface="+mn-ea"/>
            </a:endParaRPr>
          </a:p>
        </p:txBody>
      </p:sp>
      <p:sp>
        <p:nvSpPr>
          <p:cNvPr id="2377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3778"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graphicFrame>
        <p:nvGraphicFramePr>
          <p:cNvPr id="23765" name="Object 1237"/>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87078" r:id="rId17" imgW="4939683" imgH="3657143" progId="">
                  <p:embed/>
                </p:oleObj>
              </mc:Choice>
              <mc:Fallback>
                <p:oleObj r:id="rId17" imgW="4939683" imgH="3657143" progId="">
                  <p:embed/>
                  <p:pic>
                    <p:nvPicPr>
                      <p:cNvPr id="0" name="Picture 12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97" r:id="rId1"/>
    <p:sldLayoutId id="2147483923" r:id="rId2"/>
    <p:sldLayoutId id="2147483922" r:id="rId3"/>
    <p:sldLayoutId id="2147483921" r:id="rId4"/>
    <p:sldLayoutId id="2147483920" r:id="rId5"/>
    <p:sldLayoutId id="2147483919" r:id="rId6"/>
    <p:sldLayoutId id="2147483918" r:id="rId7"/>
    <p:sldLayoutId id="2147483917" r:id="rId8"/>
    <p:sldLayoutId id="2147483916" r:id="rId9"/>
    <p:sldLayoutId id="2147483915" r:id="rId10"/>
    <p:sldLayoutId id="2147483914" r:id="rId11"/>
    <p:sldLayoutId id="2147483913" r:id="rId12"/>
    <p:sldLayoutId id="2147483912" r:id="rId13"/>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2pPr>
      <a:lvl3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3pPr>
      <a:lvl4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4pPr>
      <a:lvl5pPr algn="l" rtl="0" eaLnBrk="0" fontAlgn="base" hangingPunct="0">
        <a:spcBef>
          <a:spcPct val="0"/>
        </a:spcBef>
        <a:spcAft>
          <a:spcPct val="0"/>
        </a:spcAft>
        <a:defRPr kumimoji="1" sz="3600">
          <a:solidFill>
            <a:schemeClr val="tx2"/>
          </a:solidFill>
          <a:latin typeface="Georgia" pitchFamily="18"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BCEC3C2B-0E15-4EBB-B262-A5BD9F11E383}" type="datetime1">
              <a:rPr lang="zh-TW" altLang="en-US"/>
              <a:pPr>
                <a:defRPr/>
              </a:pPr>
              <a:t>2018/1/2</a:t>
            </a:fld>
            <a:endParaRPr lang="zh-TW" altLang="en-US"/>
          </a:p>
        </p:txBody>
      </p:sp>
      <p:sp>
        <p:nvSpPr>
          <p:cNvPr id="409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zh-TW" altLang="en-US"/>
          </a:p>
        </p:txBody>
      </p:sp>
      <p:sp>
        <p:nvSpPr>
          <p:cNvPr id="4100"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606415E1-A342-42BD-BA19-3DF175372D2A}" type="slidenum">
              <a:rPr lang="zh-TW" altLang="en-US"/>
              <a:pPr>
                <a:defRPr/>
              </a:pPr>
              <a:t>‹#›</a:t>
            </a:fld>
            <a:endParaRPr lang="zh-TW" altLang="en-US"/>
          </a:p>
        </p:txBody>
      </p:sp>
      <p:sp>
        <p:nvSpPr>
          <p:cNvPr id="1029"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1134598" name="Picture 6" descr="emblem_200"/>
          <p:cNvPicPr>
            <a:picLocks noChangeAspect="1" noChangeArrowheads="1"/>
          </p:cNvPicPr>
          <p:nvPr/>
        </p:nvPicPr>
        <p:blipFill>
          <a:blip r:embed="rId13"/>
          <a:srcRect/>
          <a:stretch>
            <a:fillRect/>
          </a:stretch>
        </p:blipFill>
        <p:spPr bwMode="auto">
          <a:xfrm>
            <a:off x="8243888" y="187325"/>
            <a:ext cx="720725" cy="720725"/>
          </a:xfrm>
          <a:prstGeom prst="rect">
            <a:avLst/>
          </a:prstGeom>
          <a:noFill/>
          <a:ln w="9525">
            <a:noFill/>
            <a:miter lim="800000"/>
            <a:headEnd/>
            <a:tailEnd/>
          </a:ln>
        </p:spPr>
      </p:pic>
      <p:sp>
        <p:nvSpPr>
          <p:cNvPr id="1031"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1032"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500">
              <a:latin typeface="+mn-lt"/>
              <a:ea typeface="+mn-ea"/>
            </a:endParaRPr>
          </a:p>
        </p:txBody>
      </p:sp>
      <p:sp>
        <p:nvSpPr>
          <p:cNvPr id="1033"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ea typeface="+mn-ea"/>
            </a:endParaRPr>
          </a:p>
        </p:txBody>
      </p:sp>
      <p:sp>
        <p:nvSpPr>
          <p:cNvPr id="1034"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1035" name="Freeform 14"/>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Tree>
  </p:cSld>
  <p:clrMap bg1="lt1" tx1="dk1" bg2="lt2" tx2="dk2" accent1="accent1" accent2="accent2" accent3="accent3" accent4="accent4" accent5="accent5" accent6="accent6" hlink="hlink" folHlink="folHlink"/>
  <p:sldLayoutIdLst>
    <p:sldLayoutId id="2147483998" r:id="rId1"/>
    <p:sldLayoutId id="2147483933" r:id="rId2"/>
    <p:sldLayoutId id="2147483932" r:id="rId3"/>
    <p:sldLayoutId id="2147483931" r:id="rId4"/>
    <p:sldLayoutId id="2147483930" r:id="rId5"/>
    <p:sldLayoutId id="2147483929" r:id="rId6"/>
    <p:sldLayoutId id="2147483928" r:id="rId7"/>
    <p:sldLayoutId id="2147483927" r:id="rId8"/>
    <p:sldLayoutId id="2147483926" r:id="rId9"/>
    <p:sldLayoutId id="2147483925" r:id="rId10"/>
    <p:sldLayoutId id="2147483924" r:id="rId11"/>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新細明體" pitchFamily="18" charset="-120"/>
        </a:defRPr>
      </a:lvl2pPr>
      <a:lvl3pPr algn="l" rtl="0" eaLnBrk="0" fontAlgn="base" hangingPunct="0">
        <a:spcBef>
          <a:spcPct val="0"/>
        </a:spcBef>
        <a:spcAft>
          <a:spcPct val="0"/>
        </a:spcAft>
        <a:defRPr kumimoji="1" sz="3600">
          <a:solidFill>
            <a:schemeClr val="tx2"/>
          </a:solidFill>
          <a:latin typeface="Arial" charset="0"/>
          <a:ea typeface="新細明體" pitchFamily="18" charset="-120"/>
        </a:defRPr>
      </a:lvl3pPr>
      <a:lvl4pPr algn="l" rtl="0" eaLnBrk="0" fontAlgn="base" hangingPunct="0">
        <a:spcBef>
          <a:spcPct val="0"/>
        </a:spcBef>
        <a:spcAft>
          <a:spcPct val="0"/>
        </a:spcAft>
        <a:defRPr kumimoji="1" sz="3600">
          <a:solidFill>
            <a:schemeClr val="tx2"/>
          </a:solidFill>
          <a:latin typeface="Arial" charset="0"/>
          <a:ea typeface="新細明體" pitchFamily="18" charset="-120"/>
        </a:defRPr>
      </a:lvl4pPr>
      <a:lvl5pPr algn="l"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32BF3EB7-D021-404A-B816-ACE422AB4F70}" type="datetime1">
              <a:rPr lang="zh-TW" altLang="en-US"/>
              <a:pPr>
                <a:defRPr/>
              </a:pPr>
              <a:t>2018/1/2</a:t>
            </a:fld>
            <a:endParaRPr lang="en-US" altLang="zh-TW"/>
          </a:p>
        </p:txBody>
      </p:sp>
      <p:sp>
        <p:nvSpPr>
          <p:cNvPr id="7171"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en-US" altLang="zh-TW"/>
          </a:p>
        </p:txBody>
      </p:sp>
      <p:sp>
        <p:nvSpPr>
          <p:cNvPr id="7172"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444A415A-DB8B-4B0C-B91A-AC44649CC4BB}" type="slidenum">
              <a:rPr lang="en-US" altLang="zh-TW"/>
              <a:pPr>
                <a:defRPr/>
              </a:pPr>
              <a:t>‹#›</a:t>
            </a:fld>
            <a:endParaRPr lang="en-US" altLang="zh-TW"/>
          </a:p>
        </p:txBody>
      </p:sp>
      <p:sp>
        <p:nvSpPr>
          <p:cNvPr id="2053"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25819" name="Picture 6" descr="emblem_200"/>
          <p:cNvPicPr>
            <a:picLocks noChangeAspect="1" noChangeArrowheads="1"/>
          </p:cNvPicPr>
          <p:nvPr/>
        </p:nvPicPr>
        <p:blipFill>
          <a:blip r:embed="rId16"/>
          <a:srcRect/>
          <a:stretch>
            <a:fillRect/>
          </a:stretch>
        </p:blipFill>
        <p:spPr bwMode="auto">
          <a:xfrm>
            <a:off x="8243888" y="187325"/>
            <a:ext cx="720725" cy="720725"/>
          </a:xfrm>
          <a:prstGeom prst="rect">
            <a:avLst/>
          </a:prstGeom>
          <a:noFill/>
          <a:ln w="9525">
            <a:noFill/>
            <a:miter lim="800000"/>
            <a:headEnd/>
            <a:tailEnd/>
          </a:ln>
        </p:spPr>
      </p:pic>
      <p:sp>
        <p:nvSpPr>
          <p:cNvPr id="2055" name="Freeform 7"/>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6" name="Freeform 8"/>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2057" name="Text Box 9"/>
          <p:cNvSpPr txBox="1">
            <a:spLocks noChangeArrowheads="1"/>
          </p:cNvSpPr>
          <p:nvPr/>
        </p:nvSpPr>
        <p:spPr bwMode="auto">
          <a:xfrm>
            <a:off x="0" y="6381750"/>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2058"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000">
              <a:latin typeface="+mn-lt"/>
              <a:ea typeface="+mn-ea"/>
            </a:endParaRPr>
          </a:p>
        </p:txBody>
      </p:sp>
      <p:sp>
        <p:nvSpPr>
          <p:cNvPr id="2059"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latin typeface="Georgia" pitchFamily="18" charset="0"/>
              <a:ea typeface="+mn-ea"/>
            </a:endParaRPr>
          </a:p>
        </p:txBody>
      </p:sp>
      <p:sp>
        <p:nvSpPr>
          <p:cNvPr id="25825"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5826"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graphicFrame>
        <p:nvGraphicFramePr>
          <p:cNvPr id="25813" name="Object 1237"/>
          <p:cNvGraphicFramePr>
            <a:graphicFrameLocks noChangeAspect="1"/>
          </p:cNvGraphicFramePr>
          <p:nvPr/>
        </p:nvGraphicFramePr>
        <p:xfrm>
          <a:off x="6804025" y="5897563"/>
          <a:ext cx="1296988" cy="960437"/>
        </p:xfrm>
        <a:graphic>
          <a:graphicData uri="http://schemas.openxmlformats.org/presentationml/2006/ole">
            <mc:AlternateContent xmlns:mc="http://schemas.openxmlformats.org/markup-compatibility/2006">
              <mc:Choice xmlns:v="urn:schemas-microsoft-com:vml" Requires="v">
                <p:oleObj spid="_x0000_s1488102" r:id="rId17" imgW="4939683" imgH="3657143" progId="">
                  <p:embed/>
                </p:oleObj>
              </mc:Choice>
              <mc:Fallback>
                <p:oleObj r:id="rId17" imgW="4939683" imgH="3657143" progId="">
                  <p:embed/>
                  <p:pic>
                    <p:nvPicPr>
                      <p:cNvPr id="0" name="Picture 12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5897563"/>
                        <a:ext cx="1296988" cy="96043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99" r:id="rId1"/>
    <p:sldLayoutId id="2147483945" r:id="rId2"/>
    <p:sldLayoutId id="2147483944" r:id="rId3"/>
    <p:sldLayoutId id="2147483943" r:id="rId4"/>
    <p:sldLayoutId id="2147483942" r:id="rId5"/>
    <p:sldLayoutId id="2147483941" r:id="rId6"/>
    <p:sldLayoutId id="2147483940" r:id="rId7"/>
    <p:sldLayoutId id="2147483939" r:id="rId8"/>
    <p:sldLayoutId id="2147483938" r:id="rId9"/>
    <p:sldLayoutId id="2147483937" r:id="rId10"/>
    <p:sldLayoutId id="2147483936" r:id="rId11"/>
    <p:sldLayoutId id="2147483935" r:id="rId12"/>
    <p:sldLayoutId id="2147483934" r:id="rId13"/>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新細明體" pitchFamily="18" charset="-120"/>
        </a:defRPr>
      </a:lvl2pPr>
      <a:lvl3pPr algn="l" rtl="0" eaLnBrk="0" fontAlgn="base" hangingPunct="0">
        <a:spcBef>
          <a:spcPct val="0"/>
        </a:spcBef>
        <a:spcAft>
          <a:spcPct val="0"/>
        </a:spcAft>
        <a:defRPr kumimoji="1" sz="3600">
          <a:solidFill>
            <a:schemeClr val="tx2"/>
          </a:solidFill>
          <a:latin typeface="Arial" charset="0"/>
          <a:ea typeface="新細明體" pitchFamily="18" charset="-120"/>
        </a:defRPr>
      </a:lvl3pPr>
      <a:lvl4pPr algn="l" rtl="0" eaLnBrk="0" fontAlgn="base" hangingPunct="0">
        <a:spcBef>
          <a:spcPct val="0"/>
        </a:spcBef>
        <a:spcAft>
          <a:spcPct val="0"/>
        </a:spcAft>
        <a:defRPr kumimoji="1" sz="3600">
          <a:solidFill>
            <a:schemeClr val="tx2"/>
          </a:solidFill>
          <a:latin typeface="Arial" charset="0"/>
          <a:ea typeface="新細明體" pitchFamily="18" charset="-120"/>
        </a:defRPr>
      </a:lvl4pPr>
      <a:lvl5pPr algn="l"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Georgi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n-lt"/>
                <a:ea typeface="+mn-ea"/>
              </a:defRPr>
            </a:lvl1pPr>
          </a:lstStyle>
          <a:p>
            <a:pPr>
              <a:defRPr/>
            </a:pPr>
            <a:fld id="{129B1BDD-B4F0-44C9-B890-7C7678C93D1D}" type="datetime1">
              <a:rPr lang="zh-TW" altLang="en-US"/>
              <a:pPr>
                <a:defRPr/>
              </a:pPr>
              <a:t>2018/1/2</a:t>
            </a:fld>
            <a:endParaRPr lang="zh-TW" altLang="en-US"/>
          </a:p>
        </p:txBody>
      </p:sp>
      <p:sp>
        <p:nvSpPr>
          <p:cNvPr id="409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n-lt"/>
                <a:ea typeface="+mn-ea"/>
              </a:defRPr>
            </a:lvl1pPr>
          </a:lstStyle>
          <a:p>
            <a:pPr>
              <a:defRPr/>
            </a:pPr>
            <a:endParaRPr lang="zh-TW" altLang="en-US"/>
          </a:p>
        </p:txBody>
      </p:sp>
      <p:sp>
        <p:nvSpPr>
          <p:cNvPr id="4100"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200">
                <a:latin typeface="+mn-lt"/>
                <a:ea typeface="+mn-ea"/>
              </a:defRPr>
            </a:lvl1pPr>
          </a:lstStyle>
          <a:p>
            <a:pPr>
              <a:defRPr/>
            </a:pPr>
            <a:fld id="{69FFFD03-686B-41ED-A5C3-ED80FCAE086D}" type="slidenum">
              <a:rPr lang="zh-TW" altLang="en-US"/>
              <a:pPr>
                <a:defRPr/>
              </a:pPr>
              <a:t>‹#›</a:t>
            </a:fld>
            <a:endParaRPr lang="zh-TW" altLang="en-US"/>
          </a:p>
        </p:txBody>
      </p:sp>
      <p:sp>
        <p:nvSpPr>
          <p:cNvPr id="1029" name="Rectangle 5"/>
          <p:cNvSpPr>
            <a:spLocks noChangeArrowheads="1"/>
          </p:cNvSpPr>
          <p:nvPr/>
        </p:nvSpPr>
        <p:spPr bwMode="auto">
          <a:xfrm>
            <a:off x="107950" y="6021388"/>
            <a:ext cx="2917825" cy="396875"/>
          </a:xfrm>
          <a:prstGeom prst="rect">
            <a:avLst/>
          </a:prstGeom>
          <a:noFill/>
          <a:ln>
            <a:noFill/>
          </a:ln>
          <a:extLst/>
        </p:spPr>
        <p:txBody>
          <a:bodyPr wrap="none" anchor="ctr">
            <a:spAutoFit/>
          </a:bodyPr>
          <a:lstStyle/>
          <a:p>
            <a:pPr fontAlgn="auto">
              <a:spcBef>
                <a:spcPts val="0"/>
              </a:spcBef>
              <a:spcAft>
                <a:spcPts val="0"/>
              </a:spcAft>
              <a:defRPr/>
            </a:pPr>
            <a:r>
              <a:rPr kumimoji="0" lang="en-US" altLang="zh-TW" sz="2000" b="1">
                <a:solidFill>
                  <a:srgbClr val="CC6600"/>
                </a:solidFill>
                <a:latin typeface="Monotype Corsiva" pitchFamily="66" charset="0"/>
                <a:ea typeface="+mn-ea"/>
              </a:rPr>
              <a:t>National Taiwan University</a:t>
            </a:r>
            <a:r>
              <a:rPr kumimoji="0" lang="en-US" altLang="zh-TW" sz="2000" b="1">
                <a:solidFill>
                  <a:srgbClr val="CC6600"/>
                </a:solidFill>
                <a:ea typeface="+mn-ea"/>
              </a:rPr>
              <a:t> </a:t>
            </a:r>
            <a:r>
              <a:rPr kumimoji="0" lang="en-US" altLang="zh-TW" sz="2000">
                <a:latin typeface="Verdana" pitchFamily="34" charset="0"/>
                <a:ea typeface="+mn-ea"/>
              </a:rPr>
              <a:t> </a:t>
            </a:r>
          </a:p>
        </p:txBody>
      </p:sp>
      <p:pic>
        <p:nvPicPr>
          <p:cNvPr id="1163270" name="Picture 6" descr="emblem_200"/>
          <p:cNvPicPr>
            <a:picLocks noChangeAspect="1" noChangeArrowheads="1"/>
          </p:cNvPicPr>
          <p:nvPr/>
        </p:nvPicPr>
        <p:blipFill>
          <a:blip r:embed="rId14"/>
          <a:srcRect/>
          <a:stretch>
            <a:fillRect/>
          </a:stretch>
        </p:blipFill>
        <p:spPr bwMode="auto">
          <a:xfrm>
            <a:off x="8243888" y="187325"/>
            <a:ext cx="720725" cy="720725"/>
          </a:xfrm>
          <a:prstGeom prst="rect">
            <a:avLst/>
          </a:prstGeom>
          <a:noFill/>
          <a:ln w="9525">
            <a:noFill/>
            <a:miter lim="800000"/>
            <a:headEnd/>
            <a:tailEnd/>
          </a:ln>
        </p:spPr>
      </p:pic>
      <p:sp>
        <p:nvSpPr>
          <p:cNvPr id="1031" name="Text Box 9"/>
          <p:cNvSpPr txBox="1">
            <a:spLocks noChangeArrowheads="1"/>
          </p:cNvSpPr>
          <p:nvPr/>
        </p:nvSpPr>
        <p:spPr bwMode="auto">
          <a:xfrm>
            <a:off x="107950" y="6308725"/>
            <a:ext cx="4176713" cy="284163"/>
          </a:xfrm>
          <a:prstGeom prst="rect">
            <a:avLst/>
          </a:prstGeom>
          <a:noFill/>
          <a:ln>
            <a:noFill/>
          </a:ln>
          <a:extLst/>
        </p:spPr>
        <p:txBody>
          <a:bodyPr>
            <a:spAutoFit/>
          </a:bodyPr>
          <a:lstStyle>
            <a:lvl1pPr defTabSz="762000" eaLnBrk="0" hangingPunct="0">
              <a:defRPr kumimoji="1" sz="2400">
                <a:solidFill>
                  <a:schemeClr val="tx1"/>
                </a:solidFill>
                <a:latin typeface="Times New Roman" pitchFamily="18" charset="0"/>
                <a:ea typeface="新細明體" pitchFamily="18" charset="-120"/>
              </a:defRPr>
            </a:lvl1pPr>
            <a:lvl2pPr marL="742950" indent="-285750" defTabSz="762000" eaLnBrk="0" hangingPunct="0">
              <a:defRPr kumimoji="1" sz="2400">
                <a:solidFill>
                  <a:schemeClr val="tx1"/>
                </a:solidFill>
                <a:latin typeface="Times New Roman" pitchFamily="18" charset="0"/>
                <a:ea typeface="新細明體" pitchFamily="18" charset="-120"/>
              </a:defRPr>
            </a:lvl2pPr>
            <a:lvl3pPr marL="1143000" indent="-228600" defTabSz="762000" eaLnBrk="0" hangingPunct="0">
              <a:defRPr kumimoji="1" sz="2400">
                <a:solidFill>
                  <a:schemeClr val="tx1"/>
                </a:solidFill>
                <a:latin typeface="Times New Roman" pitchFamily="18" charset="0"/>
                <a:ea typeface="新細明體" pitchFamily="18" charset="-120"/>
              </a:defRPr>
            </a:lvl3pPr>
            <a:lvl4pPr marL="1600200" indent="-228600" defTabSz="762000" eaLnBrk="0" hangingPunct="0">
              <a:defRPr kumimoji="1" sz="2400">
                <a:solidFill>
                  <a:schemeClr val="tx1"/>
                </a:solidFill>
                <a:latin typeface="Times New Roman" pitchFamily="18" charset="0"/>
                <a:ea typeface="新細明體" pitchFamily="18" charset="-120"/>
              </a:defRPr>
            </a:lvl4pPr>
            <a:lvl5pPr marL="2057400" indent="-228600" defTabSz="762000" eaLnBrk="0" hangingPunct="0">
              <a:defRPr kumimoji="1"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auto" hangingPunct="1">
              <a:lnSpc>
                <a:spcPct val="90000"/>
              </a:lnSpc>
              <a:spcBef>
                <a:spcPts val="0"/>
              </a:spcBef>
              <a:spcAft>
                <a:spcPts val="0"/>
              </a:spcAft>
              <a:defRPr/>
            </a:pPr>
            <a:r>
              <a:rPr kumimoji="0" lang="en-US" altLang="zh-TW" sz="1400" b="1" smtClean="0">
                <a:solidFill>
                  <a:srgbClr val="CC6600"/>
                </a:solidFill>
                <a:latin typeface="Monotype Corsiva" pitchFamily="66" charset="0"/>
                <a:sym typeface="Symbol" pitchFamily="18" charset="2"/>
              </a:rPr>
              <a:t>Department of Computer Science and Information Engineering </a:t>
            </a:r>
          </a:p>
        </p:txBody>
      </p:sp>
      <p:sp>
        <p:nvSpPr>
          <p:cNvPr id="1032" name="Rectangle 10"/>
          <p:cNvSpPr>
            <a:spLocks noChangeArrowheads="1"/>
          </p:cNvSpPr>
          <p:nvPr/>
        </p:nvSpPr>
        <p:spPr bwMode="auto">
          <a:xfrm>
            <a:off x="457200" y="1600200"/>
            <a:ext cx="8291513" cy="4525963"/>
          </a:xfrm>
          <a:prstGeom prst="rect">
            <a:avLst/>
          </a:prstGeom>
          <a:noFill/>
          <a:ln>
            <a:noFill/>
          </a:ln>
          <a:extLst/>
        </p:spPr>
        <p:txBody>
          <a:bodyPr/>
          <a:lstStyle/>
          <a:p>
            <a:pPr marL="342900" indent="-342900" fontAlgn="auto">
              <a:spcBef>
                <a:spcPct val="20000"/>
              </a:spcBef>
              <a:spcAft>
                <a:spcPts val="0"/>
              </a:spcAft>
              <a:buClr>
                <a:schemeClr val="tx2"/>
              </a:buClr>
              <a:buSzPct val="70000"/>
              <a:buFont typeface="Wingdings" pitchFamily="2" charset="2"/>
              <a:buNone/>
              <a:defRPr/>
            </a:pPr>
            <a:endParaRPr kumimoji="0" lang="zh-TW" altLang="zh-TW" sz="2500">
              <a:latin typeface="+mn-lt"/>
              <a:ea typeface="+mn-ea"/>
            </a:endParaRPr>
          </a:p>
        </p:txBody>
      </p:sp>
      <p:sp>
        <p:nvSpPr>
          <p:cNvPr id="1033" name="Rectangle 11"/>
          <p:cNvSpPr>
            <a:spLocks noChangeArrowheads="1"/>
          </p:cNvSpPr>
          <p:nvPr/>
        </p:nvSpPr>
        <p:spPr bwMode="auto">
          <a:xfrm>
            <a:off x="457200" y="274638"/>
            <a:ext cx="7643813" cy="1143000"/>
          </a:xfrm>
          <a:prstGeom prst="rect">
            <a:avLst/>
          </a:prstGeom>
          <a:noFill/>
          <a:ln>
            <a:noFill/>
          </a:ln>
          <a:extLst/>
        </p:spPr>
        <p:txBody>
          <a:bodyPr/>
          <a:lstStyle/>
          <a:p>
            <a:pPr fontAlgn="auto">
              <a:spcBef>
                <a:spcPts val="0"/>
              </a:spcBef>
              <a:spcAft>
                <a:spcPts val="0"/>
              </a:spcAft>
              <a:defRPr/>
            </a:pPr>
            <a:endParaRPr kumimoji="0" lang="zh-TW" altLang="zh-TW" sz="3600">
              <a:solidFill>
                <a:schemeClr val="tx2"/>
              </a:solidFill>
              <a:ea typeface="+mn-ea"/>
            </a:endParaRPr>
          </a:p>
        </p:txBody>
      </p:sp>
      <p:sp>
        <p:nvSpPr>
          <p:cNvPr id="1034" name="Freeform 13"/>
          <p:cNvSpPr>
            <a:spLocks/>
          </p:cNvSpPr>
          <p:nvPr/>
        </p:nvSpPr>
        <p:spPr bwMode="auto">
          <a:xfrm>
            <a:off x="211138" y="14288"/>
            <a:ext cx="8721725" cy="168275"/>
          </a:xfrm>
          <a:custGeom>
            <a:avLst/>
            <a:gdLst>
              <a:gd name="T0" fmla="*/ 0 w 5495"/>
              <a:gd name="T1" fmla="*/ 0 h 106"/>
              <a:gd name="T2" fmla="*/ 2147483647 w 5495"/>
              <a:gd name="T3" fmla="*/ 0 h 106"/>
              <a:gd name="T4" fmla="*/ 2147483647 w 5495"/>
              <a:gd name="T5" fmla="*/ 2147483647 h 106"/>
              <a:gd name="T6" fmla="*/ 0 w 5495"/>
              <a:gd name="T7" fmla="*/ 2147483647 h 106"/>
              <a:gd name="T8" fmla="*/ 0 w 549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5" h="106">
                <a:moveTo>
                  <a:pt x="0" y="0"/>
                </a:moveTo>
                <a:lnTo>
                  <a:pt x="5494" y="0"/>
                </a:lnTo>
                <a:lnTo>
                  <a:pt x="5494" y="105"/>
                </a:lnTo>
                <a:lnTo>
                  <a:pt x="0" y="105"/>
                </a:lnTo>
                <a:lnTo>
                  <a:pt x="0" y="0"/>
                </a:lnTo>
              </a:path>
            </a:pathLst>
          </a:custGeom>
          <a:gradFill rotWithShape="1">
            <a:gsLst>
              <a:gs pos="0">
                <a:srgbClr val="FFF0B2"/>
              </a:gs>
              <a:gs pos="100000">
                <a:srgbClr val="FFCC00"/>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1035" name="Freeform 14"/>
          <p:cNvSpPr>
            <a:spLocks/>
          </p:cNvSpPr>
          <p:nvPr/>
        </p:nvSpPr>
        <p:spPr bwMode="auto">
          <a:xfrm>
            <a:off x="395288" y="6524625"/>
            <a:ext cx="6264275" cy="144463"/>
          </a:xfrm>
          <a:custGeom>
            <a:avLst/>
            <a:gdLst>
              <a:gd name="T0" fmla="*/ 0 w 4654"/>
              <a:gd name="T1" fmla="*/ 0 h 106"/>
              <a:gd name="T2" fmla="*/ 2147483647 w 4654"/>
              <a:gd name="T3" fmla="*/ 0 h 106"/>
              <a:gd name="T4" fmla="*/ 2147483647 w 4654"/>
              <a:gd name="T5" fmla="*/ 2147483647 h 106"/>
              <a:gd name="T6" fmla="*/ 0 w 4654"/>
              <a:gd name="T7" fmla="*/ 2147483647 h 106"/>
              <a:gd name="T8" fmla="*/ 0 w 4654"/>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4" h="106">
                <a:moveTo>
                  <a:pt x="0" y="0"/>
                </a:moveTo>
                <a:lnTo>
                  <a:pt x="4653" y="0"/>
                </a:lnTo>
                <a:lnTo>
                  <a:pt x="4653" y="105"/>
                </a:lnTo>
                <a:lnTo>
                  <a:pt x="0" y="105"/>
                </a:lnTo>
                <a:lnTo>
                  <a:pt x="0" y="0"/>
                </a:lnTo>
              </a:path>
            </a:pathLst>
          </a:custGeom>
          <a:gradFill rotWithShape="1">
            <a:gsLst>
              <a:gs pos="0">
                <a:srgbClr val="FFCC00"/>
              </a:gs>
              <a:gs pos="100000">
                <a:srgbClr val="FFF0B2"/>
              </a:gs>
            </a:gsLst>
            <a:lin ang="0" scaled="1"/>
          </a:gradFill>
          <a:ln>
            <a:noFill/>
          </a:ln>
          <a:extLst/>
        </p:spPr>
        <p:txBody>
          <a:bodyPr/>
          <a:lstStyle/>
          <a:p>
            <a:pPr fontAlgn="auto">
              <a:spcBef>
                <a:spcPts val="0"/>
              </a:spcBef>
              <a:spcAft>
                <a:spcPts val="0"/>
              </a:spcAft>
              <a:defRPr/>
            </a:pPr>
            <a:endParaRPr kumimoji="0" lang="zh-TW" altLang="en-US">
              <a:latin typeface="+mn-lt"/>
              <a:ea typeface="+mn-ea"/>
            </a:endParaRPr>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新細明體" pitchFamily="18" charset="-120"/>
        </a:defRPr>
      </a:lvl2pPr>
      <a:lvl3pPr algn="l" rtl="0" eaLnBrk="0" fontAlgn="base" hangingPunct="0">
        <a:spcBef>
          <a:spcPct val="0"/>
        </a:spcBef>
        <a:spcAft>
          <a:spcPct val="0"/>
        </a:spcAft>
        <a:defRPr kumimoji="1" sz="3600">
          <a:solidFill>
            <a:schemeClr val="tx2"/>
          </a:solidFill>
          <a:latin typeface="Arial" charset="0"/>
          <a:ea typeface="新細明體" pitchFamily="18" charset="-120"/>
        </a:defRPr>
      </a:lvl3pPr>
      <a:lvl4pPr algn="l" rtl="0" eaLnBrk="0" fontAlgn="base" hangingPunct="0">
        <a:spcBef>
          <a:spcPct val="0"/>
        </a:spcBef>
        <a:spcAft>
          <a:spcPct val="0"/>
        </a:spcAft>
        <a:defRPr kumimoji="1" sz="3600">
          <a:solidFill>
            <a:schemeClr val="tx2"/>
          </a:solidFill>
          <a:latin typeface="Arial" charset="0"/>
          <a:ea typeface="新細明體" pitchFamily="18" charset="-120"/>
        </a:defRPr>
      </a:lvl4pPr>
      <a:lvl5pPr algn="l"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36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36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36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1.png"/><Relationship Id="rId1" Type="http://schemas.openxmlformats.org/officeDocument/2006/relationships/slideLayout" Target="../slideLayouts/slideLayout15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150.xml"/><Relationship Id="rId5" Type="http://schemas.openxmlformats.org/officeDocument/2006/relationships/image" Target="../media/image180.png"/><Relationship Id="rId4" Type="http://schemas.openxmlformats.org/officeDocument/2006/relationships/image" Target="../media/image17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0.xml"/></Relationships>
</file>

<file path=ppt/slides/_rels/slide1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50.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5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150.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0.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150.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150.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0.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5" name="標題 1"/>
          <p:cNvSpPr>
            <a:spLocks noGrp="1"/>
          </p:cNvSpPr>
          <p:nvPr>
            <p:ph type="ctrTitle"/>
          </p:nvPr>
        </p:nvSpPr>
        <p:spPr bwMode="auto">
          <a:xfrm>
            <a:off x="251424" y="1628760"/>
            <a:ext cx="8641152"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b="1" dirty="0"/>
              <a:t>Improved Algorithmic Complexity for the 3SEQ Recombination Detection Algorithm</a:t>
            </a:r>
            <a:endParaRPr lang="zh-TW" altLang="en-US" b="1" dirty="0" smtClean="0">
              <a:cs typeface="Times New Roman"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303391086"/>
              </p:ext>
            </p:extLst>
          </p:nvPr>
        </p:nvGraphicFramePr>
        <p:xfrm>
          <a:off x="1159715" y="3609024"/>
          <a:ext cx="6840253" cy="1889760"/>
        </p:xfrm>
        <a:graphic>
          <a:graphicData uri="http://schemas.openxmlformats.org/drawingml/2006/table">
            <a:tbl>
              <a:tblPr firstRow="1" bandRow="1">
                <a:tableStyleId>{2D5ABB26-0587-4C30-8999-92F81FD0307C}</a:tableStyleId>
              </a:tblPr>
              <a:tblGrid>
                <a:gridCol w="2280084">
                  <a:extLst>
                    <a:ext uri="{9D8B030D-6E8A-4147-A177-3AD203B41FA5}">
                      <a16:colId xmlns:a16="http://schemas.microsoft.com/office/drawing/2014/main" xmlns="" val="20000"/>
                    </a:ext>
                  </a:extLst>
                </a:gridCol>
                <a:gridCol w="332031">
                  <a:extLst>
                    <a:ext uri="{9D8B030D-6E8A-4147-A177-3AD203B41FA5}">
                      <a16:colId xmlns:a16="http://schemas.microsoft.com/office/drawing/2014/main" xmlns="" val="20001"/>
                    </a:ext>
                  </a:extLst>
                </a:gridCol>
                <a:gridCol w="4228138">
                  <a:extLst>
                    <a:ext uri="{9D8B030D-6E8A-4147-A177-3AD203B41FA5}">
                      <a16:colId xmlns:a16="http://schemas.microsoft.com/office/drawing/2014/main" xmlns="" val="20002"/>
                    </a:ext>
                  </a:extLst>
                </a:gridCol>
              </a:tblGrid>
              <a:tr h="239958">
                <a:tc>
                  <a:txBody>
                    <a:bodyPr/>
                    <a:lstStyle/>
                    <a:p>
                      <a:pPr algn="r"/>
                      <a:r>
                        <a:rPr kumimoji="1" lang="en-US" altLang="zh-TW" sz="2900" b="0" i="0" u="none" strike="noStrike" kern="0" cap="none" spc="0" normalizeH="0" baseline="0" noProof="0" dirty="0" smtClean="0">
                          <a:ln>
                            <a:noFill/>
                          </a:ln>
                          <a:solidFill>
                            <a:srgbClr val="000000">
                              <a:tint val="75000"/>
                            </a:srgbClr>
                          </a:solidFill>
                          <a:effectLst/>
                          <a:uLnTx/>
                          <a:uFillTx/>
                          <a:latin typeface="Times New Roman" pitchFamily="18" charset="0"/>
                          <a:ea typeface="+mn-ea"/>
                          <a:cs typeface="Times New Roman" pitchFamily="18" charset="0"/>
                        </a:rPr>
                        <a:t>Speaker</a:t>
                      </a:r>
                      <a:endParaRPr lang="zh-TW" altLang="en-US" dirty="0"/>
                    </a:p>
                  </a:txBody>
                  <a:tcPr/>
                </a:tc>
                <a:tc>
                  <a:txBody>
                    <a:bodyPr/>
                    <a:lstStyle/>
                    <a:p>
                      <a:pPr algn="ctr"/>
                      <a:r>
                        <a:rPr kumimoji="1" lang="en-US" altLang="zh-TW" sz="2900" b="0" i="0" u="none" strike="noStrike" kern="0" cap="none" spc="0" normalizeH="0" baseline="0" noProof="0" dirty="0" smtClean="0">
                          <a:ln>
                            <a:noFill/>
                          </a:ln>
                          <a:solidFill>
                            <a:srgbClr val="000000">
                              <a:tint val="75000"/>
                            </a:srgbClr>
                          </a:solidFill>
                          <a:effectLst/>
                          <a:uLnTx/>
                          <a:uFillTx/>
                          <a:latin typeface="Times New Roman" pitchFamily="18" charset="0"/>
                          <a:ea typeface="+mn-ea"/>
                          <a:cs typeface="Times New Roman" pitchFamily="18" charset="0"/>
                        </a:rPr>
                        <a:t>:</a:t>
                      </a:r>
                      <a:endParaRPr lang="zh-TW" altLang="en-US" dirty="0"/>
                    </a:p>
                  </a:txBody>
                  <a:tcPr/>
                </a:tc>
                <a:tc>
                  <a:txBody>
                    <a:bodyPr/>
                    <a:lstStyle/>
                    <a:p>
                      <a:pPr marL="0" marR="0" lvl="0" indent="0" algn="l" defTabSz="914400" rtl="0" eaLnBrk="1" fontAlgn="base" latinLnBrk="0" hangingPunct="1">
                        <a:lnSpc>
                          <a:spcPct val="100000"/>
                        </a:lnSpc>
                        <a:spcBef>
                          <a:spcPct val="20000"/>
                        </a:spcBef>
                        <a:spcAft>
                          <a:spcPct val="0"/>
                        </a:spcAft>
                        <a:buClr>
                          <a:srgbClr val="006666"/>
                        </a:buClr>
                        <a:buSzPct val="70000"/>
                        <a:buFont typeface="Wingdings" pitchFamily="2" charset="2"/>
                        <a:buNone/>
                        <a:tabLst/>
                        <a:defRPr/>
                      </a:pPr>
                      <a:r>
                        <a:rPr lang="zh-TW" altLang="en-US" sz="2800" b="0" i="0" u="none" strike="noStrike" kern="1200" dirty="0" smtClean="0">
                          <a:solidFill>
                            <a:schemeClr val="tx1"/>
                          </a:solidFill>
                          <a:effectLst/>
                          <a:latin typeface="+mn-lt"/>
                          <a:ea typeface="+mn-ea"/>
                          <a:cs typeface="+mn-cs"/>
                        </a:rPr>
                        <a:t>樂正、張耿健、張馭荃、葉光哲</a:t>
                      </a:r>
                      <a:endParaRPr kumimoji="1" lang="en-US" altLang="zh-TW" sz="2800" b="0" i="0" u="none" strike="noStrike" kern="0" cap="none" spc="0" normalizeH="0" baseline="0" noProof="0" dirty="0" smtClean="0">
                        <a:ln>
                          <a:noFill/>
                        </a:ln>
                        <a:solidFill>
                          <a:srgbClr val="000000">
                            <a:tint val="75000"/>
                          </a:srgbClr>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0"/>
                  </a:ext>
                </a:extLst>
              </a:tr>
              <a:tr h="809001">
                <a:tc>
                  <a:txBody>
                    <a:bodyPr/>
                    <a:lstStyle/>
                    <a:p>
                      <a:pPr algn="r"/>
                      <a:r>
                        <a:rPr kumimoji="1" lang="en-US" altLang="zh-TW" sz="2900" b="0" i="0" u="none" strike="noStrike" kern="0" cap="none" spc="0" normalizeH="0" baseline="0" noProof="0" dirty="0" smtClean="0">
                          <a:ln>
                            <a:noFill/>
                          </a:ln>
                          <a:solidFill>
                            <a:srgbClr val="898989"/>
                          </a:solidFill>
                          <a:effectLst/>
                          <a:uLnTx/>
                          <a:uFillTx/>
                          <a:latin typeface="Times New Roman" pitchFamily="18" charset="0"/>
                          <a:ea typeface="+mn-ea"/>
                          <a:cs typeface="Times New Roman" pitchFamily="18" charset="0"/>
                        </a:rPr>
                        <a:t>Author</a:t>
                      </a:r>
                      <a:endParaRPr lang="zh-TW" altLang="en-US" dirty="0"/>
                    </a:p>
                  </a:txBody>
                  <a:tcPr/>
                </a:tc>
                <a:tc>
                  <a:txBody>
                    <a:bodyPr/>
                    <a:lstStyle/>
                    <a:p>
                      <a:pPr algn="ctr"/>
                      <a:r>
                        <a:rPr kumimoji="1" lang="en-US" altLang="zh-TW" sz="2900" b="0" i="0" u="none" strike="noStrike" kern="0" cap="none" spc="0" normalizeH="0" baseline="0" noProof="0" dirty="0" smtClean="0">
                          <a:ln>
                            <a:noFill/>
                          </a:ln>
                          <a:solidFill>
                            <a:srgbClr val="898989"/>
                          </a:solidFill>
                          <a:effectLst/>
                          <a:uLnTx/>
                          <a:uFillTx/>
                          <a:latin typeface="Times New Roman" pitchFamily="18" charset="0"/>
                          <a:ea typeface="+mn-ea"/>
                          <a:cs typeface="Times New Roman" pitchFamily="18" charset="0"/>
                        </a:rPr>
                        <a:t>:</a:t>
                      </a:r>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accent3">
                              <a:lumMod val="50000"/>
                            </a:schemeClr>
                          </a:solidFill>
                        </a:rPr>
                        <a:t>Ha Minh Lam</a:t>
                      </a:r>
                      <a:r>
                        <a:rPr lang="zh-TW" altLang="en-US" sz="2800" dirty="0" smtClean="0">
                          <a:solidFill>
                            <a:schemeClr val="accent3">
                              <a:lumMod val="50000"/>
                            </a:schemeClr>
                          </a:solidFill>
                        </a:rPr>
                        <a:t>、</a:t>
                      </a:r>
                      <a:r>
                        <a:rPr lang="en-US" altLang="zh-TW" sz="2800" dirty="0" smtClean="0">
                          <a:solidFill>
                            <a:schemeClr val="accent3">
                              <a:lumMod val="50000"/>
                            </a:schemeClr>
                          </a:solidFill>
                        </a:rPr>
                        <a:t>Oliver </a:t>
                      </a:r>
                      <a:r>
                        <a:rPr lang="en-US" altLang="zh-TW" sz="2800" dirty="0" err="1" smtClean="0">
                          <a:solidFill>
                            <a:schemeClr val="accent3">
                              <a:lumMod val="50000"/>
                            </a:schemeClr>
                          </a:solidFill>
                        </a:rPr>
                        <a:t>Ratmann</a:t>
                      </a:r>
                      <a:r>
                        <a:rPr lang="zh-TW" altLang="en-US" sz="2800" dirty="0" smtClean="0">
                          <a:solidFill>
                            <a:schemeClr val="accent3">
                              <a:lumMod val="50000"/>
                            </a:schemeClr>
                          </a:solidFill>
                        </a:rPr>
                        <a:t>、</a:t>
                      </a:r>
                      <a:r>
                        <a:rPr lang="en-US" altLang="zh-TW" sz="2800" dirty="0" err="1" smtClean="0">
                          <a:solidFill>
                            <a:schemeClr val="accent3">
                              <a:lumMod val="50000"/>
                            </a:schemeClr>
                          </a:solidFill>
                        </a:rPr>
                        <a:t>Maciej</a:t>
                      </a:r>
                      <a:r>
                        <a:rPr lang="en-US" altLang="zh-TW" sz="2800" dirty="0" smtClean="0">
                          <a:solidFill>
                            <a:schemeClr val="accent3">
                              <a:lumMod val="50000"/>
                            </a:schemeClr>
                          </a:solidFill>
                        </a:rPr>
                        <a:t> F. </a:t>
                      </a:r>
                      <a:r>
                        <a:rPr lang="en-US" altLang="zh-TW" sz="2800" dirty="0" err="1" smtClean="0">
                          <a:solidFill>
                            <a:schemeClr val="accent3">
                              <a:lumMod val="50000"/>
                            </a:schemeClr>
                          </a:solidFill>
                        </a:rPr>
                        <a:t>Boni</a:t>
                      </a:r>
                      <a:endParaRPr lang="en-US" altLang="zh-TW" sz="2800" dirty="0" smtClean="0">
                        <a:solidFill>
                          <a:schemeClr val="accent3">
                            <a:lumMod val="50000"/>
                          </a:schemeClr>
                        </a:solidFill>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76736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Random Permutation</a:t>
            </a:r>
            <a:endParaRPr lang="zh-TW" altLang="en-US" b="1"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10</a:t>
            </a:fld>
            <a:endParaRPr lang="zh-TW" altLang="en-US">
              <a:solidFill>
                <a:srgbClr val="000000"/>
              </a:solidFill>
            </a:endParaRPr>
          </a:p>
        </p:txBody>
      </p:sp>
      <p:cxnSp>
        <p:nvCxnSpPr>
          <p:cNvPr id="5" name="直線單箭頭接點 4"/>
          <p:cNvCxnSpPr/>
          <p:nvPr/>
        </p:nvCxnSpPr>
        <p:spPr bwMode="auto">
          <a:xfrm flipV="1">
            <a:off x="2951784" y="1178700"/>
            <a:ext cx="0" cy="2035461"/>
          </a:xfrm>
          <a:prstGeom prst="straightConnector1">
            <a:avLst/>
          </a:prstGeom>
          <a:noFill/>
          <a:ln w="19050" cap="flat" cmpd="sng" algn="ctr">
            <a:solidFill>
              <a:schemeClr val="tx1"/>
            </a:solidFill>
            <a:prstDash val="solid"/>
            <a:round/>
            <a:headEnd type="none" w="med" len="med"/>
            <a:tailEnd type="triangle"/>
          </a:ln>
          <a:effectLst/>
        </p:spPr>
      </p:cxnSp>
      <p:cxnSp>
        <p:nvCxnSpPr>
          <p:cNvPr id="6" name="直線單箭頭接點 5"/>
          <p:cNvCxnSpPr/>
          <p:nvPr/>
        </p:nvCxnSpPr>
        <p:spPr bwMode="auto">
          <a:xfrm>
            <a:off x="2231688" y="2584077"/>
            <a:ext cx="4320576" cy="0"/>
          </a:xfrm>
          <a:prstGeom prst="straightConnector1">
            <a:avLst/>
          </a:prstGeom>
          <a:noFill/>
          <a:ln w="19050" cap="flat" cmpd="sng" algn="ctr">
            <a:solidFill>
              <a:schemeClr val="tx1"/>
            </a:solidFill>
            <a:prstDash val="solid"/>
            <a:round/>
            <a:headEnd type="none" w="med" len="med"/>
            <a:tailEnd type="triangle"/>
          </a:ln>
          <a:effectLst/>
        </p:spPr>
      </p:cxnSp>
      <p:cxnSp>
        <p:nvCxnSpPr>
          <p:cNvPr id="7" name="直線單箭頭接點 6"/>
          <p:cNvCxnSpPr/>
          <p:nvPr/>
        </p:nvCxnSpPr>
        <p:spPr bwMode="auto">
          <a:xfrm flipV="1">
            <a:off x="2951784" y="2224029"/>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8" name="直線單箭頭接點 7"/>
          <p:cNvCxnSpPr/>
          <p:nvPr/>
        </p:nvCxnSpPr>
        <p:spPr bwMode="auto">
          <a:xfrm flipV="1">
            <a:off x="3221820" y="1863981"/>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1" name="直線單箭頭接點 10"/>
          <p:cNvCxnSpPr/>
          <p:nvPr/>
        </p:nvCxnSpPr>
        <p:spPr bwMode="auto">
          <a:xfrm>
            <a:off x="3491856" y="1863981"/>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2" name="直線單箭頭接點 11"/>
          <p:cNvCxnSpPr/>
          <p:nvPr/>
        </p:nvCxnSpPr>
        <p:spPr bwMode="auto">
          <a:xfrm flipV="1">
            <a:off x="4211952" y="2224029"/>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3" name="直線單箭頭接點 12"/>
          <p:cNvCxnSpPr/>
          <p:nvPr/>
        </p:nvCxnSpPr>
        <p:spPr bwMode="auto">
          <a:xfrm>
            <a:off x="3851904" y="2224029"/>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4" name="直線單箭頭接點 13"/>
          <p:cNvCxnSpPr/>
          <p:nvPr/>
        </p:nvCxnSpPr>
        <p:spPr bwMode="auto">
          <a:xfrm flipV="1">
            <a:off x="5202084" y="2584077"/>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5" name="直線單箭頭接點 14"/>
          <p:cNvCxnSpPr/>
          <p:nvPr/>
        </p:nvCxnSpPr>
        <p:spPr bwMode="auto">
          <a:xfrm flipV="1">
            <a:off x="5472120" y="2224029"/>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6" name="直線單箭頭接點 15"/>
          <p:cNvCxnSpPr/>
          <p:nvPr/>
        </p:nvCxnSpPr>
        <p:spPr bwMode="auto">
          <a:xfrm flipV="1">
            <a:off x="5742156" y="1863981"/>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7" name="直線單箭頭接點 16"/>
          <p:cNvCxnSpPr/>
          <p:nvPr/>
        </p:nvCxnSpPr>
        <p:spPr bwMode="auto">
          <a:xfrm>
            <a:off x="4842036" y="2584077"/>
            <a:ext cx="360048" cy="360048"/>
          </a:xfrm>
          <a:prstGeom prst="straightConnector1">
            <a:avLst/>
          </a:prstGeom>
          <a:noFill/>
          <a:ln w="1905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 name="文字方塊 17"/>
              <p:cNvSpPr txBox="1"/>
              <p:nvPr/>
            </p:nvSpPr>
            <p:spPr>
              <a:xfrm>
                <a:off x="3295765" y="1351508"/>
                <a:ext cx="21455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𝑙</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𝑟</m:t>
                      </m:r>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3295765" y="1351508"/>
                <a:ext cx="2145587" cy="461665"/>
              </a:xfrm>
              <a:prstGeom prst="rect">
                <a:avLst/>
              </a:prstGeom>
              <a:blipFill rotWithShape="0">
                <a:blip r:embed="rId2"/>
                <a:stretch>
                  <a:fillRect/>
                </a:stretch>
              </a:blipFill>
            </p:spPr>
            <p:txBody>
              <a:bodyPr/>
              <a:lstStyle/>
              <a:p>
                <a:r>
                  <a:rPr lang="zh-TW" altLang="en-US">
                    <a:noFill/>
                  </a:rPr>
                  <a:t> </a:t>
                </a:r>
              </a:p>
            </p:txBody>
          </p:sp>
        </mc:Fallback>
      </mc:AlternateContent>
      <p:cxnSp>
        <p:nvCxnSpPr>
          <p:cNvPr id="20" name="直線單箭頭接點 19"/>
          <p:cNvCxnSpPr/>
          <p:nvPr/>
        </p:nvCxnSpPr>
        <p:spPr bwMode="auto">
          <a:xfrm>
            <a:off x="4481988" y="2224029"/>
            <a:ext cx="360048" cy="360048"/>
          </a:xfrm>
          <a:prstGeom prst="straightConnector1">
            <a:avLst/>
          </a:prstGeom>
          <a:noFill/>
          <a:ln w="19050" cap="flat" cmpd="sng" algn="ctr">
            <a:solidFill>
              <a:srgbClr val="FF0000"/>
            </a:solidFill>
            <a:prstDash val="solid"/>
            <a:round/>
            <a:headEnd type="none" w="med" len="med"/>
            <a:tailEnd type="triangle"/>
          </a:ln>
          <a:effectLst/>
        </p:spPr>
      </p:cxnSp>
      <p:sp>
        <p:nvSpPr>
          <p:cNvPr id="21" name="文字方塊 20"/>
          <p:cNvSpPr txBox="1"/>
          <p:nvPr/>
        </p:nvSpPr>
        <p:spPr>
          <a:xfrm>
            <a:off x="3242217" y="2989535"/>
            <a:ext cx="2483372" cy="400110"/>
          </a:xfrm>
          <a:prstGeom prst="rect">
            <a:avLst/>
          </a:prstGeom>
          <a:noFill/>
        </p:spPr>
        <p:txBody>
          <a:bodyPr wrap="none" rtlCol="0">
            <a:spAutoFit/>
          </a:bodyPr>
          <a:lstStyle/>
          <a:p>
            <a:r>
              <a:rPr lang="en-US" altLang="zh-TW" sz="2000" dirty="0" smtClean="0">
                <a:latin typeface="+mj-lt"/>
              </a:rPr>
              <a:t>Maximum descent = 3</a:t>
            </a:r>
            <a:endParaRPr lang="zh-TW" altLang="en-US" sz="2000" dirty="0">
              <a:latin typeface="+mj-lt"/>
            </a:endParaRPr>
          </a:p>
        </p:txBody>
      </p:sp>
      <p:cxnSp>
        <p:nvCxnSpPr>
          <p:cNvPr id="22" name="直線單箭頭接點 21"/>
          <p:cNvCxnSpPr/>
          <p:nvPr/>
        </p:nvCxnSpPr>
        <p:spPr bwMode="auto">
          <a:xfrm flipV="1">
            <a:off x="2951784" y="3519012"/>
            <a:ext cx="0" cy="2035461"/>
          </a:xfrm>
          <a:prstGeom prst="straightConnector1">
            <a:avLst/>
          </a:prstGeom>
          <a:noFill/>
          <a:ln w="19050" cap="flat" cmpd="sng" algn="ctr">
            <a:solidFill>
              <a:schemeClr val="tx1"/>
            </a:solidFill>
            <a:prstDash val="solid"/>
            <a:round/>
            <a:headEnd type="none" w="med" len="med"/>
            <a:tailEnd type="triangle"/>
          </a:ln>
          <a:effectLst/>
        </p:spPr>
      </p:cxnSp>
      <p:cxnSp>
        <p:nvCxnSpPr>
          <p:cNvPr id="23" name="直線單箭頭接點 22"/>
          <p:cNvCxnSpPr/>
          <p:nvPr/>
        </p:nvCxnSpPr>
        <p:spPr bwMode="auto">
          <a:xfrm>
            <a:off x="2231688" y="4924389"/>
            <a:ext cx="4320576" cy="0"/>
          </a:xfrm>
          <a:prstGeom prst="straightConnector1">
            <a:avLst/>
          </a:prstGeom>
          <a:noFill/>
          <a:ln w="19050" cap="flat" cmpd="sng" algn="ctr">
            <a:solidFill>
              <a:schemeClr val="tx1"/>
            </a:solidFill>
            <a:prstDash val="solid"/>
            <a:round/>
            <a:headEnd type="none" w="med" len="med"/>
            <a:tailEnd type="triangle"/>
          </a:ln>
          <a:effectLst/>
        </p:spPr>
      </p:cxnSp>
      <p:cxnSp>
        <p:nvCxnSpPr>
          <p:cNvPr id="24" name="直線單箭頭接點 23"/>
          <p:cNvCxnSpPr/>
          <p:nvPr/>
        </p:nvCxnSpPr>
        <p:spPr bwMode="auto">
          <a:xfrm flipV="1">
            <a:off x="3311832" y="4959204"/>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5" name="直線單箭頭接點 24"/>
          <p:cNvCxnSpPr/>
          <p:nvPr/>
        </p:nvCxnSpPr>
        <p:spPr bwMode="auto">
          <a:xfrm flipV="1">
            <a:off x="5742156" y="4239108"/>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6" name="直線單箭頭接點 25"/>
          <p:cNvCxnSpPr/>
          <p:nvPr/>
        </p:nvCxnSpPr>
        <p:spPr bwMode="auto">
          <a:xfrm>
            <a:off x="2951784" y="4959204"/>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7" name="直線單箭頭接點 26"/>
          <p:cNvCxnSpPr/>
          <p:nvPr/>
        </p:nvCxnSpPr>
        <p:spPr bwMode="auto">
          <a:xfrm flipV="1">
            <a:off x="3941916" y="4959204"/>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8" name="直線單箭頭接點 27"/>
          <p:cNvCxnSpPr/>
          <p:nvPr/>
        </p:nvCxnSpPr>
        <p:spPr bwMode="auto">
          <a:xfrm>
            <a:off x="3581868" y="4959204"/>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9" name="直線單箭頭接點 28"/>
          <p:cNvCxnSpPr/>
          <p:nvPr/>
        </p:nvCxnSpPr>
        <p:spPr bwMode="auto">
          <a:xfrm flipV="1">
            <a:off x="4932048" y="5319252"/>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30" name="直線單箭頭接點 29"/>
          <p:cNvCxnSpPr/>
          <p:nvPr/>
        </p:nvCxnSpPr>
        <p:spPr bwMode="auto">
          <a:xfrm flipV="1">
            <a:off x="5202084" y="4959204"/>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31" name="直線單箭頭接點 30"/>
          <p:cNvCxnSpPr/>
          <p:nvPr/>
        </p:nvCxnSpPr>
        <p:spPr bwMode="auto">
          <a:xfrm flipV="1">
            <a:off x="5472120" y="4599156"/>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32" name="直線單箭頭接點 31"/>
          <p:cNvCxnSpPr/>
          <p:nvPr/>
        </p:nvCxnSpPr>
        <p:spPr bwMode="auto">
          <a:xfrm>
            <a:off x="4572000" y="5319252"/>
            <a:ext cx="360048" cy="360048"/>
          </a:xfrm>
          <a:prstGeom prst="straightConnector1">
            <a:avLst/>
          </a:prstGeom>
          <a:noFill/>
          <a:ln w="1905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3" name="文字方塊 32"/>
              <p:cNvSpPr txBox="1"/>
              <p:nvPr/>
            </p:nvSpPr>
            <p:spPr>
              <a:xfrm>
                <a:off x="4007919" y="4454727"/>
                <a:ext cx="11356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𝑙</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𝑟</m:t>
                      </m:r>
                    </m:oMath>
                  </m:oMathPara>
                </a14:m>
                <a:endParaRPr lang="zh-TW" altLang="en-US" sz="2400" dirty="0"/>
              </a:p>
            </p:txBody>
          </p:sp>
        </mc:Choice>
        <mc:Fallback xmlns="">
          <p:sp>
            <p:nvSpPr>
              <p:cNvPr id="33" name="文字方塊 32"/>
              <p:cNvSpPr txBox="1">
                <a:spLocks noRot="1" noChangeAspect="1" noMove="1" noResize="1" noEditPoints="1" noAdjustHandles="1" noChangeArrowheads="1" noChangeShapeType="1" noTextEdit="1"/>
              </p:cNvSpPr>
              <p:nvPr/>
            </p:nvSpPr>
            <p:spPr>
              <a:xfrm>
                <a:off x="4007919" y="4454727"/>
                <a:ext cx="1135696" cy="461665"/>
              </a:xfrm>
              <a:prstGeom prst="rect">
                <a:avLst/>
              </a:prstGeom>
              <a:blipFill rotWithShape="0">
                <a:blip r:embed="rId3"/>
                <a:stretch>
                  <a:fillRect/>
                </a:stretch>
              </a:blipFill>
            </p:spPr>
            <p:txBody>
              <a:bodyPr/>
              <a:lstStyle/>
              <a:p>
                <a:r>
                  <a:rPr lang="zh-TW" altLang="en-US">
                    <a:noFill/>
                  </a:rPr>
                  <a:t> </a:t>
                </a:r>
              </a:p>
            </p:txBody>
          </p:sp>
        </mc:Fallback>
      </mc:AlternateContent>
      <p:cxnSp>
        <p:nvCxnSpPr>
          <p:cNvPr id="34" name="直線單箭頭接點 33"/>
          <p:cNvCxnSpPr/>
          <p:nvPr/>
        </p:nvCxnSpPr>
        <p:spPr bwMode="auto">
          <a:xfrm>
            <a:off x="4211952" y="4959204"/>
            <a:ext cx="360048" cy="360048"/>
          </a:xfrm>
          <a:prstGeom prst="straightConnector1">
            <a:avLst/>
          </a:prstGeom>
          <a:noFill/>
          <a:ln w="19050" cap="flat" cmpd="sng" algn="ctr">
            <a:solidFill>
              <a:srgbClr val="FF0000"/>
            </a:solidFill>
            <a:prstDash val="solid"/>
            <a:round/>
            <a:headEnd type="none" w="med" len="med"/>
            <a:tailEnd type="triangle"/>
          </a:ln>
          <a:effectLst/>
        </p:spPr>
      </p:cxnSp>
      <p:sp>
        <p:nvSpPr>
          <p:cNvPr id="35" name="文字方塊 34"/>
          <p:cNvSpPr txBox="1"/>
          <p:nvPr/>
        </p:nvSpPr>
        <p:spPr>
          <a:xfrm>
            <a:off x="3150290" y="5695293"/>
            <a:ext cx="2483372" cy="400110"/>
          </a:xfrm>
          <a:prstGeom prst="rect">
            <a:avLst/>
          </a:prstGeom>
          <a:noFill/>
        </p:spPr>
        <p:txBody>
          <a:bodyPr wrap="none" rtlCol="0">
            <a:spAutoFit/>
          </a:bodyPr>
          <a:lstStyle/>
          <a:p>
            <a:r>
              <a:rPr lang="en-US" altLang="zh-TW" sz="2000" dirty="0" smtClean="0">
                <a:latin typeface="+mj-lt"/>
              </a:rPr>
              <a:t>Maximum descent = 2</a:t>
            </a:r>
            <a:endParaRPr lang="zh-TW" altLang="en-US" sz="2000" dirty="0">
              <a:latin typeface="+mj-lt"/>
            </a:endParaRPr>
          </a:p>
        </p:txBody>
      </p:sp>
    </p:spTree>
    <p:extLst>
      <p:ext uri="{BB962C8B-B14F-4D97-AF65-F5344CB8AC3E}">
        <p14:creationId xmlns:p14="http://schemas.microsoft.com/office/powerpoint/2010/main" val="2272474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Statistical Tests</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sz="2800" kern="1200" dirty="0">
                    <a:solidFill>
                      <a:srgbClr val="000000"/>
                    </a:solidFill>
                    <a:ea typeface="新細明體" charset="-120"/>
                  </a:rPr>
                  <a:t>suppose that the maximum descent </a:t>
                </a:r>
                <a14:m>
                  <m:oMath xmlns:m="http://schemas.openxmlformats.org/officeDocument/2006/math">
                    <m:r>
                      <a:rPr lang="en-US" altLang="zh-TW" sz="2800" i="1" kern="1200">
                        <a:solidFill>
                          <a:srgbClr val="000000"/>
                        </a:solidFill>
                        <a:latin typeface="Cambria Math" panose="02040503050406030204" pitchFamily="18" charset="0"/>
                        <a:ea typeface="新細明體" charset="-120"/>
                      </a:rPr>
                      <m:t>=</m:t>
                    </m:r>
                    <m:r>
                      <a:rPr lang="en-US" altLang="zh-TW" sz="2800" i="1" kern="1200">
                        <a:solidFill>
                          <a:srgbClr val="000000"/>
                        </a:solidFill>
                        <a:latin typeface="Cambria Math" panose="02040503050406030204" pitchFamily="18" charset="0"/>
                        <a:ea typeface="新細明體" charset="-120"/>
                      </a:rPr>
                      <m:t>𝑘</m:t>
                    </m:r>
                  </m:oMath>
                </a14:m>
                <a:endParaRPr lang="en-US" altLang="zh-TW" sz="2800" i="1" dirty="0">
                  <a:latin typeface="Cambria Math" panose="02040503050406030204" pitchFamily="18" charset="0"/>
                </a:endParaRPr>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481"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11</a:t>
            </a:fld>
            <a:endParaRPr lang="zh-TW" altLang="en-US">
              <a:solidFill>
                <a:srgbClr val="000000"/>
              </a:solidFill>
            </a:endParaRPr>
          </a:p>
        </p:txBody>
      </p:sp>
      <p:pic>
        <p:nvPicPr>
          <p:cNvPr id="5" name="圖片 4"/>
          <p:cNvPicPr>
            <a:picLocks noChangeAspect="1"/>
          </p:cNvPicPr>
          <p:nvPr/>
        </p:nvPicPr>
        <p:blipFill>
          <a:blip r:embed="rId3"/>
          <a:stretch>
            <a:fillRect/>
          </a:stretch>
        </p:blipFill>
        <p:spPr>
          <a:xfrm>
            <a:off x="1365396" y="2168832"/>
            <a:ext cx="4196736" cy="2098368"/>
          </a:xfrm>
          <a:prstGeom prst="rect">
            <a:avLst/>
          </a:prstGeom>
        </p:spPr>
      </p:pic>
      <mc:AlternateContent xmlns:mc="http://schemas.openxmlformats.org/markup-compatibility/2006" xmlns:a14="http://schemas.microsoft.com/office/drawing/2010/main">
        <mc:Choice Requires="a14">
          <p:sp>
            <p:nvSpPr>
              <p:cNvPr id="6" name="文字方塊 5"/>
              <p:cNvSpPr txBox="1"/>
              <p:nvPr/>
            </p:nvSpPr>
            <p:spPr>
              <a:xfrm>
                <a:off x="4723932" y="4168920"/>
                <a:ext cx="3821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i="1" dirty="0" smtClean="0">
                          <a:latin typeface="Cambria Math" panose="02040503050406030204" pitchFamily="18" charset="0"/>
                        </a:rPr>
                        <m:t>𝑘</m:t>
                      </m:r>
                    </m:oMath>
                  </m:oMathPara>
                </a14:m>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4723932" y="4168920"/>
                <a:ext cx="382156" cy="369332"/>
              </a:xfrm>
              <a:prstGeom prst="rect">
                <a:avLst/>
              </a:prstGeom>
              <a:blipFill rotWithShape="0">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464377" y="4538252"/>
                <a:ext cx="8318816" cy="954107"/>
              </a:xfrm>
              <a:prstGeom prst="rect">
                <a:avLst/>
              </a:prstGeom>
            </p:spPr>
            <p:txBody>
              <a:bodyPr wrap="none">
                <a:spAutoFit/>
              </a:bodyPr>
              <a:lstStyle/>
              <a:p>
                <a:pPr marL="0" indent="0">
                  <a:buNone/>
                </a:pPr>
                <a14:m>
                  <m:oMath xmlns:m="http://schemas.openxmlformats.org/officeDocument/2006/math">
                    <m:r>
                      <a:rPr lang="en-US" altLang="zh-TW" sz="2800" i="1" smtClean="0">
                        <a:latin typeface="Cambria Math" panose="02040503050406030204" pitchFamily="18" charset="0"/>
                      </a:rPr>
                      <m:t>𝑃</m:t>
                    </m:r>
                    <m:r>
                      <a:rPr lang="en-US" altLang="zh-TW" sz="2800" i="1" smtClean="0">
                        <a:latin typeface="Cambria Math" panose="02040503050406030204" pitchFamily="18" charset="0"/>
                      </a:rPr>
                      <m:t>−</m:t>
                    </m:r>
                    <m:r>
                      <a:rPr lang="en-US" altLang="zh-TW" sz="2800" i="1" smtClean="0">
                        <a:latin typeface="Cambria Math" panose="02040503050406030204" pitchFamily="18" charset="0"/>
                      </a:rPr>
                      <m:t>𝑣𝑎𝑙𝑢𝑒</m:t>
                    </m:r>
                  </m:oMath>
                </a14:m>
                <a:r>
                  <a:rPr lang="zh-TW" altLang="en-US" sz="2800" dirty="0">
                    <a:latin typeface="+mj-lt"/>
                  </a:rPr>
                  <a:t> </a:t>
                </a:r>
                <a:r>
                  <a:rPr lang="en-US" altLang="zh-TW" sz="2800" dirty="0">
                    <a:latin typeface="+mj-lt"/>
                  </a:rPr>
                  <a:t>is </a:t>
                </a:r>
                <a:r>
                  <a:rPr lang="en-US" altLang="zh-TW" sz="2800" dirty="0" smtClean="0">
                    <a:latin typeface="+mj-lt"/>
                  </a:rPr>
                  <a:t>the probability </a:t>
                </a:r>
                <a:r>
                  <a:rPr lang="en-US" altLang="zh-TW" sz="2800" dirty="0">
                    <a:latin typeface="+mj-lt"/>
                  </a:rPr>
                  <a:t>that </a:t>
                </a:r>
                <a:r>
                  <a:rPr lang="en-US" altLang="zh-TW" sz="2800" dirty="0" smtClean="0">
                    <a:latin typeface="+mj-lt"/>
                  </a:rPr>
                  <a:t>maximum descent</a:t>
                </a:r>
                <a14:m>
                  <m:oMath xmlns:m="http://schemas.openxmlformats.org/officeDocument/2006/math">
                    <m:r>
                      <a:rPr lang="en-US" altLang="zh-TW" sz="2800" b="0" i="0" smtClean="0">
                        <a:latin typeface="Cambria Math" panose="02040503050406030204" pitchFamily="18" charset="0"/>
                      </a:rPr>
                      <m:t> </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𝑘</m:t>
                    </m:r>
                    <m:r>
                      <a:rPr lang="en-US" altLang="zh-TW" sz="2800" b="0" i="1" smtClean="0">
                        <a:latin typeface="Cambria Math" panose="02040503050406030204" pitchFamily="18" charset="0"/>
                      </a:rPr>
                      <m:t> </m:t>
                    </m:r>
                  </m:oMath>
                </a14:m>
                <a:endParaRPr lang="en-US" altLang="zh-TW" sz="2800" dirty="0" smtClean="0">
                  <a:latin typeface="+mj-lt"/>
                </a:endParaRPr>
              </a:p>
              <a:p>
                <a:pPr marL="0" indent="0">
                  <a:buNone/>
                </a:pPr>
                <a:r>
                  <a:rPr lang="en-US" altLang="zh-TW" sz="2800" dirty="0">
                    <a:latin typeface="+mj-lt"/>
                  </a:rPr>
                  <a:t>f</a:t>
                </a:r>
                <a:r>
                  <a:rPr lang="en-US" altLang="zh-TW" sz="2800" dirty="0" smtClean="0">
                    <a:latin typeface="+mj-lt"/>
                  </a:rPr>
                  <a:t>or a random arrangement</a:t>
                </a:r>
                <a:endParaRPr lang="zh-TW" altLang="en-US" sz="2800" dirty="0">
                  <a:latin typeface="+mj-lt"/>
                </a:endParaRPr>
              </a:p>
            </p:txBody>
          </p:sp>
        </mc:Choice>
        <mc:Fallback xmlns="">
          <p:sp>
            <p:nvSpPr>
              <p:cNvPr id="7" name="矩形 6"/>
              <p:cNvSpPr>
                <a:spLocks noRot="1" noChangeAspect="1" noMove="1" noResize="1" noEditPoints="1" noAdjustHandles="1" noChangeArrowheads="1" noChangeShapeType="1" noTextEdit="1"/>
              </p:cNvSpPr>
              <p:nvPr/>
            </p:nvSpPr>
            <p:spPr>
              <a:xfrm>
                <a:off x="464377" y="4538252"/>
                <a:ext cx="8318816" cy="954107"/>
              </a:xfrm>
              <a:prstGeom prst="rect">
                <a:avLst/>
              </a:prstGeom>
              <a:blipFill rotWithShape="0">
                <a:blip r:embed="rId5"/>
                <a:stretch>
                  <a:fillRect l="-1465" t="-6369" b="-165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99893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29" name="標題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altLang="zh-TW" b="1" dirty="0" smtClean="0"/>
              <a:t>Outline</a:t>
            </a:r>
            <a:endParaRPr lang="zh-TW" altLang="en-US" b="1" dirty="0" smtClean="0"/>
          </a:p>
        </p:txBody>
      </p:sp>
      <p:sp>
        <p:nvSpPr>
          <p:cNvPr id="1225730" name="內容版面配置區 2"/>
          <p:cNvSpPr>
            <a:spLocks noGrp="1"/>
          </p:cNvSpPr>
          <p:nvPr>
            <p:ph idx="1"/>
          </p:nvPr>
        </p:nvSpPr>
        <p:spPr bwMode="auto">
          <a:xfrm>
            <a:off x="258564"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chemeClr val="accent3">
                    <a:lumMod val="75000"/>
                  </a:schemeClr>
                </a:solidFill>
              </a:rPr>
              <a:t>Introduction</a:t>
            </a:r>
          </a:p>
          <a:p>
            <a:pPr eaLnBrk="1" hangingPunct="1"/>
            <a:r>
              <a:rPr lang="en-US" altLang="zh-TW" dirty="0" smtClean="0"/>
              <a:t>The proposed algorithm</a:t>
            </a:r>
          </a:p>
          <a:p>
            <a:pPr eaLnBrk="1" hangingPunct="1"/>
            <a:r>
              <a:rPr lang="en-US" altLang="zh-TW" dirty="0">
                <a:solidFill>
                  <a:schemeClr val="bg2">
                    <a:lumMod val="40000"/>
                    <a:lumOff val="60000"/>
                  </a:schemeClr>
                </a:solidFill>
              </a:rPr>
              <a:t>Improvement</a:t>
            </a:r>
          </a:p>
          <a:p>
            <a:pPr eaLnBrk="1" hangingPunct="1"/>
            <a:r>
              <a:rPr lang="en-US" altLang="zh-TW" dirty="0">
                <a:solidFill>
                  <a:schemeClr val="bg2">
                    <a:lumMod val="40000"/>
                    <a:lumOff val="60000"/>
                  </a:schemeClr>
                </a:solidFill>
              </a:rPr>
              <a:t>Experimental </a:t>
            </a:r>
            <a:r>
              <a:rPr lang="en-US" altLang="zh-TW" dirty="0" smtClean="0">
                <a:solidFill>
                  <a:schemeClr val="bg2">
                    <a:lumMod val="40000"/>
                    <a:lumOff val="60000"/>
                  </a:schemeClr>
                </a:solidFill>
              </a:rPr>
              <a:t>results </a:t>
            </a:r>
            <a:r>
              <a:rPr lang="en-US" altLang="zh-TW" dirty="0">
                <a:solidFill>
                  <a:schemeClr val="bg2">
                    <a:lumMod val="40000"/>
                    <a:lumOff val="60000"/>
                  </a:schemeClr>
                </a:solidFill>
              </a:rPr>
              <a:t>and discussion</a:t>
            </a:r>
          </a:p>
          <a:p>
            <a:pPr marL="0" indent="0" eaLnBrk="1" hangingPunct="1">
              <a:buNone/>
            </a:pPr>
            <a:endParaRPr lang="en-US" altLang="zh-TW" dirty="0">
              <a:solidFill>
                <a:schemeClr val="bg2">
                  <a:lumMod val="40000"/>
                  <a:lumOff val="60000"/>
                </a:schemeClr>
              </a:solidFill>
            </a:endParaRPr>
          </a:p>
        </p:txBody>
      </p:sp>
      <p:sp>
        <p:nvSpPr>
          <p:cNvPr id="198659" name="投影片編號版面配置區 4"/>
          <p:cNvSpPr>
            <a:spLocks noGrp="1"/>
          </p:cNvSpPr>
          <p:nvPr>
            <p:ph type="sldNum" sz="quarter" idx="12"/>
          </p:nvPr>
        </p:nvSpPr>
        <p:spPr/>
        <p:txBody>
          <a:bodyPr/>
          <a:lstStyle/>
          <a:p>
            <a:pPr>
              <a:defRPr/>
            </a:pPr>
            <a:fld id="{9A889D31-3A92-41E7-A657-E5B04434D122}" type="slidenum">
              <a:rPr lang="zh-TW" altLang="en-US" smtClean="0">
                <a:solidFill>
                  <a:srgbClr val="000000"/>
                </a:solidFill>
              </a:rPr>
              <a:pPr>
                <a:defRPr/>
              </a:pPr>
              <a:t>12</a:t>
            </a:fld>
            <a:endParaRPr lang="en-US" altLang="zh-TW">
              <a:solidFill>
                <a:srgbClr val="000000"/>
              </a:solidFill>
            </a:endParaRPr>
          </a:p>
        </p:txBody>
      </p:sp>
    </p:spTree>
    <p:extLst>
      <p:ext uri="{BB962C8B-B14F-4D97-AF65-F5344CB8AC3E}">
        <p14:creationId xmlns:p14="http://schemas.microsoft.com/office/powerpoint/2010/main" val="3577247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Some Notations</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435376" cy="4525963"/>
              </a:xfrm>
            </p:spPr>
            <p:txBody>
              <a:bodyPr/>
              <a:lstStyle/>
              <a:p>
                <a:pPr marL="0" indent="0">
                  <a:buNone/>
                </a:pPr>
                <a14:m>
                  <m:oMath xmlns:m="http://schemas.openxmlformats.org/officeDocument/2006/math">
                    <m:r>
                      <a:rPr lang="en-US" altLang="zh-TW" b="0" i="1" smtClean="0">
                        <a:latin typeface="Cambria Math" panose="02040503050406030204" pitchFamily="18" charset="0"/>
                      </a:rPr>
                      <m:t>𝑥</m:t>
                    </m:r>
                    <m:r>
                      <a:rPr lang="en-US" altLang="zh-TW" b="0" i="1" baseline="-25000" smtClean="0">
                        <a:latin typeface="Cambria Math" panose="02040503050406030204" pitchFamily="18" charset="0"/>
                      </a:rPr>
                      <m:t>𝑚</m:t>
                    </m:r>
                    <m:r>
                      <a:rPr lang="en-US" altLang="zh-TW" b="0" i="1" baseline="-25000" smtClean="0">
                        <a:latin typeface="Cambria Math" panose="02040503050406030204" pitchFamily="18" charset="0"/>
                      </a:rPr>
                      <m:t>,</m:t>
                    </m:r>
                    <m:r>
                      <a:rPr lang="en-US" altLang="zh-TW" b="0" i="1" baseline="-25000" smtClean="0">
                        <a:latin typeface="Cambria Math" panose="02040503050406030204" pitchFamily="18" charset="0"/>
                      </a:rPr>
                      <m:t>𝑛</m:t>
                    </m:r>
                    <m:r>
                      <a:rPr lang="en-US" altLang="zh-TW" b="0" i="1" baseline="-25000" smtClean="0">
                        <a:latin typeface="Cambria Math" panose="02040503050406030204" pitchFamily="18" charset="0"/>
                      </a:rPr>
                      <m:t>,</m:t>
                    </m:r>
                    <m:r>
                      <a:rPr lang="en-US" altLang="zh-TW" b="0" i="1" baseline="-25000" smtClean="0">
                        <a:latin typeface="Cambria Math" panose="02040503050406030204" pitchFamily="18" charset="0"/>
                      </a:rPr>
                      <m:t>𝑘</m:t>
                    </m:r>
                    <m:r>
                      <a:rPr lang="en-US" altLang="zh-TW" b="0" i="1" baseline="-25000" smtClean="0">
                        <a:latin typeface="Cambria Math" panose="02040503050406030204" pitchFamily="18" charset="0"/>
                      </a:rPr>
                      <m:t> :</m:t>
                    </m:r>
                  </m:oMath>
                </a14:m>
                <a:r>
                  <a:rPr lang="zh-TW" altLang="en-US" dirty="0" smtClean="0"/>
                  <a:t> </a:t>
                </a:r>
                <a:r>
                  <a:rPr lang="en-US" altLang="zh-TW" dirty="0" smtClean="0"/>
                  <a:t>the probability that </a:t>
                </a:r>
                <a14:m>
                  <m:oMath xmlns:m="http://schemas.openxmlformats.org/officeDocument/2006/math">
                    <m:r>
                      <a:rPr lang="en-US" altLang="zh-TW" b="0" i="1" smtClean="0">
                        <a:latin typeface="Cambria Math" panose="02040503050406030204" pitchFamily="18" charset="0"/>
                      </a:rPr>
                      <m:t>𝑚</m:t>
                    </m:r>
                    <m:r>
                      <a:rPr lang="en-US" altLang="zh-TW" b="0" i="1" smtClean="0">
                        <a:latin typeface="Cambria Math" panose="02040503050406030204" pitchFamily="18" charset="0"/>
                      </a:rPr>
                      <m:t> </m:t>
                    </m:r>
                  </m:oMath>
                </a14:m>
                <a:r>
                  <a:rPr lang="en-US" altLang="zh-TW" dirty="0" smtClean="0"/>
                  <a:t>up-steps , </a:t>
                </a:r>
                <a14:m>
                  <m:oMath xmlns:m="http://schemas.openxmlformats.org/officeDocument/2006/math">
                    <m:r>
                      <a:rPr lang="en-US" altLang="zh-TW" b="0" i="1" smtClean="0">
                        <a:latin typeface="Cambria Math" panose="02040503050406030204" pitchFamily="18" charset="0"/>
                      </a:rPr>
                      <m:t>𝑛</m:t>
                    </m:r>
                    <m:r>
                      <a:rPr lang="en-US" altLang="zh-TW" b="0" i="1" smtClean="0">
                        <a:latin typeface="Cambria Math" panose="02040503050406030204" pitchFamily="18" charset="0"/>
                      </a:rPr>
                      <m:t> </m:t>
                    </m:r>
                  </m:oMath>
                </a14:m>
                <a:r>
                  <a:rPr lang="en-US" altLang="zh-TW" dirty="0" smtClean="0"/>
                  <a:t>down-steps , </a:t>
                </a:r>
                <a:r>
                  <a:rPr lang="zh-TW" altLang="en-US" dirty="0" smtClean="0"/>
                  <a:t> </a:t>
                </a:r>
                <a:r>
                  <a:rPr lang="en-US" altLang="zh-TW" dirty="0" smtClean="0"/>
                  <a:t>and the maximum descent is exactly </a:t>
                </a:r>
                <a14:m>
                  <m:oMath xmlns:m="http://schemas.openxmlformats.org/officeDocument/2006/math">
                    <m:r>
                      <a:rPr lang="en-US" altLang="zh-TW" b="0" i="1" smtClean="0">
                        <a:latin typeface="Cambria Math" panose="02040503050406030204" pitchFamily="18" charset="0"/>
                      </a:rPr>
                      <m:t>𝑘</m:t>
                    </m:r>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435376" cy="4525963"/>
              </a:xfrm>
              <a:blipFill rotWithShape="0">
                <a:blip r:embed="rId2"/>
                <a:stretch>
                  <a:fillRect l="-1517" t="-1482" r="-173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13</a:t>
            </a:fld>
            <a:endParaRPr lang="zh-TW" altLang="en-US">
              <a:solidFill>
                <a:srgbClr val="000000"/>
              </a:solidFill>
            </a:endParaRPr>
          </a:p>
        </p:txBody>
      </p:sp>
      <p:cxnSp>
        <p:nvCxnSpPr>
          <p:cNvPr id="5" name="直線單箭頭接點 4"/>
          <p:cNvCxnSpPr/>
          <p:nvPr/>
        </p:nvCxnSpPr>
        <p:spPr bwMode="auto">
          <a:xfrm flipV="1">
            <a:off x="2861772" y="3013755"/>
            <a:ext cx="0" cy="2035461"/>
          </a:xfrm>
          <a:prstGeom prst="straightConnector1">
            <a:avLst/>
          </a:prstGeom>
          <a:noFill/>
          <a:ln w="19050" cap="flat" cmpd="sng" algn="ctr">
            <a:solidFill>
              <a:schemeClr val="tx1"/>
            </a:solidFill>
            <a:prstDash val="solid"/>
            <a:round/>
            <a:headEnd type="none" w="med" len="med"/>
            <a:tailEnd type="triangle"/>
          </a:ln>
          <a:effectLst/>
        </p:spPr>
      </p:cxnSp>
      <p:cxnSp>
        <p:nvCxnSpPr>
          <p:cNvPr id="6" name="直線單箭頭接點 5"/>
          <p:cNvCxnSpPr/>
          <p:nvPr/>
        </p:nvCxnSpPr>
        <p:spPr bwMode="auto">
          <a:xfrm>
            <a:off x="2141676" y="4419132"/>
            <a:ext cx="5040672" cy="0"/>
          </a:xfrm>
          <a:prstGeom prst="straightConnector1">
            <a:avLst/>
          </a:prstGeom>
          <a:noFill/>
          <a:ln w="19050" cap="flat" cmpd="sng" algn="ctr">
            <a:solidFill>
              <a:schemeClr val="tx1"/>
            </a:solidFill>
            <a:prstDash val="solid"/>
            <a:round/>
            <a:headEnd type="none" w="med" len="med"/>
            <a:tailEnd type="triangle"/>
          </a:ln>
          <a:effectLst/>
        </p:spPr>
      </p:cxnSp>
      <p:cxnSp>
        <p:nvCxnSpPr>
          <p:cNvPr id="7" name="直線單箭頭接點 6"/>
          <p:cNvCxnSpPr/>
          <p:nvPr/>
        </p:nvCxnSpPr>
        <p:spPr bwMode="auto">
          <a:xfrm flipV="1">
            <a:off x="2861772" y="4059084"/>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8" name="直線單箭頭接點 7"/>
          <p:cNvCxnSpPr/>
          <p:nvPr/>
        </p:nvCxnSpPr>
        <p:spPr bwMode="auto">
          <a:xfrm flipV="1">
            <a:off x="3131808" y="3699036"/>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9" name="直線單箭頭接點 8"/>
          <p:cNvCxnSpPr/>
          <p:nvPr/>
        </p:nvCxnSpPr>
        <p:spPr bwMode="auto">
          <a:xfrm flipV="1">
            <a:off x="3401844" y="3338988"/>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0" name="直線單箭頭接點 9"/>
          <p:cNvCxnSpPr/>
          <p:nvPr/>
        </p:nvCxnSpPr>
        <p:spPr bwMode="auto">
          <a:xfrm>
            <a:off x="3671880" y="3338988"/>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1" name="直線單箭頭接點 10"/>
          <p:cNvCxnSpPr/>
          <p:nvPr/>
        </p:nvCxnSpPr>
        <p:spPr bwMode="auto">
          <a:xfrm>
            <a:off x="4031928" y="3699036"/>
            <a:ext cx="360048" cy="360048"/>
          </a:xfrm>
          <a:prstGeom prst="straightConnector1">
            <a:avLst/>
          </a:prstGeom>
          <a:noFill/>
          <a:ln w="1905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 name="文字方塊 17"/>
              <p:cNvSpPr txBox="1"/>
              <p:nvPr/>
            </p:nvSpPr>
            <p:spPr>
              <a:xfrm>
                <a:off x="3465909" y="2823015"/>
                <a:ext cx="24822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𝑙</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𝑟</m:t>
                      </m:r>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3465909" y="2823015"/>
                <a:ext cx="2482218" cy="461665"/>
              </a:xfrm>
              <a:prstGeom prst="rect">
                <a:avLst/>
              </a:prstGeom>
              <a:blipFill rotWithShape="0">
                <a:blip r:embed="rId3"/>
                <a:stretch>
                  <a:fillRect/>
                </a:stretch>
              </a:blipFill>
            </p:spPr>
            <p:txBody>
              <a:bodyPr/>
              <a:lstStyle/>
              <a:p>
                <a:r>
                  <a:rPr lang="zh-TW" altLang="en-US">
                    <a:noFill/>
                  </a:rPr>
                  <a:t> </a:t>
                </a:r>
              </a:p>
            </p:txBody>
          </p:sp>
        </mc:Fallback>
      </mc:AlternateContent>
      <p:cxnSp>
        <p:nvCxnSpPr>
          <p:cNvPr id="19" name="直線單箭頭接點 18"/>
          <p:cNvCxnSpPr/>
          <p:nvPr/>
        </p:nvCxnSpPr>
        <p:spPr bwMode="auto">
          <a:xfrm flipV="1">
            <a:off x="4391976" y="3699036"/>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0" name="直線單箭頭接點 19"/>
          <p:cNvCxnSpPr/>
          <p:nvPr/>
        </p:nvCxnSpPr>
        <p:spPr bwMode="auto">
          <a:xfrm>
            <a:off x="4662012" y="3699036"/>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1" name="直線單箭頭接點 20"/>
          <p:cNvCxnSpPr/>
          <p:nvPr/>
        </p:nvCxnSpPr>
        <p:spPr bwMode="auto">
          <a:xfrm>
            <a:off x="5022060" y="4059084"/>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2" name="直線單箭頭接點 21"/>
          <p:cNvCxnSpPr/>
          <p:nvPr/>
        </p:nvCxnSpPr>
        <p:spPr bwMode="auto">
          <a:xfrm>
            <a:off x="5382108" y="4419132"/>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3" name="直線單箭頭接點 22"/>
          <p:cNvCxnSpPr/>
          <p:nvPr/>
        </p:nvCxnSpPr>
        <p:spPr bwMode="auto">
          <a:xfrm flipV="1">
            <a:off x="5742156" y="4419132"/>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4" name="直線單箭頭接點 23"/>
          <p:cNvCxnSpPr/>
          <p:nvPr/>
        </p:nvCxnSpPr>
        <p:spPr bwMode="auto">
          <a:xfrm flipV="1">
            <a:off x="6012192" y="4059084"/>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5" name="直線單箭頭接點 24"/>
          <p:cNvCxnSpPr/>
          <p:nvPr/>
        </p:nvCxnSpPr>
        <p:spPr bwMode="auto">
          <a:xfrm flipV="1">
            <a:off x="6282228" y="3699036"/>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6" name="直線單箭頭接點 25"/>
          <p:cNvCxnSpPr/>
          <p:nvPr/>
        </p:nvCxnSpPr>
        <p:spPr bwMode="auto">
          <a:xfrm flipV="1">
            <a:off x="6552264" y="3338988"/>
            <a:ext cx="270036" cy="360048"/>
          </a:xfrm>
          <a:prstGeom prst="straightConnector1">
            <a:avLst/>
          </a:prstGeom>
          <a:noFill/>
          <a:ln w="19050" cap="flat" cmpd="sng" algn="ctr">
            <a:solidFill>
              <a:srgbClr val="0000FF"/>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 name="文字方塊 26"/>
              <p:cNvSpPr txBox="1"/>
              <p:nvPr/>
            </p:nvSpPr>
            <p:spPr>
              <a:xfrm>
                <a:off x="3103890" y="5091919"/>
                <a:ext cx="29660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𝑚</m:t>
                      </m:r>
                      <m:r>
                        <a:rPr lang="en-US" altLang="zh-TW" sz="2400" b="0" i="1" smtClean="0">
                          <a:latin typeface="Cambria Math" panose="02040503050406030204" pitchFamily="18" charset="0"/>
                        </a:rPr>
                        <m:t>=8 , </m:t>
                      </m:r>
                      <m:r>
                        <a:rPr lang="en-US" altLang="zh-TW" sz="2400" b="0" i="1" smtClean="0">
                          <a:latin typeface="Cambria Math" panose="02040503050406030204" pitchFamily="18" charset="0"/>
                        </a:rPr>
                        <m:t>𝑛</m:t>
                      </m:r>
                      <m:r>
                        <a:rPr lang="en-US" altLang="zh-TW" sz="2400" b="0" i="1" smtClean="0">
                          <a:latin typeface="Cambria Math" panose="02040503050406030204" pitchFamily="18" charset="0"/>
                        </a:rPr>
                        <m:t>=5 , </m:t>
                      </m:r>
                      <m:r>
                        <a:rPr lang="en-US" altLang="zh-TW" sz="2400" b="0" i="1" smtClean="0">
                          <a:latin typeface="Cambria Math" panose="02040503050406030204" pitchFamily="18" charset="0"/>
                        </a:rPr>
                        <m:t>𝑘</m:t>
                      </m:r>
                      <m:r>
                        <a:rPr lang="en-US" altLang="zh-TW" sz="2400" b="0" i="1" smtClean="0">
                          <a:latin typeface="Cambria Math" panose="02040503050406030204" pitchFamily="18" charset="0"/>
                        </a:rPr>
                        <m:t>=4</m:t>
                      </m:r>
                    </m:oMath>
                  </m:oMathPara>
                </a14:m>
                <a:endParaRPr lang="zh-TW" altLang="en-US" sz="2400" dirty="0"/>
              </a:p>
            </p:txBody>
          </p:sp>
        </mc:Choice>
        <mc:Fallback xmlns="">
          <p:sp>
            <p:nvSpPr>
              <p:cNvPr id="27" name="文字方塊 26"/>
              <p:cNvSpPr txBox="1">
                <a:spLocks noRot="1" noChangeAspect="1" noMove="1" noResize="1" noEditPoints="1" noAdjustHandles="1" noChangeArrowheads="1" noChangeShapeType="1" noTextEdit="1"/>
              </p:cNvSpPr>
              <p:nvPr/>
            </p:nvSpPr>
            <p:spPr>
              <a:xfrm>
                <a:off x="3103890" y="5091919"/>
                <a:ext cx="2966068" cy="461665"/>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66442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Example</a:t>
            </a:r>
            <a:endParaRPr lang="zh-TW" altLang="en-US"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14</a:t>
            </a:fld>
            <a:endParaRPr lang="zh-TW" altLang="en-US">
              <a:solidFill>
                <a:srgbClr val="000000"/>
              </a:solidFill>
            </a:endParaRPr>
          </a:p>
        </p:txBody>
      </p:sp>
      <mc:AlternateContent xmlns:mc="http://schemas.openxmlformats.org/markup-compatibility/2006" xmlns:a14="http://schemas.microsoft.com/office/drawing/2010/main">
        <mc:Choice Requires="a14">
          <p:sp>
            <p:nvSpPr>
              <p:cNvPr id="5" name="文字方塊 4"/>
              <p:cNvSpPr txBox="1"/>
              <p:nvPr/>
            </p:nvSpPr>
            <p:spPr>
              <a:xfrm>
                <a:off x="791496" y="1448736"/>
                <a:ext cx="6922408" cy="622286"/>
              </a:xfrm>
              <a:prstGeom prst="rect">
                <a:avLst/>
              </a:prstGeom>
              <a:noFill/>
            </p:spPr>
            <p:txBody>
              <a:bodyPr wrap="none" rtlCol="0">
                <a:spAutoFit/>
              </a:bodyPr>
              <a:lstStyle/>
              <a:p>
                <a:r>
                  <a:rPr lang="en-US" altLang="zh-TW" sz="2400" dirty="0" smtClean="0"/>
                  <a:t>For </a:t>
                </a:r>
                <a14:m>
                  <m:oMath xmlns:m="http://schemas.openxmlformats.org/officeDocument/2006/math">
                    <m:r>
                      <m:rPr>
                        <m:sty m:val="p"/>
                      </m:rPr>
                      <a:rPr lang="en-US" altLang="zh-TW" sz="2400" b="0" i="0" dirty="0" smtClean="0">
                        <a:latin typeface="Cambria Math" panose="02040503050406030204" pitchFamily="18" charset="0"/>
                      </a:rPr>
                      <m:t>m</m:t>
                    </m:r>
                    <m:r>
                      <a:rPr lang="en-US" altLang="zh-TW" sz="2400" i="1" dirty="0" smtClean="0">
                        <a:latin typeface="Cambria Math" panose="02040503050406030204" pitchFamily="18" charset="0"/>
                      </a:rPr>
                      <m:t>=1, </m:t>
                    </m:r>
                    <m:r>
                      <a:rPr lang="en-US" altLang="zh-TW" sz="2400" i="1" dirty="0" smtClean="0">
                        <a:latin typeface="Cambria Math" panose="02040503050406030204" pitchFamily="18" charset="0"/>
                      </a:rPr>
                      <m:t>𝑛</m:t>
                    </m:r>
                    <m:r>
                      <a:rPr lang="en-US" altLang="zh-TW" sz="2400" i="1" dirty="0" smtClean="0">
                        <a:latin typeface="Cambria Math" panose="02040503050406030204" pitchFamily="18" charset="0"/>
                      </a:rPr>
                      <m:t>=2 </m:t>
                    </m:r>
                  </m:oMath>
                </a14:m>
                <a:r>
                  <a:rPr lang="en-US" altLang="zh-TW" sz="2400" dirty="0" smtClean="0"/>
                  <a:t>there are </a:t>
                </a:r>
                <a14:m>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3</m:t>
                        </m:r>
                        <m:r>
                          <a:rPr lang="en-US" altLang="zh-TW" sz="2400" b="0" i="1" smtClean="0">
                            <a:latin typeface="Cambria Math" panose="02040503050406030204" pitchFamily="18" charset="0"/>
                            <a:ea typeface="Cambria Math" panose="02040503050406030204" pitchFamily="18" charset="0"/>
                          </a:rPr>
                          <m:t>!</m:t>
                        </m:r>
                      </m:num>
                      <m:den>
                        <m:r>
                          <a:rPr lang="en-US" altLang="zh-TW" sz="2400" b="0" i="1" smtClean="0">
                            <a:latin typeface="Cambria Math" panose="02040503050406030204" pitchFamily="18" charset="0"/>
                          </a:rPr>
                          <m:t>2</m:t>
                        </m:r>
                        <m:r>
                          <a:rPr lang="en-US" altLang="zh-TW" sz="2400" b="0" i="1" smtClean="0">
                            <a:latin typeface="Cambria Math" panose="02040503050406030204" pitchFamily="18" charset="0"/>
                            <a:ea typeface="Cambria Math" panose="02040503050406030204" pitchFamily="18" charset="0"/>
                          </a:rPr>
                          <m:t>!1!</m:t>
                        </m:r>
                      </m:den>
                    </m:f>
                    <m:r>
                      <a:rPr lang="en-US" altLang="zh-TW" sz="2400" b="0" i="1" smtClean="0">
                        <a:latin typeface="Cambria Math" panose="02040503050406030204" pitchFamily="18" charset="0"/>
                      </a:rPr>
                      <m:t>=3</m:t>
                    </m:r>
                  </m:oMath>
                </a14:m>
                <a:r>
                  <a:rPr lang="en-US" altLang="zh-TW" sz="2400" dirty="0"/>
                  <a:t> permutations</a:t>
                </a:r>
                <a:r>
                  <a:rPr lang="en-US" altLang="zh-TW" sz="2400" dirty="0" smtClean="0"/>
                  <a:t>.</a:t>
                </a:r>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791496" y="1448736"/>
                <a:ext cx="6922408" cy="622286"/>
              </a:xfrm>
              <a:prstGeom prst="rect">
                <a:avLst/>
              </a:prstGeom>
              <a:blipFill rotWithShape="0">
                <a:blip r:embed="rId2"/>
                <a:stretch>
                  <a:fillRect l="-1410" b="-8824"/>
                </a:stretch>
              </a:blipFill>
            </p:spPr>
            <p:txBody>
              <a:bodyPr/>
              <a:lstStyle/>
              <a:p>
                <a:r>
                  <a:rPr lang="zh-TW" altLang="en-US">
                    <a:noFill/>
                  </a:rPr>
                  <a:t> </a:t>
                </a:r>
              </a:p>
            </p:txBody>
          </p:sp>
        </mc:Fallback>
      </mc:AlternateContent>
      <p:cxnSp>
        <p:nvCxnSpPr>
          <p:cNvPr id="6" name="直線單箭頭接點 5"/>
          <p:cNvCxnSpPr/>
          <p:nvPr/>
        </p:nvCxnSpPr>
        <p:spPr bwMode="auto">
          <a:xfrm flipV="1">
            <a:off x="2044910" y="2133242"/>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9" name="直線單箭頭接點 8"/>
          <p:cNvCxnSpPr/>
          <p:nvPr/>
        </p:nvCxnSpPr>
        <p:spPr bwMode="auto">
          <a:xfrm flipV="1">
            <a:off x="4575250" y="2558255"/>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0" name="直線單箭頭接點 9"/>
          <p:cNvCxnSpPr/>
          <p:nvPr/>
        </p:nvCxnSpPr>
        <p:spPr bwMode="auto">
          <a:xfrm flipV="1">
            <a:off x="6983477" y="2761785"/>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2" name="直線單箭頭接點 11"/>
          <p:cNvCxnSpPr/>
          <p:nvPr/>
        </p:nvCxnSpPr>
        <p:spPr bwMode="auto">
          <a:xfrm>
            <a:off x="2276395" y="2156772"/>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3" name="直線單箭頭接點 12"/>
          <p:cNvCxnSpPr/>
          <p:nvPr/>
        </p:nvCxnSpPr>
        <p:spPr bwMode="auto">
          <a:xfrm>
            <a:off x="4262069" y="2549446"/>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4" name="直線單箭頭接點 13"/>
          <p:cNvCxnSpPr/>
          <p:nvPr/>
        </p:nvCxnSpPr>
        <p:spPr bwMode="auto">
          <a:xfrm>
            <a:off x="6277619" y="2516820"/>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5" name="直線單箭頭接點 14"/>
          <p:cNvCxnSpPr/>
          <p:nvPr/>
        </p:nvCxnSpPr>
        <p:spPr bwMode="auto">
          <a:xfrm>
            <a:off x="903662" y="2528880"/>
            <a:ext cx="7256885" cy="0"/>
          </a:xfrm>
          <a:prstGeom prst="straightConnector1">
            <a:avLst/>
          </a:prstGeom>
          <a:noFill/>
          <a:ln w="19050" cap="flat" cmpd="sng" algn="ctr">
            <a:solidFill>
              <a:schemeClr val="tx1"/>
            </a:solidFill>
            <a:prstDash val="solid"/>
            <a:round/>
            <a:headEnd type="none" w="med" len="med"/>
            <a:tailEnd type="triangle"/>
          </a:ln>
          <a:effectLst/>
        </p:spPr>
      </p:cxnSp>
      <p:sp>
        <p:nvSpPr>
          <p:cNvPr id="17" name="文字方塊 16"/>
          <p:cNvSpPr txBox="1"/>
          <p:nvPr/>
        </p:nvSpPr>
        <p:spPr>
          <a:xfrm>
            <a:off x="2007843" y="3213210"/>
            <a:ext cx="896399" cy="369332"/>
          </a:xfrm>
          <a:prstGeom prst="rect">
            <a:avLst/>
          </a:prstGeom>
          <a:noFill/>
        </p:spPr>
        <p:txBody>
          <a:bodyPr wrap="none" rtlCol="0">
            <a:spAutoFit/>
          </a:bodyPr>
          <a:lstStyle/>
          <a:p>
            <a:r>
              <a:rPr lang="en-US" altLang="zh-TW" dirty="0" err="1" smtClean="0"/>
              <a:t>Md</a:t>
            </a:r>
            <a:r>
              <a:rPr lang="en-US" altLang="zh-TW" dirty="0" smtClean="0"/>
              <a:t> = 2</a:t>
            </a:r>
            <a:endParaRPr lang="zh-TW" altLang="en-US" dirty="0"/>
          </a:p>
        </p:txBody>
      </p:sp>
      <p:sp>
        <p:nvSpPr>
          <p:cNvPr id="18" name="文字方塊 17"/>
          <p:cNvSpPr txBox="1"/>
          <p:nvPr/>
        </p:nvSpPr>
        <p:spPr>
          <a:xfrm>
            <a:off x="4262068" y="3230898"/>
            <a:ext cx="896399" cy="369332"/>
          </a:xfrm>
          <a:prstGeom prst="rect">
            <a:avLst/>
          </a:prstGeom>
          <a:noFill/>
        </p:spPr>
        <p:txBody>
          <a:bodyPr wrap="none" rtlCol="0">
            <a:spAutoFit/>
          </a:bodyPr>
          <a:lstStyle/>
          <a:p>
            <a:r>
              <a:rPr lang="en-US" altLang="zh-TW" dirty="0" err="1" smtClean="0"/>
              <a:t>Md</a:t>
            </a:r>
            <a:r>
              <a:rPr lang="en-US" altLang="zh-TW" dirty="0" smtClean="0"/>
              <a:t> = 1</a:t>
            </a:r>
            <a:endParaRPr lang="zh-TW" altLang="en-US" dirty="0"/>
          </a:p>
        </p:txBody>
      </p:sp>
      <p:sp>
        <p:nvSpPr>
          <p:cNvPr id="19" name="文字方塊 18"/>
          <p:cNvSpPr txBox="1"/>
          <p:nvPr/>
        </p:nvSpPr>
        <p:spPr>
          <a:xfrm>
            <a:off x="6340405" y="3230898"/>
            <a:ext cx="896399" cy="369332"/>
          </a:xfrm>
          <a:prstGeom prst="rect">
            <a:avLst/>
          </a:prstGeom>
          <a:noFill/>
        </p:spPr>
        <p:txBody>
          <a:bodyPr wrap="none" rtlCol="0">
            <a:spAutoFit/>
          </a:bodyPr>
          <a:lstStyle/>
          <a:p>
            <a:r>
              <a:rPr lang="en-US" altLang="zh-TW" dirty="0" err="1" smtClean="0"/>
              <a:t>Md</a:t>
            </a:r>
            <a:r>
              <a:rPr lang="en-US" altLang="zh-TW" dirty="0" smtClean="0"/>
              <a:t> = 2</a:t>
            </a:r>
            <a:endParaRPr lang="zh-TW" altLang="en-US" dirty="0"/>
          </a:p>
        </p:txBody>
      </p:sp>
      <p:cxnSp>
        <p:nvCxnSpPr>
          <p:cNvPr id="20" name="直線單箭頭接點 19"/>
          <p:cNvCxnSpPr/>
          <p:nvPr/>
        </p:nvCxnSpPr>
        <p:spPr bwMode="auto">
          <a:xfrm>
            <a:off x="2636443" y="2509268"/>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1" name="直線單箭頭接點 20"/>
          <p:cNvCxnSpPr/>
          <p:nvPr/>
        </p:nvCxnSpPr>
        <p:spPr bwMode="auto">
          <a:xfrm>
            <a:off x="4845286" y="2549446"/>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2" name="直線單箭頭接點 21"/>
          <p:cNvCxnSpPr/>
          <p:nvPr/>
        </p:nvCxnSpPr>
        <p:spPr bwMode="auto">
          <a:xfrm>
            <a:off x="6623429" y="2843913"/>
            <a:ext cx="360048" cy="360048"/>
          </a:xfrm>
          <a:prstGeom prst="straightConnector1">
            <a:avLst/>
          </a:prstGeom>
          <a:noFill/>
          <a:ln w="1905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3" name="文字方塊 22"/>
              <p:cNvSpPr txBox="1"/>
              <p:nvPr/>
            </p:nvSpPr>
            <p:spPr>
              <a:xfrm>
                <a:off x="1210538" y="4127463"/>
                <a:ext cx="6461256"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800" i="1" dirty="0" smtClean="0">
                          <a:latin typeface="Cambria Math" panose="02040503050406030204" pitchFamily="18" charset="0"/>
                        </a:rPr>
                        <m:t>𝑥</m:t>
                      </m:r>
                      <m:r>
                        <a:rPr lang="en-US" altLang="zh-TW" sz="2800" b="0" i="1" baseline="-25000" dirty="0" smtClean="0">
                          <a:latin typeface="Cambria Math" panose="02040503050406030204" pitchFamily="18" charset="0"/>
                        </a:rPr>
                        <m:t>1</m:t>
                      </m:r>
                      <m:r>
                        <a:rPr lang="en-US" altLang="zh-TW" sz="2800" i="1" baseline="-25000" dirty="0" smtClean="0">
                          <a:latin typeface="Cambria Math" panose="02040503050406030204" pitchFamily="18" charset="0"/>
                        </a:rPr>
                        <m:t>,</m:t>
                      </m:r>
                      <m:r>
                        <a:rPr lang="en-US" altLang="zh-TW" sz="2800" b="0" i="1" baseline="-25000" dirty="0" smtClean="0">
                          <a:latin typeface="Cambria Math" panose="02040503050406030204" pitchFamily="18" charset="0"/>
                        </a:rPr>
                        <m:t>2</m:t>
                      </m:r>
                      <m:r>
                        <a:rPr lang="en-US" altLang="zh-TW" sz="2800" i="1" baseline="-25000" dirty="0" smtClean="0">
                          <a:latin typeface="Cambria Math" panose="02040503050406030204" pitchFamily="18" charset="0"/>
                        </a:rPr>
                        <m:t>,</m:t>
                      </m:r>
                      <m:r>
                        <a:rPr lang="en-US" altLang="zh-TW" sz="2800" b="0" i="1" baseline="-25000" dirty="0" smtClean="0">
                          <a:latin typeface="Cambria Math" panose="02040503050406030204" pitchFamily="18" charset="0"/>
                        </a:rPr>
                        <m:t>0</m:t>
                      </m:r>
                      <m:r>
                        <a:rPr lang="en-US" altLang="zh-TW" sz="2800" i="1" dirty="0" smtClean="0">
                          <a:latin typeface="Cambria Math" panose="02040503050406030204" pitchFamily="18" charset="0"/>
                        </a:rPr>
                        <m:t>=0</m:t>
                      </m:r>
                      <m:r>
                        <a:rPr lang="en-US" altLang="zh-TW" sz="2800" b="0" i="1" dirty="0" smtClean="0">
                          <a:latin typeface="Cambria Math" panose="02040503050406030204" pitchFamily="18" charset="0"/>
                        </a:rPr>
                        <m:t> </m:t>
                      </m:r>
                      <m:r>
                        <a:rPr lang="en-US" altLang="zh-TW" sz="2800" i="1" dirty="0" smtClean="0">
                          <a:latin typeface="Cambria Math" panose="02040503050406030204" pitchFamily="18" charset="0"/>
                        </a:rPr>
                        <m:t>, </m:t>
                      </m:r>
                      <m:r>
                        <a:rPr lang="en-US" altLang="zh-TW" sz="2800" i="1" dirty="0" smtClean="0">
                          <a:latin typeface="Cambria Math" panose="02040503050406030204" pitchFamily="18" charset="0"/>
                        </a:rPr>
                        <m:t>𝑥</m:t>
                      </m:r>
                      <m:r>
                        <a:rPr lang="en-US" altLang="zh-TW" sz="2800" i="1" baseline="-25000" dirty="0" smtClean="0">
                          <a:latin typeface="Cambria Math" panose="02040503050406030204" pitchFamily="18" charset="0"/>
                        </a:rPr>
                        <m:t>1,2,</m:t>
                      </m:r>
                      <m:r>
                        <a:rPr lang="en-US" altLang="zh-TW" sz="2800" b="0" i="1" baseline="-25000" dirty="0" smtClean="0">
                          <a:latin typeface="Cambria Math" panose="02040503050406030204" pitchFamily="18" charset="0"/>
                        </a:rPr>
                        <m:t>1</m:t>
                      </m:r>
                      <m:r>
                        <a:rPr lang="en-US" altLang="zh-TW" sz="2800" i="1" dirty="0" smtClean="0">
                          <a:latin typeface="Cambria Math" panose="02040503050406030204" pitchFamily="18" charset="0"/>
                        </a:rPr>
                        <m:t>=</m:t>
                      </m:r>
                      <m:f>
                        <m:fPr>
                          <m:ctrlPr>
                            <a:rPr lang="en-US" altLang="zh-TW" sz="2800" i="1" dirty="0" smtClean="0">
                              <a:latin typeface="Cambria Math" panose="02040503050406030204" pitchFamily="18" charset="0"/>
                            </a:rPr>
                          </m:ctrlPr>
                        </m:fPr>
                        <m:num>
                          <m:r>
                            <a:rPr lang="en-US" altLang="zh-TW" sz="2800" b="0" i="1" dirty="0" smtClean="0">
                              <a:latin typeface="Cambria Math" panose="02040503050406030204" pitchFamily="18" charset="0"/>
                            </a:rPr>
                            <m:t>1</m:t>
                          </m:r>
                        </m:num>
                        <m:den>
                          <m:r>
                            <a:rPr lang="en-US" altLang="zh-TW" sz="2800" b="0" i="1" dirty="0" smtClean="0">
                              <a:latin typeface="Cambria Math" panose="02040503050406030204" pitchFamily="18" charset="0"/>
                            </a:rPr>
                            <m:t>3</m:t>
                          </m:r>
                        </m:den>
                      </m:f>
                      <m:r>
                        <a:rPr lang="en-US" altLang="zh-TW" sz="2800" b="0" i="1" dirty="0" smtClean="0">
                          <a:latin typeface="Cambria Math" panose="02040503050406030204" pitchFamily="18" charset="0"/>
                        </a:rPr>
                        <m:t> </m:t>
                      </m:r>
                      <m:r>
                        <a:rPr lang="en-US" altLang="zh-TW" sz="2800" i="1" dirty="0" smtClean="0">
                          <a:latin typeface="Cambria Math" panose="02040503050406030204" pitchFamily="18" charset="0"/>
                        </a:rPr>
                        <m:t>, </m:t>
                      </m:r>
                      <m:r>
                        <a:rPr lang="en-US" altLang="zh-TW" sz="2800" i="1" dirty="0" smtClean="0">
                          <a:latin typeface="Cambria Math" panose="02040503050406030204" pitchFamily="18" charset="0"/>
                        </a:rPr>
                        <m:t>𝑥</m:t>
                      </m:r>
                      <m:r>
                        <a:rPr lang="en-US" altLang="zh-TW" sz="2800" i="1" baseline="-25000" dirty="0" smtClean="0">
                          <a:latin typeface="Cambria Math" panose="02040503050406030204" pitchFamily="18" charset="0"/>
                        </a:rPr>
                        <m:t>1,2,</m:t>
                      </m:r>
                      <m:r>
                        <a:rPr lang="en-US" altLang="zh-TW" sz="2800" b="0" i="1" baseline="-25000" dirty="0" smtClean="0">
                          <a:latin typeface="Cambria Math" panose="02040503050406030204" pitchFamily="18" charset="0"/>
                        </a:rPr>
                        <m:t>2</m:t>
                      </m:r>
                      <m:r>
                        <a:rPr lang="en-US" altLang="zh-TW" sz="2800" i="1" dirty="0">
                          <a:latin typeface="Cambria Math" panose="02040503050406030204" pitchFamily="18" charset="0"/>
                        </a:rPr>
                        <m:t>=</m:t>
                      </m:r>
                      <m:f>
                        <m:fPr>
                          <m:ctrlPr>
                            <a:rPr lang="en-US" altLang="zh-TW" sz="2800" i="1" dirty="0" smtClean="0">
                              <a:latin typeface="Cambria Math" panose="02040503050406030204" pitchFamily="18" charset="0"/>
                            </a:rPr>
                          </m:ctrlPr>
                        </m:fPr>
                        <m:num>
                          <m:r>
                            <a:rPr lang="en-US" altLang="zh-TW" sz="2800" b="0" i="1" dirty="0" smtClean="0">
                              <a:latin typeface="Cambria Math" panose="02040503050406030204" pitchFamily="18" charset="0"/>
                            </a:rPr>
                            <m:t>2</m:t>
                          </m:r>
                        </m:num>
                        <m:den>
                          <m:r>
                            <a:rPr lang="en-US" altLang="zh-TW" sz="2800" b="0" i="1" dirty="0" smtClean="0">
                              <a:latin typeface="Cambria Math" panose="02040503050406030204" pitchFamily="18" charset="0"/>
                            </a:rPr>
                            <m:t>3</m:t>
                          </m:r>
                        </m:den>
                      </m:f>
                      <m:r>
                        <a:rPr lang="en-US" altLang="zh-TW" sz="2800" b="0" i="1" dirty="0" smtClean="0">
                          <a:latin typeface="Cambria Math" panose="02040503050406030204" pitchFamily="18" charset="0"/>
                        </a:rPr>
                        <m:t> </m:t>
                      </m:r>
                      <m:r>
                        <a:rPr lang="en-US" altLang="zh-TW" sz="2800" i="1" dirty="0" smtClean="0">
                          <a:latin typeface="Cambria Math" panose="02040503050406030204" pitchFamily="18" charset="0"/>
                        </a:rPr>
                        <m:t>, </m:t>
                      </m:r>
                      <m:r>
                        <a:rPr lang="en-US" altLang="zh-TW" sz="2800" i="1" dirty="0" smtClean="0">
                          <a:latin typeface="Cambria Math" panose="02040503050406030204" pitchFamily="18" charset="0"/>
                        </a:rPr>
                        <m:t>𝑥</m:t>
                      </m:r>
                      <m:r>
                        <a:rPr lang="en-US" altLang="zh-TW" sz="2800" i="1" baseline="-25000" dirty="0" smtClean="0">
                          <a:latin typeface="Cambria Math" panose="02040503050406030204" pitchFamily="18" charset="0"/>
                        </a:rPr>
                        <m:t>1,2,</m:t>
                      </m:r>
                      <m:r>
                        <a:rPr lang="en-US" altLang="zh-TW" sz="2800" b="0" i="1" baseline="-25000" dirty="0" smtClean="0">
                          <a:latin typeface="Cambria Math" panose="02040503050406030204" pitchFamily="18" charset="0"/>
                        </a:rPr>
                        <m:t>3</m:t>
                      </m:r>
                      <m:r>
                        <a:rPr lang="en-US" altLang="zh-TW" sz="2800" i="1" dirty="0">
                          <a:latin typeface="Cambria Math" panose="02040503050406030204" pitchFamily="18" charset="0"/>
                        </a:rPr>
                        <m:t>=</m:t>
                      </m:r>
                      <m:r>
                        <a:rPr lang="en-US" altLang="zh-TW" sz="2800" i="1" dirty="0" smtClean="0">
                          <a:latin typeface="Cambria Math" panose="02040503050406030204" pitchFamily="18" charset="0"/>
                        </a:rPr>
                        <m:t>0</m:t>
                      </m:r>
                    </m:oMath>
                  </m:oMathPara>
                </a14:m>
                <a:endParaRPr lang="zh-TW" altLang="en-US" sz="28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1210538" y="4127463"/>
                <a:ext cx="6461256" cy="901785"/>
              </a:xfrm>
              <a:prstGeom prst="rect">
                <a:avLst/>
              </a:prstGeom>
              <a:blipFill rotWithShape="0">
                <a:blip r:embed="rId3"/>
                <a:stretch>
                  <a:fillRect/>
                </a:stretch>
              </a:blipFill>
            </p:spPr>
            <p:txBody>
              <a:bodyPr/>
              <a:lstStyle/>
              <a:p>
                <a:r>
                  <a:rPr lang="zh-TW" altLang="en-US">
                    <a:noFill/>
                  </a:rPr>
                  <a:t> </a:t>
                </a:r>
              </a:p>
            </p:txBody>
          </p:sp>
        </mc:Fallback>
      </mc:AlternateContent>
      <p:cxnSp>
        <p:nvCxnSpPr>
          <p:cNvPr id="25" name="直線單箭頭接點 24"/>
          <p:cNvCxnSpPr>
            <a:stCxn id="17" idx="2"/>
          </p:cNvCxnSpPr>
          <p:nvPr/>
        </p:nvCxnSpPr>
        <p:spPr bwMode="auto">
          <a:xfrm>
            <a:off x="2456043" y="3582542"/>
            <a:ext cx="3286113" cy="544921"/>
          </a:xfrm>
          <a:prstGeom prst="straightConnector1">
            <a:avLst/>
          </a:prstGeom>
          <a:noFill/>
          <a:ln w="19050" cap="flat" cmpd="sng" algn="ctr">
            <a:solidFill>
              <a:srgbClr val="0000FF"/>
            </a:solidFill>
            <a:prstDash val="solid"/>
            <a:round/>
            <a:headEnd type="none" w="med" len="med"/>
            <a:tailEnd type="arrow"/>
          </a:ln>
          <a:effectLst/>
        </p:spPr>
      </p:cxnSp>
      <p:cxnSp>
        <p:nvCxnSpPr>
          <p:cNvPr id="27" name="直線單箭頭接點 26"/>
          <p:cNvCxnSpPr>
            <a:stCxn id="19" idx="2"/>
          </p:cNvCxnSpPr>
          <p:nvPr/>
        </p:nvCxnSpPr>
        <p:spPr bwMode="auto">
          <a:xfrm flipH="1">
            <a:off x="5742156" y="3600230"/>
            <a:ext cx="1046449" cy="527233"/>
          </a:xfrm>
          <a:prstGeom prst="straightConnector1">
            <a:avLst/>
          </a:prstGeom>
          <a:noFill/>
          <a:ln w="19050" cap="flat" cmpd="sng" algn="ctr">
            <a:solidFill>
              <a:srgbClr val="0000FF"/>
            </a:solidFill>
            <a:prstDash val="solid"/>
            <a:round/>
            <a:headEnd type="none" w="med" len="med"/>
            <a:tailEnd type="arrow"/>
          </a:ln>
          <a:effectLst/>
        </p:spPr>
      </p:cxnSp>
      <p:cxnSp>
        <p:nvCxnSpPr>
          <p:cNvPr id="29" name="直線單箭頭接點 28"/>
          <p:cNvCxnSpPr>
            <a:stCxn id="18" idx="2"/>
          </p:cNvCxnSpPr>
          <p:nvPr/>
        </p:nvCxnSpPr>
        <p:spPr bwMode="auto">
          <a:xfrm flipH="1">
            <a:off x="4099099" y="3600230"/>
            <a:ext cx="611169" cy="527233"/>
          </a:xfrm>
          <a:prstGeom prst="straightConnector1">
            <a:avLst/>
          </a:prstGeom>
          <a:noFill/>
          <a:ln w="19050"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364555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Some Notations</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435376" cy="4525963"/>
              </a:xfrm>
            </p:spPr>
            <p:txBody>
              <a:bodyPr/>
              <a:lstStyle/>
              <a:p>
                <a:pPr marL="0" indent="0">
                  <a:buNone/>
                </a:pPr>
                <a14:m>
                  <m:oMath xmlns:m="http://schemas.openxmlformats.org/officeDocument/2006/math">
                    <m:r>
                      <a:rPr lang="en-US" altLang="zh-TW" b="0" i="1" smtClean="0">
                        <a:latin typeface="Cambria Math" panose="02040503050406030204" pitchFamily="18" charset="0"/>
                      </a:rPr>
                      <m:t>𝑝</m:t>
                    </m:r>
                    <m:r>
                      <a:rPr lang="en-US" altLang="zh-TW" b="0" i="1" baseline="-25000" smtClean="0">
                        <a:latin typeface="Cambria Math" panose="02040503050406030204" pitchFamily="18" charset="0"/>
                      </a:rPr>
                      <m:t>𝑚</m:t>
                    </m:r>
                    <m:r>
                      <a:rPr lang="en-US" altLang="zh-TW" b="0" i="1" baseline="-25000" smtClean="0">
                        <a:latin typeface="Cambria Math" panose="02040503050406030204" pitchFamily="18" charset="0"/>
                      </a:rPr>
                      <m:t>,</m:t>
                    </m:r>
                    <m:r>
                      <a:rPr lang="en-US" altLang="zh-TW" b="0" i="1" baseline="-25000" smtClean="0">
                        <a:latin typeface="Cambria Math" panose="02040503050406030204" pitchFamily="18" charset="0"/>
                      </a:rPr>
                      <m:t>𝑛</m:t>
                    </m:r>
                    <m:r>
                      <a:rPr lang="en-US" altLang="zh-TW" b="0" i="1" baseline="-25000" smtClean="0">
                        <a:latin typeface="Cambria Math" panose="02040503050406030204" pitchFamily="18" charset="0"/>
                      </a:rPr>
                      <m:t>,</m:t>
                    </m:r>
                    <m:r>
                      <a:rPr lang="en-US" altLang="zh-TW" b="0" i="1" baseline="-25000" smtClean="0">
                        <a:latin typeface="Cambria Math" panose="02040503050406030204" pitchFamily="18" charset="0"/>
                      </a:rPr>
                      <m:t>𝑘</m:t>
                    </m:r>
                    <m:r>
                      <a:rPr lang="en-US" altLang="zh-TW" b="0" i="1" baseline="-25000" smtClean="0">
                        <a:latin typeface="Cambria Math" panose="02040503050406030204" pitchFamily="18" charset="0"/>
                      </a:rPr>
                      <m:t> :</m:t>
                    </m:r>
                  </m:oMath>
                </a14:m>
                <a:r>
                  <a:rPr lang="zh-TW" altLang="en-US" dirty="0" smtClean="0"/>
                  <a:t> </a:t>
                </a:r>
                <a:r>
                  <a:rPr lang="en-US" altLang="zh-TW" dirty="0" smtClean="0"/>
                  <a:t>the probability that </a:t>
                </a:r>
                <a14:m>
                  <m:oMath xmlns:m="http://schemas.openxmlformats.org/officeDocument/2006/math">
                    <m:r>
                      <a:rPr lang="en-US" altLang="zh-TW" b="0" i="1" smtClean="0">
                        <a:latin typeface="Cambria Math" panose="02040503050406030204" pitchFamily="18" charset="0"/>
                      </a:rPr>
                      <m:t>𝑚</m:t>
                    </m:r>
                    <m:r>
                      <a:rPr lang="en-US" altLang="zh-TW" b="0" i="1" smtClean="0">
                        <a:latin typeface="Cambria Math" panose="02040503050406030204" pitchFamily="18" charset="0"/>
                      </a:rPr>
                      <m:t> </m:t>
                    </m:r>
                  </m:oMath>
                </a14:m>
                <a:r>
                  <a:rPr lang="en-US" altLang="zh-TW" dirty="0" smtClean="0"/>
                  <a:t>up-steps , </a:t>
                </a:r>
                <a14:m>
                  <m:oMath xmlns:m="http://schemas.openxmlformats.org/officeDocument/2006/math">
                    <m:r>
                      <a:rPr lang="en-US" altLang="zh-TW" b="0" i="1" smtClean="0">
                        <a:latin typeface="Cambria Math" panose="02040503050406030204" pitchFamily="18" charset="0"/>
                      </a:rPr>
                      <m:t>𝑛</m:t>
                    </m:r>
                    <m:r>
                      <a:rPr lang="en-US" altLang="zh-TW" b="0" i="1" smtClean="0">
                        <a:latin typeface="Cambria Math" panose="02040503050406030204" pitchFamily="18" charset="0"/>
                      </a:rPr>
                      <m:t> </m:t>
                    </m:r>
                  </m:oMath>
                </a14:m>
                <a:r>
                  <a:rPr lang="en-US" altLang="zh-TW" dirty="0" smtClean="0"/>
                  <a:t>down-steps , </a:t>
                </a:r>
                <a:r>
                  <a:rPr lang="zh-TW" altLang="en-US" dirty="0" smtClean="0"/>
                  <a:t> </a:t>
                </a:r>
                <a:r>
                  <a:rPr lang="en-US" altLang="zh-TW" dirty="0" smtClean="0"/>
                  <a:t>and the maximum descent is </a:t>
                </a:r>
                <a14:m>
                  <m:oMath xmlns:m="http://schemas.openxmlformats.org/officeDocument/2006/math">
                    <m:r>
                      <a:rPr lang="en-US" altLang="zh-TW" b="0" i="1" smtClean="0">
                        <a:latin typeface="Cambria Math" panose="02040503050406030204" pitchFamily="18" charset="0"/>
                      </a:rPr>
                      <m:t>≥</m:t>
                    </m:r>
                  </m:oMath>
                </a14:m>
                <a:r>
                  <a:rPr lang="en-US" altLang="zh-TW" dirty="0" smtClean="0"/>
                  <a:t> </a:t>
                </a:r>
                <a14:m>
                  <m:oMath xmlns:m="http://schemas.openxmlformats.org/officeDocument/2006/math">
                    <m:r>
                      <a:rPr lang="en-US" altLang="zh-TW" b="0" i="1" smtClean="0">
                        <a:latin typeface="Cambria Math" panose="02040503050406030204" pitchFamily="18" charset="0"/>
                      </a:rPr>
                      <m:t>𝑘</m:t>
                    </m:r>
                  </m:oMath>
                </a14:m>
                <a:endParaRPr lang="en-US" altLang="zh-TW" dirty="0" smtClean="0"/>
              </a:p>
              <a:p>
                <a:pPr marL="0" indent="0" algn="ctr">
                  <a:buNone/>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𝑝</m:t>
                      </m:r>
                      <m:r>
                        <a:rPr lang="en-US" altLang="zh-TW" i="1" baseline="-25000">
                          <a:latin typeface="Cambria Math" panose="02040503050406030204" pitchFamily="18" charset="0"/>
                        </a:rPr>
                        <m:t>𝑚</m:t>
                      </m:r>
                      <m:r>
                        <a:rPr lang="en-US" altLang="zh-TW" i="1" baseline="-25000">
                          <a:latin typeface="Cambria Math" panose="02040503050406030204" pitchFamily="18" charset="0"/>
                        </a:rPr>
                        <m:t>,</m:t>
                      </m:r>
                      <m:r>
                        <a:rPr lang="en-US" altLang="zh-TW" i="1" baseline="-25000">
                          <a:latin typeface="Cambria Math" panose="02040503050406030204" pitchFamily="18" charset="0"/>
                        </a:rPr>
                        <m:t>𝑛</m:t>
                      </m:r>
                      <m:r>
                        <a:rPr lang="en-US" altLang="zh-TW" i="1" baseline="-25000">
                          <a:latin typeface="Cambria Math" panose="02040503050406030204" pitchFamily="18" charset="0"/>
                        </a:rPr>
                        <m:t>,</m:t>
                      </m:r>
                      <m:r>
                        <a:rPr lang="en-US" altLang="zh-TW" i="1" baseline="-25000">
                          <a:latin typeface="Cambria Math" panose="02040503050406030204" pitchFamily="18" charset="0"/>
                        </a:rPr>
                        <m:t>𝑘</m:t>
                      </m:r>
                      <m:r>
                        <a:rPr lang="en-US" altLang="zh-TW" b="0" i="1" dirty="0" smtClean="0">
                          <a:latin typeface="Cambria Math" panose="02040503050406030204" pitchFamily="18" charset="0"/>
                        </a:rPr>
                        <m:t>= </m:t>
                      </m:r>
                      <m:nary>
                        <m:naryPr>
                          <m:chr m:val="∑"/>
                          <m:ctrlPr>
                            <a:rPr lang="en-US" altLang="zh-TW" b="0" i="1" dirty="0" smtClean="0">
                              <a:latin typeface="Cambria Math" panose="02040503050406030204" pitchFamily="18" charset="0"/>
                            </a:rPr>
                          </m:ctrlPr>
                        </m:naryPr>
                        <m:sub>
                          <m:r>
                            <m:rPr>
                              <m:brk m:alnAt="23"/>
                            </m:rPr>
                            <a:rPr lang="en-US" altLang="zh-TW" b="0" i="1" dirty="0" smtClean="0">
                              <a:latin typeface="Cambria Math" panose="02040503050406030204" pitchFamily="18" charset="0"/>
                            </a:rPr>
                            <m:t>𝑙</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𝑘</m:t>
                          </m:r>
                        </m:sub>
                        <m:sup>
                          <m:r>
                            <a:rPr lang="en-US" altLang="zh-TW" b="0" i="1" dirty="0" smtClean="0">
                              <a:latin typeface="Cambria Math" panose="02040503050406030204" pitchFamily="18" charset="0"/>
                            </a:rPr>
                            <m:t>𝑛</m:t>
                          </m:r>
                        </m:sup>
                        <m:e>
                          <m:r>
                            <a:rPr lang="en-US" altLang="zh-TW" b="0" i="1" dirty="0" smtClean="0">
                              <a:latin typeface="Cambria Math" panose="02040503050406030204" pitchFamily="18" charset="0"/>
                            </a:rPr>
                            <m:t> </m:t>
                          </m:r>
                          <m:r>
                            <a:rPr lang="en-US" altLang="zh-TW" i="1">
                              <a:latin typeface="Cambria Math" panose="02040503050406030204" pitchFamily="18" charset="0"/>
                            </a:rPr>
                            <m:t>𝑥</m:t>
                          </m:r>
                          <m:r>
                            <a:rPr lang="en-US" altLang="zh-TW" i="1" baseline="-25000">
                              <a:latin typeface="Cambria Math" panose="02040503050406030204" pitchFamily="18" charset="0"/>
                            </a:rPr>
                            <m:t>𝑚</m:t>
                          </m:r>
                          <m:r>
                            <a:rPr lang="en-US" altLang="zh-TW" i="1" baseline="-25000">
                              <a:latin typeface="Cambria Math" panose="02040503050406030204" pitchFamily="18" charset="0"/>
                            </a:rPr>
                            <m:t>,</m:t>
                          </m:r>
                          <m:r>
                            <a:rPr lang="en-US" altLang="zh-TW" i="1" baseline="-25000">
                              <a:latin typeface="Cambria Math" panose="02040503050406030204" pitchFamily="18" charset="0"/>
                            </a:rPr>
                            <m:t>𝑛</m:t>
                          </m:r>
                          <m:r>
                            <a:rPr lang="en-US" altLang="zh-TW" i="1" baseline="-25000">
                              <a:latin typeface="Cambria Math" panose="02040503050406030204" pitchFamily="18" charset="0"/>
                            </a:rPr>
                            <m:t>,</m:t>
                          </m:r>
                          <m:r>
                            <a:rPr lang="en-US" altLang="zh-TW" b="0" i="1" baseline="-25000" smtClean="0">
                              <a:latin typeface="Cambria Math" panose="02040503050406030204" pitchFamily="18" charset="0"/>
                            </a:rPr>
                            <m:t>𝑙</m:t>
                          </m:r>
                        </m:e>
                      </m:nary>
                    </m:oMath>
                  </m:oMathPara>
                </a14:m>
                <a:endParaRPr lang="en-US" altLang="zh-TW" dirty="0" smtClean="0"/>
              </a:p>
              <a:p>
                <a:pPr marL="0" indent="0" algn="ctr">
                  <a:buNone/>
                </a:pPr>
                <a14:m>
                  <m:oMath xmlns:m="http://schemas.openxmlformats.org/officeDocument/2006/math">
                    <m:r>
                      <a:rPr lang="en-US" altLang="zh-TW" b="0" i="1" smtClean="0">
                        <a:latin typeface="Cambria Math" panose="02040503050406030204" pitchFamily="18" charset="0"/>
                      </a:rPr>
                      <m:t>𝑝</m:t>
                    </m:r>
                    <m:r>
                      <a:rPr lang="en-US" altLang="zh-TW" b="0" i="1" smtClean="0">
                        <a:latin typeface="Cambria Math" panose="02040503050406030204" pitchFamily="18" charset="0"/>
                      </a:rPr>
                      <m:t> </m:t>
                    </m:r>
                  </m:oMath>
                </a14:m>
                <a:r>
                  <a:rPr lang="en-US" altLang="zh-TW" dirty="0" smtClean="0"/>
                  <a:t>can be computed from </a:t>
                </a:r>
                <a14:m>
                  <m:oMath xmlns:m="http://schemas.openxmlformats.org/officeDocument/2006/math">
                    <m:r>
                      <a:rPr lang="en-US" altLang="zh-TW" b="0" i="1" smtClean="0">
                        <a:latin typeface="Cambria Math" panose="02040503050406030204" pitchFamily="18" charset="0"/>
                      </a:rPr>
                      <m:t>𝑥</m:t>
                    </m:r>
                  </m:oMath>
                </a14:m>
                <a:endParaRPr lang="en-US" altLang="zh-TW" b="0" dirty="0" smtClean="0"/>
              </a:p>
              <a:p>
                <a:pPr marL="0" indent="0" algn="ctr">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435376" cy="4525963"/>
              </a:xfrm>
              <a:blipFill rotWithShape="0">
                <a:blip r:embed="rId2"/>
                <a:stretch>
                  <a:fillRect l="-1517" t="-1482" r="-187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15</a:t>
            </a:fld>
            <a:endParaRPr lang="zh-TW" altLang="en-US">
              <a:solidFill>
                <a:srgbClr val="000000"/>
              </a:solidFill>
            </a:endParaRPr>
          </a:p>
        </p:txBody>
      </p:sp>
    </p:spTree>
    <p:extLst>
      <p:ext uri="{BB962C8B-B14F-4D97-AF65-F5344CB8AC3E}">
        <p14:creationId xmlns:p14="http://schemas.microsoft.com/office/powerpoint/2010/main" val="2130103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Some Notations</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435376" cy="4525963"/>
              </a:xfrm>
            </p:spPr>
            <p:txBody>
              <a:bodyPr/>
              <a:lstStyle/>
              <a:p>
                <a:pPr marL="0" indent="0">
                  <a:buNone/>
                </a:pPr>
                <a14:m>
                  <m:oMath xmlns:m="http://schemas.openxmlformats.org/officeDocument/2006/math">
                    <m:r>
                      <a:rPr lang="en-US" altLang="zh-TW" b="0" i="1" smtClean="0">
                        <a:latin typeface="Cambria Math" panose="02040503050406030204" pitchFamily="18" charset="0"/>
                      </a:rPr>
                      <m:t>𝑦</m:t>
                    </m:r>
                    <m:r>
                      <a:rPr lang="en-US" altLang="zh-TW" b="0" i="1" baseline="-25000" smtClean="0">
                        <a:latin typeface="Cambria Math" panose="02040503050406030204" pitchFamily="18" charset="0"/>
                      </a:rPr>
                      <m:t>𝑚</m:t>
                    </m:r>
                    <m:r>
                      <a:rPr lang="en-US" altLang="zh-TW" b="0" i="1" baseline="-25000" smtClean="0">
                        <a:latin typeface="Cambria Math" panose="02040503050406030204" pitchFamily="18" charset="0"/>
                      </a:rPr>
                      <m:t>,</m:t>
                    </m:r>
                    <m:r>
                      <a:rPr lang="en-US" altLang="zh-TW" b="0" i="1" baseline="-25000" smtClean="0">
                        <a:latin typeface="Cambria Math" panose="02040503050406030204" pitchFamily="18" charset="0"/>
                      </a:rPr>
                      <m:t>𝑛</m:t>
                    </m:r>
                    <m:r>
                      <a:rPr lang="en-US" altLang="zh-TW" b="0" i="1" baseline="-25000" smtClean="0">
                        <a:latin typeface="Cambria Math" panose="02040503050406030204" pitchFamily="18" charset="0"/>
                      </a:rPr>
                      <m:t>,</m:t>
                    </m:r>
                    <m:r>
                      <a:rPr lang="en-US" altLang="zh-TW" b="0" i="1" baseline="-25000" smtClean="0">
                        <a:latin typeface="Cambria Math" panose="02040503050406030204" pitchFamily="18" charset="0"/>
                      </a:rPr>
                      <m:t>𝑘</m:t>
                    </m:r>
                    <m:r>
                      <a:rPr lang="en-US" altLang="zh-TW" b="0" i="1" baseline="-25000" smtClean="0">
                        <a:latin typeface="Cambria Math" panose="02040503050406030204" pitchFamily="18" charset="0"/>
                      </a:rPr>
                      <m:t> ,</m:t>
                    </m:r>
                    <m:r>
                      <a:rPr lang="en-US" altLang="zh-TW" b="0" i="1" baseline="-25000" smtClean="0">
                        <a:latin typeface="Cambria Math" panose="02040503050406030204" pitchFamily="18" charset="0"/>
                      </a:rPr>
                      <m:t>𝑗</m:t>
                    </m:r>
                    <m:r>
                      <a:rPr lang="en-US" altLang="zh-TW" b="0" i="1" baseline="-25000" smtClean="0">
                        <a:latin typeface="Cambria Math" panose="02040503050406030204" pitchFamily="18" charset="0"/>
                      </a:rPr>
                      <m:t> :</m:t>
                    </m:r>
                  </m:oMath>
                </a14:m>
                <a:r>
                  <a:rPr lang="zh-TW" altLang="en-US" dirty="0" smtClean="0"/>
                  <a:t> </a:t>
                </a:r>
                <a:r>
                  <a:rPr lang="en-US" altLang="zh-TW" dirty="0" smtClean="0"/>
                  <a:t>the probability that </a:t>
                </a:r>
                <a14:m>
                  <m:oMath xmlns:m="http://schemas.openxmlformats.org/officeDocument/2006/math">
                    <m:r>
                      <a:rPr lang="en-US" altLang="zh-TW" b="0" i="1" smtClean="0">
                        <a:latin typeface="Cambria Math" panose="02040503050406030204" pitchFamily="18" charset="0"/>
                      </a:rPr>
                      <m:t>𝑚</m:t>
                    </m:r>
                    <m:r>
                      <a:rPr lang="en-US" altLang="zh-TW" b="0" i="1" smtClean="0">
                        <a:latin typeface="Cambria Math" panose="02040503050406030204" pitchFamily="18" charset="0"/>
                      </a:rPr>
                      <m:t> </m:t>
                    </m:r>
                  </m:oMath>
                </a14:m>
                <a:r>
                  <a:rPr lang="en-US" altLang="zh-TW" dirty="0" smtClean="0"/>
                  <a:t>up-steps , </a:t>
                </a:r>
                <a14:m>
                  <m:oMath xmlns:m="http://schemas.openxmlformats.org/officeDocument/2006/math">
                    <m:r>
                      <a:rPr lang="en-US" altLang="zh-TW" b="0" i="1" smtClean="0">
                        <a:latin typeface="Cambria Math" panose="02040503050406030204" pitchFamily="18" charset="0"/>
                      </a:rPr>
                      <m:t>𝑛</m:t>
                    </m:r>
                    <m:r>
                      <a:rPr lang="en-US" altLang="zh-TW" b="0" i="1" smtClean="0">
                        <a:latin typeface="Cambria Math" panose="02040503050406030204" pitchFamily="18" charset="0"/>
                      </a:rPr>
                      <m:t> </m:t>
                    </m:r>
                  </m:oMath>
                </a14:m>
                <a:r>
                  <a:rPr lang="en-US" altLang="zh-TW" dirty="0" smtClean="0"/>
                  <a:t>down-steps , the maximum descent is exactly </a:t>
                </a:r>
                <a14:m>
                  <m:oMath xmlns:m="http://schemas.openxmlformats.org/officeDocument/2006/math">
                    <m:r>
                      <a:rPr lang="en-US" altLang="zh-TW" b="0" i="1" smtClean="0">
                        <a:latin typeface="Cambria Math" panose="02040503050406030204" pitchFamily="18" charset="0"/>
                      </a:rPr>
                      <m:t>𝑘</m:t>
                    </m:r>
                  </m:oMath>
                </a14:m>
                <a:r>
                  <a:rPr lang="zh-TW" altLang="en-US" dirty="0" smtClean="0"/>
                  <a:t> </a:t>
                </a:r>
                <a:r>
                  <a:rPr lang="en-US" altLang="zh-TW" dirty="0" smtClean="0"/>
                  <a:t>and the minimum value is exactly </a:t>
                </a:r>
                <a14:m>
                  <m:oMath xmlns:m="http://schemas.openxmlformats.org/officeDocument/2006/math">
                    <m:r>
                      <a:rPr lang="en-US" altLang="zh-TW" b="0" i="1" smtClean="0">
                        <a:latin typeface="Cambria Math" panose="02040503050406030204" pitchFamily="18" charset="0"/>
                      </a:rPr>
                      <m:t>𝑗</m:t>
                    </m:r>
                  </m:oMath>
                </a14:m>
                <a:r>
                  <a:rPr lang="zh-TW" altLang="en-US" dirty="0" smtClean="0"/>
                  <a:t> </a:t>
                </a:r>
                <a:r>
                  <a:rPr lang="en-US" altLang="zh-TW" dirty="0" smtClean="0"/>
                  <a:t>unit below the origin</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435376" cy="4525963"/>
              </a:xfrm>
              <a:blipFill rotWithShape="0">
                <a:blip r:embed="rId2"/>
                <a:stretch>
                  <a:fillRect l="-1517"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16</a:t>
            </a:fld>
            <a:endParaRPr lang="zh-TW" altLang="en-US" dirty="0">
              <a:solidFill>
                <a:srgbClr val="000000"/>
              </a:solidFill>
            </a:endParaRPr>
          </a:p>
        </p:txBody>
      </p:sp>
      <p:cxnSp>
        <p:nvCxnSpPr>
          <p:cNvPr id="5" name="直線單箭頭接點 4"/>
          <p:cNvCxnSpPr/>
          <p:nvPr/>
        </p:nvCxnSpPr>
        <p:spPr bwMode="auto">
          <a:xfrm flipV="1">
            <a:off x="2861772" y="3259692"/>
            <a:ext cx="0" cy="2035461"/>
          </a:xfrm>
          <a:prstGeom prst="straightConnector1">
            <a:avLst/>
          </a:prstGeom>
          <a:noFill/>
          <a:ln w="19050" cap="flat" cmpd="sng" algn="ctr">
            <a:solidFill>
              <a:schemeClr val="tx1"/>
            </a:solidFill>
            <a:prstDash val="solid"/>
            <a:round/>
            <a:headEnd type="none" w="med" len="med"/>
            <a:tailEnd type="triangle"/>
          </a:ln>
          <a:effectLst/>
        </p:spPr>
      </p:cxnSp>
      <p:cxnSp>
        <p:nvCxnSpPr>
          <p:cNvPr id="6" name="直線單箭頭接點 5"/>
          <p:cNvCxnSpPr/>
          <p:nvPr/>
        </p:nvCxnSpPr>
        <p:spPr bwMode="auto">
          <a:xfrm>
            <a:off x="2141676" y="4665069"/>
            <a:ext cx="5040672" cy="0"/>
          </a:xfrm>
          <a:prstGeom prst="straightConnector1">
            <a:avLst/>
          </a:prstGeom>
          <a:noFill/>
          <a:ln w="19050" cap="flat" cmpd="sng" algn="ctr">
            <a:solidFill>
              <a:schemeClr val="tx1"/>
            </a:solidFill>
            <a:prstDash val="solid"/>
            <a:round/>
            <a:headEnd type="none" w="med" len="med"/>
            <a:tailEnd type="triangle"/>
          </a:ln>
          <a:effectLst/>
        </p:spPr>
      </p:cxnSp>
      <p:cxnSp>
        <p:nvCxnSpPr>
          <p:cNvPr id="7" name="直線單箭頭接點 6"/>
          <p:cNvCxnSpPr/>
          <p:nvPr/>
        </p:nvCxnSpPr>
        <p:spPr bwMode="auto">
          <a:xfrm flipV="1">
            <a:off x="2861772" y="4305021"/>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8" name="直線單箭頭接點 7"/>
          <p:cNvCxnSpPr/>
          <p:nvPr/>
        </p:nvCxnSpPr>
        <p:spPr bwMode="auto">
          <a:xfrm flipV="1">
            <a:off x="3131808" y="3944973"/>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9" name="直線單箭頭接點 8"/>
          <p:cNvCxnSpPr/>
          <p:nvPr/>
        </p:nvCxnSpPr>
        <p:spPr bwMode="auto">
          <a:xfrm flipV="1">
            <a:off x="3401844" y="3584925"/>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0" name="直線單箭頭接點 9"/>
          <p:cNvCxnSpPr/>
          <p:nvPr/>
        </p:nvCxnSpPr>
        <p:spPr bwMode="auto">
          <a:xfrm>
            <a:off x="3671880" y="3584925"/>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1" name="直線單箭頭接點 10"/>
          <p:cNvCxnSpPr/>
          <p:nvPr/>
        </p:nvCxnSpPr>
        <p:spPr bwMode="auto">
          <a:xfrm>
            <a:off x="4031928" y="3944973"/>
            <a:ext cx="360048" cy="360048"/>
          </a:xfrm>
          <a:prstGeom prst="straightConnector1">
            <a:avLst/>
          </a:prstGeom>
          <a:noFill/>
          <a:ln w="1905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 name="文字方塊 17"/>
              <p:cNvSpPr txBox="1"/>
              <p:nvPr/>
            </p:nvSpPr>
            <p:spPr>
              <a:xfrm>
                <a:off x="3465909" y="3068952"/>
                <a:ext cx="24822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𝑙</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𝑟</m:t>
                      </m:r>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3465909" y="3068952"/>
                <a:ext cx="2482218" cy="461665"/>
              </a:xfrm>
              <a:prstGeom prst="rect">
                <a:avLst/>
              </a:prstGeom>
              <a:blipFill rotWithShape="0">
                <a:blip r:embed="rId3"/>
                <a:stretch>
                  <a:fillRect/>
                </a:stretch>
              </a:blipFill>
            </p:spPr>
            <p:txBody>
              <a:bodyPr/>
              <a:lstStyle/>
              <a:p>
                <a:r>
                  <a:rPr lang="zh-TW" altLang="en-US">
                    <a:noFill/>
                  </a:rPr>
                  <a:t> </a:t>
                </a:r>
              </a:p>
            </p:txBody>
          </p:sp>
        </mc:Fallback>
      </mc:AlternateContent>
      <p:cxnSp>
        <p:nvCxnSpPr>
          <p:cNvPr id="19" name="直線單箭頭接點 18"/>
          <p:cNvCxnSpPr/>
          <p:nvPr/>
        </p:nvCxnSpPr>
        <p:spPr bwMode="auto">
          <a:xfrm flipV="1">
            <a:off x="4391976" y="3944973"/>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0" name="直線單箭頭接點 19"/>
          <p:cNvCxnSpPr/>
          <p:nvPr/>
        </p:nvCxnSpPr>
        <p:spPr bwMode="auto">
          <a:xfrm>
            <a:off x="4662012" y="3944973"/>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1" name="直線單箭頭接點 20"/>
          <p:cNvCxnSpPr/>
          <p:nvPr/>
        </p:nvCxnSpPr>
        <p:spPr bwMode="auto">
          <a:xfrm>
            <a:off x="5022060" y="4305021"/>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2" name="直線單箭頭接點 21"/>
          <p:cNvCxnSpPr/>
          <p:nvPr/>
        </p:nvCxnSpPr>
        <p:spPr bwMode="auto">
          <a:xfrm>
            <a:off x="5382108" y="4665069"/>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23" name="直線單箭頭接點 22"/>
          <p:cNvCxnSpPr/>
          <p:nvPr/>
        </p:nvCxnSpPr>
        <p:spPr bwMode="auto">
          <a:xfrm flipV="1">
            <a:off x="5742156" y="4665069"/>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4" name="直線單箭頭接點 23"/>
          <p:cNvCxnSpPr/>
          <p:nvPr/>
        </p:nvCxnSpPr>
        <p:spPr bwMode="auto">
          <a:xfrm flipV="1">
            <a:off x="6012192" y="4305021"/>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5" name="直線單箭頭接點 24"/>
          <p:cNvCxnSpPr/>
          <p:nvPr/>
        </p:nvCxnSpPr>
        <p:spPr bwMode="auto">
          <a:xfrm flipV="1">
            <a:off x="6282228" y="3944973"/>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26" name="直線單箭頭接點 25"/>
          <p:cNvCxnSpPr/>
          <p:nvPr/>
        </p:nvCxnSpPr>
        <p:spPr bwMode="auto">
          <a:xfrm flipV="1">
            <a:off x="6552264" y="3584925"/>
            <a:ext cx="270036" cy="360048"/>
          </a:xfrm>
          <a:prstGeom prst="straightConnector1">
            <a:avLst/>
          </a:prstGeom>
          <a:noFill/>
          <a:ln w="19050" cap="flat" cmpd="sng" algn="ctr">
            <a:solidFill>
              <a:srgbClr val="0000FF"/>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 name="文字方塊 26"/>
              <p:cNvSpPr txBox="1"/>
              <p:nvPr/>
            </p:nvSpPr>
            <p:spPr>
              <a:xfrm>
                <a:off x="3103890" y="5337856"/>
                <a:ext cx="379905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𝑚</m:t>
                      </m:r>
                      <m:r>
                        <a:rPr lang="en-US" altLang="zh-TW" sz="2400" b="0" i="1" smtClean="0">
                          <a:latin typeface="Cambria Math" panose="02040503050406030204" pitchFamily="18" charset="0"/>
                        </a:rPr>
                        <m:t>=8 , </m:t>
                      </m:r>
                      <m:r>
                        <a:rPr lang="en-US" altLang="zh-TW" sz="2400" b="0" i="1" smtClean="0">
                          <a:latin typeface="Cambria Math" panose="02040503050406030204" pitchFamily="18" charset="0"/>
                        </a:rPr>
                        <m:t>𝑛</m:t>
                      </m:r>
                      <m:r>
                        <a:rPr lang="en-US" altLang="zh-TW" sz="2400" b="0" i="1" smtClean="0">
                          <a:latin typeface="Cambria Math" panose="02040503050406030204" pitchFamily="18" charset="0"/>
                        </a:rPr>
                        <m:t>=5 , </m:t>
                      </m:r>
                      <m:r>
                        <a:rPr lang="en-US" altLang="zh-TW" sz="2400" b="0" i="1" smtClean="0">
                          <a:latin typeface="Cambria Math" panose="02040503050406030204" pitchFamily="18" charset="0"/>
                        </a:rPr>
                        <m:t>𝑘</m:t>
                      </m:r>
                      <m:r>
                        <a:rPr lang="en-US" altLang="zh-TW" sz="2400" b="0" i="1" smtClean="0">
                          <a:latin typeface="Cambria Math" panose="02040503050406030204" pitchFamily="18" charset="0"/>
                        </a:rPr>
                        <m:t>=4</m:t>
                      </m:r>
                      <m:r>
                        <a:rPr lang="en-US" altLang="zh-TW" sz="2400" b="0" i="0" smtClean="0">
                          <a:latin typeface="Cambria Math" panose="02040503050406030204" pitchFamily="18" charset="0"/>
                        </a:rPr>
                        <m:t> , </m:t>
                      </m:r>
                      <m:r>
                        <m:rPr>
                          <m:sty m:val="p"/>
                        </m:rPr>
                        <a:rPr lang="en-US" altLang="zh-TW" sz="2400" b="0" i="0" smtClean="0">
                          <a:latin typeface="Cambria Math" panose="02040503050406030204" pitchFamily="18" charset="0"/>
                        </a:rPr>
                        <m:t>j</m:t>
                      </m:r>
                      <m:r>
                        <a:rPr lang="en-US" altLang="zh-TW" sz="2400" b="0" i="0" smtClean="0">
                          <a:latin typeface="Cambria Math" panose="02040503050406030204" pitchFamily="18" charset="0"/>
                        </a:rPr>
                        <m:t>=1</m:t>
                      </m:r>
                    </m:oMath>
                  </m:oMathPara>
                </a14:m>
                <a:endParaRPr lang="zh-TW" altLang="en-US" sz="2400" dirty="0"/>
              </a:p>
            </p:txBody>
          </p:sp>
        </mc:Choice>
        <mc:Fallback xmlns="">
          <p:sp>
            <p:nvSpPr>
              <p:cNvPr id="27" name="文字方塊 26"/>
              <p:cNvSpPr txBox="1">
                <a:spLocks noRot="1" noChangeAspect="1" noMove="1" noResize="1" noEditPoints="1" noAdjustHandles="1" noChangeArrowheads="1" noChangeShapeType="1" noTextEdit="1"/>
              </p:cNvSpPr>
              <p:nvPr/>
            </p:nvSpPr>
            <p:spPr>
              <a:xfrm>
                <a:off x="3103890" y="5337856"/>
                <a:ext cx="3799053" cy="461665"/>
              </a:xfrm>
              <a:prstGeom prst="rect">
                <a:avLst/>
              </a:prstGeom>
              <a:blipFill rotWithShape="0">
                <a:blip r:embed="rId4"/>
                <a:stretch>
                  <a:fillRect b="-20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63630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Some Notations</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435376" cy="4525963"/>
              </a:xfrm>
            </p:spPr>
            <p:txBody>
              <a:bodyPr/>
              <a:lstStyle/>
              <a:p>
                <a:pPr marL="0" indent="0" algn="ctr">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𝑥</m:t>
                      </m:r>
                      <m:r>
                        <a:rPr lang="en-US" altLang="zh-TW" i="1" baseline="-25000">
                          <a:latin typeface="Cambria Math" panose="02040503050406030204" pitchFamily="18" charset="0"/>
                        </a:rPr>
                        <m:t>𝑚</m:t>
                      </m:r>
                      <m:r>
                        <a:rPr lang="en-US" altLang="zh-TW" i="1" baseline="-25000">
                          <a:latin typeface="Cambria Math" panose="02040503050406030204" pitchFamily="18" charset="0"/>
                        </a:rPr>
                        <m:t>,</m:t>
                      </m:r>
                      <m:r>
                        <a:rPr lang="en-US" altLang="zh-TW" i="1" baseline="-25000">
                          <a:latin typeface="Cambria Math" panose="02040503050406030204" pitchFamily="18" charset="0"/>
                        </a:rPr>
                        <m:t>𝑛</m:t>
                      </m:r>
                      <m:r>
                        <a:rPr lang="en-US" altLang="zh-TW" i="1" baseline="-25000">
                          <a:latin typeface="Cambria Math" panose="02040503050406030204" pitchFamily="18" charset="0"/>
                        </a:rPr>
                        <m:t>,</m:t>
                      </m:r>
                      <m:r>
                        <a:rPr lang="en-US" altLang="zh-TW" i="1" baseline="-25000">
                          <a:latin typeface="Cambria Math" panose="02040503050406030204" pitchFamily="18" charset="0"/>
                        </a:rPr>
                        <m:t>𝑘</m:t>
                      </m:r>
                      <m:r>
                        <a:rPr lang="en-US" altLang="zh-TW" b="0" i="1" dirty="0" smtClean="0">
                          <a:latin typeface="Cambria Math" panose="02040503050406030204" pitchFamily="18" charset="0"/>
                        </a:rPr>
                        <m:t>= </m:t>
                      </m:r>
                      <m:nary>
                        <m:naryPr>
                          <m:chr m:val="∑"/>
                          <m:ctrlPr>
                            <a:rPr lang="en-US" altLang="zh-TW" b="0" i="1" dirty="0" smtClean="0">
                              <a:latin typeface="Cambria Math" panose="02040503050406030204" pitchFamily="18" charset="0"/>
                            </a:rPr>
                          </m:ctrlPr>
                        </m:naryPr>
                        <m:sub>
                          <m:r>
                            <a:rPr lang="en-US" altLang="zh-TW" b="0" i="1" dirty="0" smtClean="0">
                              <a:latin typeface="Cambria Math" panose="02040503050406030204" pitchFamily="18" charset="0"/>
                            </a:rPr>
                            <m:t>𝑗</m:t>
                          </m:r>
                          <m:r>
                            <a:rPr lang="en-US" altLang="zh-TW" b="0" i="1" dirty="0" smtClean="0">
                              <a:latin typeface="Cambria Math" panose="02040503050406030204" pitchFamily="18" charset="0"/>
                            </a:rPr>
                            <m:t>=0</m:t>
                          </m:r>
                        </m:sub>
                        <m:sup>
                          <m:r>
                            <a:rPr lang="en-US" altLang="zh-TW" b="0" i="1" dirty="0" smtClean="0">
                              <a:latin typeface="Cambria Math" panose="02040503050406030204" pitchFamily="18" charset="0"/>
                            </a:rPr>
                            <m:t>𝑘</m:t>
                          </m:r>
                        </m:sup>
                        <m:e>
                          <m:r>
                            <a:rPr lang="en-US" altLang="zh-TW" b="0" i="1" dirty="0" smtClean="0">
                              <a:latin typeface="Cambria Math" panose="02040503050406030204" pitchFamily="18" charset="0"/>
                            </a:rPr>
                            <m:t> </m:t>
                          </m:r>
                          <m:r>
                            <a:rPr lang="en-US" altLang="zh-TW" b="0" i="1" smtClean="0">
                              <a:latin typeface="Cambria Math" panose="02040503050406030204" pitchFamily="18" charset="0"/>
                            </a:rPr>
                            <m:t>𝑦</m:t>
                          </m:r>
                          <m:r>
                            <a:rPr lang="en-US" altLang="zh-TW" i="1" baseline="-25000">
                              <a:latin typeface="Cambria Math" panose="02040503050406030204" pitchFamily="18" charset="0"/>
                            </a:rPr>
                            <m:t>𝑚</m:t>
                          </m:r>
                          <m:r>
                            <a:rPr lang="en-US" altLang="zh-TW" i="1" baseline="-25000">
                              <a:latin typeface="Cambria Math" panose="02040503050406030204" pitchFamily="18" charset="0"/>
                            </a:rPr>
                            <m:t>,</m:t>
                          </m:r>
                          <m:r>
                            <a:rPr lang="en-US" altLang="zh-TW" i="1" baseline="-25000">
                              <a:latin typeface="Cambria Math" panose="02040503050406030204" pitchFamily="18" charset="0"/>
                            </a:rPr>
                            <m:t>𝑛</m:t>
                          </m:r>
                          <m:r>
                            <a:rPr lang="en-US" altLang="zh-TW" i="1" baseline="-25000">
                              <a:latin typeface="Cambria Math" panose="02040503050406030204" pitchFamily="18" charset="0"/>
                            </a:rPr>
                            <m:t>,</m:t>
                          </m:r>
                          <m:r>
                            <a:rPr lang="en-US" altLang="zh-TW" b="0" i="1" baseline="-25000" smtClean="0">
                              <a:latin typeface="Cambria Math" panose="02040503050406030204" pitchFamily="18" charset="0"/>
                            </a:rPr>
                            <m:t>𝑘</m:t>
                          </m:r>
                          <m:r>
                            <a:rPr lang="en-US" altLang="zh-TW" b="0" i="1" baseline="-25000" smtClean="0">
                              <a:latin typeface="Cambria Math" panose="02040503050406030204" pitchFamily="18" charset="0"/>
                            </a:rPr>
                            <m:t>,</m:t>
                          </m:r>
                          <m:r>
                            <a:rPr lang="en-US" altLang="zh-TW" b="0" i="1" baseline="-25000" smtClean="0">
                              <a:latin typeface="Cambria Math" panose="02040503050406030204" pitchFamily="18" charset="0"/>
                            </a:rPr>
                            <m:t>𝑗</m:t>
                          </m:r>
                        </m:e>
                      </m:nary>
                    </m:oMath>
                  </m:oMathPara>
                </a14:m>
                <a:endParaRPr lang="en-US" altLang="zh-TW" dirty="0" smtClean="0"/>
              </a:p>
              <a:p>
                <a:pPr marL="0" indent="0" algn="ctr">
                  <a:buNone/>
                </a:pPr>
                <a14:m>
                  <m:oMath xmlns:m="http://schemas.openxmlformats.org/officeDocument/2006/math">
                    <m:r>
                      <a:rPr lang="en-US" altLang="zh-TW" b="0" i="1" smtClean="0">
                        <a:latin typeface="Cambria Math" panose="02040503050406030204" pitchFamily="18" charset="0"/>
                      </a:rPr>
                      <m:t>𝑥</m:t>
                    </m:r>
                    <m:r>
                      <a:rPr lang="en-US" altLang="zh-TW" i="1">
                        <a:latin typeface="Cambria Math" panose="02040503050406030204" pitchFamily="18" charset="0"/>
                      </a:rPr>
                      <m:t> </m:t>
                    </m:r>
                  </m:oMath>
                </a14:m>
                <a:r>
                  <a:rPr lang="en-US" altLang="zh-TW" dirty="0"/>
                  <a:t>can be computed </a:t>
                </a:r>
                <a:r>
                  <a:rPr lang="en-US" altLang="zh-TW" dirty="0" smtClean="0"/>
                  <a:t>from </a:t>
                </a:r>
                <a14:m>
                  <m:oMath xmlns:m="http://schemas.openxmlformats.org/officeDocument/2006/math">
                    <m:r>
                      <a:rPr lang="en-US" altLang="zh-TW" b="0" i="1" smtClean="0">
                        <a:latin typeface="Cambria Math" panose="02040503050406030204" pitchFamily="18" charset="0"/>
                      </a:rPr>
                      <m:t>𝑦</m:t>
                    </m:r>
                  </m:oMath>
                </a14:m>
                <a:endParaRPr lang="en-US" altLang="zh-TW" dirty="0" smtClean="0"/>
              </a:p>
              <a:p>
                <a:pPr marL="0" indent="0" algn="ctr">
                  <a:buNone/>
                </a:pPr>
                <a:endParaRPr lang="en-US" altLang="zh-TW" dirty="0"/>
              </a:p>
              <a:p>
                <a:pPr marL="0" indent="0" algn="ctr">
                  <a:buNone/>
                </a:pPr>
                <a:r>
                  <a:rPr lang="en-US" altLang="zh-TW" dirty="0" smtClean="0">
                    <a:solidFill>
                      <a:srgbClr val="FF0000"/>
                    </a:solidFill>
                  </a:rPr>
                  <a:t>so we only need to concentrate on how to compute </a:t>
                </a:r>
                <a14:m>
                  <m:oMath xmlns:m="http://schemas.openxmlformats.org/officeDocument/2006/math">
                    <m:r>
                      <a:rPr lang="en-US" altLang="zh-TW" i="1" dirty="0" smtClean="0">
                        <a:solidFill>
                          <a:srgbClr val="FF0000"/>
                        </a:solidFill>
                        <a:latin typeface="Cambria Math" panose="02040503050406030204" pitchFamily="18" charset="0"/>
                      </a:rPr>
                      <m:t>𝑦</m:t>
                    </m:r>
                    <m:r>
                      <a:rPr lang="en-US" altLang="zh-TW" i="1" dirty="0" smtClean="0">
                        <a:solidFill>
                          <a:srgbClr val="FF0000"/>
                        </a:solidFill>
                        <a:latin typeface="Cambria Math" panose="02040503050406030204" pitchFamily="18" charset="0"/>
                      </a:rPr>
                      <m:t> </m:t>
                    </m:r>
                  </m:oMath>
                </a14:m>
                <a:endParaRPr lang="zh-TW" altLang="en-US" dirty="0">
                  <a:solidFill>
                    <a:srgbClr val="FF0000"/>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435376" cy="4525963"/>
              </a:xfrm>
              <a:blipFill rotWithShape="0">
                <a:blip r:embed="rId2"/>
                <a:stretch>
                  <a:fillRect/>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17</a:t>
            </a:fld>
            <a:endParaRPr lang="zh-TW" altLang="en-US">
              <a:solidFill>
                <a:srgbClr val="000000"/>
              </a:solidFill>
            </a:endParaRPr>
          </a:p>
        </p:txBody>
      </p:sp>
    </p:spTree>
    <p:extLst>
      <p:ext uri="{BB962C8B-B14F-4D97-AF65-F5344CB8AC3E}">
        <p14:creationId xmlns:p14="http://schemas.microsoft.com/office/powerpoint/2010/main" val="610176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Dynamic Programming</a:t>
            </a:r>
            <a:endParaRPr lang="zh-TW" altLang="en-US" b="1"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18</a:t>
            </a:fld>
            <a:endParaRPr lang="zh-TW" altLang="en-US" dirty="0">
              <a:solidFill>
                <a:srgbClr val="000000"/>
              </a:solidFill>
            </a:endParaRPr>
          </a:p>
        </p:txBody>
      </p:sp>
      <p:pic>
        <p:nvPicPr>
          <p:cNvPr id="6" name="圖片 5"/>
          <p:cNvPicPr>
            <a:picLocks noChangeAspect="1"/>
          </p:cNvPicPr>
          <p:nvPr/>
        </p:nvPicPr>
        <p:blipFill>
          <a:blip r:embed="rId2"/>
          <a:stretch>
            <a:fillRect/>
          </a:stretch>
        </p:blipFill>
        <p:spPr>
          <a:xfrm>
            <a:off x="611472" y="1216732"/>
            <a:ext cx="7099794" cy="4168576"/>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1871485" y="5291340"/>
                <a:ext cx="5401030" cy="523220"/>
              </a:xfrm>
              <a:prstGeom prst="rect">
                <a:avLst/>
              </a:prstGeom>
              <a:noFill/>
            </p:spPr>
            <p:txBody>
              <a:bodyPr wrap="none" rtlCol="0">
                <a:spAutoFit/>
              </a:bodyPr>
              <a:lstStyle/>
              <a:p>
                <a:r>
                  <a:rPr lang="en-US" altLang="zh-TW" sz="2800" dirty="0" smtClean="0">
                    <a:latin typeface="+mj-lt"/>
                  </a:rPr>
                  <a:t>Transfer need </a:t>
                </a:r>
                <a14:m>
                  <m:oMath xmlns:m="http://schemas.openxmlformats.org/officeDocument/2006/math">
                    <m:r>
                      <a:rPr lang="en-US" altLang="zh-TW" sz="2800" i="1" dirty="0" smtClean="0">
                        <a:latin typeface="Cambria Math"/>
                      </a:rPr>
                      <m:t>𝑂</m:t>
                    </m:r>
                    <m:r>
                      <a:rPr lang="en-US" altLang="zh-TW" sz="2800" i="1" dirty="0" smtClean="0">
                        <a:latin typeface="Cambria Math"/>
                      </a:rPr>
                      <m:t>(1) </m:t>
                    </m:r>
                  </m:oMath>
                </a14:m>
                <a:r>
                  <a:rPr lang="en-US" altLang="zh-TW" sz="2800" dirty="0" smtClean="0">
                    <a:latin typeface="+mj-lt"/>
                  </a:rPr>
                  <a:t>time complexity</a:t>
                </a:r>
                <a:endParaRPr lang="zh-TW" altLang="en-US" sz="2800" dirty="0">
                  <a:latin typeface="+mj-lt"/>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1871485" y="5291340"/>
                <a:ext cx="5401030" cy="523220"/>
              </a:xfrm>
              <a:prstGeom prst="rect">
                <a:avLst/>
              </a:prstGeom>
              <a:blipFill rotWithShape="0">
                <a:blip r:embed="rId3"/>
                <a:stretch>
                  <a:fillRect l="-2257" t="-11628" r="-903" b="-31395"/>
                </a:stretch>
              </a:blipFill>
            </p:spPr>
            <p:txBody>
              <a:bodyPr/>
              <a:lstStyle/>
              <a:p>
                <a:r>
                  <a:rPr lang="zh-TW" altLang="en-US">
                    <a:noFill/>
                  </a:rPr>
                  <a:t> </a:t>
                </a:r>
              </a:p>
            </p:txBody>
          </p:sp>
        </mc:Fallback>
      </mc:AlternateContent>
      <p:sp>
        <p:nvSpPr>
          <p:cNvPr id="3" name="文字方塊 2"/>
          <p:cNvSpPr txBox="1"/>
          <p:nvPr/>
        </p:nvSpPr>
        <p:spPr>
          <a:xfrm>
            <a:off x="7632408" y="1354082"/>
            <a:ext cx="466794" cy="369332"/>
          </a:xfrm>
          <a:prstGeom prst="rect">
            <a:avLst/>
          </a:prstGeom>
          <a:noFill/>
        </p:spPr>
        <p:txBody>
          <a:bodyPr wrap="none" rtlCol="0">
            <a:spAutoFit/>
          </a:bodyPr>
          <a:lstStyle/>
          <a:p>
            <a:r>
              <a:rPr lang="en-US" altLang="zh-TW" dirty="0" smtClean="0"/>
              <a:t>(1)</a:t>
            </a:r>
            <a:endParaRPr lang="zh-TW" altLang="en-US" dirty="0"/>
          </a:p>
        </p:txBody>
      </p:sp>
      <p:sp>
        <p:nvSpPr>
          <p:cNvPr id="8" name="文字方塊 7"/>
          <p:cNvSpPr txBox="1"/>
          <p:nvPr/>
        </p:nvSpPr>
        <p:spPr>
          <a:xfrm>
            <a:off x="7632408" y="2528880"/>
            <a:ext cx="466794" cy="369332"/>
          </a:xfrm>
          <a:prstGeom prst="rect">
            <a:avLst/>
          </a:prstGeom>
          <a:noFill/>
        </p:spPr>
        <p:txBody>
          <a:bodyPr wrap="none" rtlCol="0">
            <a:spAutoFit/>
          </a:bodyPr>
          <a:lstStyle/>
          <a:p>
            <a:r>
              <a:rPr lang="en-US" altLang="zh-TW" dirty="0" smtClean="0"/>
              <a:t>(2)</a:t>
            </a:r>
            <a:endParaRPr lang="zh-TW" altLang="en-US" dirty="0"/>
          </a:p>
        </p:txBody>
      </p:sp>
      <p:sp>
        <p:nvSpPr>
          <p:cNvPr id="9" name="文字方塊 8"/>
          <p:cNvSpPr txBox="1"/>
          <p:nvPr/>
        </p:nvSpPr>
        <p:spPr>
          <a:xfrm>
            <a:off x="7632408" y="3519012"/>
            <a:ext cx="466794" cy="369332"/>
          </a:xfrm>
          <a:prstGeom prst="rect">
            <a:avLst/>
          </a:prstGeom>
          <a:noFill/>
        </p:spPr>
        <p:txBody>
          <a:bodyPr wrap="none" rtlCol="0">
            <a:spAutoFit/>
          </a:bodyPr>
          <a:lstStyle/>
          <a:p>
            <a:r>
              <a:rPr lang="en-US" altLang="zh-TW" dirty="0" smtClean="0"/>
              <a:t>(3)</a:t>
            </a:r>
            <a:endParaRPr lang="zh-TW" altLang="en-US" dirty="0"/>
          </a:p>
        </p:txBody>
      </p:sp>
      <p:sp>
        <p:nvSpPr>
          <p:cNvPr id="10" name="文字方塊 9"/>
          <p:cNvSpPr txBox="1"/>
          <p:nvPr/>
        </p:nvSpPr>
        <p:spPr>
          <a:xfrm>
            <a:off x="7632408" y="4599156"/>
            <a:ext cx="466794" cy="369332"/>
          </a:xfrm>
          <a:prstGeom prst="rect">
            <a:avLst/>
          </a:prstGeom>
          <a:noFill/>
        </p:spPr>
        <p:txBody>
          <a:bodyPr wrap="none" rtlCol="0">
            <a:spAutoFit/>
          </a:bodyPr>
          <a:lstStyle/>
          <a:p>
            <a:r>
              <a:rPr lang="en-US" altLang="zh-TW" dirty="0" smtClean="0"/>
              <a:t>(4)</a:t>
            </a:r>
            <a:endParaRPr lang="zh-TW" altLang="en-US" dirty="0"/>
          </a:p>
        </p:txBody>
      </p:sp>
    </p:spTree>
    <p:extLst>
      <p:ext uri="{BB962C8B-B14F-4D97-AF65-F5344CB8AC3E}">
        <p14:creationId xmlns:p14="http://schemas.microsoft.com/office/powerpoint/2010/main" val="465268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Dynamic Programming</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altLang="zh-TW" sz="3200" i="1" smtClean="0">
                          <a:latin typeface="Cambria Math" panose="02040503050406030204" pitchFamily="18" charset="0"/>
                        </a:rPr>
                        <m:t>𝑦</m:t>
                      </m:r>
                      <m:r>
                        <a:rPr lang="en-US" altLang="zh-TW" sz="3200" i="1" baseline="-25000">
                          <a:latin typeface="Cambria Math" panose="02040503050406030204" pitchFamily="18" charset="0"/>
                        </a:rPr>
                        <m:t>𝑚</m:t>
                      </m:r>
                      <m:r>
                        <a:rPr lang="en-US" altLang="zh-TW" sz="3200" i="1" baseline="-25000">
                          <a:latin typeface="Cambria Math" panose="02040503050406030204" pitchFamily="18" charset="0"/>
                        </a:rPr>
                        <m:t>,</m:t>
                      </m:r>
                      <m:r>
                        <a:rPr lang="en-US" altLang="zh-TW" sz="3200" i="1" baseline="-25000">
                          <a:latin typeface="Cambria Math" panose="02040503050406030204" pitchFamily="18" charset="0"/>
                        </a:rPr>
                        <m:t>𝑛</m:t>
                      </m:r>
                      <m:r>
                        <a:rPr lang="en-US" altLang="zh-TW" sz="3200" i="1" baseline="-25000">
                          <a:latin typeface="Cambria Math" panose="02040503050406030204" pitchFamily="18" charset="0"/>
                        </a:rPr>
                        <m:t>,</m:t>
                      </m:r>
                      <m:r>
                        <a:rPr lang="en-US" altLang="zh-TW" sz="3200" i="1" baseline="-25000">
                          <a:latin typeface="Cambria Math" panose="02040503050406030204" pitchFamily="18" charset="0"/>
                        </a:rPr>
                        <m:t>𝑘</m:t>
                      </m:r>
                      <m:r>
                        <a:rPr lang="en-US" altLang="zh-TW" sz="3200" i="1" baseline="-25000">
                          <a:latin typeface="Cambria Math" panose="02040503050406030204" pitchFamily="18" charset="0"/>
                        </a:rPr>
                        <m:t> ,</m:t>
                      </m:r>
                      <m:r>
                        <a:rPr lang="en-US" altLang="zh-TW" sz="3200" i="1" baseline="-25000">
                          <a:latin typeface="Cambria Math" panose="02040503050406030204" pitchFamily="18" charset="0"/>
                        </a:rPr>
                        <m:t>𝑗</m:t>
                      </m:r>
                    </m:oMath>
                  </m:oMathPara>
                </a14:m>
                <a:endParaRPr lang="en-US" altLang="zh-TW" sz="3200" dirty="0" smtClean="0"/>
              </a:p>
              <a:p>
                <a:endParaRPr lang="en-US" altLang="zh-TW" sz="2800" dirty="0" smtClean="0"/>
              </a:p>
              <a:p>
                <a:r>
                  <a:rPr lang="en-US" altLang="zh-TW" sz="2800" dirty="0" smtClean="0"/>
                  <a:t>Transfer need </a:t>
                </a:r>
                <a14:m>
                  <m:oMath xmlns:m="http://schemas.openxmlformats.org/officeDocument/2006/math">
                    <m:r>
                      <a:rPr lang="en-US" altLang="zh-TW" sz="2800" i="1" dirty="0">
                        <a:latin typeface="Cambria Math" panose="02040503050406030204" pitchFamily="18" charset="0"/>
                      </a:rPr>
                      <m:t>𝑂</m:t>
                    </m:r>
                    <m:r>
                      <a:rPr lang="en-US" altLang="zh-TW" sz="2800" i="1" dirty="0">
                        <a:latin typeface="Cambria Math" panose="02040503050406030204" pitchFamily="18" charset="0"/>
                      </a:rPr>
                      <m:t>(1) </m:t>
                    </m:r>
                  </m:oMath>
                </a14:m>
                <a:r>
                  <a:rPr lang="en-US" altLang="zh-TW" sz="2800" dirty="0"/>
                  <a:t>time </a:t>
                </a:r>
                <a:r>
                  <a:rPr lang="en-US" altLang="zh-TW" sz="2800" dirty="0" smtClean="0"/>
                  <a:t>complexity</a:t>
                </a:r>
                <a:endParaRPr lang="en-US" altLang="zh-TW" sz="2800" dirty="0"/>
              </a:p>
              <a:p>
                <a:r>
                  <a:rPr lang="en-US" altLang="zh-TW" dirty="0" smtClean="0"/>
                  <a:t> </a:t>
                </a:r>
                <a14:m>
                  <m:oMath xmlns:m="http://schemas.openxmlformats.org/officeDocument/2006/math">
                    <m:r>
                      <a:rPr lang="en-US" altLang="zh-TW" b="0" i="1" smtClean="0">
                        <a:latin typeface="Cambria Math" panose="02040503050406030204" pitchFamily="18" charset="0"/>
                      </a:rPr>
                      <m:t>𝑂</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i="1" dirty="0">
                            <a:latin typeface="Cambria Math" panose="02040503050406030204" pitchFamily="18" charset="0"/>
                          </a:rPr>
                          <m:t>𝑚𝑛</m:t>
                        </m:r>
                        <m:r>
                          <m:rPr>
                            <m:nor/>
                          </m:rPr>
                          <a:rPr lang="zh-TW" altLang="en-US" dirty="0"/>
                          <m:t> </m:t>
                        </m:r>
                      </m:e>
                      <m:sup>
                        <m:r>
                          <a:rPr lang="en-US" altLang="zh-TW" b="0" i="1" smtClean="0">
                            <a:latin typeface="Cambria Math" panose="02040503050406030204" pitchFamily="18" charset="0"/>
                          </a:rPr>
                          <m:t>3</m:t>
                        </m:r>
                      </m:sup>
                    </m:sSup>
                  </m:oMath>
                </a14:m>
                <a:r>
                  <a:rPr lang="en-US" altLang="zh-TW" dirty="0" smtClean="0"/>
                  <a:t>) states</a:t>
                </a:r>
              </a:p>
              <a:p>
                <a:pPr marL="0" indent="0">
                  <a:buNone/>
                </a:pPr>
                <a:endParaRPr lang="en-US" altLang="zh-TW" dirty="0" smtClean="0"/>
              </a:p>
              <a:p>
                <a:pPr marL="0" indent="0" algn="ctr">
                  <a:buNone/>
                </a:pPr>
                <a:r>
                  <a:rPr lang="en-US" altLang="zh-TW" dirty="0" smtClean="0"/>
                  <a:t>Time complexity  </a:t>
                </a:r>
                <a14:m>
                  <m:oMath xmlns:m="http://schemas.openxmlformats.org/officeDocument/2006/math">
                    <m:r>
                      <a:rPr lang="en-US" altLang="zh-TW" i="1">
                        <a:latin typeface="Cambria Math" panose="02040503050406030204" pitchFamily="18" charset="0"/>
                      </a:rPr>
                      <m:t>𝑂</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dirty="0">
                            <a:latin typeface="Cambria Math" panose="02040503050406030204" pitchFamily="18" charset="0"/>
                          </a:rPr>
                          <m:t>𝑚𝑛</m:t>
                        </m:r>
                        <m:r>
                          <m:rPr>
                            <m:nor/>
                          </m:rPr>
                          <a:rPr lang="zh-TW" altLang="en-US" dirty="0"/>
                          <m:t> </m:t>
                        </m:r>
                      </m:e>
                      <m:sup>
                        <m:r>
                          <a:rPr lang="en-US" altLang="zh-TW" i="1">
                            <a:latin typeface="Cambria Math" panose="02040503050406030204" pitchFamily="18" charset="0"/>
                          </a:rPr>
                          <m:t>3</m:t>
                        </m:r>
                      </m:sup>
                    </m:sSup>
                  </m:oMath>
                </a14:m>
                <a:r>
                  <a:rPr lang="en-US" altLang="zh-TW" dirty="0" smtClean="0"/>
                  <a:t>)</a:t>
                </a:r>
              </a:p>
              <a:p>
                <a:pPr marL="0" indent="0" algn="ctr">
                  <a:buNone/>
                </a:pPr>
                <a:r>
                  <a:rPr lang="en-US" altLang="zh-TW" dirty="0" smtClean="0"/>
                  <a:t>Space complexity </a:t>
                </a:r>
                <a14:m>
                  <m:oMath xmlns:m="http://schemas.openxmlformats.org/officeDocument/2006/math">
                    <m:r>
                      <a:rPr lang="en-US" altLang="zh-TW" i="1">
                        <a:latin typeface="Cambria Math" panose="02040503050406030204" pitchFamily="18" charset="0"/>
                      </a:rPr>
                      <m:t>𝑂</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dirty="0">
                            <a:latin typeface="Cambria Math" panose="02040503050406030204" pitchFamily="18" charset="0"/>
                          </a:rPr>
                          <m:t>𝑚𝑛</m:t>
                        </m:r>
                        <m:r>
                          <m:rPr>
                            <m:nor/>
                          </m:rPr>
                          <a:rPr lang="zh-TW" altLang="en-US" dirty="0"/>
                          <m:t> </m:t>
                        </m:r>
                      </m:e>
                      <m:sup>
                        <m:r>
                          <a:rPr lang="en-US" altLang="zh-TW" i="1">
                            <a:latin typeface="Cambria Math" panose="02040503050406030204" pitchFamily="18" charset="0"/>
                          </a:rPr>
                          <m:t>3</m:t>
                        </m:r>
                      </m:sup>
                    </m:sSup>
                  </m:oMath>
                </a14:m>
                <a:r>
                  <a:rPr lang="en-US" altLang="zh-TW" dirty="0"/>
                  <a:t>)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66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19</a:t>
            </a:fld>
            <a:endParaRPr lang="zh-TW" altLang="en-US">
              <a:solidFill>
                <a:srgbClr val="000000"/>
              </a:solidFill>
            </a:endParaRPr>
          </a:p>
        </p:txBody>
      </p:sp>
    </p:spTree>
    <p:extLst>
      <p:ext uri="{BB962C8B-B14F-4D97-AF65-F5344CB8AC3E}">
        <p14:creationId xmlns:p14="http://schemas.microsoft.com/office/powerpoint/2010/main" val="2996346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29" name="標題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altLang="zh-TW" b="1" dirty="0" smtClean="0"/>
              <a:t>Outline</a:t>
            </a:r>
            <a:endParaRPr lang="zh-TW" altLang="en-US" b="1" dirty="0" smtClean="0"/>
          </a:p>
        </p:txBody>
      </p:sp>
      <p:sp>
        <p:nvSpPr>
          <p:cNvPr id="1225730" name="內容版面配置區 2"/>
          <p:cNvSpPr>
            <a:spLocks noGrp="1"/>
          </p:cNvSpPr>
          <p:nvPr>
            <p:ph idx="1"/>
          </p:nvPr>
        </p:nvSpPr>
        <p:spPr bwMode="auto">
          <a:xfrm>
            <a:off x="258564"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t>Introduction</a:t>
            </a:r>
          </a:p>
          <a:p>
            <a:pPr eaLnBrk="1" hangingPunct="1"/>
            <a:r>
              <a:rPr lang="en-US" altLang="zh-TW" dirty="0" smtClean="0"/>
              <a:t>The proposed algorithm</a:t>
            </a:r>
          </a:p>
          <a:p>
            <a:pPr eaLnBrk="1" hangingPunct="1"/>
            <a:r>
              <a:rPr lang="en-US" altLang="zh-TW" dirty="0" smtClean="0"/>
              <a:t>Improvement</a:t>
            </a:r>
            <a:endParaRPr lang="en-US" altLang="zh-TW" dirty="0"/>
          </a:p>
          <a:p>
            <a:pPr eaLnBrk="1" hangingPunct="1"/>
            <a:r>
              <a:rPr lang="en-US" altLang="zh-TW" dirty="0" smtClean="0"/>
              <a:t>Experimental results</a:t>
            </a:r>
            <a:r>
              <a:rPr lang="zh-TW" altLang="en-US" dirty="0" smtClean="0"/>
              <a:t> </a:t>
            </a:r>
            <a:r>
              <a:rPr lang="en-US" altLang="zh-TW" dirty="0"/>
              <a:t>and discussion</a:t>
            </a:r>
            <a:endParaRPr lang="en-US" altLang="zh-TW" dirty="0" smtClean="0"/>
          </a:p>
        </p:txBody>
      </p:sp>
      <p:sp>
        <p:nvSpPr>
          <p:cNvPr id="198659" name="投影片編號版面配置區 4"/>
          <p:cNvSpPr>
            <a:spLocks noGrp="1"/>
          </p:cNvSpPr>
          <p:nvPr>
            <p:ph type="sldNum" sz="quarter" idx="12"/>
          </p:nvPr>
        </p:nvSpPr>
        <p:spPr/>
        <p:txBody>
          <a:bodyPr/>
          <a:lstStyle/>
          <a:p>
            <a:pPr>
              <a:defRPr/>
            </a:pPr>
            <a:fld id="{9A889D31-3A92-41E7-A657-E5B04434D122}" type="slidenum">
              <a:rPr lang="zh-TW" altLang="en-US" smtClean="0">
                <a:solidFill>
                  <a:srgbClr val="000000"/>
                </a:solidFill>
              </a:rPr>
              <a:pPr>
                <a:defRPr/>
              </a:pPr>
              <a:t>2</a:t>
            </a:fld>
            <a:endParaRPr lang="en-US" altLang="zh-TW">
              <a:solidFill>
                <a:srgbClr val="000000"/>
              </a:solidFill>
            </a:endParaRPr>
          </a:p>
        </p:txBody>
      </p:sp>
    </p:spTree>
    <p:extLst>
      <p:ext uri="{BB962C8B-B14F-4D97-AF65-F5344CB8AC3E}">
        <p14:creationId xmlns:p14="http://schemas.microsoft.com/office/powerpoint/2010/main" val="2307371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29" name="標題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altLang="zh-TW" b="1" dirty="0" smtClean="0"/>
              <a:t>Outline</a:t>
            </a:r>
            <a:endParaRPr lang="zh-TW" altLang="en-US" b="1" dirty="0" smtClean="0"/>
          </a:p>
        </p:txBody>
      </p:sp>
      <p:sp>
        <p:nvSpPr>
          <p:cNvPr id="1225730" name="內容版面配置區 2"/>
          <p:cNvSpPr>
            <a:spLocks noGrp="1"/>
          </p:cNvSpPr>
          <p:nvPr>
            <p:ph idx="1"/>
          </p:nvPr>
        </p:nvSpPr>
        <p:spPr bwMode="auto">
          <a:xfrm>
            <a:off x="258564"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chemeClr val="accent3">
                    <a:lumMod val="75000"/>
                  </a:schemeClr>
                </a:solidFill>
              </a:rPr>
              <a:t>Introduction</a:t>
            </a:r>
          </a:p>
          <a:p>
            <a:pPr eaLnBrk="1" hangingPunct="1"/>
            <a:r>
              <a:rPr lang="en-US" altLang="zh-TW" dirty="0">
                <a:solidFill>
                  <a:schemeClr val="bg2">
                    <a:lumMod val="40000"/>
                    <a:lumOff val="60000"/>
                  </a:schemeClr>
                </a:solidFill>
              </a:rPr>
              <a:t>The proposed algorithm</a:t>
            </a:r>
          </a:p>
          <a:p>
            <a:pPr eaLnBrk="1" hangingPunct="1"/>
            <a:r>
              <a:rPr lang="en-US" altLang="zh-TW" dirty="0" smtClean="0"/>
              <a:t>Improvement</a:t>
            </a:r>
            <a:endParaRPr lang="en-US" altLang="zh-TW" dirty="0"/>
          </a:p>
          <a:p>
            <a:pPr eaLnBrk="1" hangingPunct="1"/>
            <a:r>
              <a:rPr lang="en-US" altLang="zh-TW" dirty="0">
                <a:solidFill>
                  <a:schemeClr val="bg2">
                    <a:lumMod val="40000"/>
                    <a:lumOff val="60000"/>
                  </a:schemeClr>
                </a:solidFill>
              </a:rPr>
              <a:t>Experimental results and discussion</a:t>
            </a:r>
          </a:p>
          <a:p>
            <a:pPr eaLnBrk="1" hangingPunct="1"/>
            <a:endParaRPr lang="en-US" altLang="zh-TW" dirty="0"/>
          </a:p>
          <a:p>
            <a:pPr marL="0" indent="0" eaLnBrk="1" hangingPunct="1">
              <a:buNone/>
            </a:pPr>
            <a:endParaRPr lang="en-US" altLang="zh-TW" dirty="0">
              <a:solidFill>
                <a:schemeClr val="bg2">
                  <a:lumMod val="40000"/>
                  <a:lumOff val="60000"/>
                </a:schemeClr>
              </a:solidFill>
            </a:endParaRPr>
          </a:p>
        </p:txBody>
      </p:sp>
      <p:sp>
        <p:nvSpPr>
          <p:cNvPr id="198659" name="投影片編號版面配置區 4"/>
          <p:cNvSpPr>
            <a:spLocks noGrp="1"/>
          </p:cNvSpPr>
          <p:nvPr>
            <p:ph type="sldNum" sz="quarter" idx="12"/>
          </p:nvPr>
        </p:nvSpPr>
        <p:spPr/>
        <p:txBody>
          <a:bodyPr/>
          <a:lstStyle/>
          <a:p>
            <a:pPr>
              <a:defRPr/>
            </a:pPr>
            <a:fld id="{9A889D31-3A92-41E7-A657-E5B04434D122}" type="slidenum">
              <a:rPr lang="zh-TW" altLang="en-US" smtClean="0">
                <a:solidFill>
                  <a:srgbClr val="000000"/>
                </a:solidFill>
              </a:rPr>
              <a:pPr>
                <a:defRPr/>
              </a:pPr>
              <a:t>20</a:t>
            </a:fld>
            <a:endParaRPr lang="en-US" altLang="zh-TW">
              <a:solidFill>
                <a:srgbClr val="000000"/>
              </a:solidFill>
            </a:endParaRPr>
          </a:p>
        </p:txBody>
      </p:sp>
    </p:spTree>
    <p:extLst>
      <p:ext uri="{BB962C8B-B14F-4D97-AF65-F5344CB8AC3E}">
        <p14:creationId xmlns:p14="http://schemas.microsoft.com/office/powerpoint/2010/main" val="1642592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Rewritten</a:t>
            </a:r>
            <a:endParaRPr lang="zh-TW" altLang="en-US" b="1"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21</a:t>
            </a:fld>
            <a:endParaRPr lang="zh-TW" altLang="en-US">
              <a:solidFill>
                <a:srgbClr val="000000"/>
              </a:solidFill>
            </a:endParaRPr>
          </a:p>
        </p:txBody>
      </p:sp>
      <mc:AlternateContent xmlns:mc="http://schemas.openxmlformats.org/markup-compatibility/2006" xmlns:a14="http://schemas.microsoft.com/office/drawing/2010/main">
        <mc:Choice Requires="a14">
          <p:sp>
            <p:nvSpPr>
              <p:cNvPr id="5" name="矩形 4"/>
              <p:cNvSpPr/>
              <p:nvPr/>
            </p:nvSpPr>
            <p:spPr>
              <a:xfrm>
                <a:off x="791496" y="1361318"/>
                <a:ext cx="2986459" cy="1180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𝑥</m:t>
                      </m:r>
                      <m:r>
                        <a:rPr lang="en-US" altLang="zh-TW" sz="2400" i="1" baseline="-25000">
                          <a:latin typeface="Cambria Math" panose="02040503050406030204" pitchFamily="18" charset="0"/>
                        </a:rPr>
                        <m:t>𝑚</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𝑛</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𝑘</m:t>
                      </m:r>
                      <m:r>
                        <a:rPr lang="en-US" altLang="zh-TW" sz="2400" i="1" dirty="0">
                          <a:latin typeface="Cambria Math" panose="02040503050406030204" pitchFamily="18" charset="0"/>
                        </a:rPr>
                        <m:t>= </m:t>
                      </m:r>
                      <m:nary>
                        <m:naryPr>
                          <m:chr m:val="∑"/>
                          <m:ctrlPr>
                            <a:rPr lang="en-US" altLang="zh-TW" sz="2400" i="1" dirty="0" smtClean="0">
                              <a:latin typeface="Cambria Math" panose="02040503050406030204" pitchFamily="18" charset="0"/>
                            </a:rPr>
                          </m:ctrlPr>
                        </m:naryPr>
                        <m:sub>
                          <m:r>
                            <a:rPr lang="en-US" altLang="zh-TW" sz="2400" i="1" dirty="0">
                              <a:latin typeface="Cambria Math" panose="02040503050406030204" pitchFamily="18" charset="0"/>
                            </a:rPr>
                            <m:t>𝑗</m:t>
                          </m:r>
                          <m:r>
                            <a:rPr lang="en-US" altLang="zh-TW" sz="2400" i="1" dirty="0">
                              <a:latin typeface="Cambria Math" panose="02040503050406030204" pitchFamily="18" charset="0"/>
                            </a:rPr>
                            <m:t>=0</m:t>
                          </m:r>
                        </m:sub>
                        <m:sup>
                          <m:r>
                            <a:rPr lang="en-US" altLang="zh-TW" sz="2400" i="1" dirty="0">
                              <a:latin typeface="Cambria Math" panose="02040503050406030204" pitchFamily="18" charset="0"/>
                            </a:rPr>
                            <m:t>𝑘</m:t>
                          </m:r>
                        </m:sup>
                        <m:e>
                          <m:r>
                            <a:rPr lang="en-US" altLang="zh-TW" sz="2400" i="1" dirty="0">
                              <a:latin typeface="Cambria Math" panose="02040503050406030204" pitchFamily="18" charset="0"/>
                            </a:rPr>
                            <m:t> </m:t>
                          </m:r>
                          <m:r>
                            <a:rPr lang="en-US" altLang="zh-TW" sz="2400" i="1">
                              <a:latin typeface="Cambria Math" panose="02040503050406030204" pitchFamily="18" charset="0"/>
                            </a:rPr>
                            <m:t>𝑦</m:t>
                          </m:r>
                          <m:r>
                            <a:rPr lang="en-US" altLang="zh-TW" sz="2400" i="1" baseline="-25000">
                              <a:latin typeface="Cambria Math" panose="02040503050406030204" pitchFamily="18" charset="0"/>
                            </a:rPr>
                            <m:t>𝑚</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𝑛</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𝑘</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𝑗</m:t>
                          </m:r>
                        </m:e>
                      </m:nary>
                    </m:oMath>
                  </m:oMathPara>
                </a14:m>
                <a:endParaRPr lang="en-US" altLang="zh-TW" dirty="0" smtClean="0"/>
              </a:p>
            </p:txBody>
          </p:sp>
        </mc:Choice>
        <mc:Fallback xmlns="">
          <p:sp>
            <p:nvSpPr>
              <p:cNvPr id="5" name="矩形 4"/>
              <p:cNvSpPr>
                <a:spLocks noRot="1" noChangeAspect="1" noMove="1" noResize="1" noEditPoints="1" noAdjustHandles="1" noChangeArrowheads="1" noChangeShapeType="1" noTextEdit="1"/>
              </p:cNvSpPr>
              <p:nvPr/>
            </p:nvSpPr>
            <p:spPr>
              <a:xfrm>
                <a:off x="791496" y="1361318"/>
                <a:ext cx="2986459" cy="1180067"/>
              </a:xfrm>
              <a:prstGeom prst="rect">
                <a:avLst/>
              </a:prstGeom>
              <a:blipFill rotWithShape="0">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636982" y="2348856"/>
                <a:ext cx="4916218" cy="1180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 </m:t>
                      </m:r>
                      <m:r>
                        <a:rPr lang="en-US" altLang="zh-TW" sz="2400" i="1" smtClean="0">
                          <a:latin typeface="Cambria Math" panose="02040503050406030204" pitchFamily="18" charset="0"/>
                        </a:rPr>
                        <m:t>𝑦</m:t>
                      </m:r>
                      <m:r>
                        <a:rPr lang="en-US" altLang="zh-TW" sz="2400" i="1" baseline="-25000">
                          <a:latin typeface="Cambria Math" panose="02040503050406030204" pitchFamily="18" charset="0"/>
                        </a:rPr>
                        <m:t>𝑚</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𝑛</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𝑘</m:t>
                      </m:r>
                      <m:r>
                        <a:rPr lang="en-US" altLang="zh-TW" sz="2400" i="1" baseline="-25000">
                          <a:latin typeface="Cambria Math" panose="02040503050406030204" pitchFamily="18" charset="0"/>
                        </a:rPr>
                        <m:t>,0+ </m:t>
                      </m:r>
                      <m:nary>
                        <m:naryPr>
                          <m:chr m:val="∑"/>
                          <m:ctrlPr>
                            <a:rPr lang="en-US" altLang="zh-TW" sz="2400" i="1" dirty="0">
                              <a:latin typeface="Cambria Math" panose="02040503050406030204" pitchFamily="18" charset="0"/>
                            </a:rPr>
                          </m:ctrlPr>
                        </m:naryPr>
                        <m:sub>
                          <m:r>
                            <a:rPr lang="en-US" altLang="zh-TW" sz="2400" i="1" dirty="0">
                              <a:latin typeface="Cambria Math" panose="02040503050406030204" pitchFamily="18" charset="0"/>
                            </a:rPr>
                            <m:t>𝑗</m:t>
                          </m:r>
                          <m:r>
                            <a:rPr lang="en-US" altLang="zh-TW" sz="2400" i="1" dirty="0">
                              <a:latin typeface="Cambria Math" panose="02040503050406030204" pitchFamily="18" charset="0"/>
                            </a:rPr>
                            <m:t>=1</m:t>
                          </m:r>
                        </m:sub>
                        <m:sup>
                          <m:r>
                            <a:rPr lang="en-US" altLang="zh-TW" sz="2400" i="1" dirty="0">
                              <a:latin typeface="Cambria Math" panose="02040503050406030204" pitchFamily="18" charset="0"/>
                            </a:rPr>
                            <m:t>𝑘</m:t>
                          </m:r>
                          <m:r>
                            <a:rPr lang="en-US" altLang="zh-TW" sz="2400" b="0" i="1" dirty="0" smtClean="0">
                              <a:latin typeface="Cambria Math" panose="02040503050406030204" pitchFamily="18" charset="0"/>
                            </a:rPr>
                            <m:t>−1</m:t>
                          </m:r>
                        </m:sup>
                        <m:e>
                          <m:r>
                            <a:rPr lang="en-US" altLang="zh-TW" sz="2400" i="1" dirty="0">
                              <a:latin typeface="Cambria Math" panose="02040503050406030204" pitchFamily="18" charset="0"/>
                            </a:rPr>
                            <m:t> </m:t>
                          </m:r>
                          <m:r>
                            <a:rPr lang="en-US" altLang="zh-TW" sz="2400" i="1">
                              <a:latin typeface="Cambria Math" panose="02040503050406030204" pitchFamily="18" charset="0"/>
                            </a:rPr>
                            <m:t>𝑦</m:t>
                          </m:r>
                          <m:r>
                            <a:rPr lang="en-US" altLang="zh-TW" sz="2400" i="1" baseline="-25000">
                              <a:latin typeface="Cambria Math" panose="02040503050406030204" pitchFamily="18" charset="0"/>
                            </a:rPr>
                            <m:t>𝑚</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𝑛</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𝑘</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𝑗</m:t>
                          </m:r>
                        </m:e>
                      </m:nary>
                      <m:r>
                        <a:rPr lang="en-US" altLang="zh-TW" sz="2400" b="0" i="0" smtClean="0">
                          <a:latin typeface="Cambria Math" panose="02040503050406030204" pitchFamily="18" charset="0"/>
                        </a:rPr>
                        <m:t>+</m:t>
                      </m:r>
                      <m:r>
                        <a:rPr lang="en-US" altLang="zh-TW" sz="2400" i="1">
                          <a:latin typeface="Cambria Math" panose="02040503050406030204" pitchFamily="18" charset="0"/>
                        </a:rPr>
                        <m:t>𝑦</m:t>
                      </m:r>
                      <m:r>
                        <a:rPr lang="en-US" altLang="zh-TW" sz="2400" i="1" baseline="-25000">
                          <a:latin typeface="Cambria Math" panose="02040503050406030204" pitchFamily="18" charset="0"/>
                        </a:rPr>
                        <m:t>𝑚</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𝑛</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𝑘</m:t>
                      </m:r>
                      <m:r>
                        <a:rPr lang="en-US" altLang="zh-TW" sz="2400" i="1" baseline="-25000">
                          <a:latin typeface="Cambria Math" panose="02040503050406030204" pitchFamily="18" charset="0"/>
                        </a:rPr>
                        <m:t>,</m:t>
                      </m:r>
                      <m:r>
                        <a:rPr lang="en-US" altLang="zh-TW" sz="2400" b="0" i="1" baseline="-25000" smtClean="0">
                          <a:latin typeface="Cambria Math" panose="02040503050406030204" pitchFamily="18" charset="0"/>
                        </a:rPr>
                        <m:t>𝑘</m:t>
                      </m:r>
                    </m:oMath>
                  </m:oMathPara>
                </a14:m>
                <a:endParaRPr lang="zh-TW"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636982" y="2348856"/>
                <a:ext cx="4916218" cy="1180067"/>
              </a:xfrm>
              <a:prstGeom prst="rect">
                <a:avLst/>
              </a:prstGeom>
              <a:blipFill rotWithShape="0">
                <a:blip r:embed="rId3"/>
                <a:stretch>
                  <a:fillRect/>
                </a:stretch>
              </a:blipFill>
            </p:spPr>
            <p:txBody>
              <a:bodyPr/>
              <a:lstStyle/>
              <a:p>
                <a:r>
                  <a:rPr lang="zh-TW" altLang="en-US">
                    <a:noFill/>
                  </a:rPr>
                  <a:t> </a:t>
                </a:r>
              </a:p>
            </p:txBody>
          </p:sp>
        </mc:Fallback>
      </mc:AlternateContent>
      <p:pic>
        <p:nvPicPr>
          <p:cNvPr id="9" name="圖片 8"/>
          <p:cNvPicPr>
            <a:picLocks noChangeAspect="1"/>
          </p:cNvPicPr>
          <p:nvPr/>
        </p:nvPicPr>
        <p:blipFill>
          <a:blip r:embed="rId4"/>
          <a:stretch>
            <a:fillRect/>
          </a:stretch>
        </p:blipFill>
        <p:spPr>
          <a:xfrm>
            <a:off x="1781629" y="3519012"/>
            <a:ext cx="5130684" cy="1459185"/>
          </a:xfrm>
          <a:prstGeom prst="rect">
            <a:avLst/>
          </a:prstGeom>
        </p:spPr>
      </p:pic>
      <mc:AlternateContent xmlns:mc="http://schemas.openxmlformats.org/markup-compatibility/2006" xmlns:a14="http://schemas.microsoft.com/office/drawing/2010/main">
        <mc:Choice Requires="a14">
          <p:sp>
            <p:nvSpPr>
              <p:cNvPr id="10" name="文字方塊 9"/>
              <p:cNvSpPr txBox="1"/>
              <p:nvPr/>
            </p:nvSpPr>
            <p:spPr>
              <a:xfrm>
                <a:off x="1636982" y="5139228"/>
                <a:ext cx="5623655" cy="461665"/>
              </a:xfrm>
              <a:prstGeom prst="rect">
                <a:avLst/>
              </a:prstGeom>
              <a:noFill/>
            </p:spPr>
            <p:txBody>
              <a:bodyPr wrap="none" rtlCol="0">
                <a:spAutoFit/>
              </a:bodyPr>
              <a:lstStyle/>
              <a:p>
                <a:r>
                  <a:rPr lang="en-US" altLang="zh-TW" sz="2400" dirty="0" smtClean="0">
                    <a:latin typeface="+mj-lt"/>
                  </a:rPr>
                  <a:t>Can be deduced from recursive relation of </a:t>
                </a:r>
                <a14:m>
                  <m:oMath xmlns:m="http://schemas.openxmlformats.org/officeDocument/2006/math">
                    <m:r>
                      <a:rPr lang="en-US" altLang="zh-TW" sz="2400" i="1" dirty="0" smtClean="0">
                        <a:latin typeface="Cambria Math"/>
                      </a:rPr>
                      <m:t>𝑦</m:t>
                    </m:r>
                  </m:oMath>
                </a14:m>
                <a:endParaRPr lang="zh-TW" altLang="en-US" dirty="0">
                  <a:latin typeface="+mj-lt"/>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1636982" y="5139228"/>
                <a:ext cx="5623655" cy="461665"/>
              </a:xfrm>
              <a:prstGeom prst="rect">
                <a:avLst/>
              </a:prstGeom>
              <a:blipFill rotWithShape="0">
                <a:blip r:embed="rId5"/>
                <a:stretch>
                  <a:fillRect l="-1735" t="-10526" b="-28947"/>
                </a:stretch>
              </a:blipFill>
            </p:spPr>
            <p:txBody>
              <a:bodyPr/>
              <a:lstStyle/>
              <a:p>
                <a:r>
                  <a:rPr lang="zh-TW" altLang="en-US">
                    <a:noFill/>
                  </a:rPr>
                  <a:t> </a:t>
                </a:r>
              </a:p>
            </p:txBody>
          </p:sp>
        </mc:Fallback>
      </mc:AlternateContent>
      <p:sp>
        <p:nvSpPr>
          <p:cNvPr id="12" name="矩形 11"/>
          <p:cNvSpPr/>
          <p:nvPr/>
        </p:nvSpPr>
        <p:spPr bwMode="auto">
          <a:xfrm>
            <a:off x="3851904" y="4419132"/>
            <a:ext cx="810108" cy="360048"/>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5" name="矩形 14"/>
          <p:cNvSpPr/>
          <p:nvPr/>
        </p:nvSpPr>
        <p:spPr bwMode="auto">
          <a:xfrm>
            <a:off x="6462252" y="4419132"/>
            <a:ext cx="270035" cy="360048"/>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 name="文字方塊 2"/>
          <p:cNvSpPr txBox="1"/>
          <p:nvPr/>
        </p:nvSpPr>
        <p:spPr>
          <a:xfrm>
            <a:off x="7092336" y="1951351"/>
            <a:ext cx="1851789" cy="923330"/>
          </a:xfrm>
          <a:prstGeom prst="rect">
            <a:avLst/>
          </a:prstGeom>
          <a:noFill/>
        </p:spPr>
        <p:txBody>
          <a:bodyPr wrap="none" rtlCol="0">
            <a:spAutoFit/>
          </a:bodyPr>
          <a:lstStyle/>
          <a:p>
            <a:r>
              <a:rPr lang="en-US" altLang="zh-TW" dirty="0" smtClean="0"/>
              <a:t>expanded by (1)</a:t>
            </a:r>
            <a:br>
              <a:rPr lang="en-US" altLang="zh-TW" dirty="0" smtClean="0"/>
            </a:br>
            <a:r>
              <a:rPr lang="en-US" altLang="zh-TW" dirty="0"/>
              <a:t>expanded by </a:t>
            </a:r>
            <a:r>
              <a:rPr lang="en-US" altLang="zh-TW" dirty="0" smtClean="0"/>
              <a:t>(4)</a:t>
            </a:r>
            <a:r>
              <a:rPr lang="en-US" altLang="zh-TW" dirty="0"/>
              <a:t/>
            </a:r>
            <a:br>
              <a:rPr lang="en-US" altLang="zh-TW" dirty="0"/>
            </a:br>
            <a:r>
              <a:rPr lang="en-US" altLang="zh-TW" dirty="0"/>
              <a:t>expanded by </a:t>
            </a:r>
            <a:r>
              <a:rPr lang="en-US" altLang="zh-TW" dirty="0" smtClean="0"/>
              <a:t>(3)</a:t>
            </a:r>
            <a:endParaRPr lang="zh-TW" altLang="en-US" dirty="0"/>
          </a:p>
        </p:txBody>
      </p:sp>
      <p:cxnSp>
        <p:nvCxnSpPr>
          <p:cNvPr id="8" name="肘形接點 7"/>
          <p:cNvCxnSpPr/>
          <p:nvPr/>
        </p:nvCxnSpPr>
        <p:spPr bwMode="auto">
          <a:xfrm rot="10800000" flipV="1">
            <a:off x="2591736" y="2168832"/>
            <a:ext cx="4500600" cy="630084"/>
          </a:xfrm>
          <a:prstGeom prst="bentConnector3">
            <a:avLst>
              <a:gd name="adj1" fmla="val 99970"/>
            </a:avLst>
          </a:prstGeom>
          <a:noFill/>
          <a:ln w="19050" cap="flat" cmpd="sng" algn="ctr">
            <a:solidFill>
              <a:srgbClr val="0000FF"/>
            </a:solidFill>
            <a:prstDash val="solid"/>
            <a:round/>
            <a:headEnd type="none" w="med" len="med"/>
            <a:tailEnd type="arrow"/>
          </a:ln>
          <a:effectLst/>
        </p:spPr>
      </p:cxnSp>
      <p:cxnSp>
        <p:nvCxnSpPr>
          <p:cNvPr id="14" name="肘形接點 13"/>
          <p:cNvCxnSpPr>
            <a:stCxn id="3" idx="1"/>
          </p:cNvCxnSpPr>
          <p:nvPr/>
        </p:nvCxnSpPr>
        <p:spPr bwMode="auto">
          <a:xfrm rot="10800000" flipV="1">
            <a:off x="4256958" y="2413015"/>
            <a:ext cx="2835378" cy="461665"/>
          </a:xfrm>
          <a:prstGeom prst="bentConnector3">
            <a:avLst>
              <a:gd name="adj1" fmla="val 100118"/>
            </a:avLst>
          </a:prstGeom>
          <a:noFill/>
          <a:ln w="19050" cap="flat" cmpd="sng" algn="ctr">
            <a:solidFill>
              <a:srgbClr val="0000FF"/>
            </a:solidFill>
            <a:prstDash val="solid"/>
            <a:round/>
            <a:headEnd type="none" w="med" len="med"/>
            <a:tailEnd type="arrow"/>
          </a:ln>
          <a:effectLst/>
        </p:spPr>
      </p:cxnSp>
      <p:cxnSp>
        <p:nvCxnSpPr>
          <p:cNvPr id="19" name="肘形接點 18"/>
          <p:cNvCxnSpPr/>
          <p:nvPr/>
        </p:nvCxnSpPr>
        <p:spPr bwMode="auto">
          <a:xfrm rot="10800000" flipV="1">
            <a:off x="5832168" y="2675951"/>
            <a:ext cx="1260168" cy="198729"/>
          </a:xfrm>
          <a:prstGeom prst="bentConnector3">
            <a:avLst>
              <a:gd name="adj1" fmla="val 100009"/>
            </a:avLst>
          </a:prstGeom>
          <a:noFill/>
          <a:ln w="19050"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16473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Recursive Relation</a:t>
            </a:r>
            <a:endParaRPr lang="zh-TW" altLang="en-US" b="1"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22</a:t>
            </a:fld>
            <a:endParaRPr lang="zh-TW" altLang="en-US">
              <a:solidFill>
                <a:srgbClr val="000000"/>
              </a:solidFill>
            </a:endParaRPr>
          </a:p>
        </p:txBody>
      </p:sp>
      <p:pic>
        <p:nvPicPr>
          <p:cNvPr id="6" name="圖片 5"/>
          <p:cNvPicPr>
            <a:picLocks noChangeAspect="1"/>
          </p:cNvPicPr>
          <p:nvPr/>
        </p:nvPicPr>
        <p:blipFill>
          <a:blip r:embed="rId2"/>
          <a:stretch>
            <a:fillRect/>
          </a:stretch>
        </p:blipFill>
        <p:spPr>
          <a:xfrm>
            <a:off x="1691616" y="2078820"/>
            <a:ext cx="5130684" cy="1459185"/>
          </a:xfrm>
          <a:prstGeom prst="rect">
            <a:avLst/>
          </a:prstGeom>
        </p:spPr>
      </p:pic>
      <p:sp>
        <p:nvSpPr>
          <p:cNvPr id="7" name="矩形 6"/>
          <p:cNvSpPr/>
          <p:nvPr/>
        </p:nvSpPr>
        <p:spPr bwMode="auto">
          <a:xfrm>
            <a:off x="3761891" y="2978940"/>
            <a:ext cx="810108" cy="360048"/>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8" name="矩形 7"/>
          <p:cNvSpPr/>
          <p:nvPr/>
        </p:nvSpPr>
        <p:spPr bwMode="auto">
          <a:xfrm>
            <a:off x="6372239" y="2978940"/>
            <a:ext cx="270035" cy="360048"/>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mc:AlternateContent xmlns:mc="http://schemas.openxmlformats.org/markup-compatibility/2006" xmlns:a14="http://schemas.microsoft.com/office/drawing/2010/main">
        <mc:Choice Requires="a14">
          <p:sp>
            <p:nvSpPr>
              <p:cNvPr id="9" name="矩形 8"/>
              <p:cNvSpPr/>
              <p:nvPr/>
            </p:nvSpPr>
            <p:spPr>
              <a:xfrm>
                <a:off x="611472" y="2029757"/>
                <a:ext cx="11863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𝑥</m:t>
                      </m:r>
                      <m:r>
                        <a:rPr lang="en-US" altLang="zh-TW" sz="2800" i="1" baseline="-25000">
                          <a:latin typeface="Cambria Math" panose="02040503050406030204" pitchFamily="18" charset="0"/>
                        </a:rPr>
                        <m:t>𝑚</m:t>
                      </m:r>
                      <m:r>
                        <a:rPr lang="en-US" altLang="zh-TW" sz="2800" i="1" baseline="-25000">
                          <a:latin typeface="Cambria Math" panose="02040503050406030204" pitchFamily="18" charset="0"/>
                        </a:rPr>
                        <m:t>,</m:t>
                      </m:r>
                      <m:r>
                        <a:rPr lang="en-US" altLang="zh-TW" sz="2800" i="1" baseline="-25000">
                          <a:latin typeface="Cambria Math" panose="02040503050406030204" pitchFamily="18" charset="0"/>
                        </a:rPr>
                        <m:t>𝑛</m:t>
                      </m:r>
                      <m:r>
                        <a:rPr lang="en-US" altLang="zh-TW" sz="2800" i="1" baseline="-25000">
                          <a:latin typeface="Cambria Math" panose="02040503050406030204" pitchFamily="18" charset="0"/>
                        </a:rPr>
                        <m:t>,</m:t>
                      </m:r>
                      <m:r>
                        <a:rPr lang="en-US" altLang="zh-TW" sz="2800" i="1" baseline="-25000">
                          <a:latin typeface="Cambria Math" panose="02040503050406030204" pitchFamily="18" charset="0"/>
                        </a:rPr>
                        <m:t>𝑘</m:t>
                      </m:r>
                    </m:oMath>
                  </m:oMathPara>
                </a14:m>
                <a:endParaRPr lang="zh-TW" altLang="en-US" sz="2800" dirty="0"/>
              </a:p>
            </p:txBody>
          </p:sp>
        </mc:Choice>
        <mc:Fallback xmlns="">
          <p:sp>
            <p:nvSpPr>
              <p:cNvPr id="9" name="矩形 8"/>
              <p:cNvSpPr>
                <a:spLocks noRot="1" noChangeAspect="1" noMove="1" noResize="1" noEditPoints="1" noAdjustHandles="1" noChangeArrowheads="1" noChangeShapeType="1" noTextEdit="1"/>
              </p:cNvSpPr>
              <p:nvPr/>
            </p:nvSpPr>
            <p:spPr>
              <a:xfrm>
                <a:off x="611472" y="2029757"/>
                <a:ext cx="1186350" cy="523220"/>
              </a:xfrm>
              <a:prstGeom prst="rect">
                <a:avLst/>
              </a:prstGeom>
              <a:blipFill rotWithShape="0">
                <a:blip r:embed="rId3"/>
                <a:stretch>
                  <a:fillRect b="-1395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931924" y="3692873"/>
                <a:ext cx="6470041" cy="1200329"/>
              </a:xfrm>
              <a:prstGeom prst="rect">
                <a:avLst/>
              </a:prstGeom>
              <a:noFill/>
            </p:spPr>
            <p:txBody>
              <a:bodyPr wrap="none" rtlCol="0">
                <a:spAutoFit/>
              </a:bodyPr>
              <a:lstStyle/>
              <a:p>
                <a:r>
                  <a:rPr lang="en-US" altLang="zh-TW" sz="2400" dirty="0" smtClean="0">
                    <a:latin typeface="+mj-lt"/>
                  </a:rPr>
                  <a:t>Can see this equation as the recursive function of </a:t>
                </a:r>
                <a14:m>
                  <m:oMath xmlns:m="http://schemas.openxmlformats.org/officeDocument/2006/math">
                    <m:r>
                      <a:rPr lang="en-US" altLang="zh-TW" sz="2400" i="1" dirty="0" smtClean="0">
                        <a:latin typeface="Cambria Math"/>
                      </a:rPr>
                      <m:t>𝑥</m:t>
                    </m:r>
                  </m:oMath>
                </a14:m>
                <a:endParaRPr lang="en-US" altLang="zh-TW" sz="2400" dirty="0" smtClean="0">
                  <a:latin typeface="+mj-lt"/>
                </a:endParaRPr>
              </a:p>
              <a:p>
                <a:endParaRPr lang="en-US" altLang="zh-TW" sz="2400" dirty="0" smtClean="0">
                  <a:latin typeface="+mj-lt"/>
                </a:endParaRPr>
              </a:p>
              <a:p>
                <a:r>
                  <a:rPr lang="en-US" altLang="zh-TW" sz="2400" dirty="0" smtClean="0">
                    <a:latin typeface="+mj-lt"/>
                  </a:rPr>
                  <a:t>We only need to know </a:t>
                </a:r>
                <a14:m>
                  <m:oMath xmlns:m="http://schemas.openxmlformats.org/officeDocument/2006/math">
                    <m:r>
                      <a:rPr lang="en-US" altLang="zh-TW" sz="2400" i="1">
                        <a:latin typeface="Cambria Math" panose="02040503050406030204" pitchFamily="18" charset="0"/>
                      </a:rPr>
                      <m:t>𝑦</m:t>
                    </m:r>
                    <m:r>
                      <a:rPr lang="en-US" altLang="zh-TW" sz="2400" i="1" baseline="-25000">
                        <a:latin typeface="Cambria Math" panose="02040503050406030204" pitchFamily="18" charset="0"/>
                      </a:rPr>
                      <m:t>𝑚</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𝑛</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𝑘</m:t>
                    </m:r>
                    <m:r>
                      <a:rPr lang="en-US" altLang="zh-TW" sz="2400" i="1" baseline="-25000">
                        <a:latin typeface="Cambria Math" panose="02040503050406030204" pitchFamily="18" charset="0"/>
                      </a:rPr>
                      <m:t>,</m:t>
                    </m:r>
                    <m:r>
                      <a:rPr lang="en-US" altLang="zh-TW" sz="2400" i="1" baseline="-25000">
                        <a:latin typeface="Cambria Math" panose="02040503050406030204" pitchFamily="18" charset="0"/>
                      </a:rPr>
                      <m:t>𝑗</m:t>
                    </m:r>
                  </m:oMath>
                </a14:m>
                <a:r>
                  <a:rPr lang="en-US" altLang="zh-TW" sz="2400" dirty="0" smtClean="0">
                    <a:latin typeface="+mj-lt"/>
                  </a:rPr>
                  <a:t> for which </a:t>
                </a:r>
                <a14:m>
                  <m:oMath xmlns:m="http://schemas.openxmlformats.org/officeDocument/2006/math">
                    <m:r>
                      <a:rPr lang="en-US" altLang="zh-TW" sz="2400" b="0" i="1" smtClean="0">
                        <a:solidFill>
                          <a:srgbClr val="FF0000"/>
                        </a:solidFill>
                        <a:latin typeface="Cambria Math" panose="02040503050406030204" pitchFamily="18" charset="0"/>
                      </a:rPr>
                      <m:t>𝑘</m:t>
                    </m:r>
                    <m:r>
                      <a:rPr lang="en-US" altLang="zh-TW" sz="2400" b="0" i="1" smtClean="0">
                        <a:solidFill>
                          <a:srgbClr val="FF0000"/>
                        </a:solidFill>
                        <a:latin typeface="Cambria Math" panose="02040503050406030204" pitchFamily="18" charset="0"/>
                      </a:rPr>
                      <m:t>=</m:t>
                    </m:r>
                    <m:r>
                      <a:rPr lang="en-US" altLang="zh-TW" sz="2400" b="0" i="1" smtClean="0">
                        <a:solidFill>
                          <a:srgbClr val="FF0000"/>
                        </a:solidFill>
                        <a:latin typeface="Cambria Math" panose="02040503050406030204" pitchFamily="18" charset="0"/>
                      </a:rPr>
                      <m:t>𝑗</m:t>
                    </m:r>
                  </m:oMath>
                </a14:m>
                <a:endParaRPr lang="en-US" altLang="zh-TW" sz="2400" dirty="0">
                  <a:solidFill>
                    <a:srgbClr val="FF0000"/>
                  </a:solidFill>
                  <a:latin typeface="+mj-lt"/>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931924" y="3692873"/>
                <a:ext cx="6470041" cy="1200329"/>
              </a:xfrm>
              <a:prstGeom prst="rect">
                <a:avLst/>
              </a:prstGeom>
              <a:blipFill rotWithShape="0">
                <a:blip r:embed="rId4"/>
                <a:stretch>
                  <a:fillRect l="-1508" t="-4061" b="-1066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94457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Improvement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1"/>
                <a:ext cx="8229600" cy="3809064"/>
              </a:xfrm>
            </p:spPr>
            <p:txBody>
              <a:bodyPr/>
              <a:lstStyle/>
              <a:p>
                <a:pPr marL="0" indent="0">
                  <a:buNone/>
                </a:pPr>
                <a:r>
                  <a:rPr lang="en-US" altLang="zh-TW" dirty="0" smtClean="0"/>
                  <a:t>building </a:t>
                </a:r>
                <a:r>
                  <a:rPr lang="en-US" altLang="zh-TW" dirty="0" err="1" smtClean="0"/>
                  <a:t>dp</a:t>
                </a:r>
                <a:r>
                  <a:rPr lang="en-US" altLang="zh-TW" dirty="0" smtClean="0"/>
                  <a:t> table for </a:t>
                </a:r>
                <a14:m>
                  <m:oMath xmlns:m="http://schemas.openxmlformats.org/officeDocument/2006/math">
                    <m:r>
                      <a:rPr lang="en-US" altLang="zh-TW" b="0" i="1" smtClean="0">
                        <a:latin typeface="Cambria Math" panose="02040503050406030204" pitchFamily="18" charset="0"/>
                      </a:rPr>
                      <m:t>𝑦</m:t>
                    </m:r>
                  </m:oMath>
                </a14:m>
                <a:endParaRPr lang="en-US" altLang="zh-TW" dirty="0" smtClean="0"/>
              </a:p>
              <a:p>
                <a:r>
                  <a:rPr lang="en-US" altLang="zh-TW" dirty="0" smtClean="0"/>
                  <a:t>Original method</a:t>
                </a:r>
                <a:endParaRPr lang="en-US" altLang="zh-TW" dirty="0"/>
              </a:p>
              <a:p>
                <a:pPr marL="914400" lvl="1" indent="-514350">
                  <a:buFont typeface="+mj-lt"/>
                  <a:buAutoNum type="arabicPeriod"/>
                </a:pPr>
                <a:r>
                  <a:rPr lang="en-US" altLang="zh-TW" dirty="0"/>
                  <a:t>Time complexity  </a:t>
                </a:r>
                <a14:m>
                  <m:oMath xmlns:m="http://schemas.openxmlformats.org/officeDocument/2006/math">
                    <m:r>
                      <a:rPr lang="en-US" altLang="zh-TW" i="1">
                        <a:latin typeface="Cambria Math" panose="02040503050406030204" pitchFamily="18" charset="0"/>
                      </a:rPr>
                      <m:t>𝑂</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dirty="0">
                            <a:latin typeface="Cambria Math" panose="02040503050406030204" pitchFamily="18" charset="0"/>
                          </a:rPr>
                          <m:t>𝑚𝑛</m:t>
                        </m:r>
                        <m:r>
                          <m:rPr>
                            <m:nor/>
                          </m:rPr>
                          <a:rPr lang="zh-TW" altLang="en-US" dirty="0"/>
                          <m:t> </m:t>
                        </m:r>
                      </m:e>
                      <m:sup>
                        <m:r>
                          <a:rPr lang="en-US" altLang="zh-TW" i="1">
                            <a:latin typeface="Cambria Math" panose="02040503050406030204" pitchFamily="18" charset="0"/>
                          </a:rPr>
                          <m:t>3</m:t>
                        </m:r>
                      </m:sup>
                    </m:sSup>
                  </m:oMath>
                </a14:m>
                <a:r>
                  <a:rPr lang="en-US" altLang="zh-TW" dirty="0"/>
                  <a:t>)</a:t>
                </a:r>
              </a:p>
              <a:p>
                <a:pPr marL="857250" lvl="1" indent="-457200">
                  <a:buFont typeface="+mj-lt"/>
                  <a:buAutoNum type="arabicPeriod"/>
                </a:pPr>
                <a:r>
                  <a:rPr lang="en-US" altLang="zh-TW" dirty="0" smtClean="0"/>
                  <a:t>Space complexity </a:t>
                </a:r>
                <a14:m>
                  <m:oMath xmlns:m="http://schemas.openxmlformats.org/officeDocument/2006/math">
                    <m:r>
                      <a:rPr lang="en-US" altLang="zh-TW" b="0" i="0" smtClean="0">
                        <a:latin typeface="Cambria Math" panose="02040503050406030204" pitchFamily="18" charset="0"/>
                      </a:rPr>
                      <m:t> </m:t>
                    </m:r>
                    <m:r>
                      <a:rPr lang="en-US" altLang="zh-TW" i="1">
                        <a:latin typeface="Cambria Math" panose="02040503050406030204" pitchFamily="18" charset="0"/>
                      </a:rPr>
                      <m:t>𝑂</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dirty="0">
                            <a:latin typeface="Cambria Math" panose="02040503050406030204" pitchFamily="18" charset="0"/>
                          </a:rPr>
                          <m:t>𝑚𝑛</m:t>
                        </m:r>
                        <m:r>
                          <m:rPr>
                            <m:nor/>
                          </m:rPr>
                          <a:rPr lang="zh-TW" altLang="en-US" dirty="0"/>
                          <m:t> </m:t>
                        </m:r>
                      </m:e>
                      <m:sup>
                        <m:r>
                          <a:rPr lang="en-US" altLang="zh-TW" i="1">
                            <a:latin typeface="Cambria Math" panose="02040503050406030204" pitchFamily="18" charset="0"/>
                          </a:rPr>
                          <m:t>3</m:t>
                        </m:r>
                      </m:sup>
                    </m:sSup>
                  </m:oMath>
                </a14:m>
                <a:r>
                  <a:rPr lang="en-US" altLang="zh-TW" dirty="0"/>
                  <a:t>) </a:t>
                </a:r>
                <a:endParaRPr lang="en-US" altLang="zh-TW" dirty="0" smtClean="0"/>
              </a:p>
              <a:p>
                <a:pPr marL="457200" indent="-457200"/>
                <a:r>
                  <a:rPr lang="en-US" altLang="zh-TW" dirty="0" smtClean="0"/>
                  <a:t>Improved method</a:t>
                </a:r>
              </a:p>
              <a:p>
                <a:pPr marL="914400" lvl="1" indent="-514350">
                  <a:buFont typeface="+mj-lt"/>
                  <a:buAutoNum type="arabicPeriod"/>
                </a:pPr>
                <a:r>
                  <a:rPr lang="en-US" altLang="zh-TW" dirty="0"/>
                  <a:t>Time complexity  </a:t>
                </a:r>
                <a14:m>
                  <m:oMath xmlns:m="http://schemas.openxmlformats.org/officeDocument/2006/math">
                    <m:r>
                      <a:rPr lang="en-US" altLang="zh-TW" i="1">
                        <a:latin typeface="Cambria Math" panose="02040503050406030204" pitchFamily="18" charset="0"/>
                      </a:rPr>
                      <m:t>𝑂</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dirty="0">
                            <a:latin typeface="Cambria Math" panose="02040503050406030204" pitchFamily="18" charset="0"/>
                          </a:rPr>
                          <m:t>𝑚𝑛</m:t>
                        </m:r>
                        <m:r>
                          <m:rPr>
                            <m:nor/>
                          </m:rPr>
                          <a:rPr lang="zh-TW" altLang="en-US" dirty="0"/>
                          <m:t> </m:t>
                        </m:r>
                      </m:e>
                      <m:sup>
                        <m:r>
                          <a:rPr lang="en-US" altLang="zh-TW" i="1">
                            <a:latin typeface="Cambria Math" panose="02040503050406030204" pitchFamily="18" charset="0"/>
                          </a:rPr>
                          <m:t>3</m:t>
                        </m:r>
                      </m:sup>
                    </m:sSup>
                  </m:oMath>
                </a14:m>
                <a:r>
                  <a:rPr lang="en-US" altLang="zh-TW" dirty="0"/>
                  <a:t>)</a:t>
                </a:r>
              </a:p>
              <a:p>
                <a:pPr marL="857250" lvl="1" indent="-457200">
                  <a:buFont typeface="+mj-lt"/>
                  <a:buAutoNum type="arabicPeriod"/>
                </a:pPr>
                <a:r>
                  <a:rPr lang="en-US" altLang="zh-TW" dirty="0"/>
                  <a:t>Space complexity </a:t>
                </a:r>
                <a14:m>
                  <m:oMath xmlns:m="http://schemas.openxmlformats.org/officeDocument/2006/math">
                    <m:r>
                      <a:rPr lang="en-US" altLang="zh-TW">
                        <a:latin typeface="Cambria Math" panose="02040503050406030204" pitchFamily="18" charset="0"/>
                      </a:rPr>
                      <m:t> </m:t>
                    </m:r>
                    <m:r>
                      <a:rPr lang="en-US" altLang="zh-TW" i="1" smtClean="0">
                        <a:solidFill>
                          <a:srgbClr val="FF0000"/>
                        </a:solidFill>
                        <a:latin typeface="Cambria Math" panose="02040503050406030204" pitchFamily="18" charset="0"/>
                      </a:rPr>
                      <m:t>𝑂</m:t>
                    </m:r>
                    <m:r>
                      <a:rPr lang="en-US" altLang="zh-TW" i="1" smtClean="0">
                        <a:solidFill>
                          <a:srgbClr val="FF0000"/>
                        </a:solidFill>
                        <a:latin typeface="Cambria Math" panose="02040503050406030204" pitchFamily="18" charset="0"/>
                      </a:rPr>
                      <m:t>(</m:t>
                    </m:r>
                    <m:sSup>
                      <m:sSupPr>
                        <m:ctrlPr>
                          <a:rPr lang="en-US" altLang="zh-TW" i="1">
                            <a:solidFill>
                              <a:srgbClr val="FF0000"/>
                            </a:solidFill>
                            <a:latin typeface="Cambria Math" panose="02040503050406030204" pitchFamily="18" charset="0"/>
                          </a:rPr>
                        </m:ctrlPr>
                      </m:sSupPr>
                      <m:e>
                        <m:r>
                          <a:rPr lang="en-US" altLang="zh-TW" i="1" dirty="0">
                            <a:solidFill>
                              <a:srgbClr val="FF0000"/>
                            </a:solidFill>
                            <a:latin typeface="Cambria Math" panose="02040503050406030204" pitchFamily="18" charset="0"/>
                          </a:rPr>
                          <m:t>𝑚𝑛</m:t>
                        </m:r>
                        <m:r>
                          <m:rPr>
                            <m:nor/>
                          </m:rPr>
                          <a:rPr lang="zh-TW" altLang="en-US" dirty="0">
                            <a:solidFill>
                              <a:srgbClr val="FF0000"/>
                            </a:solidFill>
                          </a:rPr>
                          <m:t> </m:t>
                        </m:r>
                      </m:e>
                      <m:sup>
                        <m:r>
                          <a:rPr lang="en-US" altLang="zh-TW" b="0" i="1" smtClean="0">
                            <a:solidFill>
                              <a:srgbClr val="FF0000"/>
                            </a:solidFill>
                            <a:latin typeface="Cambria Math" panose="02040503050406030204" pitchFamily="18" charset="0"/>
                          </a:rPr>
                          <m:t>2</m:t>
                        </m:r>
                      </m:sup>
                    </m:sSup>
                  </m:oMath>
                </a14:m>
                <a:r>
                  <a:rPr lang="en-US" altLang="zh-TW" dirty="0">
                    <a:solidFill>
                      <a:srgbClr val="FF0000"/>
                    </a:solidFill>
                  </a:rPr>
                  <a:t>) </a:t>
                </a:r>
                <a:endParaRPr lang="en-US" altLang="zh-TW" dirty="0"/>
              </a:p>
              <a:p>
                <a:pPr marL="457200" indent="-457200"/>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1"/>
                <a:ext cx="8229600" cy="3809064"/>
              </a:xfrm>
              <a:blipFill rotWithShape="0">
                <a:blip r:embed="rId2"/>
                <a:stretch>
                  <a:fillRect l="-1556" t="-176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23</a:t>
            </a:fld>
            <a:endParaRPr lang="zh-TW" altLang="en-US">
              <a:solidFill>
                <a:srgbClr val="000000"/>
              </a:solidFill>
            </a:endParaRPr>
          </a:p>
        </p:txBody>
      </p:sp>
      <mc:AlternateContent xmlns:mc="http://schemas.openxmlformats.org/markup-compatibility/2006" xmlns:a14="http://schemas.microsoft.com/office/drawing/2010/main">
        <mc:Choice Requires="a14">
          <p:sp>
            <p:nvSpPr>
              <p:cNvPr id="5" name="文字方塊 4"/>
              <p:cNvSpPr txBox="1"/>
              <p:nvPr/>
            </p:nvSpPr>
            <p:spPr>
              <a:xfrm>
                <a:off x="2141676" y="5039933"/>
                <a:ext cx="5854295" cy="400110"/>
              </a:xfrm>
              <a:prstGeom prst="rect">
                <a:avLst/>
              </a:prstGeom>
              <a:noFill/>
            </p:spPr>
            <p:txBody>
              <a:bodyPr wrap="none" rtlCol="0">
                <a:spAutoFit/>
              </a:bodyPr>
              <a:lstStyle/>
              <a:p>
                <a:r>
                  <a:rPr lang="en-US" altLang="zh-TW" sz="2000" dirty="0" smtClean="0">
                    <a:latin typeface="+mj-lt"/>
                  </a:rPr>
                  <a:t>Since for </a:t>
                </a:r>
                <a14:m>
                  <m:oMath xmlns:m="http://schemas.openxmlformats.org/officeDocument/2006/math">
                    <m:r>
                      <a:rPr lang="en-US" altLang="zh-TW" sz="2000" b="0" i="1" smtClean="0">
                        <a:latin typeface="Cambria Math"/>
                      </a:rPr>
                      <m:t>𝑦</m:t>
                    </m:r>
                    <m:r>
                      <a:rPr lang="en-US" altLang="zh-TW" sz="2000" b="0" i="1" smtClean="0">
                        <a:latin typeface="Cambria Math"/>
                      </a:rPr>
                      <m:t> </m:t>
                    </m:r>
                  </m:oMath>
                </a14:m>
                <a:r>
                  <a:rPr lang="en-US" altLang="zh-TW" sz="2000" dirty="0" smtClean="0">
                    <a:latin typeface="+mj-lt"/>
                  </a:rPr>
                  <a:t>we only need to memorize those with </a:t>
                </a:r>
                <a14:m>
                  <m:oMath xmlns:m="http://schemas.openxmlformats.org/officeDocument/2006/math">
                    <m:r>
                      <a:rPr lang="en-US" altLang="zh-TW" sz="2000" b="0" i="1" smtClean="0">
                        <a:latin typeface="Cambria Math"/>
                      </a:rPr>
                      <m:t>𝑘</m:t>
                    </m:r>
                    <m:r>
                      <a:rPr lang="en-US" altLang="zh-TW" sz="2000" b="0" i="1" smtClean="0">
                        <a:latin typeface="Cambria Math"/>
                      </a:rPr>
                      <m:t>=</m:t>
                    </m:r>
                    <m:r>
                      <a:rPr lang="en-US" altLang="zh-TW" sz="2000" b="0" i="1" smtClean="0">
                        <a:latin typeface="Cambria Math"/>
                      </a:rPr>
                      <m:t>𝑗</m:t>
                    </m:r>
                  </m:oMath>
                </a14:m>
                <a:endParaRPr lang="zh-TW" altLang="en-US" sz="2000" dirty="0">
                  <a:latin typeface="+mj-lt"/>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2141676" y="5039933"/>
                <a:ext cx="5854295" cy="400110"/>
              </a:xfrm>
              <a:prstGeom prst="rect">
                <a:avLst/>
              </a:prstGeom>
              <a:blipFill rotWithShape="0">
                <a:blip r:embed="rId3"/>
                <a:stretch>
                  <a:fillRect l="-1041" t="-9231" b="-2769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31978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Complexity Analysis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for computing </a:t>
                </a:r>
                <a14:m>
                  <m:oMath xmlns:m="http://schemas.openxmlformats.org/officeDocument/2006/math">
                    <m:r>
                      <a:rPr lang="en-US" altLang="zh-TW" b="0" i="1" smtClean="0">
                        <a:latin typeface="Cambria Math" panose="02040503050406030204" pitchFamily="18" charset="0"/>
                      </a:rPr>
                      <m:t>𝑥</m:t>
                    </m:r>
                  </m:oMath>
                </a14:m>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r>
                  <a:rPr lang="en-US" altLang="zh-TW" sz="2400" dirty="0"/>
                  <a:t>Transfer need </a:t>
                </a:r>
                <a14:m>
                  <m:oMath xmlns:m="http://schemas.openxmlformats.org/officeDocument/2006/math">
                    <m:r>
                      <a:rPr lang="en-US" altLang="zh-TW" sz="2400" i="1" dirty="0">
                        <a:latin typeface="Cambria Math" panose="02040503050406030204" pitchFamily="18" charset="0"/>
                      </a:rPr>
                      <m:t>𝑂</m:t>
                    </m:r>
                    <m:r>
                      <a:rPr lang="en-US" altLang="zh-TW" sz="2400" i="1" dirty="0">
                        <a:latin typeface="Cambria Math" panose="02040503050406030204" pitchFamily="18" charset="0"/>
                      </a:rPr>
                      <m:t>(1) </m:t>
                    </m:r>
                  </m:oMath>
                </a14:m>
                <a:r>
                  <a:rPr lang="en-US" altLang="zh-TW" sz="2400" dirty="0"/>
                  <a:t>time complexity</a:t>
                </a:r>
              </a:p>
              <a:p>
                <a:r>
                  <a:rPr lang="en-US" altLang="zh-TW" sz="2400" dirty="0"/>
                  <a:t> </a:t>
                </a:r>
                <a14:m>
                  <m:oMath xmlns:m="http://schemas.openxmlformats.org/officeDocument/2006/math">
                    <m:r>
                      <a:rPr lang="en-US" altLang="zh-TW" sz="2400" i="1">
                        <a:latin typeface="Cambria Math" panose="02040503050406030204" pitchFamily="18" charset="0"/>
                      </a:rPr>
                      <m:t>𝑂</m:t>
                    </m:r>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dirty="0">
                            <a:latin typeface="Cambria Math" panose="02040503050406030204" pitchFamily="18" charset="0"/>
                          </a:rPr>
                          <m:t>𝑚𝑛</m:t>
                        </m:r>
                        <m:r>
                          <m:rPr>
                            <m:nor/>
                          </m:rPr>
                          <a:rPr lang="zh-TW" altLang="en-US" sz="2400" dirty="0"/>
                          <m:t> </m:t>
                        </m:r>
                      </m:e>
                      <m:sup>
                        <m:r>
                          <a:rPr lang="en-US" altLang="zh-TW" sz="2400" b="0" i="1" smtClean="0">
                            <a:latin typeface="Cambria Math" panose="02040503050406030204" pitchFamily="18" charset="0"/>
                          </a:rPr>
                          <m:t>2</m:t>
                        </m:r>
                      </m:sup>
                    </m:sSup>
                  </m:oMath>
                </a14:m>
                <a:r>
                  <a:rPr lang="en-US" altLang="zh-TW" sz="2400" dirty="0"/>
                  <a:t>) states</a:t>
                </a:r>
              </a:p>
              <a:p>
                <a:pPr marL="0" indent="0" algn="ctr">
                  <a:buNone/>
                </a:pPr>
                <a:r>
                  <a:rPr lang="en-US" altLang="zh-TW" sz="2400" dirty="0"/>
                  <a:t>Time complexity  </a:t>
                </a:r>
                <a14:m>
                  <m:oMath xmlns:m="http://schemas.openxmlformats.org/officeDocument/2006/math">
                    <m:r>
                      <a:rPr lang="en-US" altLang="zh-TW" sz="2400" i="1">
                        <a:latin typeface="Cambria Math" panose="02040503050406030204" pitchFamily="18" charset="0"/>
                      </a:rPr>
                      <m:t>𝑂</m:t>
                    </m:r>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dirty="0">
                            <a:latin typeface="Cambria Math" panose="02040503050406030204" pitchFamily="18" charset="0"/>
                          </a:rPr>
                          <m:t>𝑚𝑛</m:t>
                        </m:r>
                        <m:r>
                          <m:rPr>
                            <m:nor/>
                          </m:rPr>
                          <a:rPr lang="zh-TW" altLang="en-US" sz="2400" dirty="0"/>
                          <m:t> </m:t>
                        </m:r>
                      </m:e>
                      <m:sup>
                        <m:r>
                          <a:rPr lang="en-US" altLang="zh-TW" sz="2400" b="0" i="1" smtClean="0">
                            <a:latin typeface="Cambria Math" panose="02040503050406030204" pitchFamily="18" charset="0"/>
                          </a:rPr>
                          <m:t>2</m:t>
                        </m:r>
                      </m:sup>
                    </m:sSup>
                  </m:oMath>
                </a14:m>
                <a:r>
                  <a:rPr lang="en-US" altLang="zh-TW" sz="2400" dirty="0"/>
                  <a:t>)</a:t>
                </a:r>
              </a:p>
              <a:p>
                <a:pPr marL="0" indent="0" algn="ctr">
                  <a:buNone/>
                </a:pPr>
                <a:r>
                  <a:rPr lang="en-US" altLang="zh-TW" sz="2400" dirty="0"/>
                  <a:t>Space complexity </a:t>
                </a:r>
                <a14:m>
                  <m:oMath xmlns:m="http://schemas.openxmlformats.org/officeDocument/2006/math">
                    <m:r>
                      <a:rPr lang="en-US" altLang="zh-TW" sz="2400" i="1">
                        <a:latin typeface="Cambria Math" panose="02040503050406030204" pitchFamily="18" charset="0"/>
                      </a:rPr>
                      <m:t>𝑂</m:t>
                    </m:r>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dirty="0">
                            <a:latin typeface="Cambria Math" panose="02040503050406030204" pitchFamily="18" charset="0"/>
                          </a:rPr>
                          <m:t>𝑚𝑛</m:t>
                        </m:r>
                        <m:r>
                          <m:rPr>
                            <m:nor/>
                          </m:rPr>
                          <a:rPr lang="zh-TW" altLang="en-US" sz="2400" dirty="0"/>
                          <m:t> </m:t>
                        </m:r>
                      </m:e>
                      <m:sup>
                        <m:r>
                          <a:rPr lang="en-US" altLang="zh-TW" sz="2400" b="0" i="1" smtClean="0">
                            <a:latin typeface="Cambria Math" panose="02040503050406030204" pitchFamily="18" charset="0"/>
                          </a:rPr>
                          <m:t>2</m:t>
                        </m:r>
                      </m:sup>
                    </m:sSup>
                  </m:oMath>
                </a14:m>
                <a:r>
                  <a:rPr lang="en-US" altLang="zh-TW" sz="2400" dirty="0"/>
                  <a:t>) </a:t>
                </a:r>
                <a:endParaRPr lang="zh-TW" altLang="en-US" sz="2400" dirty="0"/>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556"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24</a:t>
            </a:fld>
            <a:endParaRPr lang="zh-TW" altLang="en-US">
              <a:solidFill>
                <a:srgbClr val="000000"/>
              </a:solidFill>
            </a:endParaRPr>
          </a:p>
        </p:txBody>
      </p:sp>
      <p:pic>
        <p:nvPicPr>
          <p:cNvPr id="9" name="圖片 8"/>
          <p:cNvPicPr>
            <a:picLocks noChangeAspect="1"/>
          </p:cNvPicPr>
          <p:nvPr/>
        </p:nvPicPr>
        <p:blipFill>
          <a:blip r:embed="rId3"/>
          <a:stretch>
            <a:fillRect/>
          </a:stretch>
        </p:blipFill>
        <p:spPr>
          <a:xfrm>
            <a:off x="2321700" y="2329863"/>
            <a:ext cx="5130684" cy="1459185"/>
          </a:xfrm>
          <a:prstGeom prst="rect">
            <a:avLst/>
          </a:prstGeom>
        </p:spPr>
      </p:pic>
      <p:sp>
        <p:nvSpPr>
          <p:cNvPr id="10" name="矩形 9"/>
          <p:cNvSpPr/>
          <p:nvPr/>
        </p:nvSpPr>
        <p:spPr bwMode="auto">
          <a:xfrm>
            <a:off x="4391975" y="3229983"/>
            <a:ext cx="810108" cy="360048"/>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1" name="矩形 10"/>
          <p:cNvSpPr/>
          <p:nvPr/>
        </p:nvSpPr>
        <p:spPr bwMode="auto">
          <a:xfrm>
            <a:off x="7002323" y="3229983"/>
            <a:ext cx="270035" cy="360048"/>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mc:AlternateContent xmlns:mc="http://schemas.openxmlformats.org/markup-compatibility/2006" xmlns:a14="http://schemas.microsoft.com/office/drawing/2010/main">
        <mc:Choice Requires="a14">
          <p:sp>
            <p:nvSpPr>
              <p:cNvPr id="12" name="矩形 11"/>
              <p:cNvSpPr/>
              <p:nvPr/>
            </p:nvSpPr>
            <p:spPr>
              <a:xfrm>
                <a:off x="1241556" y="2280800"/>
                <a:ext cx="11863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𝑥</m:t>
                      </m:r>
                      <m:r>
                        <a:rPr lang="en-US" altLang="zh-TW" sz="2800" i="1" baseline="-25000">
                          <a:latin typeface="Cambria Math" panose="02040503050406030204" pitchFamily="18" charset="0"/>
                        </a:rPr>
                        <m:t>𝑚</m:t>
                      </m:r>
                      <m:r>
                        <a:rPr lang="en-US" altLang="zh-TW" sz="2800" i="1" baseline="-25000">
                          <a:latin typeface="Cambria Math" panose="02040503050406030204" pitchFamily="18" charset="0"/>
                        </a:rPr>
                        <m:t>,</m:t>
                      </m:r>
                      <m:r>
                        <a:rPr lang="en-US" altLang="zh-TW" sz="2800" i="1" baseline="-25000">
                          <a:latin typeface="Cambria Math" panose="02040503050406030204" pitchFamily="18" charset="0"/>
                        </a:rPr>
                        <m:t>𝑛</m:t>
                      </m:r>
                      <m:r>
                        <a:rPr lang="en-US" altLang="zh-TW" sz="2800" i="1" baseline="-25000">
                          <a:latin typeface="Cambria Math" panose="02040503050406030204" pitchFamily="18" charset="0"/>
                        </a:rPr>
                        <m:t>,</m:t>
                      </m:r>
                      <m:r>
                        <a:rPr lang="en-US" altLang="zh-TW" sz="2800" i="1" baseline="-25000">
                          <a:latin typeface="Cambria Math" panose="02040503050406030204" pitchFamily="18" charset="0"/>
                        </a:rPr>
                        <m:t>𝑘</m:t>
                      </m:r>
                    </m:oMath>
                  </m:oMathPara>
                </a14:m>
                <a:endParaRPr lang="zh-TW" altLang="en-US" sz="2800" dirty="0"/>
              </a:p>
            </p:txBody>
          </p:sp>
        </mc:Choice>
        <mc:Fallback xmlns="">
          <p:sp>
            <p:nvSpPr>
              <p:cNvPr id="12" name="矩形 11"/>
              <p:cNvSpPr>
                <a:spLocks noRot="1" noChangeAspect="1" noMove="1" noResize="1" noEditPoints="1" noAdjustHandles="1" noChangeArrowheads="1" noChangeShapeType="1" noTextEdit="1"/>
              </p:cNvSpPr>
              <p:nvPr/>
            </p:nvSpPr>
            <p:spPr>
              <a:xfrm>
                <a:off x="1241556" y="2280800"/>
                <a:ext cx="1186350" cy="523220"/>
              </a:xfrm>
              <a:prstGeom prst="rect">
                <a:avLst/>
              </a:prstGeom>
              <a:blipFill rotWithShape="0">
                <a:blip r:embed="rId4"/>
                <a:stretch>
                  <a:fillRect b="-1395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65099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7343"/>
            <a:ext cx="8229600" cy="1143000"/>
          </a:xfrm>
        </p:spPr>
        <p:txBody>
          <a:bodyPr/>
          <a:lstStyle/>
          <a:p>
            <a:r>
              <a:rPr lang="en-US" altLang="zh-TW" dirty="0"/>
              <a:t>Complexity Analysis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for computing </a:t>
                </a:r>
                <a14:m>
                  <m:oMath xmlns:m="http://schemas.openxmlformats.org/officeDocument/2006/math">
                    <m:r>
                      <a:rPr lang="en-US" altLang="zh-TW" i="1">
                        <a:latin typeface="Cambria Math" panose="02040503050406030204" pitchFamily="18" charset="0"/>
                      </a:rPr>
                      <m:t>𝑥</m:t>
                    </m:r>
                    <m:r>
                      <a:rPr lang="en-US" altLang="zh-TW" b="0" i="1" smtClean="0">
                        <a:latin typeface="Cambria Math" panose="02040503050406030204" pitchFamily="18" charset="0"/>
                      </a:rPr>
                      <m:t> , </m:t>
                    </m:r>
                    <m:r>
                      <a:rPr lang="en-US" altLang="zh-TW" b="0" i="1" smtClean="0">
                        <a:latin typeface="Cambria Math" panose="02040503050406030204" pitchFamily="18" charset="0"/>
                      </a:rPr>
                      <m:t>𝑦</m:t>
                    </m:r>
                    <m:r>
                      <a:rPr lang="en-US" altLang="zh-TW" b="0" i="1" smtClean="0">
                        <a:latin typeface="Cambria Math" panose="02040503050406030204" pitchFamily="18" charset="0"/>
                      </a:rPr>
                      <m:t> , </m:t>
                    </m:r>
                    <m:r>
                      <a:rPr lang="en-US" altLang="zh-TW" b="0" i="1" smtClean="0">
                        <a:latin typeface="Cambria Math" panose="02040503050406030204" pitchFamily="18" charset="0"/>
                      </a:rPr>
                      <m:t>𝑝</m:t>
                    </m:r>
                  </m:oMath>
                </a14:m>
                <a:r>
                  <a:rPr lang="en-US" altLang="zh-TW" dirty="0" smtClean="0"/>
                  <a:t> , overall</a:t>
                </a:r>
              </a:p>
              <a:p>
                <a:pPr marL="0" indent="0">
                  <a:buNone/>
                </a:pPr>
                <a:endParaRPr lang="en-US" altLang="zh-TW" dirty="0"/>
              </a:p>
              <a:p>
                <a:pPr marL="0" indent="0" algn="ctr">
                  <a:buNone/>
                </a:pPr>
                <a:r>
                  <a:rPr lang="en-US" altLang="zh-TW" sz="2800" dirty="0"/>
                  <a:t>Time complexity  </a:t>
                </a:r>
                <a14:m>
                  <m:oMath xmlns:m="http://schemas.openxmlformats.org/officeDocument/2006/math">
                    <m:r>
                      <a:rPr lang="en-US" altLang="zh-TW" sz="2800" i="1">
                        <a:latin typeface="Cambria Math" panose="02040503050406030204" pitchFamily="18" charset="0"/>
                      </a:rPr>
                      <m:t>𝑂</m:t>
                    </m:r>
                    <m:r>
                      <a:rPr lang="en-US" altLang="zh-TW" sz="2800" i="1">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dirty="0">
                            <a:latin typeface="Cambria Math" panose="02040503050406030204" pitchFamily="18" charset="0"/>
                          </a:rPr>
                          <m:t>𝑚𝑛</m:t>
                        </m:r>
                        <m:r>
                          <m:rPr>
                            <m:nor/>
                          </m:rPr>
                          <a:rPr lang="zh-TW" altLang="en-US" sz="2800" dirty="0"/>
                          <m:t> </m:t>
                        </m:r>
                      </m:e>
                      <m:sup>
                        <m:r>
                          <a:rPr lang="en-US" altLang="zh-TW" sz="2800" b="0" i="1" smtClean="0">
                            <a:latin typeface="Cambria Math" panose="02040503050406030204" pitchFamily="18" charset="0"/>
                          </a:rPr>
                          <m:t>3</m:t>
                        </m:r>
                      </m:sup>
                    </m:sSup>
                  </m:oMath>
                </a14:m>
                <a:r>
                  <a:rPr lang="en-US" altLang="zh-TW" sz="2800" dirty="0"/>
                  <a:t>)</a:t>
                </a:r>
              </a:p>
              <a:p>
                <a:pPr marL="0" indent="0" algn="ctr">
                  <a:buNone/>
                </a:pPr>
                <a:r>
                  <a:rPr lang="en-US" altLang="zh-TW" sz="2800" dirty="0"/>
                  <a:t>Space complexity </a:t>
                </a:r>
                <a14:m>
                  <m:oMath xmlns:m="http://schemas.openxmlformats.org/officeDocument/2006/math">
                    <m:r>
                      <a:rPr lang="en-US" altLang="zh-TW" sz="2800" i="1" smtClean="0">
                        <a:solidFill>
                          <a:srgbClr val="FF0000"/>
                        </a:solidFill>
                        <a:latin typeface="Cambria Math" panose="02040503050406030204" pitchFamily="18" charset="0"/>
                      </a:rPr>
                      <m:t>𝑂</m:t>
                    </m:r>
                    <m:r>
                      <a:rPr lang="en-US" altLang="zh-TW" sz="2800" i="1" smtClean="0">
                        <a:solidFill>
                          <a:srgbClr val="FF0000"/>
                        </a:solidFill>
                        <a:latin typeface="Cambria Math" panose="02040503050406030204" pitchFamily="18" charset="0"/>
                      </a:rPr>
                      <m:t>(</m:t>
                    </m:r>
                    <m:sSup>
                      <m:sSupPr>
                        <m:ctrlPr>
                          <a:rPr lang="en-US" altLang="zh-TW" sz="2800" i="1">
                            <a:solidFill>
                              <a:srgbClr val="FF0000"/>
                            </a:solidFill>
                            <a:latin typeface="Cambria Math" panose="02040503050406030204" pitchFamily="18" charset="0"/>
                          </a:rPr>
                        </m:ctrlPr>
                      </m:sSupPr>
                      <m:e>
                        <m:r>
                          <a:rPr lang="en-US" altLang="zh-TW" sz="2800" i="1" dirty="0">
                            <a:solidFill>
                              <a:srgbClr val="FF0000"/>
                            </a:solidFill>
                            <a:latin typeface="Cambria Math" panose="02040503050406030204" pitchFamily="18" charset="0"/>
                          </a:rPr>
                          <m:t>𝑚𝑛</m:t>
                        </m:r>
                        <m:r>
                          <m:rPr>
                            <m:nor/>
                          </m:rPr>
                          <a:rPr lang="zh-TW" altLang="en-US" sz="2800" dirty="0">
                            <a:solidFill>
                              <a:srgbClr val="FF0000"/>
                            </a:solidFill>
                          </a:rPr>
                          <m:t> </m:t>
                        </m:r>
                      </m:e>
                      <m:sup>
                        <m:r>
                          <a:rPr lang="en-US" altLang="zh-TW" sz="2800" i="1">
                            <a:solidFill>
                              <a:srgbClr val="FF0000"/>
                            </a:solidFill>
                            <a:latin typeface="Cambria Math" panose="02040503050406030204" pitchFamily="18" charset="0"/>
                          </a:rPr>
                          <m:t>2</m:t>
                        </m:r>
                      </m:sup>
                    </m:sSup>
                  </m:oMath>
                </a14:m>
                <a:r>
                  <a:rPr lang="en-US" altLang="zh-TW" sz="2800" dirty="0">
                    <a:solidFill>
                      <a:srgbClr val="FF0000"/>
                    </a:solidFill>
                  </a:rPr>
                  <a:t>) </a:t>
                </a:r>
                <a:endParaRPr lang="zh-TW" altLang="en-US" sz="2800" dirty="0">
                  <a:solidFill>
                    <a:srgbClr val="FF0000"/>
                  </a:solidFill>
                </a:endParaRPr>
              </a:p>
              <a:p>
                <a:pPr marL="0" indent="0">
                  <a:buNone/>
                </a:pPr>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556"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25</a:t>
            </a:fld>
            <a:endParaRPr lang="zh-TW" altLang="en-US">
              <a:solidFill>
                <a:srgbClr val="000000"/>
              </a:solidFill>
            </a:endParaRPr>
          </a:p>
        </p:txBody>
      </p:sp>
    </p:spTree>
    <p:extLst>
      <p:ext uri="{BB962C8B-B14F-4D97-AF65-F5344CB8AC3E}">
        <p14:creationId xmlns:p14="http://schemas.microsoft.com/office/powerpoint/2010/main" val="4126168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29" name="標題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altLang="zh-TW" b="1" dirty="0" smtClean="0"/>
              <a:t>Outline</a:t>
            </a:r>
            <a:endParaRPr lang="zh-TW" altLang="en-US" b="1" dirty="0" smtClean="0"/>
          </a:p>
        </p:txBody>
      </p:sp>
      <p:sp>
        <p:nvSpPr>
          <p:cNvPr id="1225730" name="內容版面配置區 2"/>
          <p:cNvSpPr>
            <a:spLocks noGrp="1"/>
          </p:cNvSpPr>
          <p:nvPr>
            <p:ph idx="1"/>
          </p:nvPr>
        </p:nvSpPr>
        <p:spPr bwMode="auto">
          <a:xfrm>
            <a:off x="258564"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chemeClr val="accent3">
                    <a:lumMod val="75000"/>
                  </a:schemeClr>
                </a:solidFill>
              </a:rPr>
              <a:t>Introduction</a:t>
            </a:r>
          </a:p>
          <a:p>
            <a:pPr eaLnBrk="1" hangingPunct="1"/>
            <a:r>
              <a:rPr lang="en-US" altLang="zh-TW" dirty="0">
                <a:solidFill>
                  <a:schemeClr val="bg2">
                    <a:lumMod val="40000"/>
                    <a:lumOff val="60000"/>
                  </a:schemeClr>
                </a:solidFill>
              </a:rPr>
              <a:t>The proposed algorithm</a:t>
            </a:r>
          </a:p>
          <a:p>
            <a:pPr eaLnBrk="1" hangingPunct="1"/>
            <a:r>
              <a:rPr lang="en-US" altLang="zh-TW" dirty="0" smtClean="0">
                <a:solidFill>
                  <a:schemeClr val="bg2">
                    <a:lumMod val="40000"/>
                    <a:lumOff val="60000"/>
                  </a:schemeClr>
                </a:solidFill>
              </a:rPr>
              <a:t>Improvement</a:t>
            </a:r>
            <a:endParaRPr lang="en-US" altLang="zh-TW" dirty="0">
              <a:solidFill>
                <a:schemeClr val="bg2">
                  <a:lumMod val="40000"/>
                  <a:lumOff val="60000"/>
                </a:schemeClr>
              </a:solidFill>
            </a:endParaRPr>
          </a:p>
          <a:p>
            <a:pPr eaLnBrk="1" hangingPunct="1"/>
            <a:r>
              <a:rPr lang="en-US" altLang="zh-TW" dirty="0"/>
              <a:t>Experimental </a:t>
            </a:r>
            <a:r>
              <a:rPr lang="en-US" altLang="zh-TW" dirty="0" smtClean="0"/>
              <a:t>results </a:t>
            </a:r>
            <a:r>
              <a:rPr lang="en-US" altLang="zh-TW" dirty="0"/>
              <a:t>and discussion</a:t>
            </a:r>
          </a:p>
          <a:p>
            <a:pPr marL="0" indent="0" eaLnBrk="1" hangingPunct="1">
              <a:buNone/>
            </a:pPr>
            <a:endParaRPr lang="en-US" altLang="zh-TW" dirty="0">
              <a:solidFill>
                <a:schemeClr val="bg2">
                  <a:lumMod val="40000"/>
                  <a:lumOff val="60000"/>
                </a:schemeClr>
              </a:solidFill>
            </a:endParaRPr>
          </a:p>
        </p:txBody>
      </p:sp>
      <p:sp>
        <p:nvSpPr>
          <p:cNvPr id="198659" name="投影片編號版面配置區 4"/>
          <p:cNvSpPr>
            <a:spLocks noGrp="1"/>
          </p:cNvSpPr>
          <p:nvPr>
            <p:ph type="sldNum" sz="quarter" idx="12"/>
          </p:nvPr>
        </p:nvSpPr>
        <p:spPr/>
        <p:txBody>
          <a:bodyPr/>
          <a:lstStyle/>
          <a:p>
            <a:pPr>
              <a:defRPr/>
            </a:pPr>
            <a:fld id="{9A889D31-3A92-41E7-A657-E5B04434D122}" type="slidenum">
              <a:rPr lang="zh-TW" altLang="en-US" smtClean="0">
                <a:solidFill>
                  <a:srgbClr val="000000"/>
                </a:solidFill>
              </a:rPr>
              <a:pPr>
                <a:defRPr/>
              </a:pPr>
              <a:t>26</a:t>
            </a:fld>
            <a:endParaRPr lang="en-US" altLang="zh-TW">
              <a:solidFill>
                <a:srgbClr val="000000"/>
              </a:solidFill>
            </a:endParaRPr>
          </a:p>
        </p:txBody>
      </p:sp>
    </p:spTree>
    <p:extLst>
      <p:ext uri="{BB962C8B-B14F-4D97-AF65-F5344CB8AC3E}">
        <p14:creationId xmlns:p14="http://schemas.microsoft.com/office/powerpoint/2010/main" val="3719081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New Applications</a:t>
            </a:r>
            <a:endParaRPr lang="zh-TW" altLang="en-US" dirty="0"/>
          </a:p>
        </p:txBody>
      </p:sp>
      <p:sp>
        <p:nvSpPr>
          <p:cNvPr id="3" name="內容版面配置區 2"/>
          <p:cNvSpPr>
            <a:spLocks noGrp="1"/>
          </p:cNvSpPr>
          <p:nvPr>
            <p:ph idx="1"/>
          </p:nvPr>
        </p:nvSpPr>
        <p:spPr/>
        <p:txBody>
          <a:bodyPr/>
          <a:lstStyle/>
          <a:p>
            <a:pPr algn="just"/>
            <a:r>
              <a:rPr lang="en-US" altLang="zh-TW" dirty="0"/>
              <a:t>The 3SEQ maximum descent statistic describes clustering patterns </a:t>
            </a:r>
            <a:r>
              <a:rPr lang="en-US" altLang="zh-TW" b="1" u="sng" dirty="0">
                <a:solidFill>
                  <a:srgbClr val="FF0000"/>
                </a:solidFill>
              </a:rPr>
              <a:t>in sequences of binary outcomes</a:t>
            </a:r>
            <a:r>
              <a:rPr lang="en-US" altLang="zh-TW" dirty="0"/>
              <a:t>, and is therefore not confined to recombination analysis.</a:t>
            </a:r>
            <a:endParaRPr lang="zh-TW" altLang="en-US"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27</a:t>
            </a:fld>
            <a:endParaRPr lang="zh-TW" altLang="en-US">
              <a:solidFill>
                <a:srgbClr val="000000"/>
              </a:solidFill>
            </a:endParaRPr>
          </a:p>
        </p:txBody>
      </p:sp>
    </p:spTree>
    <p:extLst>
      <p:ext uri="{BB962C8B-B14F-4D97-AF65-F5344CB8AC3E}">
        <p14:creationId xmlns:p14="http://schemas.microsoft.com/office/powerpoint/2010/main" val="2223548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New Applications (1) : Seasonality</a:t>
            </a:r>
            <a:endParaRPr lang="zh-TW" altLang="en-US" b="1" dirty="0"/>
          </a:p>
        </p:txBody>
      </p:sp>
      <p:sp>
        <p:nvSpPr>
          <p:cNvPr id="3" name="內容版面配置區 2"/>
          <p:cNvSpPr>
            <a:spLocks noGrp="1"/>
          </p:cNvSpPr>
          <p:nvPr>
            <p:ph idx="1"/>
          </p:nvPr>
        </p:nvSpPr>
        <p:spPr/>
        <p:txBody>
          <a:bodyPr/>
          <a:lstStyle/>
          <a:p>
            <a:pPr algn="just"/>
            <a:r>
              <a:rPr lang="en-US" altLang="zh-TW" dirty="0" smtClean="0"/>
              <a:t>A </a:t>
            </a:r>
            <a:r>
              <a:rPr lang="en-US" altLang="zh-TW" dirty="0"/>
              <a:t>particular population behavior or climatic characteristic </a:t>
            </a:r>
            <a:r>
              <a:rPr lang="en-US" altLang="zh-TW" dirty="0" smtClean="0"/>
              <a:t>can </a:t>
            </a:r>
            <a:r>
              <a:rPr lang="en-US" altLang="zh-TW" dirty="0"/>
              <a:t>be noted to occur or not occur every </a:t>
            </a:r>
            <a:r>
              <a:rPr lang="en-US" altLang="zh-TW" dirty="0" smtClean="0"/>
              <a:t>day.</a:t>
            </a:r>
          </a:p>
          <a:p>
            <a:pPr lvl="1" algn="just"/>
            <a:r>
              <a:rPr lang="en-US" altLang="zh-TW" dirty="0" smtClean="0"/>
              <a:t>E.g</a:t>
            </a:r>
            <a:r>
              <a:rPr lang="en-US" altLang="zh-TW" dirty="0"/>
              <a:t>., rain or no </a:t>
            </a:r>
            <a:r>
              <a:rPr lang="en-US" altLang="zh-TW" dirty="0" smtClean="0"/>
              <a:t>rain</a:t>
            </a:r>
          </a:p>
          <a:p>
            <a:pPr algn="just"/>
            <a:r>
              <a:rPr lang="en-US" altLang="zh-TW" dirty="0" smtClean="0"/>
              <a:t>An </a:t>
            </a:r>
            <a:r>
              <a:rPr lang="en-US" altLang="zh-TW" dirty="0"/>
              <a:t>ordered sequence of the days in the year will show if the occurrence of one of the behaviors is clustered and thus if this feature was seasonal in that one year.</a:t>
            </a:r>
          </a:p>
          <a:p>
            <a:pPr algn="just"/>
            <a:endParaRPr lang="zh-TW" altLang="en-US"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28</a:t>
            </a:fld>
            <a:endParaRPr lang="zh-TW" altLang="en-US">
              <a:solidFill>
                <a:srgbClr val="000000"/>
              </a:solidFill>
            </a:endParaRPr>
          </a:p>
        </p:txBody>
      </p:sp>
    </p:spTree>
    <p:extLst>
      <p:ext uri="{BB962C8B-B14F-4D97-AF65-F5344CB8AC3E}">
        <p14:creationId xmlns:p14="http://schemas.microsoft.com/office/powerpoint/2010/main" val="2272126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New Applications (2) : Disease </a:t>
            </a:r>
            <a:r>
              <a:rPr lang="en-US" altLang="zh-TW" b="1" dirty="0" smtClean="0"/>
              <a:t>Severity</a:t>
            </a:r>
            <a:endParaRPr lang="zh-TW" altLang="en-US" dirty="0"/>
          </a:p>
        </p:txBody>
      </p:sp>
      <p:sp>
        <p:nvSpPr>
          <p:cNvPr id="3" name="內容版面配置區 2"/>
          <p:cNvSpPr>
            <a:spLocks noGrp="1"/>
          </p:cNvSpPr>
          <p:nvPr>
            <p:ph idx="1"/>
          </p:nvPr>
        </p:nvSpPr>
        <p:spPr>
          <a:xfrm>
            <a:off x="457200" y="1538748"/>
            <a:ext cx="8229600" cy="4525963"/>
          </a:xfrm>
        </p:spPr>
        <p:txBody>
          <a:bodyPr/>
          <a:lstStyle/>
          <a:p>
            <a:pPr algn="just"/>
            <a:r>
              <a:rPr lang="en-US" altLang="zh-TW" dirty="0"/>
              <a:t>When a process is expected to behave at an intermediate range or when an observation is expected to be made at intermediate values only, this pattern can be </a:t>
            </a:r>
            <a:r>
              <a:rPr lang="en-US" altLang="zh-TW" dirty="0" smtClean="0"/>
              <a:t>tested.</a:t>
            </a:r>
            <a:endParaRPr lang="en-US" altLang="zh-TW" dirty="0"/>
          </a:p>
          <a:p>
            <a:pPr lvl="1" algn="just"/>
            <a:r>
              <a:rPr lang="en-US" altLang="zh-TW" dirty="0" smtClean="0"/>
              <a:t>E.g., Dengue </a:t>
            </a:r>
            <a:r>
              <a:rPr lang="en-US" altLang="zh-TW" dirty="0"/>
              <a:t>virus</a:t>
            </a:r>
            <a:r>
              <a:rPr lang="zh-TW" altLang="en-US" dirty="0"/>
              <a:t> </a:t>
            </a:r>
            <a:r>
              <a:rPr lang="en-US" altLang="zh-TW" dirty="0" smtClean="0"/>
              <a:t>(</a:t>
            </a:r>
            <a:r>
              <a:rPr lang="zh-TW" altLang="en-US" dirty="0" smtClean="0"/>
              <a:t>登革熱</a:t>
            </a:r>
            <a:r>
              <a:rPr lang="en-US" altLang="zh-TW" dirty="0" smtClean="0"/>
              <a:t>) </a:t>
            </a:r>
            <a:r>
              <a:rPr lang="en-US" altLang="zh-TW" dirty="0"/>
              <a:t>does not cause severity for all ages equally. </a:t>
            </a:r>
            <a:endParaRPr lang="en-US" altLang="zh-TW" dirty="0" smtClean="0"/>
          </a:p>
          <a:p>
            <a:pPr lvl="1" algn="just"/>
            <a:r>
              <a:rPr lang="en-US" altLang="zh-TW" dirty="0"/>
              <a:t>First infection (childhood) is typically </a:t>
            </a:r>
            <a:r>
              <a:rPr lang="en-US" altLang="zh-TW" dirty="0" err="1"/>
              <a:t>nonsevere</a:t>
            </a:r>
            <a:r>
              <a:rPr lang="en-US" altLang="zh-TW" dirty="0"/>
              <a:t>; secondary infections (older children or teenagers) have a higher chance of severity</a:t>
            </a:r>
            <a:r>
              <a:rPr lang="en-US" altLang="zh-TW" dirty="0" smtClean="0"/>
              <a:t>.</a:t>
            </a:r>
            <a:endParaRPr lang="en-US" altLang="zh-TW"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29</a:t>
            </a:fld>
            <a:endParaRPr lang="zh-TW" altLang="en-US">
              <a:solidFill>
                <a:srgbClr val="000000"/>
              </a:solidFill>
            </a:endParaRPr>
          </a:p>
        </p:txBody>
      </p:sp>
    </p:spTree>
    <p:extLst>
      <p:ext uri="{BB962C8B-B14F-4D97-AF65-F5344CB8AC3E}">
        <p14:creationId xmlns:p14="http://schemas.microsoft.com/office/powerpoint/2010/main" val="4030662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29" name="標題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altLang="zh-TW" b="1" dirty="0" smtClean="0"/>
              <a:t>Outline</a:t>
            </a:r>
            <a:endParaRPr lang="zh-TW" altLang="en-US" b="1" dirty="0" smtClean="0"/>
          </a:p>
        </p:txBody>
      </p:sp>
      <p:sp>
        <p:nvSpPr>
          <p:cNvPr id="1225730" name="內容版面配置區 2"/>
          <p:cNvSpPr>
            <a:spLocks noGrp="1"/>
          </p:cNvSpPr>
          <p:nvPr>
            <p:ph idx="1"/>
          </p:nvPr>
        </p:nvSpPr>
        <p:spPr bwMode="auto">
          <a:xfrm>
            <a:off x="258564"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t>Introduction</a:t>
            </a:r>
          </a:p>
          <a:p>
            <a:pPr eaLnBrk="1" hangingPunct="1"/>
            <a:r>
              <a:rPr lang="en-US" altLang="zh-TW" dirty="0" smtClean="0">
                <a:solidFill>
                  <a:schemeClr val="bg2">
                    <a:lumMod val="40000"/>
                    <a:lumOff val="60000"/>
                  </a:schemeClr>
                </a:solidFill>
              </a:rPr>
              <a:t>The proposed algorithm</a:t>
            </a:r>
          </a:p>
          <a:p>
            <a:pPr eaLnBrk="1" hangingPunct="1"/>
            <a:r>
              <a:rPr lang="en-US" altLang="zh-TW" dirty="0" smtClean="0">
                <a:solidFill>
                  <a:schemeClr val="bg2">
                    <a:lumMod val="40000"/>
                    <a:lumOff val="60000"/>
                  </a:schemeClr>
                </a:solidFill>
              </a:rPr>
              <a:t>Improvement</a:t>
            </a:r>
            <a:endParaRPr lang="en-US" altLang="zh-TW" dirty="0">
              <a:solidFill>
                <a:schemeClr val="bg2">
                  <a:lumMod val="40000"/>
                  <a:lumOff val="60000"/>
                </a:schemeClr>
              </a:solidFill>
            </a:endParaRPr>
          </a:p>
          <a:p>
            <a:pPr eaLnBrk="1" hangingPunct="1"/>
            <a:r>
              <a:rPr lang="en-US" altLang="zh-TW" dirty="0">
                <a:solidFill>
                  <a:schemeClr val="bg2">
                    <a:lumMod val="40000"/>
                    <a:lumOff val="60000"/>
                  </a:schemeClr>
                </a:solidFill>
              </a:rPr>
              <a:t>Experimental results and discussion</a:t>
            </a:r>
            <a:endParaRPr lang="en-US" altLang="zh-TW" dirty="0" smtClean="0">
              <a:solidFill>
                <a:schemeClr val="bg2">
                  <a:lumMod val="40000"/>
                  <a:lumOff val="60000"/>
                </a:schemeClr>
              </a:solidFill>
            </a:endParaRPr>
          </a:p>
        </p:txBody>
      </p:sp>
      <p:sp>
        <p:nvSpPr>
          <p:cNvPr id="198659" name="投影片編號版面配置區 4"/>
          <p:cNvSpPr>
            <a:spLocks noGrp="1"/>
          </p:cNvSpPr>
          <p:nvPr>
            <p:ph type="sldNum" sz="quarter" idx="12"/>
          </p:nvPr>
        </p:nvSpPr>
        <p:spPr/>
        <p:txBody>
          <a:bodyPr/>
          <a:lstStyle/>
          <a:p>
            <a:pPr>
              <a:defRPr/>
            </a:pPr>
            <a:fld id="{9A889D31-3A92-41E7-A657-E5B04434D122}" type="slidenum">
              <a:rPr lang="zh-TW" altLang="en-US" smtClean="0">
                <a:solidFill>
                  <a:srgbClr val="000000"/>
                </a:solidFill>
              </a:rPr>
              <a:pPr>
                <a:defRPr/>
              </a:pPr>
              <a:t>3</a:t>
            </a:fld>
            <a:endParaRPr lang="en-US" altLang="zh-TW">
              <a:solidFill>
                <a:srgbClr val="000000"/>
              </a:solidFill>
            </a:endParaRPr>
          </a:p>
        </p:txBody>
      </p:sp>
    </p:spTree>
    <p:extLst>
      <p:ext uri="{BB962C8B-B14F-4D97-AF65-F5344CB8AC3E}">
        <p14:creationId xmlns:p14="http://schemas.microsoft.com/office/powerpoint/2010/main" val="3198195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New Applications (2) : Disease </a:t>
            </a:r>
            <a:r>
              <a:rPr lang="en-US" altLang="zh-TW" b="1" dirty="0" smtClean="0"/>
              <a:t>Severity</a:t>
            </a:r>
            <a:endParaRPr lang="zh-TW" altLang="en-US" dirty="0"/>
          </a:p>
        </p:txBody>
      </p:sp>
      <p:sp>
        <p:nvSpPr>
          <p:cNvPr id="3" name="內容版面配置區 2"/>
          <p:cNvSpPr>
            <a:spLocks noGrp="1"/>
          </p:cNvSpPr>
          <p:nvPr>
            <p:ph idx="1"/>
          </p:nvPr>
        </p:nvSpPr>
        <p:spPr/>
        <p:txBody>
          <a:bodyPr/>
          <a:lstStyle/>
          <a:p>
            <a:pPr algn="just"/>
            <a:r>
              <a:rPr lang="en-US" altLang="zh-TW" dirty="0"/>
              <a:t>Disease severity </a:t>
            </a:r>
            <a:r>
              <a:rPr lang="en-US" altLang="zh-TW" dirty="0" smtClean="0"/>
              <a:t>in </a:t>
            </a:r>
            <a:r>
              <a:rPr lang="en-US" altLang="zh-TW" dirty="0"/>
              <a:t>a surveillance system should be seen in the intermediate age </a:t>
            </a:r>
            <a:r>
              <a:rPr lang="en-US" altLang="zh-TW" dirty="0" smtClean="0"/>
              <a:t>ranges.</a:t>
            </a:r>
          </a:p>
          <a:p>
            <a:pPr algn="just"/>
            <a:r>
              <a:rPr lang="en-US" altLang="zh-TW" dirty="0" smtClean="0"/>
              <a:t>Disease </a:t>
            </a:r>
            <a:r>
              <a:rPr lang="en-US" altLang="zh-TW" dirty="0"/>
              <a:t>severity</a:t>
            </a:r>
            <a:r>
              <a:rPr lang="en-US" altLang="zh-TW" dirty="0" smtClean="0"/>
              <a:t> </a:t>
            </a:r>
            <a:r>
              <a:rPr lang="en-US" altLang="zh-TW" dirty="0"/>
              <a:t>can be tested </a:t>
            </a:r>
            <a:r>
              <a:rPr lang="en-US" altLang="zh-TW" dirty="0" smtClean="0"/>
              <a:t>if </a:t>
            </a:r>
            <a:r>
              <a:rPr lang="en-US" altLang="zh-TW" dirty="0"/>
              <a:t>each age band is overrepresented or underrepresented in the pool of patients experiencing dengue-like severe disease in a hospital</a:t>
            </a:r>
            <a:r>
              <a:rPr lang="en-US" altLang="zh-TW" dirty="0" smtClean="0"/>
              <a:t>.</a:t>
            </a:r>
            <a:endParaRPr lang="en-US" altLang="zh-TW"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30</a:t>
            </a:fld>
            <a:endParaRPr lang="zh-TW" altLang="en-US">
              <a:solidFill>
                <a:srgbClr val="000000"/>
              </a:solidFill>
            </a:endParaRPr>
          </a:p>
        </p:txBody>
      </p:sp>
    </p:spTree>
    <p:extLst>
      <p:ext uri="{BB962C8B-B14F-4D97-AF65-F5344CB8AC3E}">
        <p14:creationId xmlns:p14="http://schemas.microsoft.com/office/powerpoint/2010/main" val="2622675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Discussion</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31</a:t>
            </a:fld>
            <a:endParaRPr lang="zh-TW" altLang="en-US">
              <a:solidFill>
                <a:srgbClr val="000000"/>
              </a:solidFill>
            </a:endParaRPr>
          </a:p>
        </p:txBody>
      </p:sp>
      <p:pic>
        <p:nvPicPr>
          <p:cNvPr id="1490946" name="Picture 2" descr="https://lh3.googleusercontent.com/4ASyIUv3Xo67-cLegfWLZmlS_3ZrkmhF7lrbG2VNQHqUswkCb2JVnpcvD8gQtJ_5k1b-mnC7X6qLPP72mfu-c59ssjglvNAAq_NNNvajggDdymbIf9jxVBks-naMNpZY0D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12" y="2234369"/>
            <a:ext cx="8721079" cy="317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07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Discussion</a:t>
            </a:r>
            <a:endParaRPr lang="zh-TW" altLang="en-US" dirty="0"/>
          </a:p>
        </p:txBody>
      </p:sp>
      <p:sp>
        <p:nvSpPr>
          <p:cNvPr id="3" name="內容版面配置區 2"/>
          <p:cNvSpPr>
            <a:spLocks noGrp="1"/>
          </p:cNvSpPr>
          <p:nvPr>
            <p:ph idx="1"/>
          </p:nvPr>
        </p:nvSpPr>
        <p:spPr/>
        <p:txBody>
          <a:bodyPr/>
          <a:lstStyle/>
          <a:p>
            <a:pPr algn="just"/>
            <a:r>
              <a:rPr lang="en-US" altLang="zh-TW" dirty="0"/>
              <a:t>In general, when recombinants are identified by a mosaicism statistic like the one used by 3SEQ, a phylogenetic analysis should be performed to ensure that the recombination signal is preserved when the entire evolutionary history of the sample is taken into account. </a:t>
            </a:r>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32</a:t>
            </a:fld>
            <a:endParaRPr lang="zh-TW" altLang="en-US">
              <a:solidFill>
                <a:srgbClr val="000000"/>
              </a:solidFill>
            </a:endParaRPr>
          </a:p>
        </p:txBody>
      </p:sp>
    </p:spTree>
    <p:extLst>
      <p:ext uri="{BB962C8B-B14F-4D97-AF65-F5344CB8AC3E}">
        <p14:creationId xmlns:p14="http://schemas.microsoft.com/office/powerpoint/2010/main" val="2299017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Recombination</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Three </a:t>
                </a:r>
                <a:r>
                  <a:rPr lang="en-US" altLang="zh-TW" dirty="0"/>
                  <a:t>nucleotide(</a:t>
                </a:r>
                <a:r>
                  <a:rPr lang="zh-TW" altLang="en-US" dirty="0"/>
                  <a:t>核甘酸</a:t>
                </a:r>
                <a:r>
                  <a:rPr lang="en-US" altLang="zh-TW" dirty="0" smtClean="0"/>
                  <a:t>)</a:t>
                </a:r>
                <a:r>
                  <a:rPr lang="zh-TW" altLang="en-US" dirty="0" smtClean="0"/>
                  <a:t> </a:t>
                </a:r>
                <a:r>
                  <a:rPr lang="en-US" altLang="zh-TW" dirty="0" smtClean="0"/>
                  <a:t>sequences : </a:t>
                </a:r>
                <a14:m>
                  <m:oMath xmlns:m="http://schemas.openxmlformats.org/officeDocument/2006/math">
                    <m:r>
                      <a:rPr lang="en-US" altLang="zh-TW" i="1" dirty="0" smtClean="0">
                        <a:latin typeface="Cambria Math" panose="02040503050406030204" pitchFamily="18" charset="0"/>
                      </a:rPr>
                      <m:t>𝑃</m:t>
                    </m:r>
                    <m:r>
                      <a:rPr lang="en-US" altLang="zh-TW" i="1" dirty="0" smtClean="0">
                        <a:latin typeface="Cambria Math" panose="02040503050406030204" pitchFamily="18" charset="0"/>
                      </a:rPr>
                      <m:t> , </m:t>
                    </m:r>
                    <m:r>
                      <a:rPr lang="en-US" altLang="zh-TW" i="1" dirty="0" smtClean="0">
                        <a:latin typeface="Cambria Math" panose="02040503050406030204" pitchFamily="18" charset="0"/>
                      </a:rPr>
                      <m:t>𝑄</m:t>
                    </m:r>
                    <m:r>
                      <a:rPr lang="en-US" altLang="zh-TW" i="1" dirty="0" smtClean="0">
                        <a:latin typeface="Cambria Math" panose="02040503050406030204" pitchFamily="18" charset="0"/>
                      </a:rPr>
                      <m:t> , </m:t>
                    </m:r>
                    <m:r>
                      <a:rPr lang="en-US" altLang="zh-TW" b="0" i="1" dirty="0" smtClean="0">
                        <a:latin typeface="Cambria Math" panose="02040503050406030204" pitchFamily="18" charset="0"/>
                      </a:rPr>
                      <m:t>𝐶</m:t>
                    </m:r>
                  </m:oMath>
                </a14:m>
                <a:endParaRPr lang="en-US" altLang="zh-TW" dirty="0" smtClean="0"/>
              </a:p>
              <a:p>
                <a:pPr marL="0" indent="0">
                  <a:buNone/>
                </a:pPr>
                <a:endParaRPr lang="en-US" altLang="zh-TW" dirty="0"/>
              </a:p>
              <a:p>
                <a:pPr marL="0" indent="0">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𝑃</m:t>
                      </m:r>
                      <m:r>
                        <a:rPr lang="en-US" altLang="zh-TW" b="0" i="1" smtClean="0">
                          <a:latin typeface="Cambria Math" panose="02040503050406030204" pitchFamily="18" charset="0"/>
                        </a:rPr>
                        <m:t> :</m:t>
                      </m:r>
                      <m:r>
                        <a:rPr lang="en-US" altLang="zh-TW" b="0" i="1" smtClean="0">
                          <a:latin typeface="Cambria Math" panose="02040503050406030204" pitchFamily="18" charset="0"/>
                        </a:rPr>
                        <m:t>𝐴</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r>
                        <a:rPr lang="en-US" altLang="zh-TW" b="0" i="1" smtClean="0">
                          <a:latin typeface="Cambria Math" panose="02040503050406030204" pitchFamily="18" charset="0"/>
                        </a:rPr>
                        <m:t> </m:t>
                      </m:r>
                      <m:r>
                        <a:rPr lang="en-US" altLang="zh-TW" b="0" i="1" smtClean="0">
                          <a:latin typeface="Cambria Math" panose="02040503050406030204" pitchFamily="18" charset="0"/>
                        </a:rPr>
                        <m:t>𝐶</m:t>
                      </m:r>
                      <m:r>
                        <a:rPr lang="en-US" altLang="zh-TW" b="0" i="1" smtClean="0">
                          <a:latin typeface="Cambria Math" panose="02040503050406030204" pitchFamily="18" charset="0"/>
                        </a:rPr>
                        <m:t> </m:t>
                      </m:r>
                      <m:r>
                        <a:rPr lang="en-US" altLang="zh-TW" b="0" i="1" smtClean="0">
                          <a:latin typeface="Cambria Math" panose="02040503050406030204" pitchFamily="18" charset="0"/>
                        </a:rPr>
                        <m:t>𝐺</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r>
                        <a:rPr lang="en-US" altLang="zh-TW" b="0" i="1" smtClean="0">
                          <a:latin typeface="Cambria Math" panose="02040503050406030204" pitchFamily="18" charset="0"/>
                        </a:rPr>
                        <m:t> </m:t>
                      </m:r>
                      <m:r>
                        <a:rPr lang="en-US" altLang="zh-TW" b="0" i="1" smtClean="0">
                          <a:latin typeface="Cambria Math" panose="02040503050406030204" pitchFamily="18" charset="0"/>
                        </a:rPr>
                        <m:t>𝐶</m:t>
                      </m:r>
                      <m:r>
                        <a:rPr lang="en-US" altLang="zh-TW" b="0" i="1" smtClean="0">
                          <a:latin typeface="Cambria Math" panose="02040503050406030204" pitchFamily="18" charset="0"/>
                        </a:rPr>
                        <m:t> </m:t>
                      </m:r>
                      <m:r>
                        <a:rPr lang="en-US" altLang="zh-TW" b="0" i="1" smtClean="0">
                          <a:latin typeface="Cambria Math" panose="02040503050406030204" pitchFamily="18" charset="0"/>
                        </a:rPr>
                        <m:t>𝐺</m:t>
                      </m:r>
                      <m:r>
                        <a:rPr lang="en-US" altLang="zh-TW" b="0" i="1" smtClean="0">
                          <a:latin typeface="Cambria Math" panose="02040503050406030204" pitchFamily="18" charset="0"/>
                        </a:rPr>
                        <m:t> </m:t>
                      </m:r>
                      <m:r>
                        <a:rPr lang="en-US" altLang="zh-TW" b="0" i="1" smtClean="0">
                          <a:latin typeface="Cambria Math" panose="02040503050406030204" pitchFamily="18" charset="0"/>
                        </a:rPr>
                        <m:t>𝐺</m:t>
                      </m:r>
                      <m:r>
                        <a:rPr lang="en-US" altLang="zh-TW" b="0" i="1" smtClean="0">
                          <a:latin typeface="Cambria Math" panose="02040503050406030204" pitchFamily="18" charset="0"/>
                        </a:rPr>
                        <m:t> </m:t>
                      </m:r>
                      <m:r>
                        <a:rPr lang="en-US" altLang="zh-TW" b="0" i="1" smtClean="0">
                          <a:latin typeface="Cambria Math" panose="02040503050406030204" pitchFamily="18" charset="0"/>
                        </a:rPr>
                        <m:t>𝐺</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r>
                        <a:rPr lang="en-US" altLang="zh-TW" b="0" i="1" smtClean="0">
                          <a:latin typeface="Cambria Math" panose="02040503050406030204" pitchFamily="18" charset="0"/>
                        </a:rPr>
                        <m:t> </m:t>
                      </m:r>
                      <m:r>
                        <a:rPr lang="en-US" altLang="zh-TW" b="0" i="1" smtClean="0">
                          <a:latin typeface="Cambria Math" panose="02040503050406030204" pitchFamily="18" charset="0"/>
                        </a:rPr>
                        <m:t>𝐴</m:t>
                      </m:r>
                    </m:oMath>
                  </m:oMathPara>
                </a14:m>
                <a:endParaRPr lang="en-US" altLang="zh-TW" dirty="0" smtClean="0"/>
              </a:p>
              <a:p>
                <a:pPr marL="0" indent="0">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𝑄</m:t>
                      </m:r>
                      <m:r>
                        <a:rPr lang="en-US" altLang="zh-TW" b="0" i="1" smtClean="0">
                          <a:latin typeface="Cambria Math" panose="02040503050406030204" pitchFamily="18" charset="0"/>
                        </a:rPr>
                        <m:t> :</m:t>
                      </m:r>
                      <m:r>
                        <a:rPr lang="en-US" altLang="zh-TW" b="0" i="1" smtClean="0">
                          <a:latin typeface="Cambria Math" panose="02040503050406030204" pitchFamily="18" charset="0"/>
                        </a:rPr>
                        <m:t>𝐶</m:t>
                      </m:r>
                      <m:r>
                        <a:rPr lang="en-US" altLang="zh-TW" b="0" i="1" smtClean="0">
                          <a:latin typeface="Cambria Math" panose="02040503050406030204" pitchFamily="18" charset="0"/>
                        </a:rPr>
                        <m:t> </m:t>
                      </m:r>
                      <m:r>
                        <a:rPr lang="en-US" altLang="zh-TW" b="0" i="1" smtClean="0">
                          <a:latin typeface="Cambria Math" panose="02040503050406030204" pitchFamily="18" charset="0"/>
                        </a:rPr>
                        <m:t>𝐴</m:t>
                      </m:r>
                      <m:r>
                        <a:rPr lang="en-US" altLang="zh-TW" b="0" i="1" smtClean="0">
                          <a:latin typeface="Cambria Math" panose="02040503050406030204" pitchFamily="18" charset="0"/>
                        </a:rPr>
                        <m:t> </m:t>
                      </m:r>
                      <m:r>
                        <a:rPr lang="en-US" altLang="zh-TW" b="0" i="1" smtClean="0">
                          <a:latin typeface="Cambria Math" panose="02040503050406030204" pitchFamily="18" charset="0"/>
                        </a:rPr>
                        <m:t>𝐴</m:t>
                      </m:r>
                      <m:r>
                        <a:rPr lang="en-US" altLang="zh-TW" b="0" i="1" smtClean="0">
                          <a:latin typeface="Cambria Math" panose="02040503050406030204" pitchFamily="18" charset="0"/>
                        </a:rPr>
                        <m:t> </m:t>
                      </m:r>
                      <m:r>
                        <a:rPr lang="en-US" altLang="zh-TW" b="0" i="1" smtClean="0">
                          <a:latin typeface="Cambria Math" panose="02040503050406030204" pitchFamily="18" charset="0"/>
                        </a:rPr>
                        <m:t>𝐶</m:t>
                      </m:r>
                      <m:r>
                        <a:rPr lang="en-US" altLang="zh-TW" b="0" i="1" smtClean="0">
                          <a:latin typeface="Cambria Math" panose="02040503050406030204" pitchFamily="18" charset="0"/>
                        </a:rPr>
                        <m:t> </m:t>
                      </m:r>
                      <m:r>
                        <a:rPr lang="en-US" altLang="zh-TW" b="0" i="1" smtClean="0">
                          <a:latin typeface="Cambria Math" panose="02040503050406030204" pitchFamily="18" charset="0"/>
                        </a:rPr>
                        <m:t>𝐴</m:t>
                      </m:r>
                      <m:r>
                        <a:rPr lang="en-US" altLang="zh-TW" b="0" i="1" smtClean="0">
                          <a:latin typeface="Cambria Math" panose="02040503050406030204" pitchFamily="18" charset="0"/>
                        </a:rPr>
                        <m:t> </m:t>
                      </m:r>
                      <m:r>
                        <a:rPr lang="en-US" altLang="zh-TW" b="0" i="1" smtClean="0">
                          <a:latin typeface="Cambria Math" panose="02040503050406030204" pitchFamily="18" charset="0"/>
                        </a:rPr>
                        <m:t>𝐺</m:t>
                      </m:r>
                      <m:r>
                        <a:rPr lang="en-US" altLang="zh-TW" b="0" i="1" smtClean="0">
                          <a:latin typeface="Cambria Math" panose="02040503050406030204" pitchFamily="18" charset="0"/>
                        </a:rPr>
                        <m:t> </m:t>
                      </m:r>
                      <m:r>
                        <a:rPr lang="en-US" altLang="zh-TW" b="0" i="1" smtClean="0">
                          <a:latin typeface="Cambria Math" panose="02040503050406030204" pitchFamily="18" charset="0"/>
                        </a:rPr>
                        <m:t>𝐴</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r>
                        <a:rPr lang="en-US" altLang="zh-TW" b="0" i="1" smtClean="0">
                          <a:latin typeface="Cambria Math" panose="02040503050406030204" pitchFamily="18" charset="0"/>
                        </a:rPr>
                        <m:t> </m:t>
                      </m:r>
                      <m:r>
                        <a:rPr lang="en-US" altLang="zh-TW" b="0" i="1" smtClean="0">
                          <a:latin typeface="Cambria Math" panose="02040503050406030204" pitchFamily="18" charset="0"/>
                        </a:rPr>
                        <m:t>𝐴</m:t>
                      </m:r>
                      <m:r>
                        <a:rPr lang="en-US" altLang="zh-TW" b="0" i="1" smtClean="0">
                          <a:latin typeface="Cambria Math" panose="02040503050406030204" pitchFamily="18" charset="0"/>
                        </a:rPr>
                        <m:t> </m:t>
                      </m:r>
                      <m:r>
                        <a:rPr lang="en-US" altLang="zh-TW" b="0" i="1" smtClean="0">
                          <a:latin typeface="Cambria Math" panose="02040503050406030204" pitchFamily="18" charset="0"/>
                        </a:rPr>
                        <m:t>𝐶</m:t>
                      </m:r>
                    </m:oMath>
                  </m:oMathPara>
                </a14:m>
                <a:endParaRPr lang="en-US" altLang="zh-TW" dirty="0" smtClean="0"/>
              </a:p>
              <a:p>
                <a:pPr marL="0" indent="0">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𝐶</m:t>
                      </m:r>
                      <m:r>
                        <a:rPr lang="en-US" altLang="zh-TW" b="0" i="1" smtClean="0">
                          <a:latin typeface="Cambria Math" panose="02040503050406030204" pitchFamily="18" charset="0"/>
                        </a:rPr>
                        <m:t> :</m:t>
                      </m:r>
                      <m:r>
                        <a:rPr lang="en-US" altLang="zh-TW" b="0" i="1" smtClean="0">
                          <a:latin typeface="Cambria Math" panose="02040503050406030204" pitchFamily="18" charset="0"/>
                        </a:rPr>
                        <m:t>𝐴</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r>
                        <a:rPr lang="en-US" altLang="zh-TW" b="0" i="1" smtClean="0">
                          <a:latin typeface="Cambria Math" panose="02040503050406030204" pitchFamily="18" charset="0"/>
                        </a:rPr>
                        <m:t> </m:t>
                      </m:r>
                      <m:r>
                        <a:rPr lang="en-US" altLang="zh-TW" b="0" i="1" smtClean="0">
                          <a:latin typeface="Cambria Math" panose="02040503050406030204" pitchFamily="18" charset="0"/>
                        </a:rPr>
                        <m:t>𝐶</m:t>
                      </m:r>
                      <m:r>
                        <a:rPr lang="en-US" altLang="zh-TW" b="0" i="1" smtClean="0">
                          <a:latin typeface="Cambria Math" panose="02040503050406030204" pitchFamily="18" charset="0"/>
                        </a:rPr>
                        <m:t> </m:t>
                      </m:r>
                      <m:r>
                        <a:rPr lang="en-US" altLang="zh-TW" b="0" i="1" smtClean="0">
                          <a:latin typeface="Cambria Math" panose="02040503050406030204" pitchFamily="18" charset="0"/>
                        </a:rPr>
                        <m:t>𝐶</m:t>
                      </m:r>
                      <m:r>
                        <a:rPr lang="en-US" altLang="zh-TW" b="0" i="1" smtClean="0">
                          <a:latin typeface="Cambria Math" panose="02040503050406030204" pitchFamily="18" charset="0"/>
                        </a:rPr>
                        <m:t> </m:t>
                      </m:r>
                      <m:r>
                        <a:rPr lang="en-US" altLang="zh-TW" b="0" i="1" smtClean="0">
                          <a:latin typeface="Cambria Math" panose="02040503050406030204" pitchFamily="18" charset="0"/>
                        </a:rPr>
                        <m:t>𝐴</m:t>
                      </m:r>
                      <m:r>
                        <a:rPr lang="en-US" altLang="zh-TW" b="0" i="1" smtClean="0">
                          <a:latin typeface="Cambria Math" panose="02040503050406030204" pitchFamily="18" charset="0"/>
                        </a:rPr>
                        <m:t> </m:t>
                      </m:r>
                      <m:r>
                        <a:rPr lang="en-US" altLang="zh-TW" b="0" i="1" smtClean="0">
                          <a:latin typeface="Cambria Math" panose="02040503050406030204" pitchFamily="18" charset="0"/>
                        </a:rPr>
                        <m:t>𝐺</m:t>
                      </m:r>
                      <m:r>
                        <a:rPr lang="en-US" altLang="zh-TW" b="0" i="1" smtClean="0">
                          <a:latin typeface="Cambria Math" panose="02040503050406030204" pitchFamily="18" charset="0"/>
                        </a:rPr>
                        <m:t> </m:t>
                      </m:r>
                      <m:r>
                        <a:rPr lang="en-US" altLang="zh-TW" b="0" i="1" smtClean="0">
                          <a:latin typeface="Cambria Math" panose="02040503050406030204" pitchFamily="18" charset="0"/>
                        </a:rPr>
                        <m:t>𝐺</m:t>
                      </m:r>
                      <m:r>
                        <a:rPr lang="en-US" altLang="zh-TW" b="0" i="1" smtClean="0">
                          <a:latin typeface="Cambria Math" panose="02040503050406030204" pitchFamily="18" charset="0"/>
                        </a:rPr>
                        <m:t> </m:t>
                      </m:r>
                      <m:r>
                        <a:rPr lang="en-US" altLang="zh-TW" b="0" i="1" smtClean="0">
                          <a:latin typeface="Cambria Math" panose="02040503050406030204" pitchFamily="18" charset="0"/>
                        </a:rPr>
                        <m:t>𝐺</m:t>
                      </m:r>
                      <m:r>
                        <a:rPr lang="en-US" altLang="zh-TW" b="0" i="1" smtClean="0">
                          <a:latin typeface="Cambria Math" panose="02040503050406030204" pitchFamily="18" charset="0"/>
                        </a:rPr>
                        <m:t> </m:t>
                      </m:r>
                      <m:r>
                        <a:rPr lang="en-US" altLang="zh-TW" b="0" i="1" smtClean="0">
                          <a:latin typeface="Cambria Math" panose="02040503050406030204" pitchFamily="18" charset="0"/>
                        </a:rPr>
                        <m:t>𝐺</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r>
                        <a:rPr lang="en-US" altLang="zh-TW" b="0" i="1" smtClean="0">
                          <a:latin typeface="Cambria Math" panose="02040503050406030204" pitchFamily="18" charset="0"/>
                        </a:rPr>
                        <m:t> </m:t>
                      </m:r>
                      <m:r>
                        <a:rPr lang="en-US" altLang="zh-TW" b="0" i="1" smtClean="0">
                          <a:latin typeface="Cambria Math" panose="02040503050406030204" pitchFamily="18" charset="0"/>
                        </a:rPr>
                        <m:t>𝐶</m:t>
                      </m:r>
                    </m:oMath>
                  </m:oMathPara>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556"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4</a:t>
            </a:fld>
            <a:endParaRPr lang="zh-TW" altLang="en-US">
              <a:solidFill>
                <a:srgbClr val="000000"/>
              </a:solidFill>
            </a:endParaRPr>
          </a:p>
        </p:txBody>
      </p:sp>
    </p:spTree>
    <p:extLst>
      <p:ext uri="{BB962C8B-B14F-4D97-AF65-F5344CB8AC3E}">
        <p14:creationId xmlns:p14="http://schemas.microsoft.com/office/powerpoint/2010/main" val="262866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Informative Sites</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sz="2800" dirty="0"/>
                  <a:t>The </a:t>
                </a:r>
                <a:r>
                  <a:rPr lang="en-US" altLang="zh-TW" sz="2800" dirty="0" smtClean="0"/>
                  <a:t>nucleotide</a:t>
                </a:r>
                <a:r>
                  <a:rPr lang="zh-TW" altLang="en-US" sz="2800" dirty="0" smtClean="0"/>
                  <a:t> </a:t>
                </a:r>
                <a:r>
                  <a:rPr lang="en-US" altLang="zh-TW" sz="2800" dirty="0" smtClean="0"/>
                  <a:t>in </a:t>
                </a:r>
                <a14:m>
                  <m:oMath xmlns:m="http://schemas.openxmlformats.org/officeDocument/2006/math">
                    <m:r>
                      <a:rPr lang="en-US" altLang="zh-TW" sz="2800" i="1" dirty="0" smtClean="0">
                        <a:latin typeface="Cambria Math" panose="02040503050406030204" pitchFamily="18" charset="0"/>
                      </a:rPr>
                      <m:t>𝐶</m:t>
                    </m:r>
                  </m:oMath>
                </a14:m>
                <a:r>
                  <a:rPr lang="en-US" altLang="zh-TW" sz="2800" dirty="0"/>
                  <a:t> is identical to one parental </a:t>
                </a:r>
                <a:r>
                  <a:rPr lang="en-US" altLang="zh-TW" sz="2800" dirty="0" smtClean="0"/>
                  <a:t>sequence </a:t>
                </a:r>
                <a14:m>
                  <m:oMath xmlns:m="http://schemas.openxmlformats.org/officeDocument/2006/math">
                    <m:r>
                      <a:rPr lang="en-US" altLang="zh-TW" sz="2800" i="1" dirty="0" smtClean="0">
                        <a:latin typeface="Cambria Math" panose="02040503050406030204" pitchFamily="18" charset="0"/>
                      </a:rPr>
                      <m:t>𝑃</m:t>
                    </m:r>
                    <m:r>
                      <a:rPr lang="en-US" altLang="zh-TW" sz="2800" i="1" dirty="0" smtClean="0">
                        <a:latin typeface="Cambria Math" panose="02040503050406030204" pitchFamily="18" charset="0"/>
                      </a:rPr>
                      <m:t>(</m:t>
                    </m:r>
                    <m:r>
                      <a:rPr lang="en-US" altLang="zh-TW" sz="2800" i="1" dirty="0" smtClean="0">
                        <a:latin typeface="Cambria Math" panose="02040503050406030204" pitchFamily="18" charset="0"/>
                      </a:rPr>
                      <m:t>𝑄</m:t>
                    </m:r>
                    <m:r>
                      <a:rPr lang="en-US" altLang="zh-TW" sz="2800" i="1" dirty="0" smtClean="0">
                        <a:latin typeface="Cambria Math" panose="02040503050406030204" pitchFamily="18" charset="0"/>
                      </a:rPr>
                      <m:t>), </m:t>
                    </m:r>
                  </m:oMath>
                </a14:m>
                <a:r>
                  <a:rPr lang="en-US" altLang="zh-TW" sz="2800" dirty="0"/>
                  <a:t>but different from </a:t>
                </a:r>
                <a14:m>
                  <m:oMath xmlns:m="http://schemas.openxmlformats.org/officeDocument/2006/math">
                    <m:r>
                      <a:rPr lang="en-US" altLang="zh-TW" sz="2800" i="1" dirty="0" smtClean="0">
                        <a:latin typeface="Cambria Math" panose="02040503050406030204" pitchFamily="18" charset="0"/>
                      </a:rPr>
                      <m:t>𝑄</m:t>
                    </m:r>
                    <m:r>
                      <a:rPr lang="en-US" altLang="zh-TW" sz="2800" i="1" dirty="0" smtClean="0">
                        <a:latin typeface="Cambria Math" panose="02040503050406030204" pitchFamily="18" charset="0"/>
                      </a:rPr>
                      <m:t>(</m:t>
                    </m:r>
                    <m:r>
                      <a:rPr lang="en-US" altLang="zh-TW" sz="2800" i="1" dirty="0" smtClean="0">
                        <a:latin typeface="Cambria Math" panose="02040503050406030204" pitchFamily="18" charset="0"/>
                      </a:rPr>
                      <m:t>𝑃</m:t>
                    </m:r>
                    <m:r>
                      <a:rPr lang="en-US" altLang="zh-TW" sz="2800" i="1" dirty="0" smtClean="0">
                        <a:latin typeface="Cambria Math" panose="02040503050406030204" pitchFamily="18" charset="0"/>
                      </a:rPr>
                      <m:t>).</m:t>
                    </m:r>
                  </m:oMath>
                </a14:m>
                <a:endParaRPr lang="zh-TW" altLang="en-US" sz="28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481" t="-1482" r="-222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5</a:t>
            </a:fld>
            <a:endParaRPr lang="zh-TW" altLang="en-US">
              <a:solidFill>
                <a:srgbClr val="000000"/>
              </a:solidFill>
            </a:endParaRPr>
          </a:p>
        </p:txBody>
      </p:sp>
      <mc:AlternateContent xmlns:mc="http://schemas.openxmlformats.org/markup-compatibility/2006" xmlns:a14="http://schemas.microsoft.com/office/drawing/2010/main">
        <mc:Choice Requires="a14">
          <p:sp>
            <p:nvSpPr>
              <p:cNvPr id="5" name="矩形 4"/>
              <p:cNvSpPr/>
              <p:nvPr/>
            </p:nvSpPr>
            <p:spPr>
              <a:xfrm>
                <a:off x="2141676" y="2888928"/>
                <a:ext cx="4662012" cy="1384995"/>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𝑃</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𝐴</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𝑇</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𝐶</m:t>
                      </m:r>
                      <m:r>
                        <a:rPr lang="en-US" altLang="zh-TW" sz="2800" b="0" i="1" smtClean="0">
                          <a:latin typeface="Cambria Math"/>
                        </a:rPr>
                        <m:t> </m:t>
                      </m:r>
                      <m:r>
                        <a:rPr lang="en-US" altLang="zh-TW" sz="2800" b="0" i="1" smtClean="0">
                          <a:latin typeface="Cambria Math"/>
                        </a:rPr>
                        <m:t>𝐶</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𝐺</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𝑇</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𝐶</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𝐺</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𝐺</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𝐺</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𝑇</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𝐴</m:t>
                      </m:r>
                      <m:r>
                        <a:rPr lang="en-US" altLang="zh-TW" sz="2800" b="0" i="1" smtClean="0">
                          <a:latin typeface="Cambria Math"/>
                        </a:rPr>
                        <m:t> </m:t>
                      </m:r>
                      <m:r>
                        <a:rPr lang="en-US" altLang="zh-TW" sz="2800" b="0" i="1" smtClean="0">
                          <a:latin typeface="Cambria Math"/>
                        </a:rPr>
                        <m:t>𝐴</m:t>
                      </m:r>
                    </m:oMath>
                  </m:oMathPara>
                </a14:m>
                <a:endParaRPr lang="en-US" altLang="zh-TW" sz="2800" dirty="0"/>
              </a:p>
              <a:p>
                <a:pPr marL="0" indent="0">
                  <a:buNone/>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𝑄</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b="0" i="1" smtClean="0">
                          <a:latin typeface="Cambria Math"/>
                        </a:rPr>
                        <m:t>𝐶</m:t>
                      </m:r>
                      <m:r>
                        <a:rPr lang="en-US" altLang="zh-TW" sz="2800" b="0" i="1" smtClean="0">
                          <a:latin typeface="Cambria Math"/>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zh-TW" altLang="en-US" sz="2800" b="0" i="1" smtClean="0">
                          <a:latin typeface="Cambria Math"/>
                        </a:rPr>
                        <m:t> </m:t>
                      </m:r>
                      <m:r>
                        <a:rPr lang="en-US" altLang="zh-TW" sz="2800" b="0" i="1" smtClean="0">
                          <a:latin typeface="Cambria Math"/>
                        </a:rPr>
                        <m:t>𝐴</m:t>
                      </m:r>
                    </m:oMath>
                  </m:oMathPara>
                </a14:m>
                <a:endParaRPr lang="en-US" altLang="zh-TW" sz="2800" dirty="0"/>
              </a:p>
              <a:p>
                <a:pPr marL="0" indent="0">
                  <a:buNone/>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zh-TW" altLang="en-US" sz="2800" b="0" i="1" smtClean="0">
                          <a:latin typeface="Cambria Math"/>
                        </a:rPr>
                        <m:t> </m:t>
                      </m:r>
                      <m:r>
                        <a:rPr lang="en-US" altLang="zh-TW" sz="2800" b="0" i="1" smtClean="0">
                          <a:latin typeface="Cambria Math"/>
                        </a:rPr>
                        <m:t>𝐶</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b="0" i="1" smtClean="0">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zh-TW" altLang="en-US" sz="2800" b="0" i="1" smtClean="0">
                          <a:latin typeface="Cambria Math"/>
                        </a:rPr>
                        <m:t> </m:t>
                      </m:r>
                      <m:r>
                        <a:rPr lang="en-US" altLang="zh-TW" sz="2800" b="0" i="1" smtClean="0">
                          <a:latin typeface="Cambria Math"/>
                        </a:rPr>
                        <m:t>𝐴</m:t>
                      </m:r>
                    </m:oMath>
                  </m:oMathPara>
                </a14:m>
                <a:endParaRPr lang="zh-TW" altLang="en-US" sz="2800" dirty="0"/>
              </a:p>
            </p:txBody>
          </p:sp>
        </mc:Choice>
        <mc:Fallback xmlns="">
          <p:sp>
            <p:nvSpPr>
              <p:cNvPr id="5" name="矩形 4"/>
              <p:cNvSpPr>
                <a:spLocks noRot="1" noChangeAspect="1" noMove="1" noResize="1" noEditPoints="1" noAdjustHandles="1" noChangeArrowheads="1" noChangeShapeType="1" noTextEdit="1"/>
              </p:cNvSpPr>
              <p:nvPr/>
            </p:nvSpPr>
            <p:spPr>
              <a:xfrm>
                <a:off x="2141676" y="2888928"/>
                <a:ext cx="4662012" cy="1384995"/>
              </a:xfrm>
              <a:prstGeom prst="rect">
                <a:avLst/>
              </a:prstGeom>
              <a:blipFill rotWithShape="1">
                <a:blip r:embed="rId3"/>
                <a:stretch>
                  <a:fillRect/>
                </a:stretch>
              </a:blipFill>
            </p:spPr>
            <p:txBody>
              <a:bodyPr/>
              <a:lstStyle/>
              <a:p>
                <a:r>
                  <a:rPr lang="zh-TW" altLang="en-US">
                    <a:noFill/>
                  </a:rPr>
                  <a:t> </a:t>
                </a:r>
              </a:p>
            </p:txBody>
          </p:sp>
        </mc:Fallback>
      </mc:AlternateContent>
      <p:sp>
        <p:nvSpPr>
          <p:cNvPr id="7" name="矩形 6"/>
          <p:cNvSpPr/>
          <p:nvPr/>
        </p:nvSpPr>
        <p:spPr bwMode="auto">
          <a:xfrm>
            <a:off x="3076479" y="288892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8" name="矩形 7"/>
          <p:cNvSpPr/>
          <p:nvPr/>
        </p:nvSpPr>
        <p:spPr bwMode="auto">
          <a:xfrm>
            <a:off x="3332102" y="288892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9" name="矩形 8"/>
          <p:cNvSpPr/>
          <p:nvPr/>
        </p:nvSpPr>
        <p:spPr bwMode="auto">
          <a:xfrm>
            <a:off x="2806443" y="288892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1" name="矩形 10"/>
          <p:cNvSpPr/>
          <p:nvPr/>
        </p:nvSpPr>
        <p:spPr bwMode="auto">
          <a:xfrm>
            <a:off x="4889561" y="288892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2" name="矩形 11"/>
          <p:cNvSpPr/>
          <p:nvPr/>
        </p:nvSpPr>
        <p:spPr bwMode="auto">
          <a:xfrm>
            <a:off x="5263646" y="288892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3" name="矩形 12"/>
          <p:cNvSpPr/>
          <p:nvPr/>
        </p:nvSpPr>
        <p:spPr bwMode="auto">
          <a:xfrm>
            <a:off x="5549836" y="288892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4" name="矩形 13"/>
          <p:cNvSpPr/>
          <p:nvPr/>
        </p:nvSpPr>
        <p:spPr bwMode="auto">
          <a:xfrm>
            <a:off x="5839462" y="288892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5" name="矩形 14"/>
          <p:cNvSpPr/>
          <p:nvPr/>
        </p:nvSpPr>
        <p:spPr bwMode="auto">
          <a:xfrm>
            <a:off x="4004828" y="3354008"/>
            <a:ext cx="270036" cy="540072"/>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6" name="矩形 15"/>
          <p:cNvSpPr/>
          <p:nvPr/>
        </p:nvSpPr>
        <p:spPr bwMode="auto">
          <a:xfrm>
            <a:off x="4591740" y="3359335"/>
            <a:ext cx="270036" cy="540072"/>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7" name="矩形 16"/>
          <p:cNvSpPr/>
          <p:nvPr/>
        </p:nvSpPr>
        <p:spPr bwMode="auto">
          <a:xfrm>
            <a:off x="6111068" y="3338988"/>
            <a:ext cx="270036" cy="540072"/>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8" name="矩形 17"/>
          <p:cNvSpPr/>
          <p:nvPr/>
        </p:nvSpPr>
        <p:spPr bwMode="auto">
          <a:xfrm>
            <a:off x="4321704" y="3364662"/>
            <a:ext cx="270036" cy="540072"/>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 name="矩形 5"/>
          <p:cNvSpPr/>
          <p:nvPr/>
        </p:nvSpPr>
        <p:spPr bwMode="auto">
          <a:xfrm>
            <a:off x="6467821" y="2916526"/>
            <a:ext cx="223549" cy="1384995"/>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19" name="直線單箭頭接點 18"/>
          <p:cNvCxnSpPr>
            <a:endCxn id="20" idx="0"/>
          </p:cNvCxnSpPr>
          <p:nvPr/>
        </p:nvCxnSpPr>
        <p:spPr bwMode="auto">
          <a:xfrm flipH="1">
            <a:off x="4659183" y="4273923"/>
            <a:ext cx="1781306" cy="509842"/>
          </a:xfrm>
          <a:prstGeom prst="straightConnector1">
            <a:avLst/>
          </a:prstGeom>
          <a:noFill/>
          <a:ln w="19050" cap="flat" cmpd="sng" algn="ctr">
            <a:solidFill>
              <a:srgbClr val="0000FF"/>
            </a:solidFill>
            <a:prstDash val="solid"/>
            <a:round/>
            <a:headEnd type="none" w="med" len="med"/>
            <a:tailEnd type="arrow"/>
          </a:ln>
          <a:effectLst/>
        </p:spPr>
      </p:cxnSp>
      <p:sp>
        <p:nvSpPr>
          <p:cNvPr id="20" name="文字方塊 19"/>
          <p:cNvSpPr txBox="1"/>
          <p:nvPr/>
        </p:nvSpPr>
        <p:spPr>
          <a:xfrm>
            <a:off x="3588566" y="4783765"/>
            <a:ext cx="2141234" cy="369332"/>
          </a:xfrm>
          <a:prstGeom prst="rect">
            <a:avLst/>
          </a:prstGeom>
          <a:noFill/>
        </p:spPr>
        <p:txBody>
          <a:bodyPr wrap="square" rtlCol="0">
            <a:spAutoFit/>
          </a:bodyPr>
          <a:lstStyle/>
          <a:p>
            <a:r>
              <a:rPr lang="en-US" altLang="zh-TW" dirty="0" smtClean="0"/>
              <a:t>Not informative site</a:t>
            </a:r>
            <a:endParaRPr lang="zh-TW" altLang="en-US" dirty="0"/>
          </a:p>
        </p:txBody>
      </p:sp>
      <p:sp>
        <p:nvSpPr>
          <p:cNvPr id="28" name="矩形 27"/>
          <p:cNvSpPr/>
          <p:nvPr/>
        </p:nvSpPr>
        <p:spPr bwMode="auto">
          <a:xfrm>
            <a:off x="3711277" y="2888927"/>
            <a:ext cx="223549" cy="1384995"/>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29" name="直線單箭頭接點 28"/>
          <p:cNvCxnSpPr>
            <a:endCxn id="20" idx="0"/>
          </p:cNvCxnSpPr>
          <p:nvPr/>
        </p:nvCxnSpPr>
        <p:spPr bwMode="auto">
          <a:xfrm>
            <a:off x="3866045" y="4301521"/>
            <a:ext cx="793138" cy="482244"/>
          </a:xfrm>
          <a:prstGeom prst="straightConnector1">
            <a:avLst/>
          </a:prstGeom>
          <a:noFill/>
          <a:ln w="19050"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792492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Double-breakpoint Recombinant</a:t>
            </a:r>
            <a:endParaRPr lang="zh-TW" altLang="en-US" b="1"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6</a:t>
            </a:fld>
            <a:endParaRPr lang="zh-TW" altLang="en-US">
              <a:solidFill>
                <a:srgbClr val="000000"/>
              </a:solidFill>
            </a:endParaRPr>
          </a:p>
        </p:txBody>
      </p:sp>
      <mc:AlternateContent xmlns:mc="http://schemas.openxmlformats.org/markup-compatibility/2006" xmlns:a14="http://schemas.microsoft.com/office/drawing/2010/main">
        <mc:Choice Requires="a14">
          <p:sp>
            <p:nvSpPr>
              <p:cNvPr id="5" name="矩形 4"/>
              <p:cNvSpPr/>
              <p:nvPr/>
            </p:nvSpPr>
            <p:spPr>
              <a:xfrm>
                <a:off x="71400" y="1417638"/>
                <a:ext cx="4572000" cy="954107"/>
              </a:xfrm>
              <a:prstGeom prst="rect">
                <a:avLst/>
              </a:prstGeom>
            </p:spPr>
            <p:txBody>
              <a:bodyPr>
                <a:spAutoFit/>
              </a:bodyPr>
              <a:lstStyle/>
              <a:p>
                <a:pPr marL="0" indent="0">
                  <a:buNone/>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𝑃</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𝐴</m:t>
                      </m:r>
                    </m:oMath>
                  </m:oMathPara>
                </a14:m>
                <a:endParaRPr lang="en-US" altLang="zh-TW" sz="2800" dirty="0"/>
              </a:p>
              <a:p>
                <a:pPr marL="0" indent="0">
                  <a:buNone/>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𝑄</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𝐶</m:t>
                      </m:r>
                    </m:oMath>
                  </m:oMathPara>
                </a14:m>
                <a:endParaRPr lang="en-US" altLang="zh-TW" sz="2800" dirty="0"/>
              </a:p>
            </p:txBody>
          </p:sp>
        </mc:Choice>
        <mc:Fallback xmlns="">
          <p:sp>
            <p:nvSpPr>
              <p:cNvPr id="5" name="矩形 4"/>
              <p:cNvSpPr>
                <a:spLocks noRot="1" noChangeAspect="1" noMove="1" noResize="1" noEditPoints="1" noAdjustHandles="1" noChangeArrowheads="1" noChangeShapeType="1" noTextEdit="1"/>
              </p:cNvSpPr>
              <p:nvPr/>
            </p:nvSpPr>
            <p:spPr>
              <a:xfrm>
                <a:off x="71400" y="1417638"/>
                <a:ext cx="4572000" cy="954107"/>
              </a:xfrm>
              <a:prstGeom prst="rect">
                <a:avLst/>
              </a:prstGeom>
              <a:blipFill rotWithShape="0">
                <a:blip r:embed="rId2"/>
                <a:stretch>
                  <a:fillRect/>
                </a:stretch>
              </a:blipFill>
            </p:spPr>
            <p:txBody>
              <a:bodyPr/>
              <a:lstStyle/>
              <a:p>
                <a:r>
                  <a:rPr lang="zh-TW" altLang="en-US">
                    <a:noFill/>
                  </a:rPr>
                  <a:t> </a:t>
                </a:r>
              </a:p>
            </p:txBody>
          </p:sp>
        </mc:Fallback>
      </mc:AlternateContent>
      <p:sp>
        <p:nvSpPr>
          <p:cNvPr id="6" name="矩形 5"/>
          <p:cNvSpPr/>
          <p:nvPr/>
        </p:nvSpPr>
        <p:spPr bwMode="auto">
          <a:xfrm>
            <a:off x="917208" y="1459390"/>
            <a:ext cx="630084" cy="444435"/>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 name="矩形 6"/>
          <p:cNvSpPr/>
          <p:nvPr/>
        </p:nvSpPr>
        <p:spPr bwMode="auto">
          <a:xfrm>
            <a:off x="1574588" y="1908793"/>
            <a:ext cx="2070276" cy="444435"/>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8" name="矩形 7"/>
          <p:cNvSpPr/>
          <p:nvPr/>
        </p:nvSpPr>
        <p:spPr bwMode="auto">
          <a:xfrm>
            <a:off x="3708516" y="1459390"/>
            <a:ext cx="630084" cy="444435"/>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mc:AlternateContent xmlns:mc="http://schemas.openxmlformats.org/markup-compatibility/2006" xmlns:a14="http://schemas.microsoft.com/office/drawing/2010/main">
        <mc:Choice Requires="a14">
          <p:sp>
            <p:nvSpPr>
              <p:cNvPr id="9" name="矩形 8"/>
              <p:cNvSpPr/>
              <p:nvPr/>
            </p:nvSpPr>
            <p:spPr>
              <a:xfrm>
                <a:off x="200269" y="2991008"/>
                <a:ext cx="4171463" cy="954107"/>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altLang="zh-TW" sz="2800" b="0" i="1" smtClean="0">
                              <a:latin typeface="Cambria Math" panose="02040503050406030204" pitchFamily="18" charset="0"/>
                            </a:rPr>
                          </m:ctrlPr>
                        </m:sSupPr>
                        <m:e>
                          <m:r>
                            <a:rPr lang="en-US" altLang="zh-TW" sz="2800" i="1" smtClean="0">
                              <a:latin typeface="Cambria Math" panose="02040503050406030204" pitchFamily="18" charset="0"/>
                            </a:rPr>
                            <m:t>𝐶</m:t>
                          </m:r>
                        </m:e>
                        <m:sup>
                          <m:r>
                            <a:rPr lang="en-US" altLang="zh-TW" sz="2800" b="0" i="1" smtClean="0">
                              <a:latin typeface="Cambria Math" panose="02040503050406030204" pitchFamily="18" charset="0"/>
                            </a:rPr>
                            <m:t>′</m:t>
                          </m:r>
                        </m:sup>
                      </m:sSup>
                      <m:r>
                        <a:rPr lang="en-US" altLang="zh-TW" sz="2800" i="1" smtClean="0">
                          <a:latin typeface="Cambria Math" panose="02040503050406030204" pitchFamily="18" charset="0"/>
                        </a:rPr>
                        <m:t>:</m:t>
                      </m:r>
                      <m:r>
                        <a:rPr lang="en-US" altLang="zh-TW" sz="2800" i="1" smtClean="0">
                          <a:latin typeface="Cambria Math" panose="02040503050406030204" pitchFamily="18" charset="0"/>
                        </a:rPr>
                        <m:t>𝐴</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𝑇</m:t>
                      </m:r>
                      <m:r>
                        <a:rPr lang="en-US" altLang="zh-TW" sz="2800" b="0" i="1" smtClean="0">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b="0" i="1" smtClean="0">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𝐴</m:t>
                      </m:r>
                    </m:oMath>
                  </m:oMathPara>
                </a14:m>
                <a:endParaRPr lang="en-US" altLang="zh-TW" sz="2800" dirty="0" smtClean="0"/>
              </a:p>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b="0" i="1" smtClean="0">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oMath>
                  </m:oMathPara>
                </a14:m>
                <a:endParaRPr lang="zh-TW" altLang="en-US" sz="2800" dirty="0"/>
              </a:p>
            </p:txBody>
          </p:sp>
        </mc:Choice>
        <mc:Fallback xmlns="">
          <p:sp>
            <p:nvSpPr>
              <p:cNvPr id="9" name="矩形 8"/>
              <p:cNvSpPr>
                <a:spLocks noRot="1" noChangeAspect="1" noMove="1" noResize="1" noEditPoints="1" noAdjustHandles="1" noChangeArrowheads="1" noChangeShapeType="1" noTextEdit="1"/>
              </p:cNvSpPr>
              <p:nvPr/>
            </p:nvSpPr>
            <p:spPr>
              <a:xfrm>
                <a:off x="200269" y="2991008"/>
                <a:ext cx="4171463" cy="954107"/>
              </a:xfrm>
              <a:prstGeom prst="rect">
                <a:avLst/>
              </a:prstGeom>
              <a:blipFill rotWithShape="0">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4455857" y="2978940"/>
                <a:ext cx="4223977" cy="954107"/>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i="1">
                              <a:latin typeface="Cambria Math" panose="02040503050406030204" pitchFamily="18" charset="0"/>
                            </a:rPr>
                            <m:t>𝐶</m:t>
                          </m:r>
                        </m:e>
                        <m:sup>
                          <m:r>
                            <a:rPr lang="en-US" altLang="zh-TW" sz="2800" i="1">
                              <a:latin typeface="Cambria Math" panose="02040503050406030204" pitchFamily="18" charset="0"/>
                            </a:rPr>
                            <m:t>′′</m:t>
                          </m:r>
                        </m:sup>
                      </m:sSup>
                      <m:r>
                        <a:rPr lang="en-US" altLang="zh-TW" sz="2800" i="1">
                          <a:latin typeface="Cambria Math" panose="02040503050406030204" pitchFamily="18" charset="0"/>
                        </a:rPr>
                        <m:t>:</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b="0" i="1" smtClean="0">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b="0" i="1" smtClean="0">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𝐴</m:t>
                      </m:r>
                    </m:oMath>
                  </m:oMathPara>
                </a14:m>
                <a:endParaRPr lang="en-US" altLang="zh-TW" sz="2800" dirty="0"/>
              </a:p>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b="0" i="1" smtClean="0">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oMath>
                  </m:oMathPara>
                </a14:m>
                <a:endParaRPr lang="zh-TW" altLang="en-US" sz="2800" dirty="0"/>
              </a:p>
            </p:txBody>
          </p:sp>
        </mc:Choice>
        <mc:Fallback xmlns="">
          <p:sp>
            <p:nvSpPr>
              <p:cNvPr id="10" name="矩形 9"/>
              <p:cNvSpPr>
                <a:spLocks noRot="1" noChangeAspect="1" noMove="1" noResize="1" noEditPoints="1" noAdjustHandles="1" noChangeArrowheads="1" noChangeShapeType="1" noTextEdit="1"/>
              </p:cNvSpPr>
              <p:nvPr/>
            </p:nvSpPr>
            <p:spPr>
              <a:xfrm>
                <a:off x="4455857" y="2978940"/>
                <a:ext cx="4223977" cy="954107"/>
              </a:xfrm>
              <a:prstGeom prst="rect">
                <a:avLst/>
              </a:prstGeom>
              <a:blipFill rotWithShape="0">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4230564" y="1394749"/>
                <a:ext cx="4572000" cy="954107"/>
              </a:xfrm>
              <a:prstGeom prst="rect">
                <a:avLst/>
              </a:prstGeom>
            </p:spPr>
            <p:txBody>
              <a:bodyPr>
                <a:spAutoFit/>
              </a:bodyPr>
              <a:lstStyle/>
              <a:p>
                <a:pPr marL="0" indent="0">
                  <a:buNone/>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𝑃</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𝐴</m:t>
                      </m:r>
                    </m:oMath>
                  </m:oMathPara>
                </a14:m>
                <a:endParaRPr lang="en-US" altLang="zh-TW" sz="2800" dirty="0"/>
              </a:p>
              <a:p>
                <a:pPr marL="0" indent="0">
                  <a:buNone/>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𝑄</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𝐶</m:t>
                      </m:r>
                    </m:oMath>
                  </m:oMathPara>
                </a14:m>
                <a:endParaRPr lang="en-US" altLang="zh-TW" sz="2800" dirty="0"/>
              </a:p>
            </p:txBody>
          </p:sp>
        </mc:Choice>
        <mc:Fallback xmlns="">
          <p:sp>
            <p:nvSpPr>
              <p:cNvPr id="11" name="矩形 10"/>
              <p:cNvSpPr>
                <a:spLocks noRot="1" noChangeAspect="1" noMove="1" noResize="1" noEditPoints="1" noAdjustHandles="1" noChangeArrowheads="1" noChangeShapeType="1" noTextEdit="1"/>
              </p:cNvSpPr>
              <p:nvPr/>
            </p:nvSpPr>
            <p:spPr>
              <a:xfrm>
                <a:off x="4230564" y="1394749"/>
                <a:ext cx="4572000" cy="954107"/>
              </a:xfrm>
              <a:prstGeom prst="rect">
                <a:avLst/>
              </a:prstGeom>
              <a:blipFill rotWithShape="0">
                <a:blip r:embed="rId5"/>
                <a:stretch>
                  <a:fillRect/>
                </a:stretch>
              </a:blipFill>
            </p:spPr>
            <p:txBody>
              <a:bodyPr/>
              <a:lstStyle/>
              <a:p>
                <a:r>
                  <a:rPr lang="zh-TW" altLang="en-US">
                    <a:noFill/>
                  </a:rPr>
                  <a:t> </a:t>
                </a:r>
              </a:p>
            </p:txBody>
          </p:sp>
        </mc:Fallback>
      </mc:AlternateContent>
      <p:sp>
        <p:nvSpPr>
          <p:cNvPr id="12" name="矩形 11"/>
          <p:cNvSpPr/>
          <p:nvPr/>
        </p:nvSpPr>
        <p:spPr bwMode="auto">
          <a:xfrm>
            <a:off x="5112072" y="1454361"/>
            <a:ext cx="864140" cy="444435"/>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3" name="矩形 12"/>
          <p:cNvSpPr/>
          <p:nvPr/>
        </p:nvSpPr>
        <p:spPr bwMode="auto">
          <a:xfrm>
            <a:off x="6057663" y="1894691"/>
            <a:ext cx="881194" cy="444435"/>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4" name="矩形 13"/>
          <p:cNvSpPr/>
          <p:nvPr/>
        </p:nvSpPr>
        <p:spPr bwMode="auto">
          <a:xfrm>
            <a:off x="6938856" y="1440998"/>
            <a:ext cx="1558908" cy="444435"/>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5" name="矩形 14"/>
          <p:cNvSpPr/>
          <p:nvPr/>
        </p:nvSpPr>
        <p:spPr bwMode="auto">
          <a:xfrm>
            <a:off x="1439570" y="2991008"/>
            <a:ext cx="270036" cy="942039"/>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0" name="矩形 19"/>
          <p:cNvSpPr/>
          <p:nvPr/>
        </p:nvSpPr>
        <p:spPr bwMode="auto">
          <a:xfrm>
            <a:off x="2681748" y="2978940"/>
            <a:ext cx="270036" cy="942039"/>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1" name="矩形 20"/>
          <p:cNvSpPr/>
          <p:nvPr/>
        </p:nvSpPr>
        <p:spPr bwMode="auto">
          <a:xfrm>
            <a:off x="3041796" y="2978940"/>
            <a:ext cx="270036" cy="942039"/>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2" name="矩形 21"/>
          <p:cNvSpPr/>
          <p:nvPr/>
        </p:nvSpPr>
        <p:spPr bwMode="auto">
          <a:xfrm>
            <a:off x="3311832" y="2978940"/>
            <a:ext cx="270036" cy="942039"/>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3" name="矩形 22"/>
          <p:cNvSpPr/>
          <p:nvPr/>
        </p:nvSpPr>
        <p:spPr bwMode="auto">
          <a:xfrm>
            <a:off x="3941916" y="2978940"/>
            <a:ext cx="270036" cy="942039"/>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5" name="矩形 24"/>
          <p:cNvSpPr/>
          <p:nvPr/>
        </p:nvSpPr>
        <p:spPr bwMode="auto">
          <a:xfrm>
            <a:off x="8262492" y="2978940"/>
            <a:ext cx="270036" cy="942039"/>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6" name="矩形 25"/>
          <p:cNvSpPr/>
          <p:nvPr/>
        </p:nvSpPr>
        <p:spPr>
          <a:xfrm>
            <a:off x="786326" y="4840566"/>
            <a:ext cx="7893508" cy="523220"/>
          </a:xfrm>
          <a:prstGeom prst="rect">
            <a:avLst/>
          </a:prstGeom>
        </p:spPr>
        <p:txBody>
          <a:bodyPr wrap="none">
            <a:spAutoFit/>
          </a:bodyPr>
          <a:lstStyle/>
          <a:p>
            <a:r>
              <a:rPr lang="en-US" altLang="zh-TW" sz="2800" dirty="0">
                <a:latin typeface="+mj-lt"/>
              </a:rPr>
              <a:t>r</a:t>
            </a:r>
            <a:r>
              <a:rPr lang="en-US" altLang="zh-TW" sz="2800" dirty="0" smtClean="0">
                <a:latin typeface="+mj-lt"/>
              </a:rPr>
              <a:t>ight-side is the most likely recombination breakpoint</a:t>
            </a:r>
            <a:endParaRPr lang="zh-TW" altLang="en-US" sz="2800" dirty="0">
              <a:latin typeface="+mj-lt"/>
            </a:endParaRPr>
          </a:p>
        </p:txBody>
      </p:sp>
    </p:spTree>
    <p:extLst>
      <p:ext uri="{BB962C8B-B14F-4D97-AF65-F5344CB8AC3E}">
        <p14:creationId xmlns:p14="http://schemas.microsoft.com/office/powerpoint/2010/main" val="2804647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Graph Representation</a:t>
            </a:r>
            <a:endParaRPr lang="zh-TW" altLang="en-US" b="1"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7</a:t>
            </a:fld>
            <a:endParaRPr lang="zh-TW" altLang="en-US">
              <a:solidFill>
                <a:srgbClr val="000000"/>
              </a:solidFill>
            </a:endParaRPr>
          </a:p>
        </p:txBody>
      </p:sp>
      <mc:AlternateContent xmlns:mc="http://schemas.openxmlformats.org/markup-compatibility/2006" xmlns:a14="http://schemas.microsoft.com/office/drawing/2010/main">
        <mc:Choice Requires="a14">
          <p:sp>
            <p:nvSpPr>
              <p:cNvPr id="5" name="矩形 4"/>
              <p:cNvSpPr/>
              <p:nvPr/>
            </p:nvSpPr>
            <p:spPr>
              <a:xfrm>
                <a:off x="1961652" y="1538748"/>
                <a:ext cx="4572000" cy="1692771"/>
              </a:xfrm>
              <a:prstGeom prst="rect">
                <a:avLst/>
              </a:prstGeom>
            </p:spPr>
            <p:txBody>
              <a:bodyPr>
                <a:spAutoFit/>
              </a:bodyPr>
              <a:lstStyle/>
              <a:p>
                <a:pPr marL="0" indent="0">
                  <a:buNone/>
                </a:pPr>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𝑃</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𝐴</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𝑇</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𝐶</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𝐺</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𝑇</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𝐶</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𝐺</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𝐺</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𝐺</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𝑇</m:t>
                      </m:r>
                      <m:r>
                        <a:rPr lang="en-US" altLang="zh-TW" sz="2800" i="1" smtClean="0">
                          <a:latin typeface="Cambria Math" panose="02040503050406030204" pitchFamily="18" charset="0"/>
                        </a:rPr>
                        <m:t> </m:t>
                      </m:r>
                      <m:r>
                        <a:rPr lang="en-US" altLang="zh-TW" sz="2800" i="1" smtClean="0">
                          <a:latin typeface="Cambria Math" panose="02040503050406030204" pitchFamily="18" charset="0"/>
                        </a:rPr>
                        <m:t>𝐴</m:t>
                      </m:r>
                    </m:oMath>
                  </m:oMathPara>
                </a14:m>
                <a:endParaRPr lang="en-US" altLang="zh-TW" sz="2800" dirty="0"/>
              </a:p>
              <a:p>
                <a:pPr marL="0" indent="0">
                  <a:buNone/>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𝑄</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𝐶</m:t>
                      </m:r>
                    </m:oMath>
                  </m:oMathPara>
                </a14:m>
                <a:endParaRPr lang="en-US" altLang="zh-TW" sz="2800" dirty="0"/>
              </a:p>
              <a:p>
                <a:pPr marL="0" indent="0">
                  <a:buNone/>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𝐴</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en-US" altLang="zh-TW" sz="2800" i="1">
                          <a:latin typeface="Cambria Math" panose="02040503050406030204" pitchFamily="18" charset="0"/>
                        </a:rPr>
                        <m:t> </m:t>
                      </m:r>
                      <m:r>
                        <a:rPr lang="en-US" altLang="zh-TW" sz="2800" i="1">
                          <a:latin typeface="Cambria Math" panose="02040503050406030204" pitchFamily="18" charset="0"/>
                        </a:rPr>
                        <m:t>𝐶</m:t>
                      </m:r>
                      <m:r>
                        <a:rPr lang="zh-TW" altLang="en-US" sz="2800" b="0" i="1" smtClean="0">
                          <a:latin typeface="Cambria Math"/>
                        </a:rPr>
                        <m:t> </m:t>
                      </m:r>
                      <m:r>
                        <a:rPr lang="en-US" altLang="zh-TW" sz="2800" i="1">
                          <a:latin typeface="Cambria Math" panose="02040503050406030204" pitchFamily="18" charset="0"/>
                        </a:rPr>
                        <m:t>𝐴</m:t>
                      </m:r>
                      <m:r>
                        <a:rPr lang="zh-TW" altLang="en-US" sz="2800" b="0" i="1" smtClean="0">
                          <a:latin typeface="Cambria Math"/>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𝐺</m:t>
                      </m:r>
                      <m:r>
                        <a:rPr lang="en-US" altLang="zh-TW" sz="2800" i="1">
                          <a:latin typeface="Cambria Math" panose="02040503050406030204" pitchFamily="18" charset="0"/>
                        </a:rPr>
                        <m:t> </m:t>
                      </m:r>
                      <m:r>
                        <a:rPr lang="en-US" altLang="zh-TW" sz="2800" i="1">
                          <a:latin typeface="Cambria Math" panose="02040503050406030204" pitchFamily="18" charset="0"/>
                        </a:rPr>
                        <m:t>𝑇</m:t>
                      </m:r>
                      <m:r>
                        <a:rPr lang="en-US" altLang="zh-TW" sz="2800" i="1">
                          <a:latin typeface="Cambria Math" panose="02040503050406030204" pitchFamily="18" charset="0"/>
                        </a:rPr>
                        <m:t> </m:t>
                      </m:r>
                      <m:r>
                        <a:rPr lang="en-US" altLang="zh-TW" sz="2800" i="1">
                          <a:latin typeface="Cambria Math" panose="02040503050406030204" pitchFamily="18" charset="0"/>
                        </a:rPr>
                        <m:t>𝐶</m:t>
                      </m:r>
                    </m:oMath>
                  </m:oMathPara>
                </a14:m>
                <a:endParaRPr lang="en-US" altLang="zh-TW" sz="2800" dirty="0" smtClean="0"/>
              </a:p>
              <a:p>
                <a:pPr marL="0" indent="0">
                  <a:buNone/>
                </a:pPr>
                <a:r>
                  <a:rPr lang="en-US" altLang="zh-TW" sz="2000" dirty="0" smtClean="0">
                    <a:latin typeface="Calibri Light" pitchFamily="34" charset="0"/>
                    <a:cs typeface="Calibri Light" pitchFamily="34" charset="0"/>
                  </a:rPr>
                  <a:t>             +1  +1 +1 -1 -1  -1 +1 +1 +1 +1 -1</a:t>
                </a:r>
                <a:endParaRPr lang="zh-TW" altLang="en-US" sz="2000" dirty="0">
                  <a:latin typeface="Calibri Light" pitchFamily="34" charset="0"/>
                  <a:cs typeface="Calibri Light" pitchFamily="34"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1961652" y="1538748"/>
                <a:ext cx="4572000" cy="1692771"/>
              </a:xfrm>
              <a:prstGeom prst="rect">
                <a:avLst/>
              </a:prstGeom>
              <a:blipFill rotWithShape="1">
                <a:blip r:embed="rId2"/>
                <a:stretch>
                  <a:fillRect b="-5396"/>
                </a:stretch>
              </a:blipFill>
            </p:spPr>
            <p:txBody>
              <a:bodyPr/>
              <a:lstStyle/>
              <a:p>
                <a:r>
                  <a:rPr lang="zh-TW" altLang="en-US">
                    <a:noFill/>
                  </a:rPr>
                  <a:t> </a:t>
                </a:r>
              </a:p>
            </p:txBody>
          </p:sp>
        </mc:Fallback>
      </mc:AlternateContent>
      <p:sp>
        <p:nvSpPr>
          <p:cNvPr id="6" name="矩形 5"/>
          <p:cNvSpPr/>
          <p:nvPr/>
        </p:nvSpPr>
        <p:spPr bwMode="auto">
          <a:xfrm>
            <a:off x="3131808" y="153874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 name="矩形 6"/>
          <p:cNvSpPr/>
          <p:nvPr/>
        </p:nvSpPr>
        <p:spPr bwMode="auto">
          <a:xfrm>
            <a:off x="3401844" y="153874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8" name="矩形 7"/>
          <p:cNvSpPr/>
          <p:nvPr/>
        </p:nvSpPr>
        <p:spPr bwMode="auto">
          <a:xfrm>
            <a:off x="2861772" y="153874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0" name="矩形 9"/>
          <p:cNvSpPr/>
          <p:nvPr/>
        </p:nvSpPr>
        <p:spPr bwMode="auto">
          <a:xfrm>
            <a:off x="4662012" y="153874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1" name="矩形 10"/>
          <p:cNvSpPr/>
          <p:nvPr/>
        </p:nvSpPr>
        <p:spPr bwMode="auto">
          <a:xfrm>
            <a:off x="4932048" y="153874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2" name="矩形 11"/>
          <p:cNvSpPr/>
          <p:nvPr/>
        </p:nvSpPr>
        <p:spPr bwMode="auto">
          <a:xfrm>
            <a:off x="5292096" y="153874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3" name="矩形 12"/>
          <p:cNvSpPr/>
          <p:nvPr/>
        </p:nvSpPr>
        <p:spPr bwMode="auto">
          <a:xfrm>
            <a:off x="5562132" y="1538748"/>
            <a:ext cx="270036" cy="540072"/>
          </a:xfrm>
          <a:prstGeom prst="rect">
            <a:avLst/>
          </a:prstGeom>
          <a:noFill/>
          <a:ln w="19050" cap="flat" cmpd="sng" algn="ctr">
            <a:solidFill>
              <a:srgbClr val="0000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4" name="矩形 13"/>
          <p:cNvSpPr/>
          <p:nvPr/>
        </p:nvSpPr>
        <p:spPr bwMode="auto">
          <a:xfrm>
            <a:off x="3761892" y="1988808"/>
            <a:ext cx="270036" cy="540072"/>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5" name="矩形 14"/>
          <p:cNvSpPr/>
          <p:nvPr/>
        </p:nvSpPr>
        <p:spPr bwMode="auto">
          <a:xfrm>
            <a:off x="4391976" y="1988808"/>
            <a:ext cx="270036" cy="540072"/>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6" name="矩形 15"/>
          <p:cNvSpPr/>
          <p:nvPr/>
        </p:nvSpPr>
        <p:spPr bwMode="auto">
          <a:xfrm>
            <a:off x="5922180" y="1988808"/>
            <a:ext cx="270036" cy="540072"/>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20" name="直線單箭頭接點 19"/>
          <p:cNvCxnSpPr/>
          <p:nvPr/>
        </p:nvCxnSpPr>
        <p:spPr bwMode="auto">
          <a:xfrm flipV="1">
            <a:off x="2871056" y="3371847"/>
            <a:ext cx="0" cy="2035461"/>
          </a:xfrm>
          <a:prstGeom prst="straightConnector1">
            <a:avLst/>
          </a:prstGeom>
          <a:noFill/>
          <a:ln w="19050" cap="flat" cmpd="sng" algn="ctr">
            <a:solidFill>
              <a:schemeClr val="tx1"/>
            </a:solidFill>
            <a:prstDash val="solid"/>
            <a:round/>
            <a:headEnd type="none" w="med" len="med"/>
            <a:tailEnd type="triangle"/>
          </a:ln>
          <a:effectLst/>
        </p:spPr>
      </p:cxnSp>
      <p:cxnSp>
        <p:nvCxnSpPr>
          <p:cNvPr id="22" name="直線單箭頭接點 21"/>
          <p:cNvCxnSpPr/>
          <p:nvPr/>
        </p:nvCxnSpPr>
        <p:spPr bwMode="auto">
          <a:xfrm>
            <a:off x="2150960" y="4777224"/>
            <a:ext cx="5040672" cy="0"/>
          </a:xfrm>
          <a:prstGeom prst="straightConnector1">
            <a:avLst/>
          </a:prstGeom>
          <a:noFill/>
          <a:ln w="19050" cap="flat" cmpd="sng" algn="ctr">
            <a:solidFill>
              <a:schemeClr val="tx1"/>
            </a:solidFill>
            <a:prstDash val="solid"/>
            <a:round/>
            <a:headEnd type="none" w="med" len="med"/>
            <a:tailEnd type="triangle"/>
          </a:ln>
          <a:effectLst/>
        </p:spPr>
      </p:cxnSp>
      <p:cxnSp>
        <p:nvCxnSpPr>
          <p:cNvPr id="24" name="直線單箭頭接點 23"/>
          <p:cNvCxnSpPr/>
          <p:nvPr/>
        </p:nvCxnSpPr>
        <p:spPr bwMode="auto">
          <a:xfrm flipV="1">
            <a:off x="2871056" y="4417176"/>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34" name="直線單箭頭接點 33"/>
          <p:cNvCxnSpPr/>
          <p:nvPr/>
        </p:nvCxnSpPr>
        <p:spPr bwMode="auto">
          <a:xfrm flipV="1">
            <a:off x="3141092" y="4057128"/>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35" name="直線單箭頭接點 34"/>
          <p:cNvCxnSpPr/>
          <p:nvPr/>
        </p:nvCxnSpPr>
        <p:spPr bwMode="auto">
          <a:xfrm flipV="1">
            <a:off x="3411128" y="3697080"/>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41" name="直線單箭頭接點 40"/>
          <p:cNvCxnSpPr/>
          <p:nvPr/>
        </p:nvCxnSpPr>
        <p:spPr bwMode="auto">
          <a:xfrm>
            <a:off x="3681164" y="3697080"/>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44" name="直線單箭頭接點 43"/>
          <p:cNvCxnSpPr/>
          <p:nvPr/>
        </p:nvCxnSpPr>
        <p:spPr bwMode="auto">
          <a:xfrm>
            <a:off x="4041212" y="4057128"/>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45" name="直線單箭頭接點 44"/>
          <p:cNvCxnSpPr/>
          <p:nvPr/>
        </p:nvCxnSpPr>
        <p:spPr bwMode="auto">
          <a:xfrm flipV="1">
            <a:off x="4761308" y="4417176"/>
            <a:ext cx="270036" cy="360048"/>
          </a:xfrm>
          <a:prstGeom prst="straightConnector1">
            <a:avLst/>
          </a:prstGeom>
          <a:noFill/>
          <a:ln w="19050" cap="flat" cmpd="sng" algn="ctr">
            <a:solidFill>
              <a:srgbClr val="0000FF"/>
            </a:solidFill>
            <a:prstDash val="solid"/>
            <a:round/>
            <a:headEnd type="none" w="med" len="med"/>
            <a:tailEnd type="triangle"/>
          </a:ln>
          <a:effectLst/>
        </p:spPr>
      </p:cxnSp>
      <p:sp>
        <p:nvSpPr>
          <p:cNvPr id="46" name="矩形 45"/>
          <p:cNvSpPr/>
          <p:nvPr/>
        </p:nvSpPr>
        <p:spPr bwMode="auto">
          <a:xfrm>
            <a:off x="4121940" y="1988808"/>
            <a:ext cx="270036" cy="540072"/>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47" name="直線單箭頭接點 46"/>
          <p:cNvCxnSpPr/>
          <p:nvPr/>
        </p:nvCxnSpPr>
        <p:spPr bwMode="auto">
          <a:xfrm>
            <a:off x="4401260" y="4417176"/>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48" name="直線單箭頭接點 47"/>
          <p:cNvCxnSpPr/>
          <p:nvPr/>
        </p:nvCxnSpPr>
        <p:spPr bwMode="auto">
          <a:xfrm flipV="1">
            <a:off x="5031344" y="4057128"/>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49" name="直線單箭頭接點 48"/>
          <p:cNvCxnSpPr/>
          <p:nvPr/>
        </p:nvCxnSpPr>
        <p:spPr bwMode="auto">
          <a:xfrm flipV="1">
            <a:off x="5301380" y="3697080"/>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50" name="直線單箭頭接點 49"/>
          <p:cNvCxnSpPr/>
          <p:nvPr/>
        </p:nvCxnSpPr>
        <p:spPr bwMode="auto">
          <a:xfrm flipV="1">
            <a:off x="5571416" y="3337032"/>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51" name="直線單箭頭接點 50"/>
          <p:cNvCxnSpPr/>
          <p:nvPr/>
        </p:nvCxnSpPr>
        <p:spPr bwMode="auto">
          <a:xfrm>
            <a:off x="5841452" y="3337032"/>
            <a:ext cx="360048" cy="360048"/>
          </a:xfrm>
          <a:prstGeom prst="straightConnector1">
            <a:avLst/>
          </a:prstGeom>
          <a:noFill/>
          <a:ln w="1905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3" name="文字方塊 52"/>
              <p:cNvSpPr txBox="1"/>
              <p:nvPr/>
            </p:nvSpPr>
            <p:spPr>
              <a:xfrm>
                <a:off x="3501140" y="4777224"/>
                <a:ext cx="147232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𝑙</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𝑟</m:t>
                      </m:r>
                    </m:oMath>
                  </m:oMathPara>
                </a14:m>
                <a:endParaRPr lang="zh-TW" altLang="en-US" sz="2400" dirty="0"/>
              </a:p>
            </p:txBody>
          </p:sp>
        </mc:Choice>
        <mc:Fallback xmlns="">
          <p:sp>
            <p:nvSpPr>
              <p:cNvPr id="53" name="文字方塊 52"/>
              <p:cNvSpPr txBox="1">
                <a:spLocks noRot="1" noChangeAspect="1" noMove="1" noResize="1" noEditPoints="1" noAdjustHandles="1" noChangeArrowheads="1" noChangeShapeType="1" noTextEdit="1"/>
              </p:cNvSpPr>
              <p:nvPr/>
            </p:nvSpPr>
            <p:spPr>
              <a:xfrm>
                <a:off x="3501140" y="4777224"/>
                <a:ext cx="1472326" cy="461665"/>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p:cNvSpPr txBox="1"/>
              <p:nvPr/>
            </p:nvSpPr>
            <p:spPr>
              <a:xfrm>
                <a:off x="6533652" y="1511593"/>
                <a:ext cx="1558888" cy="461665"/>
              </a:xfrm>
              <a:prstGeom prst="rect">
                <a:avLst/>
              </a:prstGeom>
              <a:noFill/>
            </p:spPr>
            <p:txBody>
              <a:bodyPr wrap="none" rtlCol="0">
                <a:spAutoFit/>
              </a:bodyPr>
              <a:lstStyle/>
              <a:p>
                <a14:m>
                  <m:oMath xmlns:m="http://schemas.openxmlformats.org/officeDocument/2006/math">
                    <m:r>
                      <a:rPr lang="en-US" altLang="zh-TW" sz="2400" b="0" i="1" smtClean="0">
                        <a:latin typeface="Cambria Math" panose="02040503050406030204" pitchFamily="18" charset="0"/>
                      </a:rPr>
                      <m:t>𝑚</m:t>
                    </m:r>
                  </m:oMath>
                </a14:m>
                <a:r>
                  <a:rPr lang="zh-TW" altLang="en-US" sz="2400" dirty="0" smtClean="0"/>
                  <a:t> </a:t>
                </a:r>
                <a:r>
                  <a:rPr lang="en-US" altLang="zh-TW" sz="2400" dirty="0" smtClean="0">
                    <a:latin typeface="+mj-lt"/>
                  </a:rPr>
                  <a:t>up-steps</a:t>
                </a:r>
                <a:endParaRPr lang="zh-TW" altLang="en-US" sz="2400" dirty="0">
                  <a:latin typeface="+mj-lt"/>
                </a:endParaRPr>
              </a:p>
            </p:txBody>
          </p:sp>
        </mc:Choice>
        <mc:Fallback xmlns="">
          <p:sp>
            <p:nvSpPr>
              <p:cNvPr id="55" name="文字方塊 54"/>
              <p:cNvSpPr txBox="1">
                <a:spLocks noRot="1" noChangeAspect="1" noMove="1" noResize="1" noEditPoints="1" noAdjustHandles="1" noChangeArrowheads="1" noChangeShapeType="1" noTextEdit="1"/>
              </p:cNvSpPr>
              <p:nvPr/>
            </p:nvSpPr>
            <p:spPr>
              <a:xfrm>
                <a:off x="6533652" y="1511593"/>
                <a:ext cx="1558888" cy="461665"/>
              </a:xfrm>
              <a:prstGeom prst="rect">
                <a:avLst/>
              </a:prstGeom>
              <a:blipFill rotWithShape="0">
                <a:blip r:embed="rId4"/>
                <a:stretch>
                  <a:fillRect t="-10526" r="-5078"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6" name="文字方塊 55"/>
              <p:cNvSpPr txBox="1"/>
              <p:nvPr/>
            </p:nvSpPr>
            <p:spPr>
              <a:xfrm>
                <a:off x="6552264" y="2075475"/>
                <a:ext cx="1906740" cy="461665"/>
              </a:xfrm>
              <a:prstGeom prst="rect">
                <a:avLst/>
              </a:prstGeom>
              <a:noFill/>
            </p:spPr>
            <p:txBody>
              <a:bodyPr wrap="none" rtlCol="0">
                <a:spAutoFit/>
              </a:bodyPr>
              <a:lstStyle/>
              <a:p>
                <a14:m>
                  <m:oMath xmlns:m="http://schemas.openxmlformats.org/officeDocument/2006/math">
                    <m:r>
                      <a:rPr lang="en-US" altLang="zh-TW" sz="2400" b="0" i="1" smtClean="0">
                        <a:latin typeface="Cambria Math" panose="02040503050406030204" pitchFamily="18" charset="0"/>
                      </a:rPr>
                      <m:t>𝑛</m:t>
                    </m:r>
                  </m:oMath>
                </a14:m>
                <a:r>
                  <a:rPr lang="zh-TW" altLang="en-US" sz="2400" dirty="0" smtClean="0"/>
                  <a:t> </a:t>
                </a:r>
                <a:r>
                  <a:rPr lang="en-US" altLang="zh-TW" sz="2400" dirty="0" smtClean="0">
                    <a:latin typeface="+mj-lt"/>
                  </a:rPr>
                  <a:t>down</a:t>
                </a:r>
                <a:r>
                  <a:rPr lang="en-US" altLang="zh-TW" sz="2400" dirty="0" smtClean="0">
                    <a:solidFill>
                      <a:srgbClr val="000000"/>
                    </a:solidFill>
                    <a:latin typeface="Times New Roman"/>
                  </a:rPr>
                  <a:t>-steps</a:t>
                </a:r>
                <a:endParaRPr lang="zh-TW" altLang="en-US" sz="2400" dirty="0"/>
              </a:p>
            </p:txBody>
          </p:sp>
        </mc:Choice>
        <mc:Fallback xmlns="">
          <p:sp>
            <p:nvSpPr>
              <p:cNvPr id="56" name="文字方塊 55"/>
              <p:cNvSpPr txBox="1">
                <a:spLocks noRot="1" noChangeAspect="1" noMove="1" noResize="1" noEditPoints="1" noAdjustHandles="1" noChangeArrowheads="1" noChangeShapeType="1" noTextEdit="1"/>
              </p:cNvSpPr>
              <p:nvPr/>
            </p:nvSpPr>
            <p:spPr>
              <a:xfrm>
                <a:off x="6552264" y="2075475"/>
                <a:ext cx="1906740" cy="461665"/>
              </a:xfrm>
              <a:prstGeom prst="rect">
                <a:avLst/>
              </a:prstGeom>
              <a:blipFill rotWithShape="0">
                <a:blip r:embed="rId5"/>
                <a:stretch>
                  <a:fillRect t="-10526" r="-1278"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p:cNvSpPr txBox="1"/>
              <p:nvPr/>
            </p:nvSpPr>
            <p:spPr>
              <a:xfrm>
                <a:off x="6369084" y="2734240"/>
                <a:ext cx="198644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±1 </m:t>
                      </m:r>
                      <m:r>
                        <a:rPr lang="en-US" altLang="zh-TW" sz="2400" b="0" i="1" smtClean="0">
                          <a:latin typeface="Cambria Math" panose="02040503050406030204" pitchFamily="18" charset="0"/>
                        </a:rPr>
                        <m:t>𝑠𝑒𝑞𝑢𝑒𝑛𝑐𝑒</m:t>
                      </m:r>
                    </m:oMath>
                  </m:oMathPara>
                </a14:m>
                <a:endParaRPr lang="zh-TW" altLang="en-US" sz="2400" dirty="0">
                  <a:latin typeface="+mn-lt"/>
                </a:endParaRPr>
              </a:p>
            </p:txBody>
          </p:sp>
        </mc:Choice>
        <mc:Fallback xmlns="">
          <p:sp>
            <p:nvSpPr>
              <p:cNvPr id="33" name="文字方塊 32"/>
              <p:cNvSpPr txBox="1">
                <a:spLocks noRot="1" noChangeAspect="1" noMove="1" noResize="1" noEditPoints="1" noAdjustHandles="1" noChangeArrowheads="1" noChangeShapeType="1" noTextEdit="1"/>
              </p:cNvSpPr>
              <p:nvPr/>
            </p:nvSpPr>
            <p:spPr>
              <a:xfrm>
                <a:off x="6369084" y="2734240"/>
                <a:ext cx="1986441" cy="461665"/>
              </a:xfrm>
              <a:prstGeom prst="rect">
                <a:avLst/>
              </a:prstGeom>
              <a:blipFill rotWithShape="1">
                <a:blip r:embed="rId6"/>
                <a:stretch>
                  <a:fillRect b="-12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24239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Maximum descent</a:t>
            </a:r>
            <a:endParaRPr lang="zh-TW" altLang="en-US" b="1" dirty="0"/>
          </a:p>
        </p:txBody>
      </p:sp>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8</a:t>
            </a:fld>
            <a:endParaRPr lang="zh-TW" altLang="en-US">
              <a:solidFill>
                <a:srgbClr val="000000"/>
              </a:solidFill>
            </a:endParaRPr>
          </a:p>
        </p:txBody>
      </p:sp>
      <p:sp>
        <p:nvSpPr>
          <p:cNvPr id="5" name="矩形 4"/>
          <p:cNvSpPr/>
          <p:nvPr/>
        </p:nvSpPr>
        <p:spPr>
          <a:xfrm>
            <a:off x="927321" y="1168643"/>
            <a:ext cx="7487947" cy="1384995"/>
          </a:xfrm>
          <a:prstGeom prst="rect">
            <a:avLst/>
          </a:prstGeom>
        </p:spPr>
        <p:txBody>
          <a:bodyPr wrap="none">
            <a:spAutoFit/>
          </a:bodyPr>
          <a:lstStyle/>
          <a:p>
            <a:pPr marL="0" indent="0">
              <a:buNone/>
            </a:pPr>
            <a:r>
              <a:rPr lang="en-US" altLang="zh-TW" sz="2800" dirty="0" smtClean="0">
                <a:latin typeface="Courier New" pitchFamily="49" charset="0"/>
                <a:cs typeface="Courier New" pitchFamily="49" charset="0"/>
              </a:rPr>
              <a:t>   0  1  2  3  4  5  6  7  8  9 10</a:t>
            </a:r>
          </a:p>
          <a:p>
            <a:pPr marL="0" indent="0">
              <a:buNone/>
            </a:pPr>
            <a:r>
              <a:rPr lang="en-US" altLang="zh-TW" sz="2800" dirty="0" smtClean="0">
                <a:latin typeface="Courier New" pitchFamily="49" charset="0"/>
                <a:cs typeface="Courier New" pitchFamily="49" charset="0"/>
              </a:rPr>
              <a:t>A:+1 +</a:t>
            </a:r>
            <a:r>
              <a:rPr lang="en-US" altLang="zh-TW" sz="2800" dirty="0">
                <a:latin typeface="Courier New" pitchFamily="49" charset="0"/>
                <a:cs typeface="Courier New" pitchFamily="49" charset="0"/>
              </a:rPr>
              <a:t>1 +1 -1 -1 </a:t>
            </a:r>
            <a:r>
              <a:rPr lang="en-US" altLang="zh-TW" sz="2800" dirty="0" smtClean="0">
                <a:latin typeface="Courier New" pitchFamily="49" charset="0"/>
                <a:cs typeface="Courier New" pitchFamily="49" charset="0"/>
              </a:rPr>
              <a:t>-</a:t>
            </a:r>
            <a:r>
              <a:rPr lang="en-US" altLang="zh-TW" sz="2800" dirty="0">
                <a:latin typeface="Courier New" pitchFamily="49" charset="0"/>
                <a:cs typeface="Courier New" pitchFamily="49" charset="0"/>
              </a:rPr>
              <a:t>1 +1 +1 +1 +1 -</a:t>
            </a:r>
            <a:r>
              <a:rPr lang="en-US" altLang="zh-TW" sz="2800" dirty="0" smtClean="0">
                <a:latin typeface="Courier New" pitchFamily="49" charset="0"/>
                <a:cs typeface="Courier New" pitchFamily="49" charset="0"/>
              </a:rPr>
              <a:t>1</a:t>
            </a:r>
          </a:p>
          <a:p>
            <a:pPr marL="0" indent="0">
              <a:buNone/>
            </a:pPr>
            <a:r>
              <a:rPr lang="en-US" altLang="zh-TW" sz="2800" dirty="0" smtClean="0">
                <a:latin typeface="Courier New" pitchFamily="49" charset="0"/>
                <a:cs typeface="Courier New" pitchFamily="49" charset="0"/>
              </a:rPr>
              <a:t>B:+1 +2 +3 +2 +1 +0 +1 +2 +3 +4 +3</a:t>
            </a:r>
            <a:endParaRPr lang="zh-TW" altLang="en-US" sz="2800" dirty="0">
              <a:latin typeface="Courier New" pitchFamily="49" charset="0"/>
              <a:cs typeface="Courier New" pitchFamily="49" charset="0"/>
            </a:endParaRPr>
          </a:p>
        </p:txBody>
      </p:sp>
      <p:cxnSp>
        <p:nvCxnSpPr>
          <p:cNvPr id="6" name="直線單箭頭接點 5"/>
          <p:cNvCxnSpPr/>
          <p:nvPr/>
        </p:nvCxnSpPr>
        <p:spPr bwMode="auto">
          <a:xfrm flipV="1">
            <a:off x="2871056" y="3193779"/>
            <a:ext cx="0" cy="2035461"/>
          </a:xfrm>
          <a:prstGeom prst="straightConnector1">
            <a:avLst/>
          </a:prstGeom>
          <a:noFill/>
          <a:ln w="19050" cap="flat" cmpd="sng" algn="ctr">
            <a:solidFill>
              <a:schemeClr val="tx1"/>
            </a:solidFill>
            <a:prstDash val="solid"/>
            <a:round/>
            <a:headEnd type="none" w="med" len="med"/>
            <a:tailEnd type="triangle"/>
          </a:ln>
          <a:effectLst/>
        </p:spPr>
      </p:cxnSp>
      <p:cxnSp>
        <p:nvCxnSpPr>
          <p:cNvPr id="7" name="直線單箭頭接點 6"/>
          <p:cNvCxnSpPr/>
          <p:nvPr/>
        </p:nvCxnSpPr>
        <p:spPr bwMode="auto">
          <a:xfrm>
            <a:off x="2150960" y="4599156"/>
            <a:ext cx="5040672" cy="0"/>
          </a:xfrm>
          <a:prstGeom prst="straightConnector1">
            <a:avLst/>
          </a:prstGeom>
          <a:noFill/>
          <a:ln w="19050" cap="flat" cmpd="sng" algn="ctr">
            <a:solidFill>
              <a:schemeClr val="tx1"/>
            </a:solidFill>
            <a:prstDash val="solid"/>
            <a:round/>
            <a:headEnd type="none" w="med" len="med"/>
            <a:tailEnd type="triangle"/>
          </a:ln>
          <a:effectLst/>
        </p:spPr>
      </p:cxnSp>
      <p:cxnSp>
        <p:nvCxnSpPr>
          <p:cNvPr id="8" name="直線單箭頭接點 7"/>
          <p:cNvCxnSpPr/>
          <p:nvPr/>
        </p:nvCxnSpPr>
        <p:spPr bwMode="auto">
          <a:xfrm flipV="1">
            <a:off x="2871056" y="4239108"/>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9" name="直線單箭頭接點 8"/>
          <p:cNvCxnSpPr/>
          <p:nvPr/>
        </p:nvCxnSpPr>
        <p:spPr bwMode="auto">
          <a:xfrm flipV="1">
            <a:off x="3141092" y="3879060"/>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0" name="直線單箭頭接點 9"/>
          <p:cNvCxnSpPr/>
          <p:nvPr/>
        </p:nvCxnSpPr>
        <p:spPr bwMode="auto">
          <a:xfrm flipV="1">
            <a:off x="3411128" y="3519012"/>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1" name="直線單箭頭接點 10"/>
          <p:cNvCxnSpPr/>
          <p:nvPr/>
        </p:nvCxnSpPr>
        <p:spPr bwMode="auto">
          <a:xfrm>
            <a:off x="3681164" y="3519012"/>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2" name="直線單箭頭接點 11"/>
          <p:cNvCxnSpPr/>
          <p:nvPr/>
        </p:nvCxnSpPr>
        <p:spPr bwMode="auto">
          <a:xfrm>
            <a:off x="4041212" y="3879060"/>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3" name="直線單箭頭接點 12"/>
          <p:cNvCxnSpPr/>
          <p:nvPr/>
        </p:nvCxnSpPr>
        <p:spPr bwMode="auto">
          <a:xfrm flipV="1">
            <a:off x="4761308" y="4239108"/>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4" name="直線單箭頭接點 13"/>
          <p:cNvCxnSpPr/>
          <p:nvPr/>
        </p:nvCxnSpPr>
        <p:spPr bwMode="auto">
          <a:xfrm>
            <a:off x="4401260" y="4239108"/>
            <a:ext cx="360048" cy="360048"/>
          </a:xfrm>
          <a:prstGeom prst="straightConnector1">
            <a:avLst/>
          </a:prstGeom>
          <a:noFill/>
          <a:ln w="19050" cap="flat" cmpd="sng" algn="ctr">
            <a:solidFill>
              <a:srgbClr val="FF0000"/>
            </a:solidFill>
            <a:prstDash val="solid"/>
            <a:round/>
            <a:headEnd type="none" w="med" len="med"/>
            <a:tailEnd type="triangle"/>
          </a:ln>
          <a:effectLst/>
        </p:spPr>
      </p:cxnSp>
      <p:cxnSp>
        <p:nvCxnSpPr>
          <p:cNvPr id="15" name="直線單箭頭接點 14"/>
          <p:cNvCxnSpPr/>
          <p:nvPr/>
        </p:nvCxnSpPr>
        <p:spPr bwMode="auto">
          <a:xfrm flipV="1">
            <a:off x="5031344" y="3879060"/>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6" name="直線單箭頭接點 15"/>
          <p:cNvCxnSpPr/>
          <p:nvPr/>
        </p:nvCxnSpPr>
        <p:spPr bwMode="auto">
          <a:xfrm flipV="1">
            <a:off x="5301380" y="3519012"/>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7" name="直線單箭頭接點 16"/>
          <p:cNvCxnSpPr/>
          <p:nvPr/>
        </p:nvCxnSpPr>
        <p:spPr bwMode="auto">
          <a:xfrm flipV="1">
            <a:off x="5571416" y="3158964"/>
            <a:ext cx="270036" cy="360048"/>
          </a:xfrm>
          <a:prstGeom prst="straightConnector1">
            <a:avLst/>
          </a:prstGeom>
          <a:noFill/>
          <a:ln w="19050" cap="flat" cmpd="sng" algn="ctr">
            <a:solidFill>
              <a:srgbClr val="0000FF"/>
            </a:solidFill>
            <a:prstDash val="solid"/>
            <a:round/>
            <a:headEnd type="none" w="med" len="med"/>
            <a:tailEnd type="triangle"/>
          </a:ln>
          <a:effectLst/>
        </p:spPr>
      </p:cxnSp>
      <p:cxnSp>
        <p:nvCxnSpPr>
          <p:cNvPr id="18" name="直線單箭頭接點 17"/>
          <p:cNvCxnSpPr/>
          <p:nvPr/>
        </p:nvCxnSpPr>
        <p:spPr bwMode="auto">
          <a:xfrm>
            <a:off x="5841452" y="3158964"/>
            <a:ext cx="360048" cy="360048"/>
          </a:xfrm>
          <a:prstGeom prst="straightConnector1">
            <a:avLst/>
          </a:prstGeom>
          <a:noFill/>
          <a:ln w="1905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 name="文字方塊 18"/>
              <p:cNvSpPr txBox="1"/>
              <p:nvPr/>
            </p:nvSpPr>
            <p:spPr>
              <a:xfrm>
                <a:off x="3501140" y="4599156"/>
                <a:ext cx="147232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𝑙</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𝑟</m:t>
                      </m:r>
                    </m:oMath>
                  </m:oMathPara>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3501140" y="4599156"/>
                <a:ext cx="1472326" cy="461665"/>
              </a:xfrm>
              <a:prstGeom prst="rect">
                <a:avLst/>
              </a:prstGeom>
              <a:blipFill rotWithShape="0">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1205834" y="2537306"/>
                <a:ext cx="6750900" cy="523220"/>
              </a:xfrm>
              <a:prstGeom prst="rect">
                <a:avLst/>
              </a:prstGeom>
              <a:noFill/>
            </p:spPr>
            <p:txBody>
              <a:bodyPr wrap="square" rtlCol="0">
                <a:spAutoFit/>
              </a:bodyPr>
              <a:lstStyle/>
              <a:p>
                <a:pPr algn="ctr"/>
                <a:r>
                  <a:rPr lang="en-US" altLang="zh-TW" sz="2800" dirty="0" smtClean="0">
                    <a:latin typeface="+mj-lt"/>
                  </a:rPr>
                  <a:t>Maximum descent </a:t>
                </a:r>
                <a:r>
                  <a:rPr lang="zh-TW" altLang="en-US" sz="2800" dirty="0" smtClean="0">
                    <a:latin typeface="+mj-lt"/>
                  </a:rPr>
                  <a:t> </a:t>
                </a:r>
                <a:r>
                  <a:rPr lang="en-US" altLang="zh-TW" sz="2800" dirty="0" smtClean="0">
                    <a:latin typeface="+mj-lt"/>
                  </a:rPr>
                  <a:t>= </a:t>
                </a:r>
                <a:r>
                  <a:rPr lang="zh-TW" altLang="en-US" sz="2800" dirty="0" smtClean="0">
                    <a:latin typeface="+mj-lt"/>
                  </a:rPr>
                  <a:t> </a:t>
                </a:r>
                <a14:m>
                  <m:oMath xmlns:m="http://schemas.openxmlformats.org/officeDocument/2006/math">
                    <m:r>
                      <m:rPr>
                        <m:sty m:val="p"/>
                      </m:rPr>
                      <a:rPr lang="en-US" altLang="zh-TW" sz="2800" i="1" dirty="0" smtClean="0">
                        <a:latin typeface="Cambria Math" panose="02040503050406030204" pitchFamily="18" charset="0"/>
                      </a:rPr>
                      <m:t>max</m:t>
                    </m:r>
                    <m:r>
                      <a:rPr lang="en-US" altLang="zh-TW" sz="2800" i="1" baseline="-25000" dirty="0" err="1" smtClean="0">
                        <a:latin typeface="Cambria Math" panose="02040503050406030204" pitchFamily="18" charset="0"/>
                      </a:rPr>
                      <m:t>⁡</m:t>
                    </m:r>
                  </m:oMath>
                </a14:m>
                <a:r>
                  <a:rPr lang="en-US" altLang="zh-TW" sz="2800" i="0" baseline="-25000" dirty="0" smtClean="0">
                    <a:latin typeface="+mj-lt"/>
                  </a:rPr>
                  <a:t>l</a:t>
                </a:r>
                <a:r>
                  <a:rPr lang="zh-TW" altLang="en-US" sz="2800" i="0" baseline="-25000" dirty="0" smtClean="0">
                    <a:latin typeface="+mj-lt"/>
                  </a:rPr>
                  <a:t> </a:t>
                </a:r>
                <a:r>
                  <a:rPr lang="en-US" altLang="zh-TW" sz="2800" i="0" baseline="-25000" dirty="0" smtClean="0">
                    <a:latin typeface="+mj-lt"/>
                  </a:rPr>
                  <a:t>&lt;</a:t>
                </a:r>
                <a:r>
                  <a:rPr lang="zh-TW" altLang="en-US" sz="2800" i="0" baseline="-25000" dirty="0" smtClean="0">
                    <a:latin typeface="+mj-lt"/>
                  </a:rPr>
                  <a:t> </a:t>
                </a:r>
                <a:r>
                  <a:rPr lang="en-US" altLang="zh-TW" sz="2800" i="0" baseline="-25000" dirty="0" smtClean="0">
                    <a:latin typeface="+mj-lt"/>
                  </a:rPr>
                  <a:t>r </a:t>
                </a:r>
                <a14:m>
                  <m:oMath xmlns:m="http://schemas.openxmlformats.org/officeDocument/2006/math">
                    <m:r>
                      <a:rPr lang="en-US" altLang="zh-TW" sz="2800" i="1" dirty="0" smtClean="0">
                        <a:latin typeface="Cambria Math" panose="02040503050406030204" pitchFamily="18" charset="0"/>
                      </a:rPr>
                      <m:t>(</m:t>
                    </m:r>
                    <m:r>
                      <a:rPr lang="en-US" altLang="zh-TW" sz="2800" i="1" dirty="0" smtClean="0">
                        <a:latin typeface="Cambria Math" panose="02040503050406030204" pitchFamily="18" charset="0"/>
                      </a:rPr>
                      <m:t>𝐵𝑙</m:t>
                    </m:r>
                    <m:r>
                      <a:rPr lang="en-US" altLang="zh-TW" sz="2800" i="1" dirty="0" smtClean="0">
                        <a:latin typeface="Cambria Math" panose="02040503050406030204" pitchFamily="18" charset="0"/>
                      </a:rPr>
                      <m:t> – </m:t>
                    </m:r>
                    <m:r>
                      <a:rPr lang="en-US" altLang="zh-TW" sz="2800" i="1" dirty="0" smtClean="0">
                        <a:latin typeface="Cambria Math" panose="02040503050406030204" pitchFamily="18" charset="0"/>
                      </a:rPr>
                      <m:t>𝐵𝑟</m:t>
                    </m:r>
                    <m:r>
                      <a:rPr lang="en-US" altLang="zh-TW" sz="2800" i="1" dirty="0" smtClean="0">
                        <a:latin typeface="Cambria Math" panose="02040503050406030204" pitchFamily="18" charset="0"/>
                      </a:rPr>
                      <m:t>)</m:t>
                    </m:r>
                  </m:oMath>
                </a14:m>
                <a:endParaRPr lang="en-US" altLang="zh-TW" sz="2800" dirty="0" smtClean="0">
                  <a:latin typeface="+mj-lt"/>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1205834" y="2537306"/>
                <a:ext cx="6750900" cy="523220"/>
              </a:xfrm>
              <a:prstGeom prst="rect">
                <a:avLst/>
              </a:prstGeom>
              <a:blipFill rotWithShape="0">
                <a:blip r:embed="rId3"/>
                <a:stretch>
                  <a:fillRect t="-11628" b="-3139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323000" y="5229240"/>
                <a:ext cx="6696588" cy="461665"/>
              </a:xfrm>
              <a:prstGeom prst="rect">
                <a:avLst/>
              </a:prstGeom>
            </p:spPr>
            <p:txBody>
              <a:bodyPr wrap="square">
                <a:spAutoFit/>
              </a:bodyPr>
              <a:lstStyle/>
              <a:p>
                <a:pPr algn="ctr"/>
                <a:r>
                  <a:rPr lang="en-US" altLang="zh-TW" sz="2400" dirty="0">
                    <a:latin typeface="+mj-lt"/>
                  </a:rPr>
                  <a:t>In this case, Maximum descent = 3 at</a:t>
                </a:r>
                <a14:m>
                  <m:oMath xmlns:m="http://schemas.openxmlformats.org/officeDocument/2006/math">
                    <m:r>
                      <a:rPr lang="en-US" altLang="zh-TW" sz="2400" i="1" dirty="0">
                        <a:latin typeface="Cambria Math"/>
                      </a:rPr>
                      <m:t> </m:t>
                    </m:r>
                    <m:r>
                      <a:rPr lang="en-US" altLang="zh-TW" sz="2400" i="1" dirty="0">
                        <a:latin typeface="Cambria Math"/>
                      </a:rPr>
                      <m:t>𝑙</m:t>
                    </m:r>
                    <m:r>
                      <a:rPr lang="en-US" altLang="zh-TW" sz="2400" i="1" dirty="0">
                        <a:latin typeface="Cambria Math"/>
                      </a:rPr>
                      <m:t>=2, </m:t>
                    </m:r>
                    <m:r>
                      <a:rPr lang="en-US" altLang="zh-TW" sz="2400" i="1" dirty="0">
                        <a:latin typeface="Cambria Math"/>
                      </a:rPr>
                      <m:t>𝑟</m:t>
                    </m:r>
                    <m:r>
                      <a:rPr lang="en-US" altLang="zh-TW" sz="2400" i="1" dirty="0">
                        <a:latin typeface="Cambria Math"/>
                      </a:rPr>
                      <m:t>=5 </m:t>
                    </m:r>
                  </m:oMath>
                </a14:m>
                <a:endParaRPr lang="zh-TW" altLang="en-US" sz="2400" dirty="0">
                  <a:latin typeface="+mj-lt"/>
                </a:endParaRPr>
              </a:p>
            </p:txBody>
          </p:sp>
        </mc:Choice>
        <mc:Fallback xmlns="">
          <p:sp>
            <p:nvSpPr>
              <p:cNvPr id="3" name="矩形 2"/>
              <p:cNvSpPr>
                <a:spLocks noRot="1" noChangeAspect="1" noMove="1" noResize="1" noEditPoints="1" noAdjustHandles="1" noChangeArrowheads="1" noChangeShapeType="1" noTextEdit="1"/>
              </p:cNvSpPr>
              <p:nvPr/>
            </p:nvSpPr>
            <p:spPr>
              <a:xfrm>
                <a:off x="1323000" y="5229240"/>
                <a:ext cx="6696588" cy="461665"/>
              </a:xfrm>
              <a:prstGeom prst="rect">
                <a:avLst/>
              </a:prstGeom>
              <a:blipFill rotWithShape="0">
                <a:blip r:embed="rId4"/>
                <a:stretch>
                  <a:fillRect t="-10526" b="-2894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0619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Statistical Tests</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525388" cy="4525963"/>
              </a:xfrm>
            </p:spPr>
            <p:txBody>
              <a:bodyPr/>
              <a:lstStyle/>
              <a:p>
                <a:pPr marL="0" indent="0">
                  <a:buNone/>
                </a:pPr>
                <a:r>
                  <a:rPr lang="en-US" altLang="zh-TW" dirty="0" smtClean="0"/>
                  <a:t>Given three sequences </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𝑃</m:t>
                    </m:r>
                    <m:r>
                      <a:rPr lang="en-US" altLang="zh-TW" b="0" i="1" smtClean="0">
                        <a:latin typeface="Cambria Math" panose="02040503050406030204" pitchFamily="18" charset="0"/>
                      </a:rPr>
                      <m:t> ,</m:t>
                    </m:r>
                    <m:r>
                      <a:rPr lang="en-US" altLang="zh-TW" b="0" i="1" smtClean="0">
                        <a:latin typeface="Cambria Math" panose="02040503050406030204" pitchFamily="18" charset="0"/>
                      </a:rPr>
                      <m:t>𝑄</m:t>
                    </m:r>
                    <m:r>
                      <a:rPr lang="en-US" altLang="zh-TW" b="0" i="1" smtClean="0">
                        <a:latin typeface="Cambria Math" panose="02040503050406030204" pitchFamily="18" charset="0"/>
                      </a:rPr>
                      <m:t> ,</m:t>
                    </m:r>
                    <m:r>
                      <a:rPr lang="en-US" altLang="zh-TW" b="0" i="1" smtClean="0">
                        <a:latin typeface="Cambria Math" panose="02040503050406030204" pitchFamily="18" charset="0"/>
                      </a:rPr>
                      <m:t>𝐶</m:t>
                    </m:r>
                  </m:oMath>
                </a14:m>
                <a:endParaRPr lang="en-US" altLang="zh-TW" dirty="0" smtClean="0"/>
              </a:p>
              <a:p>
                <a:pPr marL="0" indent="0">
                  <a:buNone/>
                </a:pPr>
                <a:r>
                  <a:rPr lang="en-US" altLang="zh-TW" dirty="0" smtClean="0"/>
                  <a:t>Null hypothesis : </a:t>
                </a:r>
                <a14:m>
                  <m:oMath xmlns:m="http://schemas.openxmlformats.org/officeDocument/2006/math">
                    <m:r>
                      <a:rPr lang="en-US" altLang="zh-TW" b="0" i="1" smtClean="0">
                        <a:latin typeface="Cambria Math" panose="02040503050406030204" pitchFamily="18" charset="0"/>
                      </a:rPr>
                      <m:t>𝐶</m:t>
                    </m:r>
                    <m:r>
                      <a:rPr lang="en-US" altLang="zh-TW" b="0" i="1" smtClean="0">
                        <a:latin typeface="Cambria Math" panose="02040503050406030204" pitchFamily="18" charset="0"/>
                      </a:rPr>
                      <m:t> </m:t>
                    </m:r>
                  </m:oMath>
                </a14:m>
                <a:r>
                  <a:rPr lang="en-US" altLang="zh-TW" dirty="0" smtClean="0"/>
                  <a:t>is not recombination of </a:t>
                </a:r>
                <a14:m>
                  <m:oMath xmlns:m="http://schemas.openxmlformats.org/officeDocument/2006/math">
                    <m:r>
                      <a:rPr lang="en-US" altLang="zh-TW" b="0" i="0" smtClean="0">
                        <a:latin typeface="Cambria Math" panose="02040503050406030204" pitchFamily="18" charset="0"/>
                      </a:rPr>
                      <m:t> </m:t>
                    </m:r>
                    <m:r>
                      <a:rPr lang="en-US" altLang="zh-TW" i="1">
                        <a:latin typeface="Cambria Math" panose="02040503050406030204" pitchFamily="18" charset="0"/>
                      </a:rPr>
                      <m:t>𝑃</m:t>
                    </m:r>
                    <m:r>
                      <a:rPr lang="en-US" altLang="zh-TW" i="1">
                        <a:latin typeface="Cambria Math" panose="02040503050406030204" pitchFamily="18" charset="0"/>
                      </a:rPr>
                      <m:t> ,</m:t>
                    </m:r>
                    <m:r>
                      <a:rPr lang="en-US" altLang="zh-TW" i="1">
                        <a:latin typeface="Cambria Math" panose="02040503050406030204" pitchFamily="18" charset="0"/>
                      </a:rPr>
                      <m:t>𝑄</m:t>
                    </m:r>
                    <m:r>
                      <a:rPr lang="en-US" altLang="zh-TW" i="1">
                        <a:latin typeface="Cambria Math" panose="02040503050406030204" pitchFamily="18" charset="0"/>
                      </a:rPr>
                      <m:t> </m:t>
                    </m:r>
                  </m:oMath>
                </a14:m>
                <a:endParaRPr lang="en-US" altLang="zh-TW" dirty="0" smtClean="0"/>
              </a:p>
              <a:p>
                <a:pPr marL="0" indent="0">
                  <a:buNone/>
                </a:pPr>
                <a:endParaRPr lang="en-US" altLang="zh-TW" dirty="0" smtClean="0"/>
              </a:p>
              <a:p>
                <a:pPr marL="0" indent="0">
                  <a:buNone/>
                </a:pPr>
                <a:r>
                  <a:rPr lang="en-US" altLang="zh-TW" dirty="0" smtClean="0"/>
                  <a:t>the informative sites will become </a:t>
                </a:r>
                <a:r>
                  <a:rPr lang="en-US" altLang="zh-TW" dirty="0" smtClean="0">
                    <a:solidFill>
                      <a:srgbClr val="FF0000"/>
                    </a:solidFill>
                  </a:rPr>
                  <a:t>random </a:t>
                </a:r>
                <a:r>
                  <a:rPr lang="en-US" altLang="zh-TW" dirty="0">
                    <a:solidFill>
                      <a:srgbClr val="FF0000"/>
                    </a:solidFill>
                  </a:rPr>
                  <a:t>permutation</a:t>
                </a:r>
                <a:endParaRPr lang="en-US" altLang="zh-TW" dirty="0" smtClean="0">
                  <a:solidFill>
                    <a:srgbClr val="FF0000"/>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525388" cy="4525963"/>
              </a:xfrm>
              <a:blipFill rotWithShape="0">
                <a:blip r:embed="rId2"/>
                <a:stretch>
                  <a:fillRect l="-1501"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CB1F9336-6C7E-44F2-B611-47F977A8448C}" type="slidenum">
              <a:rPr lang="zh-TW" altLang="en-US" smtClean="0">
                <a:solidFill>
                  <a:srgbClr val="000000"/>
                </a:solidFill>
              </a:rPr>
              <a:pPr>
                <a:defRPr/>
              </a:pPr>
              <a:t>9</a:t>
            </a:fld>
            <a:endParaRPr lang="zh-TW" altLang="en-US">
              <a:solidFill>
                <a:srgbClr val="000000"/>
              </a:solidFill>
            </a:endParaRPr>
          </a:p>
        </p:txBody>
      </p:sp>
    </p:spTree>
    <p:extLst>
      <p:ext uri="{BB962C8B-B14F-4D97-AF65-F5344CB8AC3E}">
        <p14:creationId xmlns:p14="http://schemas.microsoft.com/office/powerpoint/2010/main" val="3001610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3">
  <a:themeElements>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自訂 1">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Thesis">
  <a:themeElements>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Thesis">
      <a:majorFont>
        <a:latin typeface="Georgi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inrg">
  <a:themeElements>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Thesis">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Thesis">
  <a:themeElements>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Thesis">
      <a:majorFont>
        <a:latin typeface="Georgi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佈景主題3">
  <a:themeElements>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自訂 1">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sis">
  <a:themeElements>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inrg">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rg">
  <a:themeElements>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Thesis">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hesis">
  <a:themeElements>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Thesis">
      <a:majorFont>
        <a:latin typeface="Georgi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nrg">
  <a:themeElements>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Thesis">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hesis">
  <a:themeElements>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Thesis">
      <a:majorFont>
        <a:latin typeface="Georgi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佈景主題inrg">
  <a:themeElements>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Thesis">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hesis">
  <a:themeElements>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inrg">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1_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inrg">
  <a:themeElements>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Thesis">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hes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Thes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Thes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Thes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Thes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Thes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Thes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Thes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Thes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Thes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佈景主題3</Template>
  <TotalTime>178742</TotalTime>
  <Words>1138</Words>
  <Application>Microsoft Office PowerPoint</Application>
  <PresentationFormat>如螢幕大小 (4:3)</PresentationFormat>
  <Paragraphs>209</Paragraphs>
  <Slides>32</Slides>
  <Notes>6</Notes>
  <HiddenSlides>0</HiddenSlides>
  <MMClips>0</MMClips>
  <ScaleCrop>false</ScaleCrop>
  <HeadingPairs>
    <vt:vector size="8" baseType="variant">
      <vt:variant>
        <vt:lpstr>使用字型</vt:lpstr>
      </vt:variant>
      <vt:variant>
        <vt:i4>12</vt:i4>
      </vt:variant>
      <vt:variant>
        <vt:lpstr>佈景主題</vt:lpstr>
      </vt:variant>
      <vt:variant>
        <vt:i4>13</vt:i4>
      </vt:variant>
      <vt:variant>
        <vt:lpstr>內嵌 OLE 伺服程式</vt:lpstr>
      </vt:variant>
      <vt:variant>
        <vt:i4>0</vt:i4>
      </vt:variant>
      <vt:variant>
        <vt:lpstr>投影片標題</vt:lpstr>
      </vt:variant>
      <vt:variant>
        <vt:i4>32</vt:i4>
      </vt:variant>
    </vt:vector>
  </HeadingPairs>
  <TitlesOfParts>
    <vt:vector size="57" baseType="lpstr">
      <vt:lpstr>新細明體</vt:lpstr>
      <vt:lpstr>Arial</vt:lpstr>
      <vt:lpstr>Calibri</vt:lpstr>
      <vt:lpstr>Calibri Light</vt:lpstr>
      <vt:lpstr>Cambria Math</vt:lpstr>
      <vt:lpstr>Courier New</vt:lpstr>
      <vt:lpstr>Georgia</vt:lpstr>
      <vt:lpstr>Monotype Corsiva</vt:lpstr>
      <vt:lpstr>Symbol</vt:lpstr>
      <vt:lpstr>Times New Roman</vt:lpstr>
      <vt:lpstr>Verdana</vt:lpstr>
      <vt:lpstr>Wingdings</vt:lpstr>
      <vt:lpstr>佈景主題3</vt:lpstr>
      <vt:lpstr>1_Thesis</vt:lpstr>
      <vt:lpstr>1_inrg</vt:lpstr>
      <vt:lpstr>2_Thesis</vt:lpstr>
      <vt:lpstr>2_inrg</vt:lpstr>
      <vt:lpstr>3_Thesis</vt:lpstr>
      <vt:lpstr>佈景主題inrg</vt:lpstr>
      <vt:lpstr>4_Thesis</vt:lpstr>
      <vt:lpstr>3_inrg</vt:lpstr>
      <vt:lpstr>5_Thesis</vt:lpstr>
      <vt:lpstr>4_inrg</vt:lpstr>
      <vt:lpstr>6_Thesis</vt:lpstr>
      <vt:lpstr>1_佈景主題3</vt:lpstr>
      <vt:lpstr>Improved Algorithmic Complexity for the 3SEQ Recombination Detection Algorithm</vt:lpstr>
      <vt:lpstr>Outline</vt:lpstr>
      <vt:lpstr>Outline</vt:lpstr>
      <vt:lpstr>Recombination</vt:lpstr>
      <vt:lpstr>Informative Sites</vt:lpstr>
      <vt:lpstr>Double-breakpoint Recombinant</vt:lpstr>
      <vt:lpstr>Graph Representation</vt:lpstr>
      <vt:lpstr>Maximum descent</vt:lpstr>
      <vt:lpstr>Statistical Tests</vt:lpstr>
      <vt:lpstr>Random Permutation</vt:lpstr>
      <vt:lpstr>Statistical Tests</vt:lpstr>
      <vt:lpstr>Outline</vt:lpstr>
      <vt:lpstr>Some Notations</vt:lpstr>
      <vt:lpstr>Example</vt:lpstr>
      <vt:lpstr>Some Notations</vt:lpstr>
      <vt:lpstr>Some Notations</vt:lpstr>
      <vt:lpstr>Some Notations</vt:lpstr>
      <vt:lpstr>Dynamic Programming</vt:lpstr>
      <vt:lpstr>Dynamic Programming</vt:lpstr>
      <vt:lpstr>Outline</vt:lpstr>
      <vt:lpstr>Rewritten</vt:lpstr>
      <vt:lpstr>Recursive Relation</vt:lpstr>
      <vt:lpstr>Improvement</vt:lpstr>
      <vt:lpstr>Complexity Analysis</vt:lpstr>
      <vt:lpstr>Complexity Analysis</vt:lpstr>
      <vt:lpstr>Outline</vt:lpstr>
      <vt:lpstr>New Applications</vt:lpstr>
      <vt:lpstr>New Applications (1) : Seasonality</vt:lpstr>
      <vt:lpstr>New Applications (2) : Disease Severity</vt:lpstr>
      <vt:lpstr>New Applications (2) : Disease Severity</vt:lpstr>
      <vt:lpstr>Discussion</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dc:creator>
  <cp:lastModifiedBy>Spentplaying</cp:lastModifiedBy>
  <cp:revision>3101</cp:revision>
  <cp:lastPrinted>2015-04-28T06:59:46Z</cp:lastPrinted>
  <dcterms:modified xsi:type="dcterms:W3CDTF">2018-01-02T13:10:05Z</dcterms:modified>
</cp:coreProperties>
</file>