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0" r:id="rId4"/>
    <p:sldId id="258" r:id="rId5"/>
    <p:sldId id="259" r:id="rId6"/>
    <p:sldId id="273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2" r:id="rId17"/>
    <p:sldId id="271" r:id="rId18"/>
    <p:sldId id="272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73" autoAdjust="0"/>
  </p:normalViewPr>
  <p:slideViewPr>
    <p:cSldViewPr snapToGrid="0" showGuides="1">
      <p:cViewPr varScale="1">
        <p:scale>
          <a:sx n="74" d="100"/>
          <a:sy n="74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B959B-8B6C-49D2-8B39-E8F9AF97081F}" type="datetimeFigureOut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83B6E-4699-4DDD-9F2D-03B59C9DB2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17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Jespersen's Cycle (JC) is a series of processes in historical linguistics, which describe the historical development of the expression of negation in a variety of languages, from a simple pre-verbal marker of negation, through a discontinuous marker (elements both before and after the verb) and in some cases through subsequent loss of the original pre-verbal marker.</a:t>
            </a:r>
            <a:endParaRPr lang="zh-TW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83B6E-4699-4DDD-9F2D-03B59C9DB280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44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Jespersen's Cycle (JC) is a series of processes in historical linguistics, which describe the historical development of the expression of negation in a variety of languages, from a simple pre-verbal marker of negation, through a discontinuous marker (elements both before and after the verb) and in some cases through subsequent loss of the original pre-verbal marker.</a:t>
            </a:r>
            <a:endParaRPr lang="zh-TW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83B6E-4699-4DDD-9F2D-03B59C9DB28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106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Jespersen's Cycle (JC) is a series of processes in historical linguistics, which describe the historical development of the expression of negation in a variety of languages, from a simple pre-verbal marker of negation, through a discontinuous marker (elements both before and after the verb) and in some cases through subsequent loss of the original pre-verbal marker.</a:t>
            </a:r>
            <a:endParaRPr lang="zh-TW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83B6E-4699-4DDD-9F2D-03B59C9DB28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13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74FA7-34C6-4B73-8FAB-06FDE3FAD977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8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3CE3-8691-4406-8073-4DD952889A25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53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415B-6555-4AD9-ABA3-9EA568E9FC12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03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C40A-6E7E-4704-8590-54297F4DB0EE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7810-1BE7-44B5-A391-648F00868971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060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723A-1728-48D8-B849-505A3F5D2A46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26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5A94-DDCE-4694-921A-271F480BECB6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0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CE5F-F9C0-4EC3-8B21-0635EFD86E44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71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979B-0141-4A9F-A0B7-3EB5E1F0A7DE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79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5919-7135-4981-8BF8-A0BDC8C7A8C4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558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CEC9-B05F-41B2-9341-085BCCA19D68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578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903B-627A-46F4-9801-57BF1DAFCAB1}" type="datetime1">
              <a:rPr lang="zh-TW" altLang="en-US" smtClean="0"/>
              <a:t>2017/12/26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67A3C-824E-49D6-97F6-1B7CE149C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46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Jespersen's_Cycl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7346" y="1732084"/>
            <a:ext cx="7772400" cy="1329471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Detecting evolutionary forces in language change (2017)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8770" y="3657599"/>
            <a:ext cx="7800976" cy="1951892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Authors: Mitchell G. Newberry, Christopher A. Ahern, 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</a:p>
          <a:p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Chen Chang (Peter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r05945030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 2017/12/26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 or cognitive ease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Trends toward past-tense regulation have been observed, especially for rare words, from Old to Modern English.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03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Irregularization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possible explanation: rhyming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studies have found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speakers willing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copy or invent irregular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variants that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rhyme with existing irregular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verbs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variant of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polymorphic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past-tense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is favored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similar-sounding irregular verbs are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in the corpus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opposite trend has also been observed.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145" y="4509294"/>
            <a:ext cx="4097215" cy="221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9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Drift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explain most of the cases in Modern English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Drift vs. Selection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Rare words vs. common words: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rare words experience more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stochasticity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transmission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44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-support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Penn Parsed Corpora of Historical English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-support in different contexts: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Affirmative questions (Do you…)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questions (Don’t you…)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declaratives (I don’t…)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imperatives (Don’t do…)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7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of the periphrastic ‘do’ was more rapid 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declarative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imperative statements, for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drift is rejected,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it was 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affirmative questions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 which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drift isn’t rejected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11" y="3111447"/>
            <a:ext cx="7430978" cy="342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9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periphrastic ‘do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first drifted by chance to high frequency in questions,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then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induced a directional bias towards ‘do’ in declarative and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imperative statements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reasons of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grammatical consistency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cognitive ease.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11" y="3111447"/>
            <a:ext cx="7430978" cy="342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Jespersen’s cycle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Jespersen's Cycle (JC)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historical development of the expression of negation in a variety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1026" name="Picture 2" descr="https://upload.wikimedia.org/wikipedia/commons/thumb/4/4b/Jespersen%27s_cycle.svg/800px-Jespersen%27s_cyc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375" y="3314081"/>
            <a:ext cx="2862549" cy="294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2914324" y="6333735"/>
            <a:ext cx="6348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Reference: </a:t>
            </a:r>
            <a:r>
              <a:rPr lang="en-US" altLang="zh-TW" dirty="0">
                <a:hlinkClick r:id="rId4"/>
              </a:rPr>
              <a:t>https://</a:t>
            </a:r>
            <a:r>
              <a:rPr lang="en-US" altLang="zh-TW" dirty="0" smtClean="0">
                <a:hlinkClick r:id="rId4"/>
              </a:rPr>
              <a:t>en.wikipedia.org/wiki/Jespersen%27s_Cycle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28650" y="2623512"/>
            <a:ext cx="5558790" cy="3553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negation is expressed by a single pre-verbal element</a:t>
            </a:r>
          </a:p>
          <a:p>
            <a:r>
              <a:rPr lang="en-US" altLang="zh-TW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II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both a preverbal and a post-verbal element are obligatory</a:t>
            </a:r>
          </a:p>
          <a:p>
            <a:r>
              <a:rPr lang="en-US" altLang="zh-TW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III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original preverbal element becomes optional or is lost altogether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41938"/>
            <a:ext cx="7886700" cy="4735025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Reject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neutral drift.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provides statistical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for longstanding hypotheses that changes in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verbal negation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driven by directional forces, such as phonetic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weakening, or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tendency for speakers to over-use more emphatic forms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negation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then lose emphasis as they become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dominant.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28650" y="2623512"/>
            <a:ext cx="5558790" cy="3553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946" y="3736731"/>
            <a:ext cx="7124518" cy="289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massive digital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 with time series inference techniques from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genetics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allows us to disentangle distinct forces that drive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evolution.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how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exactly individual-level cognitive processes 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anguage learner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 population-level phenomena,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drift and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remains a topic for future research.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28650" y="2623512"/>
            <a:ext cx="5558790" cy="3553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0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 and Evolutionary Biology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38654"/>
            <a:ext cx="7886700" cy="4638309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between forms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Syntactic structure, phonetics, morphology, etc.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mechanism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Stochastic Drift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50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null model of language change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38654"/>
            <a:ext cx="7886700" cy="4638309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Stochastic drift,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random fluctuations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frequencies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alternative forms, can accumulate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produce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substantial change over time.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76" y="3519000"/>
            <a:ext cx="8546110" cy="283735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963509" y="4719847"/>
            <a:ext cx="180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of directional force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language changes of interest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the morphological past tense in contemporary American English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Spilt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spilled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rise of the periphrastic ‘do’ in Early Modern English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say not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You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not say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Jespersen’s cycle of sentential negation in Middle English</a:t>
            </a:r>
          </a:p>
          <a:p>
            <a:pPr lvl="1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secge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I 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seye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I say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not</a:t>
            </a:r>
            <a:endParaRPr lang="zh-TW" alt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93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r>
              <a:rPr lang="en-US" altLang="zh-TW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Corpus Data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annotated texts that range in time from the Norman conquest of England to the 21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century.</a:t>
            </a: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Compare the frequencies of alternative linguistic variants over time to predictions under the Wright-Fisher model of neutral stochastic drift.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0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Increment Test (FIT)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they applied a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that produces homoscedastic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increments under the null hypothesis of stochastic drift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 tests a null hypothesis of neutral drift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against an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hypothesis of some directional force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course of evolution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Directional drift/mutations vs. neutral stochastic drift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7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Past-tense verb conjugation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Selection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Corpus of Historical American English; tag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Lemmas with two past-tense variants with minimum 50 occurrences each 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processing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Rare vs. Common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Two-sided P value is computed to reject neutral stochastic drift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8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Polymorphic verbs, each with nominal P &lt; 0.05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32" y="1987062"/>
            <a:ext cx="7449335" cy="473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59524"/>
            <a:ext cx="7886700" cy="471744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that the irregular variants are favored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Lighted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Lit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Waked  Woke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Sneaked  Snuck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Dived  Dove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that the regular form is preferred 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Wove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Weaved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Smelt  Smelled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7A3C-824E-49D6-97F6-1B7CE149C2A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23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924</Words>
  <Application>Microsoft Office PowerPoint</Application>
  <PresentationFormat>如螢幕大小 (4:3)</PresentationFormat>
  <Paragraphs>110</Paragraphs>
  <Slides>18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Detecting evolutionary forces in language change (2017)</vt:lpstr>
      <vt:lpstr>Linguistics and Evolutionary Biology</vt:lpstr>
      <vt:lpstr>A null model of language change</vt:lpstr>
      <vt:lpstr>Three language changes of interest</vt:lpstr>
      <vt:lpstr>Materials and Methods</vt:lpstr>
      <vt:lpstr>Frequency Increment Test (FIT)</vt:lpstr>
      <vt:lpstr>Past-tense verb conjugation</vt:lpstr>
      <vt:lpstr>Results</vt:lpstr>
      <vt:lpstr>Results</vt:lpstr>
      <vt:lpstr>Regulation</vt:lpstr>
      <vt:lpstr>Irregularization</vt:lpstr>
      <vt:lpstr>Drift</vt:lpstr>
      <vt:lpstr>Do-support</vt:lpstr>
      <vt:lpstr>Results</vt:lpstr>
      <vt:lpstr>Results</vt:lpstr>
      <vt:lpstr>Jespersen’s cycle</vt:lpstr>
      <vt:lpstr>Results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evolutionary forces in language change</dc:title>
  <dc:creator>user</dc:creator>
  <cp:lastModifiedBy>user</cp:lastModifiedBy>
  <cp:revision>79</cp:revision>
  <dcterms:created xsi:type="dcterms:W3CDTF">2017-12-22T03:31:08Z</dcterms:created>
  <dcterms:modified xsi:type="dcterms:W3CDTF">2017-12-26T04:18:08Z</dcterms:modified>
</cp:coreProperties>
</file>