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76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2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76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09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590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7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213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96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95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66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619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63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19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37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5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47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2B1F76-4F71-4564-8E07-DFF9576B9F79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6009A5-D184-4019-BBF4-856112FB14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6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lab.nchc.org.tw/rnotes/" TargetMode="External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compileonline.com/execute_r_online.php" TargetMode="External"/><Relationship Id="rId4" Type="http://schemas.openxmlformats.org/officeDocument/2006/relationships/hyperlink" Target="https://sites.google.com/site/zhonghuarruantixuehui/hom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2398" y="2382592"/>
            <a:ext cx="6815669" cy="1004072"/>
          </a:xfrm>
        </p:spPr>
        <p:txBody>
          <a:bodyPr/>
          <a:lstStyle/>
          <a:p>
            <a:r>
              <a:rPr lang="en-US" altLang="zh-TW" sz="3600" dirty="0" smtClean="0"/>
              <a:t>An Quick Introduction to R and its Application for Bioinformatics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4031087"/>
            <a:ext cx="6815669" cy="94731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Speaker:</a:t>
            </a:r>
            <a:r>
              <a:rPr lang="zh-TW" altLang="en-US" dirty="0" smtClean="0"/>
              <a:t>張家榮</a:t>
            </a:r>
            <a:endParaRPr lang="en-US" altLang="zh-TW" dirty="0" smtClean="0"/>
          </a:p>
          <a:p>
            <a:r>
              <a:rPr lang="en-US" altLang="zh-TW" dirty="0" smtClean="0"/>
              <a:t>Advisor: </a:t>
            </a:r>
            <a:r>
              <a:rPr lang="zh-TW" altLang="en-US" dirty="0" smtClean="0"/>
              <a:t>趙坤茂老師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75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 free </a:t>
            </a:r>
            <a:r>
              <a:rPr lang="en-US" altLang="zh-TW" dirty="0"/>
              <a:t>software environment for statistical computing and </a:t>
            </a:r>
            <a:r>
              <a:rPr lang="en-US" altLang="zh-TW" dirty="0" smtClean="0"/>
              <a:t>graphics</a:t>
            </a:r>
          </a:p>
          <a:p>
            <a:r>
              <a:rPr lang="en-US" altLang="zh-TW" dirty="0" smtClean="0"/>
              <a:t>A programming language</a:t>
            </a:r>
          </a:p>
          <a:p>
            <a:r>
              <a:rPr lang="en-US" altLang="zh-TW" dirty="0" smtClean="0"/>
              <a:t>Useful websites:</a:t>
            </a:r>
          </a:p>
          <a:p>
            <a:pPr lvl="1"/>
            <a:r>
              <a:rPr lang="en-US" altLang="zh-TW" dirty="0">
                <a:hlinkClick r:id="rId2"/>
              </a:rPr>
              <a:t>http://www.r-project.org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3"/>
              </a:rPr>
              <a:t>R</a:t>
            </a:r>
            <a:r>
              <a:rPr lang="zh-TW" altLang="en-US" dirty="0" smtClean="0">
                <a:hlinkClick r:id="rId3"/>
              </a:rPr>
              <a:t>學習筆記</a:t>
            </a:r>
            <a:endParaRPr lang="en-US" altLang="zh-TW" dirty="0" smtClean="0"/>
          </a:p>
          <a:p>
            <a:pPr lvl="1"/>
            <a:r>
              <a:rPr lang="zh-TW" altLang="en-US" dirty="0" smtClean="0">
                <a:hlinkClick r:id="rId4"/>
              </a:rPr>
              <a:t>中華</a:t>
            </a:r>
            <a:r>
              <a:rPr lang="en-US" altLang="zh-TW" dirty="0" smtClean="0">
                <a:hlinkClick r:id="rId4"/>
              </a:rPr>
              <a:t>R</a:t>
            </a:r>
            <a:r>
              <a:rPr lang="zh-TW" altLang="en-US" dirty="0" smtClean="0">
                <a:hlinkClick r:id="rId4"/>
              </a:rPr>
              <a:t>軟體學會</a:t>
            </a:r>
            <a:endParaRPr lang="en-US" altLang="zh-TW" dirty="0"/>
          </a:p>
          <a:p>
            <a:pPr lvl="1"/>
            <a:r>
              <a:rPr lang="en-US" altLang="zh-TW" dirty="0" err="1" smtClean="0">
                <a:hlinkClick r:id="rId5"/>
              </a:rPr>
              <a:t>execute_r_online.php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3381234"/>
            <a:ext cx="3741950" cy="24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Advantages of 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免費</a:t>
            </a:r>
            <a:r>
              <a:rPr lang="zh-TW" altLang="en-US" dirty="0"/>
              <a:t>、</a:t>
            </a:r>
            <a:r>
              <a:rPr lang="zh-TW" altLang="en-US" dirty="0" smtClean="0"/>
              <a:t>開放、佔有率高、跨平台、彈性大、互動式</a:t>
            </a:r>
            <a:endParaRPr lang="en-US" altLang="zh-TW" dirty="0" smtClean="0"/>
          </a:p>
          <a:p>
            <a:r>
              <a:rPr lang="zh-TW" altLang="en-US" dirty="0" smtClean="0"/>
              <a:t>提供</a:t>
            </a:r>
            <a:r>
              <a:rPr lang="zh-TW" altLang="en-US" dirty="0"/>
              <a:t>非常多的統計工具，包含線性與非線性模型（</a:t>
            </a:r>
            <a:r>
              <a:rPr lang="en-US" altLang="zh-TW" dirty="0"/>
              <a:t>linear and nonlinear modelling</a:t>
            </a:r>
            <a:r>
              <a:rPr lang="zh-TW" altLang="en-US" dirty="0"/>
              <a:t>）、統計檢定（</a:t>
            </a:r>
            <a:r>
              <a:rPr lang="en-US" altLang="zh-TW" dirty="0"/>
              <a:t>statistical tests</a:t>
            </a:r>
            <a:r>
              <a:rPr lang="zh-TW" altLang="en-US" dirty="0"/>
              <a:t>）、時間序列分析（</a:t>
            </a:r>
            <a:r>
              <a:rPr lang="en-US" altLang="zh-TW" dirty="0"/>
              <a:t>time series analysis</a:t>
            </a:r>
            <a:r>
              <a:rPr lang="zh-TW" altLang="en-US" dirty="0"/>
              <a:t>）、分類分析（</a:t>
            </a:r>
            <a:r>
              <a:rPr lang="en-US" altLang="zh-TW" dirty="0"/>
              <a:t>classification</a:t>
            </a:r>
            <a:r>
              <a:rPr lang="zh-TW" altLang="en-US" dirty="0"/>
              <a:t>）、群集分析（</a:t>
            </a:r>
            <a:r>
              <a:rPr lang="en-US" altLang="zh-TW" dirty="0"/>
              <a:t>clustering</a:t>
            </a:r>
            <a:r>
              <a:rPr lang="zh-TW" altLang="en-US" dirty="0"/>
              <a:t>）等相關工具。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350062" y="5777469"/>
            <a:ext cx="185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From: R</a:t>
            </a:r>
            <a:r>
              <a:rPr lang="zh-TW" altLang="en-US" dirty="0" smtClean="0"/>
              <a:t>學習筆記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75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Can We Do with 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Matrix Operation</a:t>
            </a:r>
          </a:p>
          <a:p>
            <a:r>
              <a:rPr lang="en-US" altLang="zh-TW" dirty="0" smtClean="0"/>
              <a:t>Visualization</a:t>
            </a:r>
          </a:p>
          <a:p>
            <a:r>
              <a:rPr lang="en-US" altLang="zh-TW" dirty="0" smtClean="0"/>
              <a:t>Statistical Test</a:t>
            </a:r>
          </a:p>
          <a:p>
            <a:r>
              <a:rPr lang="en-US" altLang="zh-TW" dirty="0" smtClean="0"/>
              <a:t>Machine Learning (clustering, classification, feature selection, prediction, etc.)</a:t>
            </a:r>
          </a:p>
          <a:p>
            <a:r>
              <a:rPr lang="en-US" altLang="zh-TW" dirty="0" smtClean="0"/>
              <a:t>Image Processing</a:t>
            </a:r>
          </a:p>
          <a:p>
            <a:r>
              <a:rPr lang="en-US" altLang="zh-TW" smtClean="0">
                <a:solidFill>
                  <a:srgbClr val="FF0000"/>
                </a:solidFill>
              </a:rPr>
              <a:t>Necessary for Bioinformatics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Microarray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93" y="2518827"/>
            <a:ext cx="5464350" cy="3317875"/>
          </a:xfrm>
        </p:spPr>
      </p:pic>
      <p:sp>
        <p:nvSpPr>
          <p:cNvPr id="5" name="文字方塊 4"/>
          <p:cNvSpPr txBox="1"/>
          <p:nvPr/>
        </p:nvSpPr>
        <p:spPr>
          <a:xfrm>
            <a:off x="4460424" y="5884864"/>
            <a:ext cx="163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From Wikipedia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65" y="2334161"/>
            <a:ext cx="5496226" cy="36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151</Words>
  <Application>Microsoft Office PowerPoint</Application>
  <PresentationFormat>寬螢幕</PresentationFormat>
  <Paragraphs>24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新細明體</vt:lpstr>
      <vt:lpstr>Arial</vt:lpstr>
      <vt:lpstr>Garamond</vt:lpstr>
      <vt:lpstr>有機</vt:lpstr>
      <vt:lpstr>An Quick Introduction to R and its Application for Bioinformatics</vt:lpstr>
      <vt:lpstr>What is R?</vt:lpstr>
      <vt:lpstr>Advantages of R</vt:lpstr>
      <vt:lpstr>What Can We Do with R?</vt:lpstr>
      <vt:lpstr>Microarray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JHON</dc:creator>
  <cp:lastModifiedBy>JHON</cp:lastModifiedBy>
  <cp:revision>10</cp:revision>
  <dcterms:created xsi:type="dcterms:W3CDTF">2014-04-06T07:08:55Z</dcterms:created>
  <dcterms:modified xsi:type="dcterms:W3CDTF">2014-04-07T00:55:58Z</dcterms:modified>
</cp:coreProperties>
</file>