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63" r:id="rId5"/>
    <p:sldId id="259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29" autoAdjust="0"/>
  </p:normalViewPr>
  <p:slideViewPr>
    <p:cSldViewPr>
      <p:cViewPr varScale="1">
        <p:scale>
          <a:sx n="104" d="100"/>
          <a:sy n="104" d="100"/>
        </p:scale>
        <p:origin x="-18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5970C-722A-406E-966F-4A4C6F784865}" type="datetimeFigureOut">
              <a:rPr kumimoji="1" lang="ja-JP" altLang="en-US" smtClean="0"/>
              <a:pPr/>
              <a:t>2012/6/4</a:t>
            </a:fld>
            <a:endParaRPr kumimoji="1" lang="ja-JP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ja-JP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A7BC-19F7-458D-9CAE-1F9542FE02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A7BC-19F7-458D-9CAE-1F9542FE02A5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A7BC-19F7-458D-9CAE-1F9542FE02A5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A7BC-19F7-458D-9CAE-1F9542FE02A5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BEAD13-0566-4C6C-97E7-55F17F24B09F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2012/6/4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DNA sequencing :</a:t>
            </a:r>
            <a:br>
              <a:rPr kumimoji="1" lang="en-US" altLang="ja-JP" dirty="0" smtClean="0"/>
            </a:br>
            <a:r>
              <a:rPr kumimoji="1" lang="en-US" altLang="ja-JP" dirty="0" smtClean="0"/>
              <a:t>Read with quantum mechanics</a:t>
            </a:r>
            <a:endParaRPr kumimoji="1" lang="ja-JP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en-US" altLang="ja-JP" dirty="0" smtClean="0"/>
              <a:t>Thomas </a:t>
            </a:r>
            <a:r>
              <a:rPr kumimoji="1" lang="en-US" altLang="ja-JP" dirty="0" err="1" smtClean="0"/>
              <a:t>Thundat</a:t>
            </a:r>
            <a:endParaRPr kumimoji="1" lang="en-US" altLang="ja-JP" dirty="0" smtClean="0"/>
          </a:p>
          <a:p>
            <a:r>
              <a:rPr lang="en-US" altLang="zh-TW" dirty="0" smtClean="0"/>
              <a:t>Nature Nanotechnology 5, 246 - 247 (2010)</a:t>
            </a:r>
            <a:endParaRPr kumimoji="1" lang="ja-JP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868144" y="609329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R00945002   </a:t>
            </a:r>
            <a:r>
              <a:rPr kumimoji="1" lang="zh-TW" altLang="en-US" dirty="0" smtClean="0"/>
              <a:t>楊偉杰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DNA sequencing </a:t>
            </a:r>
          </a:p>
          <a:p>
            <a:pPr lvl="1"/>
            <a:r>
              <a:rPr lang="en-US" altLang="ja-JP" dirty="0" smtClean="0"/>
              <a:t>Single molecule</a:t>
            </a:r>
          </a:p>
          <a:p>
            <a:pPr lvl="1"/>
            <a:r>
              <a:rPr lang="en-US" altLang="ja-JP" dirty="0" smtClean="0"/>
              <a:t>Multiple molecules</a:t>
            </a:r>
          </a:p>
          <a:p>
            <a:endParaRPr kumimoji="1" lang="en-US" altLang="ja-JP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altLang="ja-JP" sz="2600" dirty="0" smtClean="0">
                <a:solidFill>
                  <a:schemeClr val="tx1"/>
                </a:solidFill>
              </a:rPr>
              <a:t>Some disadvantages for sequencing multiple molecules</a:t>
            </a:r>
          </a:p>
          <a:p>
            <a:pPr lvl="1"/>
            <a:r>
              <a:rPr lang="en-US" altLang="ja-JP" dirty="0" smtClean="0"/>
              <a:t>Expensive and time-consuming sample preparation</a:t>
            </a:r>
          </a:p>
          <a:p>
            <a:pPr lvl="1"/>
            <a:r>
              <a:rPr kumimoji="1" lang="en-US" altLang="ja-JP" dirty="0" smtClean="0"/>
              <a:t>Difficult to discover repeated sequences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altLang="ja-JP" sz="2600" dirty="0" smtClean="0">
                <a:solidFill>
                  <a:schemeClr val="tx1"/>
                </a:solidFill>
              </a:rPr>
              <a:t>A single-molecule physics-based sequencing method is introduced</a:t>
            </a:r>
          </a:p>
          <a:p>
            <a:pPr lvl="1"/>
            <a:r>
              <a:rPr lang="en-US" altLang="ja-JP" dirty="0" smtClean="0"/>
              <a:t>Quantum sequencing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Quantum sequencing(1/2)</a:t>
            </a:r>
            <a:endParaRPr kumimoji="1" lang="ja-JP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11560" y="6358746"/>
            <a:ext cx="72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Ref : Going Solid-</a:t>
            </a:r>
            <a:r>
              <a:rPr kumimoji="1" lang="en-US" altLang="ja-JP" sz="1600" dirty="0" err="1" smtClean="0"/>
              <a:t>State,Elizabeth</a:t>
            </a:r>
            <a:r>
              <a:rPr kumimoji="1" lang="en-US" altLang="ja-JP" sz="1600" dirty="0" smtClean="0"/>
              <a:t> Pennisi,</a:t>
            </a:r>
            <a:r>
              <a:rPr lang="en-US" altLang="ja-JP" sz="1600" i="1" dirty="0" smtClean="0"/>
              <a:t> Science 4 May 2012: Vol. 336 no. 6081 p. 536</a:t>
            </a:r>
            <a:endParaRPr kumimoji="1" lang="ja-JP" altLang="en-US" sz="1600" dirty="0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628800"/>
            <a:ext cx="6112520" cy="422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Quantum sequencing(2/2)</a:t>
            </a:r>
            <a:endParaRPr kumimoji="1" lang="ja-JP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11560" y="6237312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Ref : Identifying single nucleotides by tunneling current ,</a:t>
            </a:r>
            <a:r>
              <a:rPr kumimoji="1" lang="en-US" altLang="ja-JP" sz="1600" dirty="0" err="1" smtClean="0"/>
              <a:t>Tomoji</a:t>
            </a:r>
            <a:r>
              <a:rPr kumimoji="1" lang="en-US" altLang="ja-JP" sz="1600" dirty="0" smtClean="0"/>
              <a:t> Kawai et al,</a:t>
            </a:r>
            <a:r>
              <a:rPr lang="en-US" altLang="ja-JP" sz="1600" i="1" dirty="0" smtClean="0"/>
              <a:t> Nature Nanotechnology,21 May 2010</a:t>
            </a:r>
            <a:endParaRPr kumimoji="1" lang="ja-JP" altLang="en-US" sz="1600" dirty="0" smtClean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54081"/>
            <a:ext cx="4041775" cy="426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268760"/>
            <a:ext cx="336822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Recent progress</a:t>
            </a:r>
            <a:endParaRPr kumimoji="1" lang="ja-JP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669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17213"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Stuart</a:t>
                      </a:r>
                      <a:r>
                        <a:rPr kumimoji="1" lang="en-US" altLang="ja-JP" sz="2800" baseline="0" dirty="0" smtClean="0"/>
                        <a:t> Lindsay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err="1" smtClean="0"/>
                        <a:t>Tomoji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Kawai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9172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Identified</a:t>
                      </a:r>
                      <a:r>
                        <a:rPr kumimoji="1" lang="en-US" altLang="ja-JP" sz="2800" baseline="0" dirty="0" smtClean="0"/>
                        <a:t> molecules 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Nucleoside</a:t>
                      </a:r>
                      <a:r>
                        <a:rPr kumimoji="1" lang="en-US" altLang="ja-JP" sz="2800" baseline="0" dirty="0" smtClean="0"/>
                        <a:t> 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Nucleotide</a:t>
                      </a:r>
                      <a:r>
                        <a:rPr kumimoji="1" lang="en-US" altLang="ja-JP" sz="2800" baseline="0" dirty="0" smtClean="0"/>
                        <a:t> 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9172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Identified</a:t>
                      </a:r>
                      <a:r>
                        <a:rPr kumimoji="1" lang="en-US" altLang="ja-JP" sz="2800" baseline="0" dirty="0" smtClean="0"/>
                        <a:t> types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A</a:t>
                      </a:r>
                      <a:r>
                        <a:rPr kumimoji="1" lang="zh-TW" altLang="en-US" sz="2800" dirty="0" smtClean="0"/>
                        <a:t>、</a:t>
                      </a:r>
                      <a:r>
                        <a:rPr kumimoji="1" lang="en-US" altLang="zh-TW" sz="2800" dirty="0" smtClean="0"/>
                        <a:t>T</a:t>
                      </a:r>
                      <a:r>
                        <a:rPr kumimoji="1" lang="zh-TW" altLang="en-US" sz="2800" dirty="0" smtClean="0"/>
                        <a:t>、</a:t>
                      </a:r>
                      <a:r>
                        <a:rPr kumimoji="1" lang="en-US" altLang="zh-TW" sz="2800" dirty="0" smtClean="0"/>
                        <a:t>C</a:t>
                      </a:r>
                      <a:r>
                        <a:rPr kumimoji="1" lang="zh-TW" altLang="en-US" sz="2800" dirty="0" smtClean="0"/>
                        <a:t>、</a:t>
                      </a:r>
                      <a:r>
                        <a:rPr kumimoji="1" lang="en-US" altLang="zh-TW" sz="2800" dirty="0" smtClean="0"/>
                        <a:t>G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800" dirty="0" smtClean="0"/>
                        <a:t>T</a:t>
                      </a:r>
                      <a:r>
                        <a:rPr kumimoji="1" lang="zh-TW" altLang="en-US" sz="2800" dirty="0" smtClean="0"/>
                        <a:t>、</a:t>
                      </a:r>
                      <a:r>
                        <a:rPr kumimoji="1" lang="en-US" altLang="zh-TW" sz="2800" dirty="0" smtClean="0"/>
                        <a:t>C</a:t>
                      </a:r>
                      <a:r>
                        <a:rPr kumimoji="1" lang="zh-TW" altLang="en-US" sz="2800" dirty="0" smtClean="0"/>
                        <a:t>、</a:t>
                      </a:r>
                      <a:r>
                        <a:rPr kumimoji="1" lang="en-US" altLang="zh-TW" sz="2800" dirty="0" smtClean="0"/>
                        <a:t>G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9172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Electrode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Functionalized 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Nanofabricated,</a:t>
                      </a:r>
                      <a:r>
                        <a:rPr kumimoji="1" lang="en-US" altLang="ja-JP" sz="2800" baseline="0" dirty="0" smtClean="0"/>
                        <a:t> reconfigurable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9172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Current distribution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narrow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wide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Discussion &amp; Conclusion </a:t>
            </a:r>
            <a:endParaRPr kumimoji="1" lang="ja-JP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Challenges 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Overlapped distribution</a:t>
            </a:r>
          </a:p>
          <a:p>
            <a:pPr lvl="2"/>
            <a:r>
              <a:rPr lang="en-US" altLang="ja-JP" dirty="0" smtClean="0"/>
              <a:t>Overlap between different nucleotides</a:t>
            </a:r>
          </a:p>
          <a:p>
            <a:pPr lvl="2"/>
            <a:r>
              <a:rPr lang="en-US" altLang="ja-JP" dirty="0" smtClean="0"/>
              <a:t>Trade-off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time 	     accuracy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Techniques for creating reliable and precise </a:t>
            </a:r>
            <a:r>
              <a:rPr lang="en-US" altLang="ja-JP" dirty="0" err="1" smtClean="0"/>
              <a:t>nanogaps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Nucleotide localization</a:t>
            </a:r>
          </a:p>
          <a:p>
            <a:pPr lvl="2"/>
            <a:r>
              <a:rPr lang="en-US" altLang="ja-JP" dirty="0" smtClean="0"/>
              <a:t>Speed </a:t>
            </a:r>
          </a:p>
          <a:p>
            <a:pPr lvl="2"/>
            <a:r>
              <a:rPr lang="en-US" altLang="ja-JP" dirty="0" smtClean="0"/>
              <a:t>One base at a time</a:t>
            </a:r>
          </a:p>
          <a:p>
            <a:pPr lvl="1"/>
            <a:r>
              <a:rPr lang="en-US" altLang="ja-JP" dirty="0" smtClean="0"/>
              <a:t>Thermal noise  </a:t>
            </a:r>
          </a:p>
          <a:p>
            <a:r>
              <a:rPr lang="en-US" altLang="ja-JP" dirty="0" smtClean="0"/>
              <a:t>Quantum sequencing is</a:t>
            </a:r>
          </a:p>
          <a:p>
            <a:pPr lvl="1"/>
            <a:r>
              <a:rPr lang="en-US" altLang="ja-JP" dirty="0" smtClean="0"/>
              <a:t>Physics-based</a:t>
            </a:r>
          </a:p>
          <a:p>
            <a:pPr lvl="1"/>
            <a:r>
              <a:rPr lang="en-US" altLang="ja-JP" dirty="0" smtClean="0"/>
              <a:t>Label-free</a:t>
            </a:r>
          </a:p>
          <a:p>
            <a:pPr lvl="1"/>
            <a:r>
              <a:rPr lang="en-US" altLang="ja-JP" dirty="0" smtClean="0"/>
              <a:t>Potentially obtaining sequence information at very high rate</a:t>
            </a:r>
          </a:p>
          <a:p>
            <a:endParaRPr kumimoji="1" lang="ja-JP" altLang="en-US" dirty="0"/>
          </a:p>
        </p:txBody>
      </p:sp>
      <p:sp>
        <p:nvSpPr>
          <p:cNvPr id="4" name="左-右雙向箭號 3"/>
          <p:cNvSpPr/>
          <p:nvPr/>
        </p:nvSpPr>
        <p:spPr>
          <a:xfrm>
            <a:off x="2987824" y="2420888"/>
            <a:ext cx="576064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101</TotalTime>
  <Words>142</Words>
  <Application>Microsoft Office PowerPoint</Application>
  <PresentationFormat>如螢幕大小 (4:3)</PresentationFormat>
  <Paragraphs>51</Paragraphs>
  <Slides>6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原創</vt:lpstr>
      <vt:lpstr>DNA sequencing : Read with quantum mechanics</vt:lpstr>
      <vt:lpstr>Introduction</vt:lpstr>
      <vt:lpstr>Quantum sequencing(1/2)</vt:lpstr>
      <vt:lpstr>Quantum sequencing(2/2)</vt:lpstr>
      <vt:lpstr>Recent progress</vt:lpstr>
      <vt:lpstr>Discussion &amp; 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sequencing : Read with quantum mechanics</dc:title>
  <dc:creator>pc</dc:creator>
  <cp:lastModifiedBy>public</cp:lastModifiedBy>
  <cp:revision>19</cp:revision>
  <dcterms:created xsi:type="dcterms:W3CDTF">2012-05-27T01:58:54Z</dcterms:created>
  <dcterms:modified xsi:type="dcterms:W3CDTF">2012-06-04T06:18:33Z</dcterms:modified>
</cp:coreProperties>
</file>