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23" r:id="rId3"/>
    <p:sldId id="260" r:id="rId4"/>
    <p:sldId id="324" r:id="rId5"/>
    <p:sldId id="325" r:id="rId6"/>
    <p:sldId id="326" r:id="rId7"/>
    <p:sldId id="328" r:id="rId8"/>
    <p:sldId id="386" r:id="rId9"/>
    <p:sldId id="387" r:id="rId10"/>
    <p:sldId id="329" r:id="rId11"/>
    <p:sldId id="330" r:id="rId12"/>
    <p:sldId id="266" r:id="rId13"/>
    <p:sldId id="331" r:id="rId14"/>
    <p:sldId id="332" r:id="rId15"/>
    <p:sldId id="270" r:id="rId16"/>
    <p:sldId id="307" r:id="rId17"/>
    <p:sldId id="333" r:id="rId18"/>
    <p:sldId id="334" r:id="rId19"/>
    <p:sldId id="335" r:id="rId20"/>
    <p:sldId id="273" r:id="rId21"/>
    <p:sldId id="336" r:id="rId22"/>
    <p:sldId id="337" r:id="rId23"/>
    <p:sldId id="340" r:id="rId24"/>
    <p:sldId id="339" r:id="rId25"/>
    <p:sldId id="342" r:id="rId26"/>
    <p:sldId id="343" r:id="rId27"/>
    <p:sldId id="344" r:id="rId28"/>
    <p:sldId id="345" r:id="rId29"/>
    <p:sldId id="346" r:id="rId30"/>
    <p:sldId id="348" r:id="rId31"/>
    <p:sldId id="349" r:id="rId32"/>
    <p:sldId id="350" r:id="rId33"/>
    <p:sldId id="352" r:id="rId34"/>
    <p:sldId id="353" r:id="rId35"/>
    <p:sldId id="354" r:id="rId36"/>
    <p:sldId id="289" r:id="rId37"/>
    <p:sldId id="355" r:id="rId38"/>
    <p:sldId id="356" r:id="rId39"/>
    <p:sldId id="357" r:id="rId40"/>
    <p:sldId id="359" r:id="rId41"/>
    <p:sldId id="358" r:id="rId42"/>
    <p:sldId id="360" r:id="rId43"/>
    <p:sldId id="363" r:id="rId44"/>
    <p:sldId id="361" r:id="rId45"/>
    <p:sldId id="362" r:id="rId46"/>
    <p:sldId id="364" r:id="rId47"/>
    <p:sldId id="297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85" r:id="rId59"/>
    <p:sldId id="375" r:id="rId60"/>
    <p:sldId id="376" r:id="rId61"/>
    <p:sldId id="377" r:id="rId62"/>
    <p:sldId id="378" r:id="rId63"/>
    <p:sldId id="379" r:id="rId64"/>
    <p:sldId id="380" r:id="rId65"/>
    <p:sldId id="381" r:id="rId66"/>
    <p:sldId id="382" r:id="rId67"/>
    <p:sldId id="383" r:id="rId68"/>
    <p:sldId id="384" r:id="rId6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  <a:srgbClr val="000000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88663" autoAdjust="0"/>
  </p:normalViewPr>
  <p:slideViewPr>
    <p:cSldViewPr snapToObjects="1">
      <p:cViewPr varScale="1">
        <p:scale>
          <a:sx n="102" d="100"/>
          <a:sy n="102" d="100"/>
        </p:scale>
        <p:origin x="198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4D58B-10E1-4FF9-B611-F315C53E66A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F6DE22D-39FB-4479-B905-37E817693880}">
      <dgm:prSet custT="1"/>
      <dgm:spPr/>
      <dgm:t>
        <a:bodyPr/>
        <a:lstStyle/>
        <a:p>
          <a:pPr rtl="0"/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德國漢諾威電腦展（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；每年三月舉行，但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 2018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改在六月舉行，目前已停辦）</a:t>
          </a:r>
          <a:endParaRPr 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34D744-FBA6-45C8-A012-7B587E08B3EF}" type="parTrans" cxnId="{24FED234-3C27-4578-9750-9E3D8D8EB0B3}">
      <dgm:prSet/>
      <dgm:spPr/>
      <dgm:t>
        <a:bodyPr/>
        <a:lstStyle/>
        <a:p>
          <a:endParaRPr lang="zh-TW" altLang="en-US" sz="1800"/>
        </a:p>
      </dgm:t>
    </dgm:pt>
    <dgm:pt modelId="{A474252C-1FE9-472E-9092-91B7E10267C0}" type="sibTrans" cxnId="{24FED234-3C27-4578-9750-9E3D8D8EB0B3}">
      <dgm:prSet/>
      <dgm:spPr/>
      <dgm:t>
        <a:bodyPr/>
        <a:lstStyle/>
        <a:p>
          <a:endParaRPr lang="zh-TW" altLang="en-US" sz="1800"/>
        </a:p>
      </dgm:t>
    </dgm:pt>
    <dgm:pt modelId="{26379BBB-FDEC-438C-8906-C32CF8BC2341}">
      <dgm:prSet custT="1"/>
      <dgm:spPr/>
      <dgm:t>
        <a:bodyPr/>
        <a:lstStyle/>
        <a:p>
          <a:pPr rtl="0"/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台北國際電腦展（</a:t>
          </a:r>
          <a:r>
            <a:rPr lang="en-US" altLang="en-US" sz="18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COMPUTEX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TAIPEI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；每年六月舉行，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2020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年為第四十屆。）</a:t>
          </a:r>
          <a:endParaRPr 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A38749-ED18-4F4C-9D1B-932DB1AB7D05}" type="parTrans" cxnId="{3FBCDAF9-1D23-4026-B92D-EFB6B02D7DE3}">
      <dgm:prSet/>
      <dgm:spPr/>
      <dgm:t>
        <a:bodyPr/>
        <a:lstStyle/>
        <a:p>
          <a:endParaRPr lang="zh-TW" altLang="en-US" sz="1800"/>
        </a:p>
      </dgm:t>
    </dgm:pt>
    <dgm:pt modelId="{55CF1D7D-F67F-43D8-A5CC-09127B292932}" type="sibTrans" cxnId="{3FBCDAF9-1D23-4026-B92D-EFB6B02D7DE3}">
      <dgm:prSet/>
      <dgm:spPr/>
      <dgm:t>
        <a:bodyPr/>
        <a:lstStyle/>
        <a:p>
          <a:endParaRPr lang="zh-TW" altLang="en-US" sz="1800"/>
        </a:p>
      </dgm:t>
    </dgm:pt>
    <dgm:pt modelId="{EBF0FE65-07DC-4235-9090-E9A5D327936F}">
      <dgm:prSet custT="1"/>
      <dgm:spPr/>
      <dgm:t>
        <a:bodyPr/>
        <a:lstStyle/>
        <a:p>
          <a:pPr rtl="0"/>
          <a:r>
            <a:rPr 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美國拉斯維加斯國際消費電子展</a:t>
          </a:r>
          <a:r>
            <a: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18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CES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；每年一月舉行</a:t>
          </a:r>
          <a:r>
            <a: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1DF9-6EB6-45B2-A712-32D751DFE0EF}" type="parTrans" cxnId="{7DBD7303-264F-49B4-A74B-24C85ECB6D0C}">
      <dgm:prSet/>
      <dgm:spPr/>
      <dgm:t>
        <a:bodyPr/>
        <a:lstStyle/>
        <a:p>
          <a:endParaRPr lang="zh-TW" altLang="en-US" sz="1800"/>
        </a:p>
      </dgm:t>
    </dgm:pt>
    <dgm:pt modelId="{1AFF841B-AD90-4171-AA40-7976DFB4AFA4}" type="sibTrans" cxnId="{7DBD7303-264F-49B4-A74B-24C85ECB6D0C}">
      <dgm:prSet/>
      <dgm:spPr/>
      <dgm:t>
        <a:bodyPr/>
        <a:lstStyle/>
        <a:p>
          <a:endParaRPr lang="zh-TW" altLang="en-US" sz="1800"/>
        </a:p>
      </dgm:t>
    </dgm:pt>
    <dgm:pt modelId="{414E8B4F-74C0-4EAD-B16D-7852208C2C19}" type="pres">
      <dgm:prSet presAssocID="{0594D58B-10E1-4FF9-B611-F315C53E66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CC0957-A284-4DF9-A5C9-CCE3C1011D9C}" type="pres">
      <dgm:prSet presAssocID="{EF6DE22D-39FB-4479-B905-37E8176938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D90CED-0C40-4DDA-A0C3-F900136437C4}" type="pres">
      <dgm:prSet presAssocID="{A474252C-1FE9-472E-9092-91B7E10267C0}" presName="spacer" presStyleCnt="0"/>
      <dgm:spPr/>
    </dgm:pt>
    <dgm:pt modelId="{FD38FCFC-D4A4-485C-9355-28D6E99F7F2D}" type="pres">
      <dgm:prSet presAssocID="{26379BBB-FDEC-438C-8906-C32CF8BC23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C52004-D407-4EB7-AFF2-91A1AFB66053}" type="pres">
      <dgm:prSet presAssocID="{55CF1D7D-F67F-43D8-A5CC-09127B292932}" presName="spacer" presStyleCnt="0"/>
      <dgm:spPr/>
    </dgm:pt>
    <dgm:pt modelId="{8BAEE351-AEB4-4571-B3BD-0A6F9F99BF18}" type="pres">
      <dgm:prSet presAssocID="{EBF0FE65-07DC-4235-9090-E9A5D32793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4E41BA-5F28-4900-B324-043186E321A3}" type="presOf" srcId="{EBF0FE65-07DC-4235-9090-E9A5D327936F}" destId="{8BAEE351-AEB4-4571-B3BD-0A6F9F99BF18}" srcOrd="0" destOrd="0" presId="urn:microsoft.com/office/officeart/2005/8/layout/vList2"/>
    <dgm:cxn modelId="{24FED234-3C27-4578-9750-9E3D8D8EB0B3}" srcId="{0594D58B-10E1-4FF9-B611-F315C53E66A5}" destId="{EF6DE22D-39FB-4479-B905-37E817693880}" srcOrd="0" destOrd="0" parTransId="{1C34D744-FBA6-45C8-A012-7B587E08B3EF}" sibTransId="{A474252C-1FE9-472E-9092-91B7E10267C0}"/>
    <dgm:cxn modelId="{7DBD7303-264F-49B4-A74B-24C85ECB6D0C}" srcId="{0594D58B-10E1-4FF9-B611-F315C53E66A5}" destId="{EBF0FE65-07DC-4235-9090-E9A5D327936F}" srcOrd="2" destOrd="0" parTransId="{89EF1DF9-6EB6-45B2-A712-32D751DFE0EF}" sibTransId="{1AFF841B-AD90-4171-AA40-7976DFB4AFA4}"/>
    <dgm:cxn modelId="{3FBCDAF9-1D23-4026-B92D-EFB6B02D7DE3}" srcId="{0594D58B-10E1-4FF9-B611-F315C53E66A5}" destId="{26379BBB-FDEC-438C-8906-C32CF8BC2341}" srcOrd="1" destOrd="0" parTransId="{4BA38749-ED18-4F4C-9D1B-932DB1AB7D05}" sibTransId="{55CF1D7D-F67F-43D8-A5CC-09127B292932}"/>
    <dgm:cxn modelId="{C2AB601D-1B86-4A9F-81BC-4374E02B80A2}" type="presOf" srcId="{EF6DE22D-39FB-4479-B905-37E817693880}" destId="{98CC0957-A284-4DF9-A5C9-CCE3C1011D9C}" srcOrd="0" destOrd="0" presId="urn:microsoft.com/office/officeart/2005/8/layout/vList2"/>
    <dgm:cxn modelId="{7814971A-810E-4023-BD30-13736A522CA4}" type="presOf" srcId="{0594D58B-10E1-4FF9-B611-F315C53E66A5}" destId="{414E8B4F-74C0-4EAD-B16D-7852208C2C19}" srcOrd="0" destOrd="0" presId="urn:microsoft.com/office/officeart/2005/8/layout/vList2"/>
    <dgm:cxn modelId="{EE1EE394-35F0-4E94-85B7-FB48DE9525D7}" type="presOf" srcId="{26379BBB-FDEC-438C-8906-C32CF8BC2341}" destId="{FD38FCFC-D4A4-485C-9355-28D6E99F7F2D}" srcOrd="0" destOrd="0" presId="urn:microsoft.com/office/officeart/2005/8/layout/vList2"/>
    <dgm:cxn modelId="{8FBF6AA3-E65A-4EEF-9093-63174BA7DD81}" type="presParOf" srcId="{414E8B4F-74C0-4EAD-B16D-7852208C2C19}" destId="{98CC0957-A284-4DF9-A5C9-CCE3C1011D9C}" srcOrd="0" destOrd="0" presId="urn:microsoft.com/office/officeart/2005/8/layout/vList2"/>
    <dgm:cxn modelId="{55C6E220-DCA9-4274-AFCE-B94ECE4A1FFF}" type="presParOf" srcId="{414E8B4F-74C0-4EAD-B16D-7852208C2C19}" destId="{65D90CED-0C40-4DDA-A0C3-F900136437C4}" srcOrd="1" destOrd="0" presId="urn:microsoft.com/office/officeart/2005/8/layout/vList2"/>
    <dgm:cxn modelId="{E17936BE-4C40-4850-826D-3A7C65239175}" type="presParOf" srcId="{414E8B4F-74C0-4EAD-B16D-7852208C2C19}" destId="{FD38FCFC-D4A4-485C-9355-28D6E99F7F2D}" srcOrd="2" destOrd="0" presId="urn:microsoft.com/office/officeart/2005/8/layout/vList2"/>
    <dgm:cxn modelId="{6FD78EEB-F86B-4846-A600-5EEC6BB0B458}" type="presParOf" srcId="{414E8B4F-74C0-4EAD-B16D-7852208C2C19}" destId="{DCC52004-D407-4EB7-AFF2-91A1AFB66053}" srcOrd="3" destOrd="0" presId="urn:microsoft.com/office/officeart/2005/8/layout/vList2"/>
    <dgm:cxn modelId="{5F31D3C1-A789-495F-BB23-7258CD4263AD}" type="presParOf" srcId="{414E8B4F-74C0-4EAD-B16D-7852208C2C19}" destId="{8BAEE351-AEB4-4571-B3BD-0A6F9F99BF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CD8E69-7AF5-42E5-82CF-E45E50C4671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5A3C704-858E-4070-93EC-48ABA84B0FC8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點矩陣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1AD35-94D2-4445-8BDF-BEBFBB4A93BA}" type="parTrans" cxnId="{F71AC747-BD5B-4059-A846-7386C558511F}">
      <dgm:prSet/>
      <dgm:spPr/>
      <dgm:t>
        <a:bodyPr/>
        <a:lstStyle/>
        <a:p>
          <a:endParaRPr lang="zh-TW" altLang="en-US"/>
        </a:p>
      </dgm:t>
    </dgm:pt>
    <dgm:pt modelId="{33E5F6EF-050C-455D-B2AC-5CCFE5D6EF44}" type="sibTrans" cxnId="{F71AC747-BD5B-4059-A846-7386C558511F}">
      <dgm:prSet/>
      <dgm:spPr/>
      <dgm:t>
        <a:bodyPr/>
        <a:lstStyle/>
        <a:p>
          <a:endParaRPr lang="zh-TW" altLang="en-US"/>
        </a:p>
      </dgm:t>
    </dgm:pt>
    <dgm:pt modelId="{847F2423-EDE6-4115-A153-38536E8AB1FC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噴墨式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7B200-75D9-459A-9A33-2E2D0A42EF6C}" type="parTrans" cxnId="{82CD115E-4D1E-4400-ADC4-23D5AB867164}">
      <dgm:prSet/>
      <dgm:spPr/>
      <dgm:t>
        <a:bodyPr/>
        <a:lstStyle/>
        <a:p>
          <a:endParaRPr lang="zh-TW" altLang="en-US"/>
        </a:p>
      </dgm:t>
    </dgm:pt>
    <dgm:pt modelId="{F2A449D9-42A1-489B-87D2-03D8AA6AB371}" type="sibTrans" cxnId="{82CD115E-4D1E-4400-ADC4-23D5AB867164}">
      <dgm:prSet/>
      <dgm:spPr/>
      <dgm:t>
        <a:bodyPr/>
        <a:lstStyle/>
        <a:p>
          <a:endParaRPr lang="zh-TW" altLang="en-US"/>
        </a:p>
      </dgm:t>
    </dgm:pt>
    <dgm:pt modelId="{D2142763-2AEE-4933-B628-453DED204468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雷射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754F77-F931-4203-9F27-8B9B9B059E2E}" type="parTrans" cxnId="{6CF25703-6888-4A5B-81B3-8BC355BD1F94}">
      <dgm:prSet/>
      <dgm:spPr/>
      <dgm:t>
        <a:bodyPr/>
        <a:lstStyle/>
        <a:p>
          <a:endParaRPr lang="zh-TW" altLang="en-US"/>
        </a:p>
      </dgm:t>
    </dgm:pt>
    <dgm:pt modelId="{14DE005B-BB17-4946-8D2B-9949EEE770CE}" type="sibTrans" cxnId="{6CF25703-6888-4A5B-81B3-8BC355BD1F94}">
      <dgm:prSet/>
      <dgm:spPr/>
      <dgm:t>
        <a:bodyPr/>
        <a:lstStyle/>
        <a:p>
          <a:endParaRPr lang="zh-TW" altLang="en-US"/>
        </a:p>
      </dgm:t>
    </dgm:pt>
    <dgm:pt modelId="{6FA7997B-4177-4128-AF31-DACF547CC977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熱轉印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47FAF3-9D13-4DF1-B65A-8D2DE2C3C7C5}" type="parTrans" cxnId="{D8179144-84F7-4C35-87B1-9E71566DF003}">
      <dgm:prSet/>
      <dgm:spPr/>
      <dgm:t>
        <a:bodyPr/>
        <a:lstStyle/>
        <a:p>
          <a:endParaRPr lang="zh-TW" altLang="en-US"/>
        </a:p>
      </dgm:t>
    </dgm:pt>
    <dgm:pt modelId="{55261142-BCAD-4DED-AF5B-C7F111C0B693}" type="sibTrans" cxnId="{D8179144-84F7-4C35-87B1-9E71566DF003}">
      <dgm:prSet/>
      <dgm:spPr/>
      <dgm:t>
        <a:bodyPr/>
        <a:lstStyle/>
        <a:p>
          <a:endParaRPr lang="zh-TW" altLang="en-US"/>
        </a:p>
      </dgm:t>
    </dgm:pt>
    <dgm:pt modelId="{C4924A28-3498-4CE4-BEC8-F69A6B214ABE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噴蠟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144572-54F5-41A6-A767-931C1BFC1806}" type="parTrans" cxnId="{4B25E256-2ACC-42E4-941E-F4250CB0682D}">
      <dgm:prSet/>
      <dgm:spPr/>
      <dgm:t>
        <a:bodyPr/>
        <a:lstStyle/>
        <a:p>
          <a:endParaRPr lang="zh-TW" altLang="en-US"/>
        </a:p>
      </dgm:t>
    </dgm:pt>
    <dgm:pt modelId="{3C822443-D41A-497C-9A2A-48161ED39F3D}" type="sibTrans" cxnId="{4B25E256-2ACC-42E4-941E-F4250CB0682D}">
      <dgm:prSet/>
      <dgm:spPr/>
      <dgm:t>
        <a:bodyPr/>
        <a:lstStyle/>
        <a:p>
          <a:endParaRPr lang="zh-TW" altLang="en-US"/>
        </a:p>
      </dgm:t>
    </dgm:pt>
    <dgm:pt modelId="{70A5881A-90E0-4A94-813C-252858AF476E}" type="pres">
      <dgm:prSet presAssocID="{D3CD8E69-7AF5-42E5-82CF-E45E50C467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5F8F36C-C23D-4039-8374-0C596473A8B8}" type="pres">
      <dgm:prSet presAssocID="{F5A3C704-858E-4070-93EC-48ABA84B0FC8}" presName="root" presStyleCnt="0"/>
      <dgm:spPr/>
    </dgm:pt>
    <dgm:pt modelId="{DC2FAD5F-E64F-4589-A9FA-091106A5843A}" type="pres">
      <dgm:prSet presAssocID="{F5A3C704-858E-4070-93EC-48ABA84B0FC8}" presName="rootComposite" presStyleCnt="0"/>
      <dgm:spPr/>
    </dgm:pt>
    <dgm:pt modelId="{2558161A-2175-4426-BC16-00ED8A15CF10}" type="pres">
      <dgm:prSet presAssocID="{F5A3C704-858E-4070-93EC-48ABA84B0FC8}" presName="rootText" presStyleLbl="node1" presStyleIdx="0" presStyleCnt="5" custScaleY="156195"/>
      <dgm:spPr/>
      <dgm:t>
        <a:bodyPr/>
        <a:lstStyle/>
        <a:p>
          <a:endParaRPr lang="zh-TW" altLang="en-US"/>
        </a:p>
      </dgm:t>
    </dgm:pt>
    <dgm:pt modelId="{117D0C51-4249-40AE-8D4E-421A8EFCC213}" type="pres">
      <dgm:prSet presAssocID="{F5A3C704-858E-4070-93EC-48ABA84B0FC8}" presName="rootConnector" presStyleLbl="node1" presStyleIdx="0" presStyleCnt="5"/>
      <dgm:spPr/>
      <dgm:t>
        <a:bodyPr/>
        <a:lstStyle/>
        <a:p>
          <a:endParaRPr lang="zh-TW" altLang="en-US"/>
        </a:p>
      </dgm:t>
    </dgm:pt>
    <dgm:pt modelId="{3920150A-D2B5-41A2-82A1-DC4435796818}" type="pres">
      <dgm:prSet presAssocID="{F5A3C704-858E-4070-93EC-48ABA84B0FC8}" presName="childShape" presStyleCnt="0"/>
      <dgm:spPr/>
    </dgm:pt>
    <dgm:pt modelId="{CAF00A1C-EABD-4ADA-AE10-0A134EFEC019}" type="pres">
      <dgm:prSet presAssocID="{847F2423-EDE6-4115-A153-38536E8AB1FC}" presName="root" presStyleCnt="0"/>
      <dgm:spPr/>
    </dgm:pt>
    <dgm:pt modelId="{AAE52E04-D518-4425-8531-90679E0C21C8}" type="pres">
      <dgm:prSet presAssocID="{847F2423-EDE6-4115-A153-38536E8AB1FC}" presName="rootComposite" presStyleCnt="0"/>
      <dgm:spPr/>
    </dgm:pt>
    <dgm:pt modelId="{63E2069A-0CE7-4444-9D0C-EE35944BE833}" type="pres">
      <dgm:prSet presAssocID="{847F2423-EDE6-4115-A153-38536E8AB1FC}" presName="rootText" presStyleLbl="node1" presStyleIdx="1" presStyleCnt="5" custScaleY="156195"/>
      <dgm:spPr/>
      <dgm:t>
        <a:bodyPr/>
        <a:lstStyle/>
        <a:p>
          <a:endParaRPr lang="zh-TW" altLang="en-US"/>
        </a:p>
      </dgm:t>
    </dgm:pt>
    <dgm:pt modelId="{49ADD2A6-3B80-49E1-ADD8-CB7D2802B5E5}" type="pres">
      <dgm:prSet presAssocID="{847F2423-EDE6-4115-A153-38536E8AB1FC}" presName="rootConnector" presStyleLbl="node1" presStyleIdx="1" presStyleCnt="5"/>
      <dgm:spPr/>
      <dgm:t>
        <a:bodyPr/>
        <a:lstStyle/>
        <a:p>
          <a:endParaRPr lang="zh-TW" altLang="en-US"/>
        </a:p>
      </dgm:t>
    </dgm:pt>
    <dgm:pt modelId="{8E6599A0-7ACE-48B5-A9E6-342ED8249FE0}" type="pres">
      <dgm:prSet presAssocID="{847F2423-EDE6-4115-A153-38536E8AB1FC}" presName="childShape" presStyleCnt="0"/>
      <dgm:spPr/>
    </dgm:pt>
    <dgm:pt modelId="{DFF8E6C5-F501-462D-93FC-DDEEFAF6DA13}" type="pres">
      <dgm:prSet presAssocID="{D2142763-2AEE-4933-B628-453DED204468}" presName="root" presStyleCnt="0"/>
      <dgm:spPr/>
    </dgm:pt>
    <dgm:pt modelId="{A63AC084-F7A4-4489-A287-DB314FE2C374}" type="pres">
      <dgm:prSet presAssocID="{D2142763-2AEE-4933-B628-453DED204468}" presName="rootComposite" presStyleCnt="0"/>
      <dgm:spPr/>
    </dgm:pt>
    <dgm:pt modelId="{42093C50-9987-4959-962E-8D50120049A8}" type="pres">
      <dgm:prSet presAssocID="{D2142763-2AEE-4933-B628-453DED204468}" presName="rootText" presStyleLbl="node1" presStyleIdx="2" presStyleCnt="5" custScaleY="156195"/>
      <dgm:spPr/>
      <dgm:t>
        <a:bodyPr/>
        <a:lstStyle/>
        <a:p>
          <a:endParaRPr lang="zh-TW" altLang="en-US"/>
        </a:p>
      </dgm:t>
    </dgm:pt>
    <dgm:pt modelId="{24121143-F7BD-4733-B57D-1E9E7537B550}" type="pres">
      <dgm:prSet presAssocID="{D2142763-2AEE-4933-B628-453DED204468}" presName="rootConnector" presStyleLbl="node1" presStyleIdx="2" presStyleCnt="5"/>
      <dgm:spPr/>
      <dgm:t>
        <a:bodyPr/>
        <a:lstStyle/>
        <a:p>
          <a:endParaRPr lang="zh-TW" altLang="en-US"/>
        </a:p>
      </dgm:t>
    </dgm:pt>
    <dgm:pt modelId="{AB9305A6-E859-40E7-AF1D-B1126345D4F3}" type="pres">
      <dgm:prSet presAssocID="{D2142763-2AEE-4933-B628-453DED204468}" presName="childShape" presStyleCnt="0"/>
      <dgm:spPr/>
    </dgm:pt>
    <dgm:pt modelId="{9571BF69-8BF4-40AF-BEF9-C73864419BB5}" type="pres">
      <dgm:prSet presAssocID="{6FA7997B-4177-4128-AF31-DACF547CC977}" presName="root" presStyleCnt="0"/>
      <dgm:spPr/>
    </dgm:pt>
    <dgm:pt modelId="{FF6D1A2E-BE05-47C1-825E-E6ACD6FDDE71}" type="pres">
      <dgm:prSet presAssocID="{6FA7997B-4177-4128-AF31-DACF547CC977}" presName="rootComposite" presStyleCnt="0"/>
      <dgm:spPr/>
    </dgm:pt>
    <dgm:pt modelId="{8418F8C4-27A4-4CAA-87C0-67B89F48794E}" type="pres">
      <dgm:prSet presAssocID="{6FA7997B-4177-4128-AF31-DACF547CC977}" presName="rootText" presStyleLbl="node1" presStyleIdx="3" presStyleCnt="5" custScaleY="156195"/>
      <dgm:spPr/>
      <dgm:t>
        <a:bodyPr/>
        <a:lstStyle/>
        <a:p>
          <a:endParaRPr lang="zh-TW" altLang="en-US"/>
        </a:p>
      </dgm:t>
    </dgm:pt>
    <dgm:pt modelId="{0D9A8C4D-7C67-4A22-9731-6DFCE5EF9B24}" type="pres">
      <dgm:prSet presAssocID="{6FA7997B-4177-4128-AF31-DACF547CC977}" presName="rootConnector" presStyleLbl="node1" presStyleIdx="3" presStyleCnt="5"/>
      <dgm:spPr/>
      <dgm:t>
        <a:bodyPr/>
        <a:lstStyle/>
        <a:p>
          <a:endParaRPr lang="zh-TW" altLang="en-US"/>
        </a:p>
      </dgm:t>
    </dgm:pt>
    <dgm:pt modelId="{7DCCB6BB-26DA-429D-A388-B8B458DC75C1}" type="pres">
      <dgm:prSet presAssocID="{6FA7997B-4177-4128-AF31-DACF547CC977}" presName="childShape" presStyleCnt="0"/>
      <dgm:spPr/>
    </dgm:pt>
    <dgm:pt modelId="{51D47027-CBE5-4CA5-8F8B-419C50C4715E}" type="pres">
      <dgm:prSet presAssocID="{C4924A28-3498-4CE4-BEC8-F69A6B214ABE}" presName="root" presStyleCnt="0"/>
      <dgm:spPr/>
    </dgm:pt>
    <dgm:pt modelId="{06105A9C-59FF-439F-95DA-2B31D9895B45}" type="pres">
      <dgm:prSet presAssocID="{C4924A28-3498-4CE4-BEC8-F69A6B214ABE}" presName="rootComposite" presStyleCnt="0"/>
      <dgm:spPr/>
    </dgm:pt>
    <dgm:pt modelId="{2B35AC97-B989-43F3-956C-3CF369FA5537}" type="pres">
      <dgm:prSet presAssocID="{C4924A28-3498-4CE4-BEC8-F69A6B214ABE}" presName="rootText" presStyleLbl="node1" presStyleIdx="4" presStyleCnt="5" custScaleY="156195"/>
      <dgm:spPr/>
      <dgm:t>
        <a:bodyPr/>
        <a:lstStyle/>
        <a:p>
          <a:endParaRPr lang="zh-TW" altLang="en-US"/>
        </a:p>
      </dgm:t>
    </dgm:pt>
    <dgm:pt modelId="{832B29F2-A0E9-44BA-A2DC-F7CA7F577309}" type="pres">
      <dgm:prSet presAssocID="{C4924A28-3498-4CE4-BEC8-F69A6B214ABE}" presName="rootConnector" presStyleLbl="node1" presStyleIdx="4" presStyleCnt="5"/>
      <dgm:spPr/>
      <dgm:t>
        <a:bodyPr/>
        <a:lstStyle/>
        <a:p>
          <a:endParaRPr lang="zh-TW" altLang="en-US"/>
        </a:p>
      </dgm:t>
    </dgm:pt>
    <dgm:pt modelId="{ADC2AA07-4854-47EC-97FC-E5C50E78D033}" type="pres">
      <dgm:prSet presAssocID="{C4924A28-3498-4CE4-BEC8-F69A6B214ABE}" presName="childShape" presStyleCnt="0"/>
      <dgm:spPr/>
    </dgm:pt>
  </dgm:ptLst>
  <dgm:cxnLst>
    <dgm:cxn modelId="{A9225C3A-060F-43C8-905E-127016763748}" type="presOf" srcId="{F5A3C704-858E-4070-93EC-48ABA84B0FC8}" destId="{117D0C51-4249-40AE-8D4E-421A8EFCC213}" srcOrd="1" destOrd="0" presId="urn:microsoft.com/office/officeart/2005/8/layout/hierarchy3"/>
    <dgm:cxn modelId="{77FB90D9-D330-4FDE-80D8-CCD7A546DBC4}" type="presOf" srcId="{C4924A28-3498-4CE4-BEC8-F69A6B214ABE}" destId="{2B35AC97-B989-43F3-956C-3CF369FA5537}" srcOrd="0" destOrd="0" presId="urn:microsoft.com/office/officeart/2005/8/layout/hierarchy3"/>
    <dgm:cxn modelId="{6CF25703-6888-4A5B-81B3-8BC355BD1F94}" srcId="{D3CD8E69-7AF5-42E5-82CF-E45E50C46711}" destId="{D2142763-2AEE-4933-B628-453DED204468}" srcOrd="2" destOrd="0" parTransId="{B6754F77-F931-4203-9F27-8B9B9B059E2E}" sibTransId="{14DE005B-BB17-4946-8D2B-9949EEE770CE}"/>
    <dgm:cxn modelId="{D8179144-84F7-4C35-87B1-9E71566DF003}" srcId="{D3CD8E69-7AF5-42E5-82CF-E45E50C46711}" destId="{6FA7997B-4177-4128-AF31-DACF547CC977}" srcOrd="3" destOrd="0" parTransId="{1147FAF3-9D13-4DF1-B65A-8D2DE2C3C7C5}" sibTransId="{55261142-BCAD-4DED-AF5B-C7F111C0B693}"/>
    <dgm:cxn modelId="{8DABD88E-06B3-4D76-873F-546F0DB12741}" type="presOf" srcId="{D2142763-2AEE-4933-B628-453DED204468}" destId="{24121143-F7BD-4733-B57D-1E9E7537B550}" srcOrd="1" destOrd="0" presId="urn:microsoft.com/office/officeart/2005/8/layout/hierarchy3"/>
    <dgm:cxn modelId="{6DCA477C-A51C-4D33-9103-33E3D94EFAE2}" type="presOf" srcId="{C4924A28-3498-4CE4-BEC8-F69A6B214ABE}" destId="{832B29F2-A0E9-44BA-A2DC-F7CA7F577309}" srcOrd="1" destOrd="0" presId="urn:microsoft.com/office/officeart/2005/8/layout/hierarchy3"/>
    <dgm:cxn modelId="{4FAB1CBB-D8C4-4D0F-AE17-71958E9082D2}" type="presOf" srcId="{F5A3C704-858E-4070-93EC-48ABA84B0FC8}" destId="{2558161A-2175-4426-BC16-00ED8A15CF10}" srcOrd="0" destOrd="0" presId="urn:microsoft.com/office/officeart/2005/8/layout/hierarchy3"/>
    <dgm:cxn modelId="{7D064A9A-E20E-4102-98FB-9F7EB2093260}" type="presOf" srcId="{6FA7997B-4177-4128-AF31-DACF547CC977}" destId="{0D9A8C4D-7C67-4A22-9731-6DFCE5EF9B24}" srcOrd="1" destOrd="0" presId="urn:microsoft.com/office/officeart/2005/8/layout/hierarchy3"/>
    <dgm:cxn modelId="{F71AC747-BD5B-4059-A846-7386C558511F}" srcId="{D3CD8E69-7AF5-42E5-82CF-E45E50C46711}" destId="{F5A3C704-858E-4070-93EC-48ABA84B0FC8}" srcOrd="0" destOrd="0" parTransId="{D581AD35-94D2-4445-8BDF-BEBFBB4A93BA}" sibTransId="{33E5F6EF-050C-455D-B2AC-5CCFE5D6EF44}"/>
    <dgm:cxn modelId="{BA791D3D-E5F3-43DF-BD07-11455773D8DB}" type="presOf" srcId="{847F2423-EDE6-4115-A153-38536E8AB1FC}" destId="{49ADD2A6-3B80-49E1-ADD8-CB7D2802B5E5}" srcOrd="1" destOrd="0" presId="urn:microsoft.com/office/officeart/2005/8/layout/hierarchy3"/>
    <dgm:cxn modelId="{82CD115E-4D1E-4400-ADC4-23D5AB867164}" srcId="{D3CD8E69-7AF5-42E5-82CF-E45E50C46711}" destId="{847F2423-EDE6-4115-A153-38536E8AB1FC}" srcOrd="1" destOrd="0" parTransId="{D047B200-75D9-459A-9A33-2E2D0A42EF6C}" sibTransId="{F2A449D9-42A1-489B-87D2-03D8AA6AB371}"/>
    <dgm:cxn modelId="{8019F1D9-6CBE-438E-9013-A883047DDD6C}" type="presOf" srcId="{D2142763-2AEE-4933-B628-453DED204468}" destId="{42093C50-9987-4959-962E-8D50120049A8}" srcOrd="0" destOrd="0" presId="urn:microsoft.com/office/officeart/2005/8/layout/hierarchy3"/>
    <dgm:cxn modelId="{7B5572FD-E856-44CA-A957-5E97224F1365}" type="presOf" srcId="{847F2423-EDE6-4115-A153-38536E8AB1FC}" destId="{63E2069A-0CE7-4444-9D0C-EE35944BE833}" srcOrd="0" destOrd="0" presId="urn:microsoft.com/office/officeart/2005/8/layout/hierarchy3"/>
    <dgm:cxn modelId="{63FB3DE9-3CC1-44E2-BD10-27DFE082D0A2}" type="presOf" srcId="{D3CD8E69-7AF5-42E5-82CF-E45E50C46711}" destId="{70A5881A-90E0-4A94-813C-252858AF476E}" srcOrd="0" destOrd="0" presId="urn:microsoft.com/office/officeart/2005/8/layout/hierarchy3"/>
    <dgm:cxn modelId="{ECBA5E11-464F-42A1-8CFE-026079325ABF}" type="presOf" srcId="{6FA7997B-4177-4128-AF31-DACF547CC977}" destId="{8418F8C4-27A4-4CAA-87C0-67B89F48794E}" srcOrd="0" destOrd="0" presId="urn:microsoft.com/office/officeart/2005/8/layout/hierarchy3"/>
    <dgm:cxn modelId="{4B25E256-2ACC-42E4-941E-F4250CB0682D}" srcId="{D3CD8E69-7AF5-42E5-82CF-E45E50C46711}" destId="{C4924A28-3498-4CE4-BEC8-F69A6B214ABE}" srcOrd="4" destOrd="0" parTransId="{AB144572-54F5-41A6-A767-931C1BFC1806}" sibTransId="{3C822443-D41A-497C-9A2A-48161ED39F3D}"/>
    <dgm:cxn modelId="{250FE82E-8D58-4940-8C57-B72ED26F5DBD}" type="presParOf" srcId="{70A5881A-90E0-4A94-813C-252858AF476E}" destId="{D5F8F36C-C23D-4039-8374-0C596473A8B8}" srcOrd="0" destOrd="0" presId="urn:microsoft.com/office/officeart/2005/8/layout/hierarchy3"/>
    <dgm:cxn modelId="{13D048D5-A635-44E6-BF20-4C8AED16646A}" type="presParOf" srcId="{D5F8F36C-C23D-4039-8374-0C596473A8B8}" destId="{DC2FAD5F-E64F-4589-A9FA-091106A5843A}" srcOrd="0" destOrd="0" presId="urn:microsoft.com/office/officeart/2005/8/layout/hierarchy3"/>
    <dgm:cxn modelId="{E5AEB74D-30D4-45B1-8D69-E001B3BFFC17}" type="presParOf" srcId="{DC2FAD5F-E64F-4589-A9FA-091106A5843A}" destId="{2558161A-2175-4426-BC16-00ED8A15CF10}" srcOrd="0" destOrd="0" presId="urn:microsoft.com/office/officeart/2005/8/layout/hierarchy3"/>
    <dgm:cxn modelId="{F994BDDC-7F5C-43B1-9969-81C7BB8E3E9A}" type="presParOf" srcId="{DC2FAD5F-E64F-4589-A9FA-091106A5843A}" destId="{117D0C51-4249-40AE-8D4E-421A8EFCC213}" srcOrd="1" destOrd="0" presId="urn:microsoft.com/office/officeart/2005/8/layout/hierarchy3"/>
    <dgm:cxn modelId="{EF6635F4-8930-4BD7-8DF7-9EBD49E22543}" type="presParOf" srcId="{D5F8F36C-C23D-4039-8374-0C596473A8B8}" destId="{3920150A-D2B5-41A2-82A1-DC4435796818}" srcOrd="1" destOrd="0" presId="urn:microsoft.com/office/officeart/2005/8/layout/hierarchy3"/>
    <dgm:cxn modelId="{8CDCE35C-C6F3-4BD7-B8D3-B3E99C5248C1}" type="presParOf" srcId="{70A5881A-90E0-4A94-813C-252858AF476E}" destId="{CAF00A1C-EABD-4ADA-AE10-0A134EFEC019}" srcOrd="1" destOrd="0" presId="urn:microsoft.com/office/officeart/2005/8/layout/hierarchy3"/>
    <dgm:cxn modelId="{F692664E-FC47-478B-9CA6-F1595E190F44}" type="presParOf" srcId="{CAF00A1C-EABD-4ADA-AE10-0A134EFEC019}" destId="{AAE52E04-D518-4425-8531-90679E0C21C8}" srcOrd="0" destOrd="0" presId="urn:microsoft.com/office/officeart/2005/8/layout/hierarchy3"/>
    <dgm:cxn modelId="{9479BDE6-18B0-4E94-B433-0335960D1313}" type="presParOf" srcId="{AAE52E04-D518-4425-8531-90679E0C21C8}" destId="{63E2069A-0CE7-4444-9D0C-EE35944BE833}" srcOrd="0" destOrd="0" presId="urn:microsoft.com/office/officeart/2005/8/layout/hierarchy3"/>
    <dgm:cxn modelId="{E471265A-8EB1-46A1-A5E2-3244AACBFB3A}" type="presParOf" srcId="{AAE52E04-D518-4425-8531-90679E0C21C8}" destId="{49ADD2A6-3B80-49E1-ADD8-CB7D2802B5E5}" srcOrd="1" destOrd="0" presId="urn:microsoft.com/office/officeart/2005/8/layout/hierarchy3"/>
    <dgm:cxn modelId="{854566B8-C8B5-4CB6-B78D-8069B895248A}" type="presParOf" srcId="{CAF00A1C-EABD-4ADA-AE10-0A134EFEC019}" destId="{8E6599A0-7ACE-48B5-A9E6-342ED8249FE0}" srcOrd="1" destOrd="0" presId="urn:microsoft.com/office/officeart/2005/8/layout/hierarchy3"/>
    <dgm:cxn modelId="{4AF243A2-8130-4376-A51A-D98D9C3B786F}" type="presParOf" srcId="{70A5881A-90E0-4A94-813C-252858AF476E}" destId="{DFF8E6C5-F501-462D-93FC-DDEEFAF6DA13}" srcOrd="2" destOrd="0" presId="urn:microsoft.com/office/officeart/2005/8/layout/hierarchy3"/>
    <dgm:cxn modelId="{1A8B7B2B-912B-4670-93C9-C9C5F870E9BA}" type="presParOf" srcId="{DFF8E6C5-F501-462D-93FC-DDEEFAF6DA13}" destId="{A63AC084-F7A4-4489-A287-DB314FE2C374}" srcOrd="0" destOrd="0" presId="urn:microsoft.com/office/officeart/2005/8/layout/hierarchy3"/>
    <dgm:cxn modelId="{37B05386-2996-4D6A-8253-A3B8A4C8AF4E}" type="presParOf" srcId="{A63AC084-F7A4-4489-A287-DB314FE2C374}" destId="{42093C50-9987-4959-962E-8D50120049A8}" srcOrd="0" destOrd="0" presId="urn:microsoft.com/office/officeart/2005/8/layout/hierarchy3"/>
    <dgm:cxn modelId="{51346021-AAF1-4F6D-BB00-8EFB800AEB5F}" type="presParOf" srcId="{A63AC084-F7A4-4489-A287-DB314FE2C374}" destId="{24121143-F7BD-4733-B57D-1E9E7537B550}" srcOrd="1" destOrd="0" presId="urn:microsoft.com/office/officeart/2005/8/layout/hierarchy3"/>
    <dgm:cxn modelId="{E334971C-D1A1-48BC-963F-E9536469E524}" type="presParOf" srcId="{DFF8E6C5-F501-462D-93FC-DDEEFAF6DA13}" destId="{AB9305A6-E859-40E7-AF1D-B1126345D4F3}" srcOrd="1" destOrd="0" presId="urn:microsoft.com/office/officeart/2005/8/layout/hierarchy3"/>
    <dgm:cxn modelId="{B0F31D9C-9210-4ABF-9A97-D951EA94EA25}" type="presParOf" srcId="{70A5881A-90E0-4A94-813C-252858AF476E}" destId="{9571BF69-8BF4-40AF-BEF9-C73864419BB5}" srcOrd="3" destOrd="0" presId="urn:microsoft.com/office/officeart/2005/8/layout/hierarchy3"/>
    <dgm:cxn modelId="{BFFE70E0-F47B-434B-AA88-8123459F2FCF}" type="presParOf" srcId="{9571BF69-8BF4-40AF-BEF9-C73864419BB5}" destId="{FF6D1A2E-BE05-47C1-825E-E6ACD6FDDE71}" srcOrd="0" destOrd="0" presId="urn:microsoft.com/office/officeart/2005/8/layout/hierarchy3"/>
    <dgm:cxn modelId="{AF326AFC-F4E0-4C55-BE0F-42A45D884779}" type="presParOf" srcId="{FF6D1A2E-BE05-47C1-825E-E6ACD6FDDE71}" destId="{8418F8C4-27A4-4CAA-87C0-67B89F48794E}" srcOrd="0" destOrd="0" presId="urn:microsoft.com/office/officeart/2005/8/layout/hierarchy3"/>
    <dgm:cxn modelId="{D135F530-E1D7-422E-87A5-3651F34BAD82}" type="presParOf" srcId="{FF6D1A2E-BE05-47C1-825E-E6ACD6FDDE71}" destId="{0D9A8C4D-7C67-4A22-9731-6DFCE5EF9B24}" srcOrd="1" destOrd="0" presId="urn:microsoft.com/office/officeart/2005/8/layout/hierarchy3"/>
    <dgm:cxn modelId="{FBAE994F-0275-41A7-B7E8-3CE1D71FE651}" type="presParOf" srcId="{9571BF69-8BF4-40AF-BEF9-C73864419BB5}" destId="{7DCCB6BB-26DA-429D-A388-B8B458DC75C1}" srcOrd="1" destOrd="0" presId="urn:microsoft.com/office/officeart/2005/8/layout/hierarchy3"/>
    <dgm:cxn modelId="{6F791D9F-6771-485B-96FF-71B5DBEB623D}" type="presParOf" srcId="{70A5881A-90E0-4A94-813C-252858AF476E}" destId="{51D47027-CBE5-4CA5-8F8B-419C50C4715E}" srcOrd="4" destOrd="0" presId="urn:microsoft.com/office/officeart/2005/8/layout/hierarchy3"/>
    <dgm:cxn modelId="{7B01883C-4676-4D34-A31A-610AB0169E43}" type="presParOf" srcId="{51D47027-CBE5-4CA5-8F8B-419C50C4715E}" destId="{06105A9C-59FF-439F-95DA-2B31D9895B45}" srcOrd="0" destOrd="0" presId="urn:microsoft.com/office/officeart/2005/8/layout/hierarchy3"/>
    <dgm:cxn modelId="{E7CEA12E-DF68-48A2-AAAE-39B76B6A873C}" type="presParOf" srcId="{06105A9C-59FF-439F-95DA-2B31D9895B45}" destId="{2B35AC97-B989-43F3-956C-3CF369FA5537}" srcOrd="0" destOrd="0" presId="urn:microsoft.com/office/officeart/2005/8/layout/hierarchy3"/>
    <dgm:cxn modelId="{E2151045-AC80-4BD4-9757-5B6BBEE1C439}" type="presParOf" srcId="{06105A9C-59FF-439F-95DA-2B31D9895B45}" destId="{832B29F2-A0E9-44BA-A2DC-F7CA7F577309}" srcOrd="1" destOrd="0" presId="urn:microsoft.com/office/officeart/2005/8/layout/hierarchy3"/>
    <dgm:cxn modelId="{CA342A7F-7D8C-4461-983D-128503B8FC89}" type="presParOf" srcId="{51D47027-CBE5-4CA5-8F8B-419C50C4715E}" destId="{ADC2AA07-4854-47EC-97FC-E5C50E78D03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3C89E-F758-495C-B352-9D5BA5BC1A40}" type="doc">
      <dgm:prSet loTypeId="urn:microsoft.com/office/officeart/2009/3/layout/SubStep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ACEB4DB-9A82-434E-81BF-67DA92C686C4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Computer</a:t>
          </a:r>
        </a:p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電腦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747FD0-99AE-4403-8E04-6496BFB159F0}" type="parTrans" cxnId="{4AC85163-8CE1-4946-AD59-D84704079E30}">
      <dgm:prSet/>
      <dgm:spPr/>
      <dgm:t>
        <a:bodyPr/>
        <a:lstStyle/>
        <a:p>
          <a:endParaRPr lang="zh-TW" altLang="en-US"/>
        </a:p>
      </dgm:t>
    </dgm:pt>
    <dgm:pt modelId="{252DB72A-86C4-4283-8FFA-61A86ECB5285}" type="sibTrans" cxnId="{4AC85163-8CE1-4946-AD59-D84704079E30}">
      <dgm:prSet/>
      <dgm:spPr/>
      <dgm:t>
        <a:bodyPr/>
        <a:lstStyle/>
        <a:p>
          <a:endParaRPr lang="zh-TW" altLang="en-US"/>
        </a:p>
      </dgm:t>
    </dgm:pt>
    <dgm:pt modelId="{46FEEC30-E09E-4296-9E45-301E93CA86DE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Communication</a:t>
          </a:r>
        </a:p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通訊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83C624-C318-45D5-82F4-7997027C2662}" type="parTrans" cxnId="{DDAF37F6-B4F9-4A2B-9CCA-373BED20A2F9}">
      <dgm:prSet/>
      <dgm:spPr/>
      <dgm:t>
        <a:bodyPr/>
        <a:lstStyle/>
        <a:p>
          <a:endParaRPr lang="zh-TW" altLang="en-US"/>
        </a:p>
      </dgm:t>
    </dgm:pt>
    <dgm:pt modelId="{E8BA817A-32CA-43FB-B6AD-CE1E040F477C}" type="sibTrans" cxnId="{DDAF37F6-B4F9-4A2B-9CCA-373BED20A2F9}">
      <dgm:prSet/>
      <dgm:spPr/>
      <dgm:t>
        <a:bodyPr/>
        <a:lstStyle/>
        <a:p>
          <a:endParaRPr lang="zh-TW" altLang="en-US"/>
        </a:p>
      </dgm:t>
    </dgm:pt>
    <dgm:pt modelId="{613DB871-E3BB-4D3B-A872-AFC596856062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Consumer electronics</a:t>
          </a:r>
        </a:p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消費性電子產品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A19714-91E1-487A-96A4-6903E1D5C191}" type="parTrans" cxnId="{4AA788EB-6DDB-4308-A008-F0F2C08308A3}">
      <dgm:prSet/>
      <dgm:spPr/>
      <dgm:t>
        <a:bodyPr/>
        <a:lstStyle/>
        <a:p>
          <a:endParaRPr lang="zh-TW" altLang="en-US"/>
        </a:p>
      </dgm:t>
    </dgm:pt>
    <dgm:pt modelId="{6108C8C6-6946-4A36-8057-620EA1707C89}" type="sibTrans" cxnId="{4AA788EB-6DDB-4308-A008-F0F2C08308A3}">
      <dgm:prSet/>
      <dgm:spPr/>
      <dgm:t>
        <a:bodyPr/>
        <a:lstStyle/>
        <a:p>
          <a:endParaRPr lang="zh-TW" altLang="en-US"/>
        </a:p>
      </dgm:t>
    </dgm:pt>
    <dgm:pt modelId="{39B38849-F0D6-41F6-9008-599491C98ED4}" type="pres">
      <dgm:prSet presAssocID="{6143C89E-F758-495C-B352-9D5BA5BC1A4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zh-TW" altLang="en-US"/>
        </a:p>
      </dgm:t>
    </dgm:pt>
    <dgm:pt modelId="{B08A3982-5DB7-4D22-8BA0-AD016C992D81}" type="pres">
      <dgm:prSet presAssocID="{DACEB4DB-9A82-434E-81BF-67DA92C686C4}" presName="parTx1" presStyleLbl="node1" presStyleIdx="0" presStyleCnt="3"/>
      <dgm:spPr/>
      <dgm:t>
        <a:bodyPr/>
        <a:lstStyle/>
        <a:p>
          <a:endParaRPr lang="zh-TW" altLang="en-US"/>
        </a:p>
      </dgm:t>
    </dgm:pt>
    <dgm:pt modelId="{19A6E502-9394-4EC9-A663-A83FFD9C18A2}" type="pres">
      <dgm:prSet presAssocID="{46FEEC30-E09E-4296-9E45-301E93CA86DE}" presName="parTx2" presStyleLbl="node1" presStyleIdx="1" presStyleCnt="3"/>
      <dgm:spPr/>
      <dgm:t>
        <a:bodyPr/>
        <a:lstStyle/>
        <a:p>
          <a:endParaRPr lang="zh-TW" altLang="en-US"/>
        </a:p>
      </dgm:t>
    </dgm:pt>
    <dgm:pt modelId="{088C1C35-4F40-4A05-97E5-E59F08AAECBC}" type="pres">
      <dgm:prSet presAssocID="{613DB871-E3BB-4D3B-A872-AFC596856062}" presName="parTx3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AC85163-8CE1-4946-AD59-D84704079E30}" srcId="{6143C89E-F758-495C-B352-9D5BA5BC1A40}" destId="{DACEB4DB-9A82-434E-81BF-67DA92C686C4}" srcOrd="0" destOrd="0" parTransId="{F1747FD0-99AE-4403-8E04-6496BFB159F0}" sibTransId="{252DB72A-86C4-4283-8FFA-61A86ECB5285}"/>
    <dgm:cxn modelId="{DDAF37F6-B4F9-4A2B-9CCA-373BED20A2F9}" srcId="{6143C89E-F758-495C-B352-9D5BA5BC1A40}" destId="{46FEEC30-E09E-4296-9E45-301E93CA86DE}" srcOrd="1" destOrd="0" parTransId="{BD83C624-C318-45D5-82F4-7997027C2662}" sibTransId="{E8BA817A-32CA-43FB-B6AD-CE1E040F477C}"/>
    <dgm:cxn modelId="{831BE6F0-08F5-4766-A1F9-CF794E4786D5}" type="presOf" srcId="{46FEEC30-E09E-4296-9E45-301E93CA86DE}" destId="{19A6E502-9394-4EC9-A663-A83FFD9C18A2}" srcOrd="0" destOrd="0" presId="urn:microsoft.com/office/officeart/2009/3/layout/SubStepProcess"/>
    <dgm:cxn modelId="{B0F3D5A1-1B03-4DB8-BFFF-46A0F2AF12FA}" type="presOf" srcId="{613DB871-E3BB-4D3B-A872-AFC596856062}" destId="{088C1C35-4F40-4A05-97E5-E59F08AAECBC}" srcOrd="0" destOrd="0" presId="urn:microsoft.com/office/officeart/2009/3/layout/SubStepProcess"/>
    <dgm:cxn modelId="{4AA788EB-6DDB-4308-A008-F0F2C08308A3}" srcId="{6143C89E-F758-495C-B352-9D5BA5BC1A40}" destId="{613DB871-E3BB-4D3B-A872-AFC596856062}" srcOrd="2" destOrd="0" parTransId="{39A19714-91E1-487A-96A4-6903E1D5C191}" sibTransId="{6108C8C6-6946-4A36-8057-620EA1707C89}"/>
    <dgm:cxn modelId="{4479B228-AD3B-4EC1-AAD9-9FB9DA41EC7D}" type="presOf" srcId="{6143C89E-F758-495C-B352-9D5BA5BC1A40}" destId="{39B38849-F0D6-41F6-9008-599491C98ED4}" srcOrd="0" destOrd="0" presId="urn:microsoft.com/office/officeart/2009/3/layout/SubStepProcess"/>
    <dgm:cxn modelId="{8A84E19F-C5E2-4B62-8CDA-2DE0E7514282}" type="presOf" srcId="{DACEB4DB-9A82-434E-81BF-67DA92C686C4}" destId="{B08A3982-5DB7-4D22-8BA0-AD016C992D81}" srcOrd="0" destOrd="0" presId="urn:microsoft.com/office/officeart/2009/3/layout/SubStepProcess"/>
    <dgm:cxn modelId="{C3E1A024-AFC1-4E77-82DC-0764C1FC4D1A}" type="presParOf" srcId="{39B38849-F0D6-41F6-9008-599491C98ED4}" destId="{B08A3982-5DB7-4D22-8BA0-AD016C992D81}" srcOrd="0" destOrd="0" presId="urn:microsoft.com/office/officeart/2009/3/layout/SubStepProcess"/>
    <dgm:cxn modelId="{FC5CCA2E-CB2D-43DA-81D7-2E68DE14E589}" type="presParOf" srcId="{39B38849-F0D6-41F6-9008-599491C98ED4}" destId="{19A6E502-9394-4EC9-A663-A83FFD9C18A2}" srcOrd="1" destOrd="0" presId="urn:microsoft.com/office/officeart/2009/3/layout/SubStepProcess"/>
    <dgm:cxn modelId="{BE132BFB-15D5-4286-B382-08DD25E08696}" type="presParOf" srcId="{39B38849-F0D6-41F6-9008-599491C98ED4}" destId="{088C1C35-4F40-4A05-97E5-E59F08AAECBC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52571-6151-42C3-9724-B860F544CD8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zh-TW" altLang="en-US"/>
        </a:p>
      </dgm:t>
    </dgm:pt>
    <dgm:pt modelId="{D47A3A7D-B574-49A8-BA55-64AF3EA019D2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控制匯流排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9082D1-D91B-4D38-AF4D-D556C79D53FB}" type="parTrans" cxnId="{34D98182-5325-4AA0-B3C2-3A57F8AA4805}">
      <dgm:prSet/>
      <dgm:spPr/>
      <dgm:t>
        <a:bodyPr/>
        <a:lstStyle/>
        <a:p>
          <a:endParaRPr lang="zh-TW" altLang="en-US"/>
        </a:p>
      </dgm:t>
    </dgm:pt>
    <dgm:pt modelId="{4DA0D767-1F72-4000-8465-4E789A48A20C}" type="sibTrans" cxnId="{34D98182-5325-4AA0-B3C2-3A57F8AA4805}">
      <dgm:prSet/>
      <dgm:spPr/>
      <dgm:t>
        <a:bodyPr/>
        <a:lstStyle/>
        <a:p>
          <a:endParaRPr lang="zh-TW" altLang="en-US"/>
        </a:p>
      </dgm:t>
    </dgm:pt>
    <dgm:pt modelId="{5FAF57A1-AC2D-41EC-8441-13B31FB9E5DE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讓控制單元可以操控算術邏輯單元的運算。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DBDED8-F7F9-47F1-83AA-00AB5012C25F}" type="parTrans" cxnId="{693C777C-CBD7-4740-B662-7F831FA0C62C}">
      <dgm:prSet/>
      <dgm:spPr/>
      <dgm:t>
        <a:bodyPr/>
        <a:lstStyle/>
        <a:p>
          <a:endParaRPr lang="zh-TW" altLang="en-US"/>
        </a:p>
      </dgm:t>
    </dgm:pt>
    <dgm:pt modelId="{04604E05-53AD-4134-B5F7-BB6EBF5DE237}" type="sibTrans" cxnId="{693C777C-CBD7-4740-B662-7F831FA0C62C}">
      <dgm:prSet/>
      <dgm:spPr/>
      <dgm:t>
        <a:bodyPr/>
        <a:lstStyle/>
        <a:p>
          <a:endParaRPr lang="zh-TW" altLang="en-US"/>
        </a:p>
      </dgm:t>
    </dgm:pt>
    <dgm:pt modelId="{F40FE27B-7C97-468B-99E5-ED93BF489322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位址匯流排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E23244-CC08-48F5-957C-4EF29F0E63F7}" type="parTrans" cxnId="{358AC211-E50C-4025-88F4-2EEC21576CB2}">
      <dgm:prSet/>
      <dgm:spPr/>
      <dgm:t>
        <a:bodyPr/>
        <a:lstStyle/>
        <a:p>
          <a:endParaRPr lang="zh-TW" altLang="en-US"/>
        </a:p>
      </dgm:t>
    </dgm:pt>
    <dgm:pt modelId="{1F56F016-DD95-4EFB-BA5B-92D5DC1B664D}" type="sibTrans" cxnId="{358AC211-E50C-4025-88F4-2EEC21576CB2}">
      <dgm:prSet/>
      <dgm:spPr/>
      <dgm:t>
        <a:bodyPr/>
        <a:lstStyle/>
        <a:p>
          <a:endParaRPr lang="zh-TW" altLang="en-US"/>
        </a:p>
      </dgm:t>
    </dgm:pt>
    <dgm:pt modelId="{0412BB3E-C8C8-403B-BF57-2E26D56D413F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將所要執行的程式位址傳到中央處理器內的程式指標暫存器。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62124E-402E-4747-AB78-51FD4B7F67F1}" type="parTrans" cxnId="{254E9047-2D89-4743-A6C5-BB16098B4A17}">
      <dgm:prSet/>
      <dgm:spPr/>
      <dgm:t>
        <a:bodyPr/>
        <a:lstStyle/>
        <a:p>
          <a:endParaRPr lang="zh-TW" altLang="en-US"/>
        </a:p>
      </dgm:t>
    </dgm:pt>
    <dgm:pt modelId="{36895E4C-1215-4719-BDBB-91A1A6C5D80E}" type="sibTrans" cxnId="{254E9047-2D89-4743-A6C5-BB16098B4A17}">
      <dgm:prSet/>
      <dgm:spPr/>
      <dgm:t>
        <a:bodyPr/>
        <a:lstStyle/>
        <a:p>
          <a:endParaRPr lang="zh-TW" altLang="en-US"/>
        </a:p>
      </dgm:t>
    </dgm:pt>
    <dgm:pt modelId="{91BE1724-52EB-4386-BC20-181625486252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資料匯流排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207A43-4CD7-4CE1-8560-F5E9D2B4ED55}" type="parTrans" cxnId="{52DD6C58-AD5C-41F9-9074-55628E906EEC}">
      <dgm:prSet/>
      <dgm:spPr/>
      <dgm:t>
        <a:bodyPr/>
        <a:lstStyle/>
        <a:p>
          <a:endParaRPr lang="zh-TW" altLang="en-US"/>
        </a:p>
      </dgm:t>
    </dgm:pt>
    <dgm:pt modelId="{616B8350-A09E-4B83-BD39-A4AE2F461FDF}" type="sibTrans" cxnId="{52DD6C58-AD5C-41F9-9074-55628E906EEC}">
      <dgm:prSet/>
      <dgm:spPr/>
      <dgm:t>
        <a:bodyPr/>
        <a:lstStyle/>
        <a:p>
          <a:endParaRPr lang="zh-TW" altLang="en-US"/>
        </a:p>
      </dgm:t>
    </dgm:pt>
    <dgm:pt modelId="{D9CDD615-F573-4A6B-9A28-179B21C79057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可供各單元間進行資料交換。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BC9FBE-4C71-4393-AFF2-8721109F8CCC}" type="parTrans" cxnId="{814DA02B-6E0E-48F9-A90B-D86F13E34152}">
      <dgm:prSet/>
      <dgm:spPr/>
      <dgm:t>
        <a:bodyPr/>
        <a:lstStyle/>
        <a:p>
          <a:endParaRPr lang="zh-TW" altLang="en-US"/>
        </a:p>
      </dgm:t>
    </dgm:pt>
    <dgm:pt modelId="{589E825F-ECD2-4829-9C58-45FFEDF792FF}" type="sibTrans" cxnId="{814DA02B-6E0E-48F9-A90B-D86F13E34152}">
      <dgm:prSet/>
      <dgm:spPr/>
      <dgm:t>
        <a:bodyPr/>
        <a:lstStyle/>
        <a:p>
          <a:endParaRPr lang="zh-TW" altLang="en-US"/>
        </a:p>
      </dgm:t>
    </dgm:pt>
    <dgm:pt modelId="{EE7E92F4-8528-4E5D-A7E3-7560DE4EC808}" type="pres">
      <dgm:prSet presAssocID="{C3152571-6151-42C3-9724-B860F544CD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631955-A109-4642-9E10-C6141C15A749}" type="pres">
      <dgm:prSet presAssocID="{D47A3A7D-B574-49A8-BA55-64AF3EA019D2}" presName="parentLin" presStyleCnt="0"/>
      <dgm:spPr/>
    </dgm:pt>
    <dgm:pt modelId="{2A778223-351E-4DF0-BE17-505EBF193F9D}" type="pres">
      <dgm:prSet presAssocID="{D47A3A7D-B574-49A8-BA55-64AF3EA019D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38A79309-832D-4F70-8518-7A22FF99F0EF}" type="pres">
      <dgm:prSet presAssocID="{D47A3A7D-B574-49A8-BA55-64AF3EA019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76BD22-D205-499E-8F34-0FDC03F9A887}" type="pres">
      <dgm:prSet presAssocID="{D47A3A7D-B574-49A8-BA55-64AF3EA019D2}" presName="negativeSpace" presStyleCnt="0"/>
      <dgm:spPr/>
    </dgm:pt>
    <dgm:pt modelId="{EDEAAF8A-A0BD-47FD-ACCB-516D19E13A29}" type="pres">
      <dgm:prSet presAssocID="{D47A3A7D-B574-49A8-BA55-64AF3EA019D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BD1AD5-5FFE-4E40-BA18-92916FAB994D}" type="pres">
      <dgm:prSet presAssocID="{4DA0D767-1F72-4000-8465-4E789A48A20C}" presName="spaceBetweenRectangles" presStyleCnt="0"/>
      <dgm:spPr/>
    </dgm:pt>
    <dgm:pt modelId="{B27B7C37-A5C3-4DB2-8CCF-71F3CB73FEAC}" type="pres">
      <dgm:prSet presAssocID="{F40FE27B-7C97-468B-99E5-ED93BF489322}" presName="parentLin" presStyleCnt="0"/>
      <dgm:spPr/>
    </dgm:pt>
    <dgm:pt modelId="{5F26EDA1-68CC-4D3C-A20B-C63D2BFFBA4A}" type="pres">
      <dgm:prSet presAssocID="{F40FE27B-7C97-468B-99E5-ED93BF48932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868EBC5-2B8B-4C47-85DC-B145F93A408A}" type="pres">
      <dgm:prSet presAssocID="{F40FE27B-7C97-468B-99E5-ED93BF4893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CAC7D2-8C02-416F-B26C-83C7B1EC3E09}" type="pres">
      <dgm:prSet presAssocID="{F40FE27B-7C97-468B-99E5-ED93BF489322}" presName="negativeSpace" presStyleCnt="0"/>
      <dgm:spPr/>
    </dgm:pt>
    <dgm:pt modelId="{EE3803E8-D332-44EC-A7D3-E6C57A52D17D}" type="pres">
      <dgm:prSet presAssocID="{F40FE27B-7C97-468B-99E5-ED93BF48932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6CEFF3-1733-47D7-B665-D22AEE5B1209}" type="pres">
      <dgm:prSet presAssocID="{1F56F016-DD95-4EFB-BA5B-92D5DC1B664D}" presName="spaceBetweenRectangles" presStyleCnt="0"/>
      <dgm:spPr/>
    </dgm:pt>
    <dgm:pt modelId="{742DF390-9E2D-4573-996B-CC61BC084BC7}" type="pres">
      <dgm:prSet presAssocID="{91BE1724-52EB-4386-BC20-181625486252}" presName="parentLin" presStyleCnt="0"/>
      <dgm:spPr/>
    </dgm:pt>
    <dgm:pt modelId="{E4D6BDAA-EE17-4900-9EE3-93BB514D81F6}" type="pres">
      <dgm:prSet presAssocID="{91BE1724-52EB-4386-BC20-181625486252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1D4DF60-081A-4049-9E42-41CEED6645E6}" type="pres">
      <dgm:prSet presAssocID="{91BE1724-52EB-4386-BC20-1816254862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3A1BE3-E8A0-49F7-B4A5-6D96920B223F}" type="pres">
      <dgm:prSet presAssocID="{91BE1724-52EB-4386-BC20-181625486252}" presName="negativeSpace" presStyleCnt="0"/>
      <dgm:spPr/>
    </dgm:pt>
    <dgm:pt modelId="{F4230E44-C88A-4283-AE0A-E016ABD7D727}" type="pres">
      <dgm:prSet presAssocID="{91BE1724-52EB-4386-BC20-1816254862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892F91-8346-40FE-812A-627BE8335C33}" type="presOf" srcId="{91BE1724-52EB-4386-BC20-181625486252}" destId="{21D4DF60-081A-4049-9E42-41CEED6645E6}" srcOrd="1" destOrd="0" presId="urn:microsoft.com/office/officeart/2005/8/layout/list1"/>
    <dgm:cxn modelId="{17E76167-1661-4B72-92E2-BD9D1C3C9324}" type="presOf" srcId="{F40FE27B-7C97-468B-99E5-ED93BF489322}" destId="{8868EBC5-2B8B-4C47-85DC-B145F93A408A}" srcOrd="1" destOrd="0" presId="urn:microsoft.com/office/officeart/2005/8/layout/list1"/>
    <dgm:cxn modelId="{254E9047-2D89-4743-A6C5-BB16098B4A17}" srcId="{F40FE27B-7C97-468B-99E5-ED93BF489322}" destId="{0412BB3E-C8C8-403B-BF57-2E26D56D413F}" srcOrd="0" destOrd="0" parTransId="{6762124E-402E-4747-AB78-51FD4B7F67F1}" sibTransId="{36895E4C-1215-4719-BDBB-91A1A6C5D80E}"/>
    <dgm:cxn modelId="{52DD6C58-AD5C-41F9-9074-55628E906EEC}" srcId="{C3152571-6151-42C3-9724-B860F544CD87}" destId="{91BE1724-52EB-4386-BC20-181625486252}" srcOrd="2" destOrd="0" parTransId="{04207A43-4CD7-4CE1-8560-F5E9D2B4ED55}" sibTransId="{616B8350-A09E-4B83-BD39-A4AE2F461FDF}"/>
    <dgm:cxn modelId="{358AC211-E50C-4025-88F4-2EEC21576CB2}" srcId="{C3152571-6151-42C3-9724-B860F544CD87}" destId="{F40FE27B-7C97-468B-99E5-ED93BF489322}" srcOrd="1" destOrd="0" parTransId="{E5E23244-CC08-48F5-957C-4EF29F0E63F7}" sibTransId="{1F56F016-DD95-4EFB-BA5B-92D5DC1B664D}"/>
    <dgm:cxn modelId="{DADD664A-84E9-4A85-B4B0-EC52D35489F0}" type="presOf" srcId="{F40FE27B-7C97-468B-99E5-ED93BF489322}" destId="{5F26EDA1-68CC-4D3C-A20B-C63D2BFFBA4A}" srcOrd="0" destOrd="0" presId="urn:microsoft.com/office/officeart/2005/8/layout/list1"/>
    <dgm:cxn modelId="{620B814A-AB14-4995-B687-C02DE050185D}" type="presOf" srcId="{5FAF57A1-AC2D-41EC-8441-13B31FB9E5DE}" destId="{EDEAAF8A-A0BD-47FD-ACCB-516D19E13A29}" srcOrd="0" destOrd="0" presId="urn:microsoft.com/office/officeart/2005/8/layout/list1"/>
    <dgm:cxn modelId="{E034653B-71C9-4AB0-BA4C-AE1FA7E8BF4D}" type="presOf" srcId="{91BE1724-52EB-4386-BC20-181625486252}" destId="{E4D6BDAA-EE17-4900-9EE3-93BB514D81F6}" srcOrd="0" destOrd="0" presId="urn:microsoft.com/office/officeart/2005/8/layout/list1"/>
    <dgm:cxn modelId="{C06F4DC7-1583-47D9-8325-40EC33D48B05}" type="presOf" srcId="{D9CDD615-F573-4A6B-9A28-179B21C79057}" destId="{F4230E44-C88A-4283-AE0A-E016ABD7D727}" srcOrd="0" destOrd="0" presId="urn:microsoft.com/office/officeart/2005/8/layout/list1"/>
    <dgm:cxn modelId="{693C777C-CBD7-4740-B662-7F831FA0C62C}" srcId="{D47A3A7D-B574-49A8-BA55-64AF3EA019D2}" destId="{5FAF57A1-AC2D-41EC-8441-13B31FB9E5DE}" srcOrd="0" destOrd="0" parTransId="{DFDBDED8-F7F9-47F1-83AA-00AB5012C25F}" sibTransId="{04604E05-53AD-4134-B5F7-BB6EBF5DE237}"/>
    <dgm:cxn modelId="{F702CE03-33BC-403D-A515-259E8C634D7A}" type="presOf" srcId="{C3152571-6151-42C3-9724-B860F544CD87}" destId="{EE7E92F4-8528-4E5D-A7E3-7560DE4EC808}" srcOrd="0" destOrd="0" presId="urn:microsoft.com/office/officeart/2005/8/layout/list1"/>
    <dgm:cxn modelId="{D86582F1-C1C0-4D84-A84B-4D14DBF5F78E}" type="presOf" srcId="{D47A3A7D-B574-49A8-BA55-64AF3EA019D2}" destId="{2A778223-351E-4DF0-BE17-505EBF193F9D}" srcOrd="0" destOrd="0" presId="urn:microsoft.com/office/officeart/2005/8/layout/list1"/>
    <dgm:cxn modelId="{DC8983FB-B5E0-4B18-9A46-5E9F25964BBD}" type="presOf" srcId="{0412BB3E-C8C8-403B-BF57-2E26D56D413F}" destId="{EE3803E8-D332-44EC-A7D3-E6C57A52D17D}" srcOrd="0" destOrd="0" presId="urn:microsoft.com/office/officeart/2005/8/layout/list1"/>
    <dgm:cxn modelId="{D9F2F36D-DBCD-4F5C-8263-806E77FFB5B7}" type="presOf" srcId="{D47A3A7D-B574-49A8-BA55-64AF3EA019D2}" destId="{38A79309-832D-4F70-8518-7A22FF99F0EF}" srcOrd="1" destOrd="0" presId="urn:microsoft.com/office/officeart/2005/8/layout/list1"/>
    <dgm:cxn modelId="{34D98182-5325-4AA0-B3C2-3A57F8AA4805}" srcId="{C3152571-6151-42C3-9724-B860F544CD87}" destId="{D47A3A7D-B574-49A8-BA55-64AF3EA019D2}" srcOrd="0" destOrd="0" parTransId="{BE9082D1-D91B-4D38-AF4D-D556C79D53FB}" sibTransId="{4DA0D767-1F72-4000-8465-4E789A48A20C}"/>
    <dgm:cxn modelId="{814DA02B-6E0E-48F9-A90B-D86F13E34152}" srcId="{91BE1724-52EB-4386-BC20-181625486252}" destId="{D9CDD615-F573-4A6B-9A28-179B21C79057}" srcOrd="0" destOrd="0" parTransId="{28BC9FBE-4C71-4393-AFF2-8721109F8CCC}" sibTransId="{589E825F-ECD2-4829-9C58-45FFEDF792FF}"/>
    <dgm:cxn modelId="{867C227D-2C4F-43D7-A0A6-826ECD886352}" type="presParOf" srcId="{EE7E92F4-8528-4E5D-A7E3-7560DE4EC808}" destId="{35631955-A109-4642-9E10-C6141C15A749}" srcOrd="0" destOrd="0" presId="urn:microsoft.com/office/officeart/2005/8/layout/list1"/>
    <dgm:cxn modelId="{BC554F43-6023-44D3-B29F-EBF6B8DF2C0E}" type="presParOf" srcId="{35631955-A109-4642-9E10-C6141C15A749}" destId="{2A778223-351E-4DF0-BE17-505EBF193F9D}" srcOrd="0" destOrd="0" presId="urn:microsoft.com/office/officeart/2005/8/layout/list1"/>
    <dgm:cxn modelId="{420E872E-BD11-4E4F-850C-C227267F8FB2}" type="presParOf" srcId="{35631955-A109-4642-9E10-C6141C15A749}" destId="{38A79309-832D-4F70-8518-7A22FF99F0EF}" srcOrd="1" destOrd="0" presId="urn:microsoft.com/office/officeart/2005/8/layout/list1"/>
    <dgm:cxn modelId="{C1F6A4E5-49A7-430D-8646-2DA8D8F558D3}" type="presParOf" srcId="{EE7E92F4-8528-4E5D-A7E3-7560DE4EC808}" destId="{7376BD22-D205-499E-8F34-0FDC03F9A887}" srcOrd="1" destOrd="0" presId="urn:microsoft.com/office/officeart/2005/8/layout/list1"/>
    <dgm:cxn modelId="{11053742-DE0D-49EA-921B-4063B9F69096}" type="presParOf" srcId="{EE7E92F4-8528-4E5D-A7E3-7560DE4EC808}" destId="{EDEAAF8A-A0BD-47FD-ACCB-516D19E13A29}" srcOrd="2" destOrd="0" presId="urn:microsoft.com/office/officeart/2005/8/layout/list1"/>
    <dgm:cxn modelId="{E22D267D-768D-42EA-ADED-9B091E2D15A4}" type="presParOf" srcId="{EE7E92F4-8528-4E5D-A7E3-7560DE4EC808}" destId="{92BD1AD5-5FFE-4E40-BA18-92916FAB994D}" srcOrd="3" destOrd="0" presId="urn:microsoft.com/office/officeart/2005/8/layout/list1"/>
    <dgm:cxn modelId="{CF77F0D7-1D6D-4379-9714-DE17BA5EABD1}" type="presParOf" srcId="{EE7E92F4-8528-4E5D-A7E3-7560DE4EC808}" destId="{B27B7C37-A5C3-4DB2-8CCF-71F3CB73FEAC}" srcOrd="4" destOrd="0" presId="urn:microsoft.com/office/officeart/2005/8/layout/list1"/>
    <dgm:cxn modelId="{048750FB-4D5E-4494-9FD3-E5562F826FD7}" type="presParOf" srcId="{B27B7C37-A5C3-4DB2-8CCF-71F3CB73FEAC}" destId="{5F26EDA1-68CC-4D3C-A20B-C63D2BFFBA4A}" srcOrd="0" destOrd="0" presId="urn:microsoft.com/office/officeart/2005/8/layout/list1"/>
    <dgm:cxn modelId="{57453423-FA8C-4594-9A3E-98B8B495E7B5}" type="presParOf" srcId="{B27B7C37-A5C3-4DB2-8CCF-71F3CB73FEAC}" destId="{8868EBC5-2B8B-4C47-85DC-B145F93A408A}" srcOrd="1" destOrd="0" presId="urn:microsoft.com/office/officeart/2005/8/layout/list1"/>
    <dgm:cxn modelId="{CCACA058-7AE3-4DC0-8FF9-E53CB87DC8FB}" type="presParOf" srcId="{EE7E92F4-8528-4E5D-A7E3-7560DE4EC808}" destId="{43CAC7D2-8C02-416F-B26C-83C7B1EC3E09}" srcOrd="5" destOrd="0" presId="urn:microsoft.com/office/officeart/2005/8/layout/list1"/>
    <dgm:cxn modelId="{EA371552-E48C-41D5-8FBD-0AB67B9C3371}" type="presParOf" srcId="{EE7E92F4-8528-4E5D-A7E3-7560DE4EC808}" destId="{EE3803E8-D332-44EC-A7D3-E6C57A52D17D}" srcOrd="6" destOrd="0" presId="urn:microsoft.com/office/officeart/2005/8/layout/list1"/>
    <dgm:cxn modelId="{34789780-C935-4ADA-BA97-5FA7FD14E479}" type="presParOf" srcId="{EE7E92F4-8528-4E5D-A7E3-7560DE4EC808}" destId="{AA6CEFF3-1733-47D7-B665-D22AEE5B1209}" srcOrd="7" destOrd="0" presId="urn:microsoft.com/office/officeart/2005/8/layout/list1"/>
    <dgm:cxn modelId="{2642C6E1-C1E6-4255-9044-481902F7513C}" type="presParOf" srcId="{EE7E92F4-8528-4E5D-A7E3-7560DE4EC808}" destId="{742DF390-9E2D-4573-996B-CC61BC084BC7}" srcOrd="8" destOrd="0" presId="urn:microsoft.com/office/officeart/2005/8/layout/list1"/>
    <dgm:cxn modelId="{2B568256-4A52-4CB5-B5B2-73BEB962FBB5}" type="presParOf" srcId="{742DF390-9E2D-4573-996B-CC61BC084BC7}" destId="{E4D6BDAA-EE17-4900-9EE3-93BB514D81F6}" srcOrd="0" destOrd="0" presId="urn:microsoft.com/office/officeart/2005/8/layout/list1"/>
    <dgm:cxn modelId="{A724D627-5046-4BFF-803E-F3F416547DFF}" type="presParOf" srcId="{742DF390-9E2D-4573-996B-CC61BC084BC7}" destId="{21D4DF60-081A-4049-9E42-41CEED6645E6}" srcOrd="1" destOrd="0" presId="urn:microsoft.com/office/officeart/2005/8/layout/list1"/>
    <dgm:cxn modelId="{2B55D7C5-9953-4D59-917B-F852549A5F66}" type="presParOf" srcId="{EE7E92F4-8528-4E5D-A7E3-7560DE4EC808}" destId="{C53A1BE3-E8A0-49F7-B4A5-6D96920B223F}" srcOrd="9" destOrd="0" presId="urn:microsoft.com/office/officeart/2005/8/layout/list1"/>
    <dgm:cxn modelId="{CD08A45D-1121-4102-AE15-7F26F1946EA5}" type="presParOf" srcId="{EE7E92F4-8528-4E5D-A7E3-7560DE4EC808}" destId="{F4230E44-C88A-4283-AE0A-E016ABD7D7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4A662-D1FC-48D8-A30B-6A4095654D63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78A40F8-EAAA-40B3-8391-2CDB54BAAD5F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暫存器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(register)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86D712-2BD0-4271-9241-64786A1D2AAF}" type="parTrans" cxnId="{652D290C-FE97-498D-A356-7AD1B3C5DB69}">
      <dgm:prSet/>
      <dgm:spPr/>
      <dgm:t>
        <a:bodyPr/>
        <a:lstStyle/>
        <a:p>
          <a:endParaRPr lang="zh-TW" altLang="en-US"/>
        </a:p>
      </dgm:t>
    </dgm:pt>
    <dgm:pt modelId="{D1426F2E-766D-4712-A5E0-E0473030516D}" type="sibTrans" cxnId="{652D290C-FE97-498D-A356-7AD1B3C5DB69}">
      <dgm:prSet/>
      <dgm:spPr/>
      <dgm:t>
        <a:bodyPr/>
        <a:lstStyle/>
        <a:p>
          <a:endParaRPr lang="zh-TW" altLang="en-US"/>
        </a:p>
      </dgm:t>
    </dgm:pt>
    <dgm:pt modelId="{D7D93D51-344F-48A1-A2C8-7B1FE19DC481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速度最快但單位價格最高。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2C53D2-113F-496B-8D14-A27CB3B7AF8C}" type="parTrans" cxnId="{F3302557-B49B-4E8F-AD04-916459695A88}">
      <dgm:prSet/>
      <dgm:spPr/>
      <dgm:t>
        <a:bodyPr/>
        <a:lstStyle/>
        <a:p>
          <a:endParaRPr lang="zh-TW" altLang="en-US"/>
        </a:p>
      </dgm:t>
    </dgm:pt>
    <dgm:pt modelId="{89399D71-714C-4455-9A0F-C0D49AC8850C}" type="sibTrans" cxnId="{F3302557-B49B-4E8F-AD04-916459695A88}">
      <dgm:prSet/>
      <dgm:spPr/>
      <dgm:t>
        <a:bodyPr/>
        <a:lstStyle/>
        <a:p>
          <a:endParaRPr lang="zh-TW" altLang="en-US"/>
        </a:p>
      </dgm:t>
    </dgm:pt>
    <dgm:pt modelId="{7D7D1EC4-E3B8-4571-BAFE-2736D64D0606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快取記憶體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(cache)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434718-FC0D-4F66-81E6-AB9173ADB6D2}" type="parTrans" cxnId="{BE3CC230-AAF4-462D-AB4E-6C1994D99D29}">
      <dgm:prSet/>
      <dgm:spPr/>
      <dgm:t>
        <a:bodyPr/>
        <a:lstStyle/>
        <a:p>
          <a:endParaRPr lang="zh-TW" altLang="en-US"/>
        </a:p>
      </dgm:t>
    </dgm:pt>
    <dgm:pt modelId="{AFD3A942-0758-4C62-87B3-5FED045EE304}" type="sibTrans" cxnId="{BE3CC230-AAF4-462D-AB4E-6C1994D99D29}">
      <dgm:prSet/>
      <dgm:spPr/>
      <dgm:t>
        <a:bodyPr/>
        <a:lstStyle/>
        <a:p>
          <a:endParaRPr lang="zh-TW" altLang="en-US"/>
        </a:p>
      </dgm:t>
    </dgm:pt>
    <dgm:pt modelId="{34D7CFCA-A84B-4410-B115-FCFF99D9B652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位於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內，介於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和記憶體間。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4F23B0-46BA-4617-9757-548BB922DB80}" type="parTrans" cxnId="{041F9CB4-6774-48AD-927D-27B464D070AC}">
      <dgm:prSet/>
      <dgm:spPr/>
      <dgm:t>
        <a:bodyPr/>
        <a:lstStyle/>
        <a:p>
          <a:endParaRPr lang="zh-TW" altLang="en-US"/>
        </a:p>
      </dgm:t>
    </dgm:pt>
    <dgm:pt modelId="{90363D5E-A28D-47EA-AA1F-67F6AD37B912}" type="sibTrans" cxnId="{041F9CB4-6774-48AD-927D-27B464D070AC}">
      <dgm:prSet/>
      <dgm:spPr/>
      <dgm:t>
        <a:bodyPr/>
        <a:lstStyle/>
        <a:p>
          <a:endParaRPr lang="zh-TW" altLang="en-US"/>
        </a:p>
      </dgm:t>
    </dgm:pt>
    <dgm:pt modelId="{7543853E-12AD-4432-A731-4E4F4A01CCFD}">
      <dgm:prSet/>
      <dgm:spPr/>
      <dgm:t>
        <a:bodyPr/>
        <a:lstStyle/>
        <a:p>
          <a:pPr rtl="0"/>
          <a:r>
            <a: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比暫存器慢，單位價格較便宜，容量也比暫存器多。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0383F7-A8CC-46F9-92B4-979C4F7963CB}" type="parTrans" cxnId="{5F8D2CE2-E1D7-40FD-9162-A19046CDF5D0}">
      <dgm:prSet/>
      <dgm:spPr/>
      <dgm:t>
        <a:bodyPr/>
        <a:lstStyle/>
        <a:p>
          <a:endParaRPr lang="zh-TW" altLang="en-US"/>
        </a:p>
      </dgm:t>
    </dgm:pt>
    <dgm:pt modelId="{BAEA65F9-540F-4F2F-9561-CCD9CA075B47}" type="sibTrans" cxnId="{5F8D2CE2-E1D7-40FD-9162-A19046CDF5D0}">
      <dgm:prSet/>
      <dgm:spPr/>
      <dgm:t>
        <a:bodyPr/>
        <a:lstStyle/>
        <a:p>
          <a:endParaRPr lang="zh-TW" altLang="en-US"/>
        </a:p>
      </dgm:t>
    </dgm:pt>
    <dgm:pt modelId="{ECE331EC-B5EF-4E92-88A2-DA835AA8772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速度比主記憶體快，單位價格較貴，容量也比主記憶體少。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90ED71-6282-4222-B85F-FF3B693E059A}" type="parTrans" cxnId="{434BC3CC-0642-4892-8848-180DAC941F42}">
      <dgm:prSet/>
      <dgm:spPr/>
      <dgm:t>
        <a:bodyPr/>
        <a:lstStyle/>
        <a:p>
          <a:endParaRPr lang="zh-TW" altLang="en-US"/>
        </a:p>
      </dgm:t>
    </dgm:pt>
    <dgm:pt modelId="{621621B5-0386-43FF-A807-95C55C66B00F}" type="sibTrans" cxnId="{434BC3CC-0642-4892-8848-180DAC941F42}">
      <dgm:prSet/>
      <dgm:spPr/>
      <dgm:t>
        <a:bodyPr/>
        <a:lstStyle/>
        <a:p>
          <a:endParaRPr lang="zh-TW" altLang="en-US"/>
        </a:p>
      </dgm:t>
    </dgm:pt>
    <dgm:pt modelId="{E56D87D8-CA5C-488C-8DB0-690DA4790F30}" type="pres">
      <dgm:prSet presAssocID="{A234A662-D1FC-48D8-A30B-6A4095654D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B679F2E-A43D-4ABC-B943-322FCFBBD0AD}" type="pres">
      <dgm:prSet presAssocID="{078A40F8-EAAA-40B3-8391-2CDB54BAAD5F}" presName="composite" presStyleCnt="0"/>
      <dgm:spPr/>
    </dgm:pt>
    <dgm:pt modelId="{A6CCE33D-DAE8-4639-9831-C54A72F918EB}" type="pres">
      <dgm:prSet presAssocID="{078A40F8-EAAA-40B3-8391-2CDB54BAAD5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D86127-33AA-4579-B7A2-F818391966BA}" type="pres">
      <dgm:prSet presAssocID="{078A40F8-EAAA-40B3-8391-2CDB54BAAD5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7385A4-3500-4348-8635-6C8BF0FA774E}" type="pres">
      <dgm:prSet presAssocID="{D1426F2E-766D-4712-A5E0-E0473030516D}" presName="space" presStyleCnt="0"/>
      <dgm:spPr/>
    </dgm:pt>
    <dgm:pt modelId="{CBD69D3C-3761-4E46-875E-5C5B7A525780}" type="pres">
      <dgm:prSet presAssocID="{7D7D1EC4-E3B8-4571-BAFE-2736D64D0606}" presName="composite" presStyleCnt="0"/>
      <dgm:spPr/>
    </dgm:pt>
    <dgm:pt modelId="{67EE5BE9-9806-4776-86BB-DE6C589C5F2F}" type="pres">
      <dgm:prSet presAssocID="{7D7D1EC4-E3B8-4571-BAFE-2736D64D06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947A0B-82B5-46B8-B046-8133C878CE87}" type="pres">
      <dgm:prSet presAssocID="{7D7D1EC4-E3B8-4571-BAFE-2736D64D060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1F9CB4-6774-48AD-927D-27B464D070AC}" srcId="{7D7D1EC4-E3B8-4571-BAFE-2736D64D0606}" destId="{34D7CFCA-A84B-4410-B115-FCFF99D9B652}" srcOrd="0" destOrd="0" parTransId="{414F23B0-46BA-4617-9757-548BB922DB80}" sibTransId="{90363D5E-A28D-47EA-AA1F-67F6AD37B912}"/>
    <dgm:cxn modelId="{434BC3CC-0642-4892-8848-180DAC941F42}" srcId="{7D7D1EC4-E3B8-4571-BAFE-2736D64D0606}" destId="{ECE331EC-B5EF-4E92-88A2-DA835AA87723}" srcOrd="2" destOrd="0" parTransId="{4490ED71-6282-4222-B85F-FF3B693E059A}" sibTransId="{621621B5-0386-43FF-A807-95C55C66B00F}"/>
    <dgm:cxn modelId="{BF7A75A7-61EC-4F74-BBEE-BFB32D5FF063}" type="presOf" srcId="{078A40F8-EAAA-40B3-8391-2CDB54BAAD5F}" destId="{A6CCE33D-DAE8-4639-9831-C54A72F918EB}" srcOrd="0" destOrd="0" presId="urn:microsoft.com/office/officeart/2005/8/layout/hList1"/>
    <dgm:cxn modelId="{BE3CC230-AAF4-462D-AB4E-6C1994D99D29}" srcId="{A234A662-D1FC-48D8-A30B-6A4095654D63}" destId="{7D7D1EC4-E3B8-4571-BAFE-2736D64D0606}" srcOrd="1" destOrd="0" parTransId="{45434718-FC0D-4F66-81E6-AB9173ADB6D2}" sibTransId="{AFD3A942-0758-4C62-87B3-5FED045EE304}"/>
    <dgm:cxn modelId="{CB416425-618B-4D1E-9B69-B7E8046DDBCE}" type="presOf" srcId="{7D7D1EC4-E3B8-4571-BAFE-2736D64D0606}" destId="{67EE5BE9-9806-4776-86BB-DE6C589C5F2F}" srcOrd="0" destOrd="0" presId="urn:microsoft.com/office/officeart/2005/8/layout/hList1"/>
    <dgm:cxn modelId="{F3302557-B49B-4E8F-AD04-916459695A88}" srcId="{078A40F8-EAAA-40B3-8391-2CDB54BAAD5F}" destId="{D7D93D51-344F-48A1-A2C8-7B1FE19DC481}" srcOrd="0" destOrd="0" parTransId="{182C53D2-113F-496B-8D14-A27CB3B7AF8C}" sibTransId="{89399D71-714C-4455-9A0F-C0D49AC8850C}"/>
    <dgm:cxn modelId="{9E1D5E74-C51F-4ADF-B238-C2DC96405126}" type="presOf" srcId="{34D7CFCA-A84B-4410-B115-FCFF99D9B652}" destId="{49947A0B-82B5-46B8-B046-8133C878CE87}" srcOrd="0" destOrd="0" presId="urn:microsoft.com/office/officeart/2005/8/layout/hList1"/>
    <dgm:cxn modelId="{5F8D2CE2-E1D7-40FD-9162-A19046CDF5D0}" srcId="{7D7D1EC4-E3B8-4571-BAFE-2736D64D0606}" destId="{7543853E-12AD-4432-A731-4E4F4A01CCFD}" srcOrd="1" destOrd="0" parTransId="{790383F7-A8CC-46F9-92B4-979C4F7963CB}" sibTransId="{BAEA65F9-540F-4F2F-9561-CCD9CA075B47}"/>
    <dgm:cxn modelId="{652D290C-FE97-498D-A356-7AD1B3C5DB69}" srcId="{A234A662-D1FC-48D8-A30B-6A4095654D63}" destId="{078A40F8-EAAA-40B3-8391-2CDB54BAAD5F}" srcOrd="0" destOrd="0" parTransId="{4C86D712-2BD0-4271-9241-64786A1D2AAF}" sibTransId="{D1426F2E-766D-4712-A5E0-E0473030516D}"/>
    <dgm:cxn modelId="{85FC5DEA-E302-4C96-9265-4D9BDF943838}" type="presOf" srcId="{ECE331EC-B5EF-4E92-88A2-DA835AA87723}" destId="{49947A0B-82B5-46B8-B046-8133C878CE87}" srcOrd="0" destOrd="2" presId="urn:microsoft.com/office/officeart/2005/8/layout/hList1"/>
    <dgm:cxn modelId="{478402A5-E701-4AC4-B927-BADCC3E0C4A4}" type="presOf" srcId="{D7D93D51-344F-48A1-A2C8-7B1FE19DC481}" destId="{CFD86127-33AA-4579-B7A2-F818391966BA}" srcOrd="0" destOrd="0" presId="urn:microsoft.com/office/officeart/2005/8/layout/hList1"/>
    <dgm:cxn modelId="{B8E40025-9B6F-4FD9-B89F-B02D09A8EC07}" type="presOf" srcId="{7543853E-12AD-4432-A731-4E4F4A01CCFD}" destId="{49947A0B-82B5-46B8-B046-8133C878CE87}" srcOrd="0" destOrd="1" presId="urn:microsoft.com/office/officeart/2005/8/layout/hList1"/>
    <dgm:cxn modelId="{E4DA677C-7A87-40D0-8BC9-F1112925A9C6}" type="presOf" srcId="{A234A662-D1FC-48D8-A30B-6A4095654D63}" destId="{E56D87D8-CA5C-488C-8DB0-690DA4790F30}" srcOrd="0" destOrd="0" presId="urn:microsoft.com/office/officeart/2005/8/layout/hList1"/>
    <dgm:cxn modelId="{3874C423-1E08-4BA3-B462-1EBE06CF94DE}" type="presParOf" srcId="{E56D87D8-CA5C-488C-8DB0-690DA4790F30}" destId="{9B679F2E-A43D-4ABC-B943-322FCFBBD0AD}" srcOrd="0" destOrd="0" presId="urn:microsoft.com/office/officeart/2005/8/layout/hList1"/>
    <dgm:cxn modelId="{19B7C5B0-FCBA-4D06-9387-6F4FC5CFE301}" type="presParOf" srcId="{9B679F2E-A43D-4ABC-B943-322FCFBBD0AD}" destId="{A6CCE33D-DAE8-4639-9831-C54A72F918EB}" srcOrd="0" destOrd="0" presId="urn:microsoft.com/office/officeart/2005/8/layout/hList1"/>
    <dgm:cxn modelId="{552D3BBE-714C-432A-8F2D-28D672DCCF60}" type="presParOf" srcId="{9B679F2E-A43D-4ABC-B943-322FCFBBD0AD}" destId="{CFD86127-33AA-4579-B7A2-F818391966BA}" srcOrd="1" destOrd="0" presId="urn:microsoft.com/office/officeart/2005/8/layout/hList1"/>
    <dgm:cxn modelId="{340BAB29-677F-4664-ABB9-E07F790C8ABF}" type="presParOf" srcId="{E56D87D8-CA5C-488C-8DB0-690DA4790F30}" destId="{E57385A4-3500-4348-8635-6C8BF0FA774E}" srcOrd="1" destOrd="0" presId="urn:microsoft.com/office/officeart/2005/8/layout/hList1"/>
    <dgm:cxn modelId="{B09959BB-51C4-45ED-B522-5063B0BD0D0A}" type="presParOf" srcId="{E56D87D8-CA5C-488C-8DB0-690DA4790F30}" destId="{CBD69D3C-3761-4E46-875E-5C5B7A525780}" srcOrd="2" destOrd="0" presId="urn:microsoft.com/office/officeart/2005/8/layout/hList1"/>
    <dgm:cxn modelId="{54CBC84F-2674-4731-857A-565589B900A8}" type="presParOf" srcId="{CBD69D3C-3761-4E46-875E-5C5B7A525780}" destId="{67EE5BE9-9806-4776-86BB-DE6C589C5F2F}" srcOrd="0" destOrd="0" presId="urn:microsoft.com/office/officeart/2005/8/layout/hList1"/>
    <dgm:cxn modelId="{5A03CC0E-34D7-455A-BFBE-B6A26C149498}" type="presParOf" srcId="{CBD69D3C-3761-4E46-875E-5C5B7A525780}" destId="{49947A0B-82B5-46B8-B046-8133C878CE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78B7CF-3D72-4688-995A-EB17225091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AEF68A6-F32F-4E45-8070-4A8172FFBC78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馮紐曼瓶頸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(von Neumann Bottleneck)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3C2DFA-0CB0-4124-A675-23E6FFFD3B26}" type="parTrans" cxnId="{0BD03E7E-D474-4DAD-A855-E24AA76FF800}">
      <dgm:prSet/>
      <dgm:spPr/>
      <dgm:t>
        <a:bodyPr/>
        <a:lstStyle/>
        <a:p>
          <a:endParaRPr lang="zh-TW" altLang="en-US"/>
        </a:p>
      </dgm:t>
    </dgm:pt>
    <dgm:pt modelId="{4831E5C7-9E27-4658-ABED-581AB646C101}" type="sibTrans" cxnId="{0BD03E7E-D474-4DAD-A855-E24AA76FF800}">
      <dgm:prSet/>
      <dgm:spPr/>
      <dgm:t>
        <a:bodyPr/>
        <a:lstStyle/>
        <a:p>
          <a:endParaRPr lang="zh-TW" altLang="en-US"/>
        </a:p>
      </dgm:t>
    </dgm:pt>
    <dgm:pt modelId="{B659ED45-4634-4E3E-A04C-28B4C3BC2896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不論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與記憶體的速度有多快，整個系統的速度終將受限於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匯流排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(bus)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的速度。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8244B0-E966-42F8-84B5-42E2E258AEFC}" type="parTrans" cxnId="{0BCD1B0E-E1FE-480C-A91C-CBE218D5F5FD}">
      <dgm:prSet/>
      <dgm:spPr/>
      <dgm:t>
        <a:bodyPr/>
        <a:lstStyle/>
        <a:p>
          <a:endParaRPr lang="zh-TW" altLang="en-US"/>
        </a:p>
      </dgm:t>
    </dgm:pt>
    <dgm:pt modelId="{5FC8F16A-8927-4FC4-99FE-3E892F73522A}" type="sibTrans" cxnId="{0BCD1B0E-E1FE-480C-A91C-CBE218D5F5FD}">
      <dgm:prSet/>
      <dgm:spPr/>
      <dgm:t>
        <a:bodyPr/>
        <a:lstStyle/>
        <a:p>
          <a:endParaRPr lang="zh-TW" altLang="en-US"/>
        </a:p>
      </dgm:t>
    </dgm:pt>
    <dgm:pt modelId="{7BEE925D-C513-4E37-909B-CD6A4B14B85C}" type="pres">
      <dgm:prSet presAssocID="{F478B7CF-3D72-4688-995A-EB17225091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C82B947-B68A-4D6C-9082-191640533908}" type="pres">
      <dgm:prSet presAssocID="{BAEF68A6-F32F-4E45-8070-4A8172FFBC78}" presName="parentLin" presStyleCnt="0"/>
      <dgm:spPr/>
    </dgm:pt>
    <dgm:pt modelId="{DC62A805-72CF-4A80-8EF7-00FB2D28016D}" type="pres">
      <dgm:prSet presAssocID="{BAEF68A6-F32F-4E45-8070-4A8172FFBC78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675E5597-260E-4CF1-B422-F300B3A3A0B1}" type="pres">
      <dgm:prSet presAssocID="{BAEF68A6-F32F-4E45-8070-4A8172FFBC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75CAC-4EA0-43BD-9937-BDEE9D3FFC45}" type="pres">
      <dgm:prSet presAssocID="{BAEF68A6-F32F-4E45-8070-4A8172FFBC78}" presName="negativeSpace" presStyleCnt="0"/>
      <dgm:spPr/>
    </dgm:pt>
    <dgm:pt modelId="{7A1A9875-B4E5-4134-A80B-A4A2B56BCEF3}" type="pres">
      <dgm:prSet presAssocID="{BAEF68A6-F32F-4E45-8070-4A8172FFBC7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BA8D45-5064-45F7-8930-F40943159A5C}" type="presOf" srcId="{B659ED45-4634-4E3E-A04C-28B4C3BC2896}" destId="{7A1A9875-B4E5-4134-A80B-A4A2B56BCEF3}" srcOrd="0" destOrd="0" presId="urn:microsoft.com/office/officeart/2005/8/layout/list1"/>
    <dgm:cxn modelId="{FF81A736-D5DF-4504-8E33-7E74C54B9A62}" type="presOf" srcId="{BAEF68A6-F32F-4E45-8070-4A8172FFBC78}" destId="{675E5597-260E-4CF1-B422-F300B3A3A0B1}" srcOrd="1" destOrd="0" presId="urn:microsoft.com/office/officeart/2005/8/layout/list1"/>
    <dgm:cxn modelId="{0BD03E7E-D474-4DAD-A855-E24AA76FF800}" srcId="{F478B7CF-3D72-4688-995A-EB1722509160}" destId="{BAEF68A6-F32F-4E45-8070-4A8172FFBC78}" srcOrd="0" destOrd="0" parTransId="{F33C2DFA-0CB0-4124-A675-23E6FFFD3B26}" sibTransId="{4831E5C7-9E27-4658-ABED-581AB646C101}"/>
    <dgm:cxn modelId="{0BCD1B0E-E1FE-480C-A91C-CBE218D5F5FD}" srcId="{BAEF68A6-F32F-4E45-8070-4A8172FFBC78}" destId="{B659ED45-4634-4E3E-A04C-28B4C3BC2896}" srcOrd="0" destOrd="0" parTransId="{BC8244B0-E966-42F8-84B5-42E2E258AEFC}" sibTransId="{5FC8F16A-8927-4FC4-99FE-3E892F73522A}"/>
    <dgm:cxn modelId="{87854CC3-8A38-4FC7-869B-2309124A67BC}" type="presOf" srcId="{F478B7CF-3D72-4688-995A-EB1722509160}" destId="{7BEE925D-C513-4E37-909B-CD6A4B14B85C}" srcOrd="0" destOrd="0" presId="urn:microsoft.com/office/officeart/2005/8/layout/list1"/>
    <dgm:cxn modelId="{6D02E433-E687-4F18-B2A4-9DCCA023F7E2}" type="presOf" srcId="{BAEF68A6-F32F-4E45-8070-4A8172FFBC78}" destId="{DC62A805-72CF-4A80-8EF7-00FB2D28016D}" srcOrd="0" destOrd="0" presId="urn:microsoft.com/office/officeart/2005/8/layout/list1"/>
    <dgm:cxn modelId="{BEF745DE-CB1F-4AB1-A578-5FAE86C812E0}" type="presParOf" srcId="{7BEE925D-C513-4E37-909B-CD6A4B14B85C}" destId="{EC82B947-B68A-4D6C-9082-191640533908}" srcOrd="0" destOrd="0" presId="urn:microsoft.com/office/officeart/2005/8/layout/list1"/>
    <dgm:cxn modelId="{EB4C0D05-9A20-475F-8508-CB15ECBE406C}" type="presParOf" srcId="{EC82B947-B68A-4D6C-9082-191640533908}" destId="{DC62A805-72CF-4A80-8EF7-00FB2D28016D}" srcOrd="0" destOrd="0" presId="urn:microsoft.com/office/officeart/2005/8/layout/list1"/>
    <dgm:cxn modelId="{86A569CD-43D5-445E-9E21-23D4CC68E94D}" type="presParOf" srcId="{EC82B947-B68A-4D6C-9082-191640533908}" destId="{675E5597-260E-4CF1-B422-F300B3A3A0B1}" srcOrd="1" destOrd="0" presId="urn:microsoft.com/office/officeart/2005/8/layout/list1"/>
    <dgm:cxn modelId="{7DDA521F-9225-4D65-8693-0C8D8B5133FE}" type="presParOf" srcId="{7BEE925D-C513-4E37-909B-CD6A4B14B85C}" destId="{81475CAC-4EA0-43BD-9937-BDEE9D3FFC45}" srcOrd="1" destOrd="0" presId="urn:microsoft.com/office/officeart/2005/8/layout/list1"/>
    <dgm:cxn modelId="{48E78ED8-ECD3-4727-B8BE-C42D94B8D2FC}" type="presParOf" srcId="{7BEE925D-C513-4E37-909B-CD6A4B14B85C}" destId="{7A1A9875-B4E5-4134-A80B-A4A2B56BCEF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B648FB-D31F-4814-8FB0-DA2AF6552D3B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6941DE3-39B9-47B6-9CC0-DF6B8C8E4AE4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記憶體類別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7A5E-53BB-42AE-9B78-C428A675776C}" type="parTrans" cxnId="{CB0134B0-5EAD-4909-9692-5B60D70DEC67}">
      <dgm:prSet/>
      <dgm:spPr/>
      <dgm:t>
        <a:bodyPr/>
        <a:lstStyle/>
        <a:p>
          <a:endParaRPr lang="zh-TW" altLang="en-US"/>
        </a:p>
      </dgm:t>
    </dgm:pt>
    <dgm:pt modelId="{AFEE9FA8-54EA-4F58-A64E-EA89F78F3350}" type="sibTrans" cxnId="{CB0134B0-5EAD-4909-9692-5B60D70DEC67}">
      <dgm:prSet/>
      <dgm:spPr/>
      <dgm:t>
        <a:bodyPr/>
        <a:lstStyle/>
        <a:p>
          <a:endParaRPr lang="zh-TW" altLang="en-US"/>
        </a:p>
      </dgm:t>
    </dgm:pt>
    <dgm:pt modelId="{14088CC8-7131-4F59-9E81-F5F5DA15F590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隨機存取記憶體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E6B439-0EAC-4DF5-9E95-11A7C1E7966D}" type="parTrans" cxnId="{D638DC00-06CA-4DB9-BBE6-07716B8E86A5}">
      <dgm:prSet/>
      <dgm:spPr/>
      <dgm:t>
        <a:bodyPr/>
        <a:lstStyle/>
        <a:p>
          <a:endParaRPr lang="zh-TW" altLang="en-US"/>
        </a:p>
      </dgm:t>
    </dgm:pt>
    <dgm:pt modelId="{DF232340-D95C-4AF3-99AE-3AC06F21C0BE}" type="sibTrans" cxnId="{D638DC00-06CA-4DB9-BBE6-07716B8E86A5}">
      <dgm:prSet/>
      <dgm:spPr/>
      <dgm:t>
        <a:bodyPr/>
        <a:lstStyle/>
        <a:p>
          <a:endParaRPr lang="zh-TW" altLang="en-US"/>
        </a:p>
      </dgm:t>
    </dgm:pt>
    <dgm:pt modelId="{3A7785EC-035B-489A-BF92-F4F34FF4DAE9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ROM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唯讀記憶體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D04EE8-17FD-4F4A-A43F-3800942A602A}" type="parTrans" cxnId="{EA1E749C-4441-412D-ACB7-439397509182}">
      <dgm:prSet/>
      <dgm:spPr/>
      <dgm:t>
        <a:bodyPr/>
        <a:lstStyle/>
        <a:p>
          <a:endParaRPr lang="zh-TW" altLang="en-US"/>
        </a:p>
      </dgm:t>
    </dgm:pt>
    <dgm:pt modelId="{0CE52B2A-5FF7-4895-962F-F7CF0A773E1E}" type="sibTrans" cxnId="{EA1E749C-4441-412D-ACB7-439397509182}">
      <dgm:prSet/>
      <dgm:spPr/>
      <dgm:t>
        <a:bodyPr/>
        <a:lstStyle/>
        <a:p>
          <a:endParaRPr lang="zh-TW" altLang="en-US"/>
        </a:p>
      </dgm:t>
    </dgm:pt>
    <dgm:pt modelId="{169B4480-8907-4905-AC52-0BB6BE4BACFE}" type="pres">
      <dgm:prSet presAssocID="{09B648FB-D31F-4814-8FB0-DA2AF6552D3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39EBDDF-7F6D-4846-A4D9-159170AC654C}" type="pres">
      <dgm:prSet presAssocID="{E6941DE3-39B9-47B6-9CC0-DF6B8C8E4AE4}" presName="compNode" presStyleCnt="0"/>
      <dgm:spPr/>
    </dgm:pt>
    <dgm:pt modelId="{020C396C-F921-404A-B206-6DD61C35EAAB}" type="pres">
      <dgm:prSet presAssocID="{E6941DE3-39B9-47B6-9CC0-DF6B8C8E4AE4}" presName="aNode" presStyleLbl="bgShp" presStyleIdx="0" presStyleCnt="1" custLinFactNeighborX="-6965"/>
      <dgm:spPr/>
      <dgm:t>
        <a:bodyPr/>
        <a:lstStyle/>
        <a:p>
          <a:endParaRPr lang="zh-TW" altLang="en-US"/>
        </a:p>
      </dgm:t>
    </dgm:pt>
    <dgm:pt modelId="{2E3BB4AE-19FE-415D-8E5D-4EC1064DADB6}" type="pres">
      <dgm:prSet presAssocID="{E6941DE3-39B9-47B6-9CC0-DF6B8C8E4AE4}" presName="textNode" presStyleLbl="bgShp" presStyleIdx="0" presStyleCnt="1"/>
      <dgm:spPr/>
      <dgm:t>
        <a:bodyPr/>
        <a:lstStyle/>
        <a:p>
          <a:endParaRPr lang="zh-TW" altLang="en-US"/>
        </a:p>
      </dgm:t>
    </dgm:pt>
    <dgm:pt modelId="{E326FBA1-0750-426B-8738-9BB13262A9DA}" type="pres">
      <dgm:prSet presAssocID="{E6941DE3-39B9-47B6-9CC0-DF6B8C8E4AE4}" presName="compChildNode" presStyleCnt="0"/>
      <dgm:spPr/>
    </dgm:pt>
    <dgm:pt modelId="{0D1F25F4-0137-4324-ADAA-58135D88C03C}" type="pres">
      <dgm:prSet presAssocID="{E6941DE3-39B9-47B6-9CC0-DF6B8C8E4AE4}" presName="theInnerList" presStyleCnt="0"/>
      <dgm:spPr/>
    </dgm:pt>
    <dgm:pt modelId="{A31E1885-FE13-4B93-9502-E4FB96BEF4D4}" type="pres">
      <dgm:prSet presAssocID="{14088CC8-7131-4F59-9E81-F5F5DA15F59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00CF89-7511-419A-9F7C-9FDF33FD6205}" type="pres">
      <dgm:prSet presAssocID="{14088CC8-7131-4F59-9E81-F5F5DA15F590}" presName="aSpace2" presStyleCnt="0"/>
      <dgm:spPr/>
    </dgm:pt>
    <dgm:pt modelId="{1FA54694-3969-4EA4-82CA-5125DC46A38A}" type="pres">
      <dgm:prSet presAssocID="{3A7785EC-035B-489A-BF92-F4F34FF4DAE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FB0726-A8CD-45DD-972F-DA4328F0CDFA}" type="presOf" srcId="{E6941DE3-39B9-47B6-9CC0-DF6B8C8E4AE4}" destId="{020C396C-F921-404A-B206-6DD61C35EAAB}" srcOrd="0" destOrd="0" presId="urn:microsoft.com/office/officeart/2005/8/layout/lProcess2"/>
    <dgm:cxn modelId="{6B67CCC5-B2C3-4047-84B6-86FBE379D2A7}" type="presOf" srcId="{14088CC8-7131-4F59-9E81-F5F5DA15F590}" destId="{A31E1885-FE13-4B93-9502-E4FB96BEF4D4}" srcOrd="0" destOrd="0" presId="urn:microsoft.com/office/officeart/2005/8/layout/lProcess2"/>
    <dgm:cxn modelId="{DA3E55B7-5B6F-4F06-935C-D9F75DCCAEB0}" type="presOf" srcId="{09B648FB-D31F-4814-8FB0-DA2AF6552D3B}" destId="{169B4480-8907-4905-AC52-0BB6BE4BACFE}" srcOrd="0" destOrd="0" presId="urn:microsoft.com/office/officeart/2005/8/layout/lProcess2"/>
    <dgm:cxn modelId="{EA1E749C-4441-412D-ACB7-439397509182}" srcId="{E6941DE3-39B9-47B6-9CC0-DF6B8C8E4AE4}" destId="{3A7785EC-035B-489A-BF92-F4F34FF4DAE9}" srcOrd="1" destOrd="0" parTransId="{70D04EE8-17FD-4F4A-A43F-3800942A602A}" sibTransId="{0CE52B2A-5FF7-4895-962F-F7CF0A773E1E}"/>
    <dgm:cxn modelId="{CD3DCE7A-ADC2-443D-B03E-39C3F424A4D4}" type="presOf" srcId="{E6941DE3-39B9-47B6-9CC0-DF6B8C8E4AE4}" destId="{2E3BB4AE-19FE-415D-8E5D-4EC1064DADB6}" srcOrd="1" destOrd="0" presId="urn:microsoft.com/office/officeart/2005/8/layout/lProcess2"/>
    <dgm:cxn modelId="{C738534F-A204-43E3-B413-315D0403ED86}" type="presOf" srcId="{3A7785EC-035B-489A-BF92-F4F34FF4DAE9}" destId="{1FA54694-3969-4EA4-82CA-5125DC46A38A}" srcOrd="0" destOrd="0" presId="urn:microsoft.com/office/officeart/2005/8/layout/lProcess2"/>
    <dgm:cxn modelId="{D638DC00-06CA-4DB9-BBE6-07716B8E86A5}" srcId="{E6941DE3-39B9-47B6-9CC0-DF6B8C8E4AE4}" destId="{14088CC8-7131-4F59-9E81-F5F5DA15F590}" srcOrd="0" destOrd="0" parTransId="{8AE6B439-0EAC-4DF5-9E95-11A7C1E7966D}" sibTransId="{DF232340-D95C-4AF3-99AE-3AC06F21C0BE}"/>
    <dgm:cxn modelId="{CB0134B0-5EAD-4909-9692-5B60D70DEC67}" srcId="{09B648FB-D31F-4814-8FB0-DA2AF6552D3B}" destId="{E6941DE3-39B9-47B6-9CC0-DF6B8C8E4AE4}" srcOrd="0" destOrd="0" parTransId="{19A67A5E-53BB-42AE-9B78-C428A675776C}" sibTransId="{AFEE9FA8-54EA-4F58-A64E-EA89F78F3350}"/>
    <dgm:cxn modelId="{C5ADB818-F29F-468B-90CD-80EBB9EC34C0}" type="presParOf" srcId="{169B4480-8907-4905-AC52-0BB6BE4BACFE}" destId="{239EBDDF-7F6D-4846-A4D9-159170AC654C}" srcOrd="0" destOrd="0" presId="urn:microsoft.com/office/officeart/2005/8/layout/lProcess2"/>
    <dgm:cxn modelId="{34D1CE17-A76D-44A3-BDE3-ACD758356A55}" type="presParOf" srcId="{239EBDDF-7F6D-4846-A4D9-159170AC654C}" destId="{020C396C-F921-404A-B206-6DD61C35EAAB}" srcOrd="0" destOrd="0" presId="urn:microsoft.com/office/officeart/2005/8/layout/lProcess2"/>
    <dgm:cxn modelId="{AED64DA8-584E-4735-B380-9171B8720C62}" type="presParOf" srcId="{239EBDDF-7F6D-4846-A4D9-159170AC654C}" destId="{2E3BB4AE-19FE-415D-8E5D-4EC1064DADB6}" srcOrd="1" destOrd="0" presId="urn:microsoft.com/office/officeart/2005/8/layout/lProcess2"/>
    <dgm:cxn modelId="{D730D1C1-CB2D-4D3F-8FE6-A5B15B89E6C5}" type="presParOf" srcId="{239EBDDF-7F6D-4846-A4D9-159170AC654C}" destId="{E326FBA1-0750-426B-8738-9BB13262A9DA}" srcOrd="2" destOrd="0" presId="urn:microsoft.com/office/officeart/2005/8/layout/lProcess2"/>
    <dgm:cxn modelId="{2B03B5CC-8788-445E-B477-E231F4F6E157}" type="presParOf" srcId="{E326FBA1-0750-426B-8738-9BB13262A9DA}" destId="{0D1F25F4-0137-4324-ADAA-58135D88C03C}" srcOrd="0" destOrd="0" presId="urn:microsoft.com/office/officeart/2005/8/layout/lProcess2"/>
    <dgm:cxn modelId="{E8909716-9871-49A7-82AA-D644031797C5}" type="presParOf" srcId="{0D1F25F4-0137-4324-ADAA-58135D88C03C}" destId="{A31E1885-FE13-4B93-9502-E4FB96BEF4D4}" srcOrd="0" destOrd="0" presId="urn:microsoft.com/office/officeart/2005/8/layout/lProcess2"/>
    <dgm:cxn modelId="{9BDEFDDA-4101-41EC-B79C-01F1E9F44358}" type="presParOf" srcId="{0D1F25F4-0137-4324-ADAA-58135D88C03C}" destId="{FB00CF89-7511-419A-9F7C-9FDF33FD6205}" srcOrd="1" destOrd="0" presId="urn:microsoft.com/office/officeart/2005/8/layout/lProcess2"/>
    <dgm:cxn modelId="{8F8EE326-EBD7-481E-AE6F-8F0C43836592}" type="presParOf" srcId="{0D1F25F4-0137-4324-ADAA-58135D88C03C}" destId="{1FA54694-3969-4EA4-82CA-5125DC46A38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B8EB3C-F4DD-40F9-A170-6F4EF218BF62}" type="doc">
      <dgm:prSet loTypeId="urn:microsoft.com/office/officeart/2008/layout/PictureStrip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358CE71-BC2A-4246-B1E9-9E723A58B327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53E74C-88E0-4BC2-86F9-9CAAB0A152E5}" type="parTrans" cxnId="{58758A0E-0560-409B-8F3E-242635173919}">
      <dgm:prSet/>
      <dgm:spPr/>
      <dgm:t>
        <a:bodyPr/>
        <a:lstStyle/>
        <a:p>
          <a:endParaRPr lang="zh-TW" altLang="en-US"/>
        </a:p>
      </dgm:t>
    </dgm:pt>
    <dgm:pt modelId="{E751D8FB-0C46-4FCA-8544-D841EF144964}" type="sibTrans" cxnId="{58758A0E-0560-409B-8F3E-242635173919}">
      <dgm:prSet/>
      <dgm:spPr/>
      <dgm:t>
        <a:bodyPr/>
        <a:lstStyle/>
        <a:p>
          <a:endParaRPr lang="zh-TW" altLang="en-US"/>
        </a:p>
      </dgm:t>
    </dgm:pt>
    <dgm:pt modelId="{21F99DE0-0A8E-4386-842C-87C60D50E7B4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SRAM 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靜態隨機存取記憶體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FB8D7C-44AC-41C4-808A-EC012A8E2657}" type="parTrans" cxnId="{F2512367-5786-4688-928C-6DC63501BE3F}">
      <dgm:prSet/>
      <dgm:spPr/>
      <dgm:t>
        <a:bodyPr/>
        <a:lstStyle/>
        <a:p>
          <a:endParaRPr lang="zh-TW" altLang="en-US"/>
        </a:p>
      </dgm:t>
    </dgm:pt>
    <dgm:pt modelId="{7B506386-9ED2-438E-9F48-5FCEB25A3974}" type="sibTrans" cxnId="{F2512367-5786-4688-928C-6DC63501BE3F}">
      <dgm:prSet/>
      <dgm:spPr/>
      <dgm:t>
        <a:bodyPr/>
        <a:lstStyle/>
        <a:p>
          <a:endParaRPr lang="zh-TW" altLang="en-US"/>
        </a:p>
      </dgm:t>
    </dgm:pt>
    <dgm:pt modelId="{C866E692-D561-4B12-94CE-0EC38FD99E6D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DRAM 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動態隨機存取記憶體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8996F4-43AC-4B2B-97B1-7AD2CF0B17F9}" type="parTrans" cxnId="{058EE082-C871-4D93-973D-8DCF110D8A2F}">
      <dgm:prSet/>
      <dgm:spPr/>
      <dgm:t>
        <a:bodyPr/>
        <a:lstStyle/>
        <a:p>
          <a:endParaRPr lang="zh-TW" altLang="en-US"/>
        </a:p>
      </dgm:t>
    </dgm:pt>
    <dgm:pt modelId="{1D551911-4D15-45A9-9674-1D2AD9330A39}" type="sibTrans" cxnId="{058EE082-C871-4D93-973D-8DCF110D8A2F}">
      <dgm:prSet/>
      <dgm:spPr/>
      <dgm:t>
        <a:bodyPr/>
        <a:lstStyle/>
        <a:p>
          <a:endParaRPr lang="zh-TW" altLang="en-US"/>
        </a:p>
      </dgm:t>
    </dgm:pt>
    <dgm:pt modelId="{E4DEE87F-77DE-44B1-9C37-4B4CE0776D3F}" type="pres">
      <dgm:prSet presAssocID="{93B8EB3C-F4DD-40F9-A170-6F4EF218BF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A541E9-17B5-4F45-8BCE-B016B7BEF61D}" type="pres">
      <dgm:prSet presAssocID="{A358CE71-BC2A-4246-B1E9-9E723A58B327}" presName="composite" presStyleCnt="0"/>
      <dgm:spPr/>
    </dgm:pt>
    <dgm:pt modelId="{1C0CD6F7-0D40-44A0-99B6-367D5F056AD7}" type="pres">
      <dgm:prSet presAssocID="{A358CE71-BC2A-4246-B1E9-9E723A58B327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EF61BD-B511-4C6B-B830-78092FB87F50}" type="pres">
      <dgm:prSet presAssocID="{A358CE71-BC2A-4246-B1E9-9E723A58B327}" presName="rect2" presStyleLbl="fgImgPlace1" presStyleIdx="0" presStyleCn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F2512367-5786-4688-928C-6DC63501BE3F}" srcId="{A358CE71-BC2A-4246-B1E9-9E723A58B327}" destId="{21F99DE0-0A8E-4386-842C-87C60D50E7B4}" srcOrd="0" destOrd="0" parTransId="{A7FB8D7C-44AC-41C4-808A-EC012A8E2657}" sibTransId="{7B506386-9ED2-438E-9F48-5FCEB25A3974}"/>
    <dgm:cxn modelId="{58758A0E-0560-409B-8F3E-242635173919}" srcId="{93B8EB3C-F4DD-40F9-A170-6F4EF218BF62}" destId="{A358CE71-BC2A-4246-B1E9-9E723A58B327}" srcOrd="0" destOrd="0" parTransId="{BD53E74C-88E0-4BC2-86F9-9CAAB0A152E5}" sibTransId="{E751D8FB-0C46-4FCA-8544-D841EF144964}"/>
    <dgm:cxn modelId="{B22E8BE3-1874-4F1A-A735-219C42DF185F}" type="presOf" srcId="{C866E692-D561-4B12-94CE-0EC38FD99E6D}" destId="{1C0CD6F7-0D40-44A0-99B6-367D5F056AD7}" srcOrd="0" destOrd="2" presId="urn:microsoft.com/office/officeart/2008/layout/PictureStrips"/>
    <dgm:cxn modelId="{946E4CF8-A3E6-4F5C-B57E-AFA8E72A2305}" type="presOf" srcId="{A358CE71-BC2A-4246-B1E9-9E723A58B327}" destId="{1C0CD6F7-0D40-44A0-99B6-367D5F056AD7}" srcOrd="0" destOrd="0" presId="urn:microsoft.com/office/officeart/2008/layout/PictureStrips"/>
    <dgm:cxn modelId="{C4A39CFD-09EC-4E43-9102-A9D58CF573CB}" type="presOf" srcId="{21F99DE0-0A8E-4386-842C-87C60D50E7B4}" destId="{1C0CD6F7-0D40-44A0-99B6-367D5F056AD7}" srcOrd="0" destOrd="1" presId="urn:microsoft.com/office/officeart/2008/layout/PictureStrips"/>
    <dgm:cxn modelId="{952882C5-0ADA-42AB-B48A-96C4BE997DA4}" type="presOf" srcId="{93B8EB3C-F4DD-40F9-A170-6F4EF218BF62}" destId="{E4DEE87F-77DE-44B1-9C37-4B4CE0776D3F}" srcOrd="0" destOrd="0" presId="urn:microsoft.com/office/officeart/2008/layout/PictureStrips"/>
    <dgm:cxn modelId="{058EE082-C871-4D93-973D-8DCF110D8A2F}" srcId="{A358CE71-BC2A-4246-B1E9-9E723A58B327}" destId="{C866E692-D561-4B12-94CE-0EC38FD99E6D}" srcOrd="1" destOrd="0" parTransId="{858996F4-43AC-4B2B-97B1-7AD2CF0B17F9}" sibTransId="{1D551911-4D15-45A9-9674-1D2AD9330A39}"/>
    <dgm:cxn modelId="{7F46D626-4313-4495-A0B9-4692EB855B21}" type="presParOf" srcId="{E4DEE87F-77DE-44B1-9C37-4B4CE0776D3F}" destId="{B7A541E9-17B5-4F45-8BCE-B016B7BEF61D}" srcOrd="0" destOrd="0" presId="urn:microsoft.com/office/officeart/2008/layout/PictureStrips"/>
    <dgm:cxn modelId="{C34DDDF7-EAB0-47E6-A588-ED688DC31ED4}" type="presParOf" srcId="{B7A541E9-17B5-4F45-8BCE-B016B7BEF61D}" destId="{1C0CD6F7-0D40-44A0-99B6-367D5F056AD7}" srcOrd="0" destOrd="0" presId="urn:microsoft.com/office/officeart/2008/layout/PictureStrips"/>
    <dgm:cxn modelId="{DFE7D809-6415-448A-9C29-CB45F7FB85AA}" type="presParOf" srcId="{B7A541E9-17B5-4F45-8BCE-B016B7BEF61D}" destId="{E9EF61BD-B511-4C6B-B830-78092FB87F5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5C2E08-2962-48EB-8054-EEDA2F437A2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424FDF-6511-4BCB-8C91-9942BC6EA6B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機械式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FABE1C-F985-4FF7-827E-00A1B3D5BABA}" type="parTrans" cxnId="{7EA4270C-2A17-415C-98EA-31ADE9CF74FA}">
      <dgm:prSet/>
      <dgm:spPr/>
      <dgm:t>
        <a:bodyPr/>
        <a:lstStyle/>
        <a:p>
          <a:endParaRPr lang="zh-TW" altLang="en-US"/>
        </a:p>
      </dgm:t>
    </dgm:pt>
    <dgm:pt modelId="{C8AA880B-B83D-4E1B-8F42-AA2955C37A40}" type="sibTrans" cxnId="{7EA4270C-2A17-415C-98EA-31ADE9CF74FA}">
      <dgm:prSet/>
      <dgm:spPr/>
      <dgm:t>
        <a:bodyPr/>
        <a:lstStyle/>
        <a:p>
          <a:endParaRPr lang="zh-TW" altLang="en-US"/>
        </a:p>
      </dgm:t>
    </dgm:pt>
    <dgm:pt modelId="{A974D7E5-8F1D-49BB-88FE-C8940D05A9B0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利用腹部滾球來帶動座標滾軸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。使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用久了，滾球容易有污垢，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須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擦拭滾球及滾軸上的汙垢，才可增加滑鼠靈敏度及使用壽命。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6A7A72-D09B-41E2-8D7D-1AAC8B970D4C}" type="parTrans" cxnId="{56876110-AAD8-4241-87B3-C31233B6CF7F}">
      <dgm:prSet/>
      <dgm:spPr/>
      <dgm:t>
        <a:bodyPr/>
        <a:lstStyle/>
        <a:p>
          <a:endParaRPr lang="zh-TW" altLang="en-US"/>
        </a:p>
      </dgm:t>
    </dgm:pt>
    <dgm:pt modelId="{BBE738E8-BD0A-4140-852D-BF8EDDCD29A9}" type="sibTrans" cxnId="{56876110-AAD8-4241-87B3-C31233B6CF7F}">
      <dgm:prSet/>
      <dgm:spPr/>
      <dgm:t>
        <a:bodyPr/>
        <a:lstStyle/>
        <a:p>
          <a:endParaRPr lang="zh-TW" altLang="en-US"/>
        </a:p>
      </dgm:t>
    </dgm:pt>
    <dgm:pt modelId="{82077BAE-A693-4394-981A-4CB320C8C9C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光學式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3096B0-664B-42B6-94FD-4F92D0389F41}" type="parTrans" cxnId="{A9B67AC1-7B8F-40FD-B198-E00C746C762E}">
      <dgm:prSet/>
      <dgm:spPr/>
      <dgm:t>
        <a:bodyPr/>
        <a:lstStyle/>
        <a:p>
          <a:endParaRPr lang="zh-TW" altLang="en-US"/>
        </a:p>
      </dgm:t>
    </dgm:pt>
    <dgm:pt modelId="{BB928A13-B06F-4F3A-8DE5-AB9561A07517}" type="sibTrans" cxnId="{A9B67AC1-7B8F-40FD-B198-E00C746C762E}">
      <dgm:prSet/>
      <dgm:spPr/>
      <dgm:t>
        <a:bodyPr/>
        <a:lstStyle/>
        <a:p>
          <a:endParaRPr lang="zh-TW" altLang="en-US"/>
        </a:p>
      </dgm:t>
    </dgm:pt>
    <dgm:pt modelId="{8621B640-D6D5-4A5D-8314-29CD6AB94604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利用腹部的發光體和感光器來感應滑鼠的座標位置。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FADDD-446A-44D6-B444-E6FF9EDF4E3A}" type="parTrans" cxnId="{82D1B6BC-2BF2-4BE1-B163-370C88DE31FD}">
      <dgm:prSet/>
      <dgm:spPr/>
      <dgm:t>
        <a:bodyPr/>
        <a:lstStyle/>
        <a:p>
          <a:endParaRPr lang="zh-TW" altLang="en-US"/>
        </a:p>
      </dgm:t>
    </dgm:pt>
    <dgm:pt modelId="{F418147C-0E19-44F2-8C49-33274B6AAAA7}" type="sibTrans" cxnId="{82D1B6BC-2BF2-4BE1-B163-370C88DE31FD}">
      <dgm:prSet/>
      <dgm:spPr/>
      <dgm:t>
        <a:bodyPr/>
        <a:lstStyle/>
        <a:p>
          <a:endParaRPr lang="zh-TW" altLang="en-US"/>
        </a:p>
      </dgm:t>
    </dgm:pt>
    <dgm:pt modelId="{8650459A-31FC-4153-AA3A-CDEDC5F44B34}" type="pres">
      <dgm:prSet presAssocID="{E75C2E08-2962-48EB-8054-EEDA2F437A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972E680-CB08-417E-8682-B5172AD726D8}" type="pres">
      <dgm:prSet presAssocID="{98424FDF-6511-4BCB-8C91-9942BC6EA6B3}" presName="linNode" presStyleCnt="0"/>
      <dgm:spPr/>
    </dgm:pt>
    <dgm:pt modelId="{D1C69289-301A-4E95-9B55-D124E11B41DA}" type="pres">
      <dgm:prSet presAssocID="{98424FDF-6511-4BCB-8C91-9942BC6EA6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CCDC2-2D00-40B7-92BD-99D078460249}" type="pres">
      <dgm:prSet presAssocID="{98424FDF-6511-4BCB-8C91-9942BC6EA6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84A493-43B2-4DB5-BE60-18CBBAF16F68}" type="pres">
      <dgm:prSet presAssocID="{C8AA880B-B83D-4E1B-8F42-AA2955C37A40}" presName="sp" presStyleCnt="0"/>
      <dgm:spPr/>
    </dgm:pt>
    <dgm:pt modelId="{67A2B10C-3776-45BC-828B-A00EB5AE7207}" type="pres">
      <dgm:prSet presAssocID="{82077BAE-A693-4394-981A-4CB320C8C9C3}" presName="linNode" presStyleCnt="0"/>
      <dgm:spPr/>
    </dgm:pt>
    <dgm:pt modelId="{42B2CDD9-65FA-4135-B1CE-2FAB4C3E804B}" type="pres">
      <dgm:prSet presAssocID="{82077BAE-A693-4394-981A-4CB320C8C9C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60798-9A21-4D04-8510-4420452189DB}" type="pres">
      <dgm:prSet presAssocID="{82077BAE-A693-4394-981A-4CB320C8C9C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FA6C2F-36F7-4D35-9D0D-A47725D29E18}" type="presOf" srcId="{A974D7E5-8F1D-49BB-88FE-C8940D05A9B0}" destId="{C38CCDC2-2D00-40B7-92BD-99D078460249}" srcOrd="0" destOrd="0" presId="urn:microsoft.com/office/officeart/2005/8/layout/vList5"/>
    <dgm:cxn modelId="{82D1B6BC-2BF2-4BE1-B163-370C88DE31FD}" srcId="{82077BAE-A693-4394-981A-4CB320C8C9C3}" destId="{8621B640-D6D5-4A5D-8314-29CD6AB94604}" srcOrd="0" destOrd="0" parTransId="{281FADDD-446A-44D6-B444-E6FF9EDF4E3A}" sibTransId="{F418147C-0E19-44F2-8C49-33274B6AAAA7}"/>
    <dgm:cxn modelId="{06CA752B-AF4C-4041-AD5E-80637A29D8E2}" type="presOf" srcId="{98424FDF-6511-4BCB-8C91-9942BC6EA6B3}" destId="{D1C69289-301A-4E95-9B55-D124E11B41DA}" srcOrd="0" destOrd="0" presId="urn:microsoft.com/office/officeart/2005/8/layout/vList5"/>
    <dgm:cxn modelId="{7EA4270C-2A17-415C-98EA-31ADE9CF74FA}" srcId="{E75C2E08-2962-48EB-8054-EEDA2F437A2B}" destId="{98424FDF-6511-4BCB-8C91-9942BC6EA6B3}" srcOrd="0" destOrd="0" parTransId="{4CFABE1C-F985-4FF7-827E-00A1B3D5BABA}" sibTransId="{C8AA880B-B83D-4E1B-8F42-AA2955C37A40}"/>
    <dgm:cxn modelId="{A9B67AC1-7B8F-40FD-B198-E00C746C762E}" srcId="{E75C2E08-2962-48EB-8054-EEDA2F437A2B}" destId="{82077BAE-A693-4394-981A-4CB320C8C9C3}" srcOrd="1" destOrd="0" parTransId="{CA3096B0-664B-42B6-94FD-4F92D0389F41}" sibTransId="{BB928A13-B06F-4F3A-8DE5-AB9561A07517}"/>
    <dgm:cxn modelId="{424DDDA0-7772-474D-92E9-6B2FE6B34B8F}" type="presOf" srcId="{82077BAE-A693-4394-981A-4CB320C8C9C3}" destId="{42B2CDD9-65FA-4135-B1CE-2FAB4C3E804B}" srcOrd="0" destOrd="0" presId="urn:microsoft.com/office/officeart/2005/8/layout/vList5"/>
    <dgm:cxn modelId="{56876110-AAD8-4241-87B3-C31233B6CF7F}" srcId="{98424FDF-6511-4BCB-8C91-9942BC6EA6B3}" destId="{A974D7E5-8F1D-49BB-88FE-C8940D05A9B0}" srcOrd="0" destOrd="0" parTransId="{EC6A7A72-D09B-41E2-8D7D-1AAC8B970D4C}" sibTransId="{BBE738E8-BD0A-4140-852D-BF8EDDCD29A9}"/>
    <dgm:cxn modelId="{CE074F82-08CF-43F6-B68F-573ED904D01A}" type="presOf" srcId="{8621B640-D6D5-4A5D-8314-29CD6AB94604}" destId="{1C760798-9A21-4D04-8510-4420452189DB}" srcOrd="0" destOrd="0" presId="urn:microsoft.com/office/officeart/2005/8/layout/vList5"/>
    <dgm:cxn modelId="{90347E1B-9D75-4298-9F1D-3020FF8D179B}" type="presOf" srcId="{E75C2E08-2962-48EB-8054-EEDA2F437A2B}" destId="{8650459A-31FC-4153-AA3A-CDEDC5F44B34}" srcOrd="0" destOrd="0" presId="urn:microsoft.com/office/officeart/2005/8/layout/vList5"/>
    <dgm:cxn modelId="{5D3A9FD3-59A6-4C0B-803B-36C8CB3140ED}" type="presParOf" srcId="{8650459A-31FC-4153-AA3A-CDEDC5F44B34}" destId="{8972E680-CB08-417E-8682-B5172AD726D8}" srcOrd="0" destOrd="0" presId="urn:microsoft.com/office/officeart/2005/8/layout/vList5"/>
    <dgm:cxn modelId="{85FEB6E9-8787-4C71-A312-AF22895C4114}" type="presParOf" srcId="{8972E680-CB08-417E-8682-B5172AD726D8}" destId="{D1C69289-301A-4E95-9B55-D124E11B41DA}" srcOrd="0" destOrd="0" presId="urn:microsoft.com/office/officeart/2005/8/layout/vList5"/>
    <dgm:cxn modelId="{58605CEF-4ADA-4DD1-8A7E-61DE00A7D878}" type="presParOf" srcId="{8972E680-CB08-417E-8682-B5172AD726D8}" destId="{C38CCDC2-2D00-40B7-92BD-99D078460249}" srcOrd="1" destOrd="0" presId="urn:microsoft.com/office/officeart/2005/8/layout/vList5"/>
    <dgm:cxn modelId="{F4412EB6-70A9-417C-A9C0-E7F335E95A95}" type="presParOf" srcId="{8650459A-31FC-4153-AA3A-CDEDC5F44B34}" destId="{8E84A493-43B2-4DB5-BE60-18CBBAF16F68}" srcOrd="1" destOrd="0" presId="urn:microsoft.com/office/officeart/2005/8/layout/vList5"/>
    <dgm:cxn modelId="{F803D945-2057-4A51-B692-EF9CE6E12E90}" type="presParOf" srcId="{8650459A-31FC-4153-AA3A-CDEDC5F44B34}" destId="{67A2B10C-3776-45BC-828B-A00EB5AE7207}" srcOrd="2" destOrd="0" presId="urn:microsoft.com/office/officeart/2005/8/layout/vList5"/>
    <dgm:cxn modelId="{56742DA9-DE2D-4064-BFFC-B0052D0F8D3B}" type="presParOf" srcId="{67A2B10C-3776-45BC-828B-A00EB5AE7207}" destId="{42B2CDD9-65FA-4135-B1CE-2FAB4C3E804B}" srcOrd="0" destOrd="0" presId="urn:microsoft.com/office/officeart/2005/8/layout/vList5"/>
    <dgm:cxn modelId="{95FA21C4-B0E7-4016-8C72-F9FCAB4EF948}" type="presParOf" srcId="{67A2B10C-3776-45BC-828B-A00EB5AE7207}" destId="{1C760798-9A21-4D04-8510-4420452189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CD8E69-7AF5-42E5-82CF-E45E50C4671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D0D53A2-07A0-4BA4-9F5F-0B861AF00094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掌上型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35CD4C-8B7A-4D0F-BDAB-0B58C6292C4D}" type="parTrans" cxnId="{D352EA67-0A9D-46AC-A707-A66CE40513D1}">
      <dgm:prSet/>
      <dgm:spPr/>
      <dgm:t>
        <a:bodyPr/>
        <a:lstStyle/>
        <a:p>
          <a:endParaRPr lang="zh-TW" altLang="en-US"/>
        </a:p>
      </dgm:t>
    </dgm:pt>
    <dgm:pt modelId="{EC5B103E-90EA-43F1-AE40-A6F853E233B6}" type="sibTrans" cxnId="{D352EA67-0A9D-46AC-A707-A66CE40513D1}">
      <dgm:prSet/>
      <dgm:spPr/>
      <dgm:t>
        <a:bodyPr/>
        <a:lstStyle/>
        <a:p>
          <a:endParaRPr lang="zh-TW" altLang="en-US"/>
        </a:p>
      </dgm:t>
    </dgm:pt>
    <dgm:pt modelId="{E9962ADF-DC24-49B1-9A87-99945C3B59D3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7CDAF3-DB5F-4C68-8BF1-8E89E43A921C}" type="parTrans" cxnId="{BA831B9B-41FB-48CC-AFE2-246DA29F042B}">
      <dgm:prSet/>
      <dgm:spPr/>
      <dgm:t>
        <a:bodyPr/>
        <a:lstStyle/>
        <a:p>
          <a:endParaRPr lang="zh-TW" altLang="en-US"/>
        </a:p>
      </dgm:t>
    </dgm:pt>
    <dgm:pt modelId="{CE7DB9F3-0B92-44D9-AEBD-8115E4E423B0}" type="sibTrans" cxnId="{BA831B9B-41FB-48CC-AFE2-246DA29F042B}">
      <dgm:prSet/>
      <dgm:spPr/>
      <dgm:t>
        <a:bodyPr/>
        <a:lstStyle/>
        <a:p>
          <a:endParaRPr lang="zh-TW" altLang="en-US"/>
        </a:p>
      </dgm:t>
    </dgm:pt>
    <dgm:pt modelId="{089E4F67-5340-4C4F-9434-5C8F4C0008E9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饋紙式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8384C4-11EA-4C1E-BF3D-B409A4BA9CC4}" type="parTrans" cxnId="{CBC6A444-3E4C-463F-9B1D-C69ACFB55831}">
      <dgm:prSet/>
      <dgm:spPr/>
      <dgm:t>
        <a:bodyPr/>
        <a:lstStyle/>
        <a:p>
          <a:endParaRPr lang="zh-TW" altLang="en-US"/>
        </a:p>
      </dgm:t>
    </dgm:pt>
    <dgm:pt modelId="{78D25D97-E7B1-4F51-B417-F2885121F914}" type="sibTrans" cxnId="{CBC6A444-3E4C-463F-9B1D-C69ACFB55831}">
      <dgm:prSet/>
      <dgm:spPr/>
      <dgm:t>
        <a:bodyPr/>
        <a:lstStyle/>
        <a:p>
          <a:endParaRPr lang="zh-TW" altLang="en-US"/>
        </a:p>
      </dgm:t>
    </dgm:pt>
    <dgm:pt modelId="{4C2FED0F-EDA0-4EDE-82A4-68CE3ED42385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滾筒式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5DCAE8-305B-49FA-AD31-99C3F2CB68B6}" type="parTrans" cxnId="{6BD99FF2-6A00-41E6-92C5-8B4577F84952}">
      <dgm:prSet/>
      <dgm:spPr/>
      <dgm:t>
        <a:bodyPr/>
        <a:lstStyle/>
        <a:p>
          <a:endParaRPr lang="zh-TW" altLang="en-US"/>
        </a:p>
      </dgm:t>
    </dgm:pt>
    <dgm:pt modelId="{D1A3393C-E475-4D5B-861B-EC047E59C660}" type="sibTrans" cxnId="{6BD99FF2-6A00-41E6-92C5-8B4577F84952}">
      <dgm:prSet/>
      <dgm:spPr/>
      <dgm:t>
        <a:bodyPr/>
        <a:lstStyle/>
        <a:p>
          <a:endParaRPr lang="zh-TW" altLang="en-US"/>
        </a:p>
      </dgm:t>
    </dgm:pt>
    <dgm:pt modelId="{70A5881A-90E0-4A94-813C-252858AF476E}" type="pres">
      <dgm:prSet presAssocID="{D3CD8E69-7AF5-42E5-82CF-E45E50C467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0A4627E-6D1E-4B3C-8A5E-303DF7A4E487}" type="pres">
      <dgm:prSet presAssocID="{5D0D53A2-07A0-4BA4-9F5F-0B861AF00094}" presName="root" presStyleCnt="0"/>
      <dgm:spPr/>
    </dgm:pt>
    <dgm:pt modelId="{EE7F96B4-1242-4229-838A-38C3C4634BBC}" type="pres">
      <dgm:prSet presAssocID="{5D0D53A2-07A0-4BA4-9F5F-0B861AF00094}" presName="rootComposite" presStyleCnt="0"/>
      <dgm:spPr/>
    </dgm:pt>
    <dgm:pt modelId="{FB33E0A8-324E-4B30-8B91-77FC6F580B2F}" type="pres">
      <dgm:prSet presAssocID="{5D0D53A2-07A0-4BA4-9F5F-0B861AF00094}" presName="rootText" presStyleLbl="node1" presStyleIdx="0" presStyleCnt="4" custScaleY="123579"/>
      <dgm:spPr/>
      <dgm:t>
        <a:bodyPr/>
        <a:lstStyle/>
        <a:p>
          <a:endParaRPr lang="zh-TW" altLang="en-US"/>
        </a:p>
      </dgm:t>
    </dgm:pt>
    <dgm:pt modelId="{98D64BD2-DF29-41FD-9B1A-2C3EF52D0A0E}" type="pres">
      <dgm:prSet presAssocID="{5D0D53A2-07A0-4BA4-9F5F-0B861AF00094}" presName="rootConnector" presStyleLbl="node1" presStyleIdx="0" presStyleCnt="4"/>
      <dgm:spPr/>
      <dgm:t>
        <a:bodyPr/>
        <a:lstStyle/>
        <a:p>
          <a:endParaRPr lang="zh-TW" altLang="en-US"/>
        </a:p>
      </dgm:t>
    </dgm:pt>
    <dgm:pt modelId="{BBE322A8-B9D1-426D-BEAE-CFF02CC01B0E}" type="pres">
      <dgm:prSet presAssocID="{5D0D53A2-07A0-4BA4-9F5F-0B861AF00094}" presName="childShape" presStyleCnt="0"/>
      <dgm:spPr/>
    </dgm:pt>
    <dgm:pt modelId="{F8C2DBBA-91B9-4BBD-A814-B348137EA863}" type="pres">
      <dgm:prSet presAssocID="{E9962ADF-DC24-49B1-9A87-99945C3B59D3}" presName="root" presStyleCnt="0"/>
      <dgm:spPr/>
    </dgm:pt>
    <dgm:pt modelId="{6CFF8D6C-8472-4490-8A52-64E526CA89A7}" type="pres">
      <dgm:prSet presAssocID="{E9962ADF-DC24-49B1-9A87-99945C3B59D3}" presName="rootComposite" presStyleCnt="0"/>
      <dgm:spPr/>
    </dgm:pt>
    <dgm:pt modelId="{D5C3F5E6-0F2E-486B-BD5A-78EF3D7CC524}" type="pres">
      <dgm:prSet presAssocID="{E9962ADF-DC24-49B1-9A87-99945C3B59D3}" presName="rootText" presStyleLbl="node1" presStyleIdx="1" presStyleCnt="4" custScaleY="123579"/>
      <dgm:spPr/>
      <dgm:t>
        <a:bodyPr/>
        <a:lstStyle/>
        <a:p>
          <a:endParaRPr lang="zh-TW" altLang="en-US"/>
        </a:p>
      </dgm:t>
    </dgm:pt>
    <dgm:pt modelId="{64C5F7CC-6113-4C3A-AABC-6E3E6017BDC4}" type="pres">
      <dgm:prSet presAssocID="{E9962ADF-DC24-49B1-9A87-99945C3B59D3}" presName="rootConnector" presStyleLbl="node1" presStyleIdx="1" presStyleCnt="4"/>
      <dgm:spPr/>
      <dgm:t>
        <a:bodyPr/>
        <a:lstStyle/>
        <a:p>
          <a:endParaRPr lang="zh-TW" altLang="en-US"/>
        </a:p>
      </dgm:t>
    </dgm:pt>
    <dgm:pt modelId="{90C5706C-7554-4F57-98E5-91A09EDB006F}" type="pres">
      <dgm:prSet presAssocID="{E9962ADF-DC24-49B1-9A87-99945C3B59D3}" presName="childShape" presStyleCnt="0"/>
      <dgm:spPr/>
    </dgm:pt>
    <dgm:pt modelId="{51B7F43E-0097-46F6-BFFC-F01A528EA3F8}" type="pres">
      <dgm:prSet presAssocID="{089E4F67-5340-4C4F-9434-5C8F4C0008E9}" presName="root" presStyleCnt="0"/>
      <dgm:spPr/>
    </dgm:pt>
    <dgm:pt modelId="{A647272B-82DC-4124-9B58-4092E834F02B}" type="pres">
      <dgm:prSet presAssocID="{089E4F67-5340-4C4F-9434-5C8F4C0008E9}" presName="rootComposite" presStyleCnt="0"/>
      <dgm:spPr/>
    </dgm:pt>
    <dgm:pt modelId="{9E960E86-B3FE-4D11-896A-7DFC0B40F36D}" type="pres">
      <dgm:prSet presAssocID="{089E4F67-5340-4C4F-9434-5C8F4C0008E9}" presName="rootText" presStyleLbl="node1" presStyleIdx="2" presStyleCnt="4" custScaleY="123579"/>
      <dgm:spPr/>
      <dgm:t>
        <a:bodyPr/>
        <a:lstStyle/>
        <a:p>
          <a:endParaRPr lang="zh-TW" altLang="en-US"/>
        </a:p>
      </dgm:t>
    </dgm:pt>
    <dgm:pt modelId="{3C30BA68-5574-4E65-B817-88B3BA34FBD4}" type="pres">
      <dgm:prSet presAssocID="{089E4F67-5340-4C4F-9434-5C8F4C0008E9}" presName="rootConnector" presStyleLbl="node1" presStyleIdx="2" presStyleCnt="4"/>
      <dgm:spPr/>
      <dgm:t>
        <a:bodyPr/>
        <a:lstStyle/>
        <a:p>
          <a:endParaRPr lang="zh-TW" altLang="en-US"/>
        </a:p>
      </dgm:t>
    </dgm:pt>
    <dgm:pt modelId="{434366CD-4F95-4DD1-9CF0-BF9707EE2A03}" type="pres">
      <dgm:prSet presAssocID="{089E4F67-5340-4C4F-9434-5C8F4C0008E9}" presName="childShape" presStyleCnt="0"/>
      <dgm:spPr/>
    </dgm:pt>
    <dgm:pt modelId="{ACF2AB84-2757-4F93-8500-9AD55D3F76ED}" type="pres">
      <dgm:prSet presAssocID="{4C2FED0F-EDA0-4EDE-82A4-68CE3ED42385}" presName="root" presStyleCnt="0"/>
      <dgm:spPr/>
    </dgm:pt>
    <dgm:pt modelId="{FDF817EF-EDD1-4576-A2AC-ED1635036DD7}" type="pres">
      <dgm:prSet presAssocID="{4C2FED0F-EDA0-4EDE-82A4-68CE3ED42385}" presName="rootComposite" presStyleCnt="0"/>
      <dgm:spPr/>
    </dgm:pt>
    <dgm:pt modelId="{90138AC1-679B-4AF6-B8E4-217EE8C5119E}" type="pres">
      <dgm:prSet presAssocID="{4C2FED0F-EDA0-4EDE-82A4-68CE3ED42385}" presName="rootText" presStyleLbl="node1" presStyleIdx="3" presStyleCnt="4" custScaleY="123579"/>
      <dgm:spPr/>
      <dgm:t>
        <a:bodyPr/>
        <a:lstStyle/>
        <a:p>
          <a:endParaRPr lang="zh-TW" altLang="en-US"/>
        </a:p>
      </dgm:t>
    </dgm:pt>
    <dgm:pt modelId="{06269630-99D0-4415-9088-DACA09D2B420}" type="pres">
      <dgm:prSet presAssocID="{4C2FED0F-EDA0-4EDE-82A4-68CE3ED42385}" presName="rootConnector" presStyleLbl="node1" presStyleIdx="3" presStyleCnt="4"/>
      <dgm:spPr/>
      <dgm:t>
        <a:bodyPr/>
        <a:lstStyle/>
        <a:p>
          <a:endParaRPr lang="zh-TW" altLang="en-US"/>
        </a:p>
      </dgm:t>
    </dgm:pt>
    <dgm:pt modelId="{67201124-9863-4F4B-8B78-447EFE417866}" type="pres">
      <dgm:prSet presAssocID="{4C2FED0F-EDA0-4EDE-82A4-68CE3ED42385}" presName="childShape" presStyleCnt="0"/>
      <dgm:spPr/>
    </dgm:pt>
  </dgm:ptLst>
  <dgm:cxnLst>
    <dgm:cxn modelId="{D866F631-1CE6-4350-9CE8-57F8FBFDA9A6}" type="presOf" srcId="{089E4F67-5340-4C4F-9434-5C8F4C0008E9}" destId="{3C30BA68-5574-4E65-B817-88B3BA34FBD4}" srcOrd="1" destOrd="0" presId="urn:microsoft.com/office/officeart/2005/8/layout/hierarchy3"/>
    <dgm:cxn modelId="{F1BF1732-6417-4381-8326-9DD6FE3638F7}" type="presOf" srcId="{4C2FED0F-EDA0-4EDE-82A4-68CE3ED42385}" destId="{06269630-99D0-4415-9088-DACA09D2B420}" srcOrd="1" destOrd="0" presId="urn:microsoft.com/office/officeart/2005/8/layout/hierarchy3"/>
    <dgm:cxn modelId="{BA2321FF-AA23-401D-951E-E2200DC244BB}" type="presOf" srcId="{5D0D53A2-07A0-4BA4-9F5F-0B861AF00094}" destId="{FB33E0A8-324E-4B30-8B91-77FC6F580B2F}" srcOrd="0" destOrd="0" presId="urn:microsoft.com/office/officeart/2005/8/layout/hierarchy3"/>
    <dgm:cxn modelId="{2FEE5246-5C8F-4D67-9A27-EF0BEE362F50}" type="presOf" srcId="{D3CD8E69-7AF5-42E5-82CF-E45E50C46711}" destId="{70A5881A-90E0-4A94-813C-252858AF476E}" srcOrd="0" destOrd="0" presId="urn:microsoft.com/office/officeart/2005/8/layout/hierarchy3"/>
    <dgm:cxn modelId="{68E31F59-B6B9-4101-9683-D81C9F68E1CC}" type="presOf" srcId="{E9962ADF-DC24-49B1-9A87-99945C3B59D3}" destId="{D5C3F5E6-0F2E-486B-BD5A-78EF3D7CC524}" srcOrd="0" destOrd="0" presId="urn:microsoft.com/office/officeart/2005/8/layout/hierarchy3"/>
    <dgm:cxn modelId="{6BD99FF2-6A00-41E6-92C5-8B4577F84952}" srcId="{D3CD8E69-7AF5-42E5-82CF-E45E50C46711}" destId="{4C2FED0F-EDA0-4EDE-82A4-68CE3ED42385}" srcOrd="3" destOrd="0" parTransId="{695DCAE8-305B-49FA-AD31-99C3F2CB68B6}" sibTransId="{D1A3393C-E475-4D5B-861B-EC047E59C660}"/>
    <dgm:cxn modelId="{484883BD-DABE-4503-994F-51B64AC2CCAA}" type="presOf" srcId="{5D0D53A2-07A0-4BA4-9F5F-0B861AF00094}" destId="{98D64BD2-DF29-41FD-9B1A-2C3EF52D0A0E}" srcOrd="1" destOrd="0" presId="urn:microsoft.com/office/officeart/2005/8/layout/hierarchy3"/>
    <dgm:cxn modelId="{CBC6A444-3E4C-463F-9B1D-C69ACFB55831}" srcId="{D3CD8E69-7AF5-42E5-82CF-E45E50C46711}" destId="{089E4F67-5340-4C4F-9434-5C8F4C0008E9}" srcOrd="2" destOrd="0" parTransId="{828384C4-11EA-4C1E-BF3D-B409A4BA9CC4}" sibTransId="{78D25D97-E7B1-4F51-B417-F2885121F914}"/>
    <dgm:cxn modelId="{683C35FF-4494-48AB-B2FA-BE7DA29F4657}" type="presOf" srcId="{089E4F67-5340-4C4F-9434-5C8F4C0008E9}" destId="{9E960E86-B3FE-4D11-896A-7DFC0B40F36D}" srcOrd="0" destOrd="0" presId="urn:microsoft.com/office/officeart/2005/8/layout/hierarchy3"/>
    <dgm:cxn modelId="{2ACD18C6-5A2F-438C-8B28-D27CC91452A6}" type="presOf" srcId="{4C2FED0F-EDA0-4EDE-82A4-68CE3ED42385}" destId="{90138AC1-679B-4AF6-B8E4-217EE8C5119E}" srcOrd="0" destOrd="0" presId="urn:microsoft.com/office/officeart/2005/8/layout/hierarchy3"/>
    <dgm:cxn modelId="{04EF7F8A-757F-4ADB-AFA9-EFAC4BAAF697}" type="presOf" srcId="{E9962ADF-DC24-49B1-9A87-99945C3B59D3}" destId="{64C5F7CC-6113-4C3A-AABC-6E3E6017BDC4}" srcOrd="1" destOrd="0" presId="urn:microsoft.com/office/officeart/2005/8/layout/hierarchy3"/>
    <dgm:cxn modelId="{D352EA67-0A9D-46AC-A707-A66CE40513D1}" srcId="{D3CD8E69-7AF5-42E5-82CF-E45E50C46711}" destId="{5D0D53A2-07A0-4BA4-9F5F-0B861AF00094}" srcOrd="0" destOrd="0" parTransId="{EA35CD4C-8B7A-4D0F-BDAB-0B58C6292C4D}" sibTransId="{EC5B103E-90EA-43F1-AE40-A6F853E233B6}"/>
    <dgm:cxn modelId="{BA831B9B-41FB-48CC-AFE2-246DA29F042B}" srcId="{D3CD8E69-7AF5-42E5-82CF-E45E50C46711}" destId="{E9962ADF-DC24-49B1-9A87-99945C3B59D3}" srcOrd="1" destOrd="0" parTransId="{F67CDAF3-DB5F-4C68-8BF1-8E89E43A921C}" sibTransId="{CE7DB9F3-0B92-44D9-AEBD-8115E4E423B0}"/>
    <dgm:cxn modelId="{70E12428-7F68-45B9-82CB-5142B9248826}" type="presParOf" srcId="{70A5881A-90E0-4A94-813C-252858AF476E}" destId="{A0A4627E-6D1E-4B3C-8A5E-303DF7A4E487}" srcOrd="0" destOrd="0" presId="urn:microsoft.com/office/officeart/2005/8/layout/hierarchy3"/>
    <dgm:cxn modelId="{A7B80A07-28D5-4D35-AECE-CE8B272BB8CB}" type="presParOf" srcId="{A0A4627E-6D1E-4B3C-8A5E-303DF7A4E487}" destId="{EE7F96B4-1242-4229-838A-38C3C4634BBC}" srcOrd="0" destOrd="0" presId="urn:microsoft.com/office/officeart/2005/8/layout/hierarchy3"/>
    <dgm:cxn modelId="{AC7BBC6A-3D49-41C0-BE90-056570779B46}" type="presParOf" srcId="{EE7F96B4-1242-4229-838A-38C3C4634BBC}" destId="{FB33E0A8-324E-4B30-8B91-77FC6F580B2F}" srcOrd="0" destOrd="0" presId="urn:microsoft.com/office/officeart/2005/8/layout/hierarchy3"/>
    <dgm:cxn modelId="{9D285B23-FBE3-4D02-92DB-FBE827C5C950}" type="presParOf" srcId="{EE7F96B4-1242-4229-838A-38C3C4634BBC}" destId="{98D64BD2-DF29-41FD-9B1A-2C3EF52D0A0E}" srcOrd="1" destOrd="0" presId="urn:microsoft.com/office/officeart/2005/8/layout/hierarchy3"/>
    <dgm:cxn modelId="{C5BE608C-F761-4F2C-9B1B-F6F4936C22F4}" type="presParOf" srcId="{A0A4627E-6D1E-4B3C-8A5E-303DF7A4E487}" destId="{BBE322A8-B9D1-426D-BEAE-CFF02CC01B0E}" srcOrd="1" destOrd="0" presId="urn:microsoft.com/office/officeart/2005/8/layout/hierarchy3"/>
    <dgm:cxn modelId="{64CAB689-FE37-4246-9184-521FF0C3626F}" type="presParOf" srcId="{70A5881A-90E0-4A94-813C-252858AF476E}" destId="{F8C2DBBA-91B9-4BBD-A814-B348137EA863}" srcOrd="1" destOrd="0" presId="urn:microsoft.com/office/officeart/2005/8/layout/hierarchy3"/>
    <dgm:cxn modelId="{28A4BE2B-4D43-490C-A2C2-311E68077EB1}" type="presParOf" srcId="{F8C2DBBA-91B9-4BBD-A814-B348137EA863}" destId="{6CFF8D6C-8472-4490-8A52-64E526CA89A7}" srcOrd="0" destOrd="0" presId="urn:microsoft.com/office/officeart/2005/8/layout/hierarchy3"/>
    <dgm:cxn modelId="{B8FACD0C-1ACE-4011-ADE3-DA7E30F4D642}" type="presParOf" srcId="{6CFF8D6C-8472-4490-8A52-64E526CA89A7}" destId="{D5C3F5E6-0F2E-486B-BD5A-78EF3D7CC524}" srcOrd="0" destOrd="0" presId="urn:microsoft.com/office/officeart/2005/8/layout/hierarchy3"/>
    <dgm:cxn modelId="{AE78AB26-3461-409D-AE00-7963A2B66189}" type="presParOf" srcId="{6CFF8D6C-8472-4490-8A52-64E526CA89A7}" destId="{64C5F7CC-6113-4C3A-AABC-6E3E6017BDC4}" srcOrd="1" destOrd="0" presId="urn:microsoft.com/office/officeart/2005/8/layout/hierarchy3"/>
    <dgm:cxn modelId="{EF00706A-443C-440F-9D3A-4AA20B1A073D}" type="presParOf" srcId="{F8C2DBBA-91B9-4BBD-A814-B348137EA863}" destId="{90C5706C-7554-4F57-98E5-91A09EDB006F}" srcOrd="1" destOrd="0" presId="urn:microsoft.com/office/officeart/2005/8/layout/hierarchy3"/>
    <dgm:cxn modelId="{FA6ACDFD-7FAE-418F-930C-C041B2865F5F}" type="presParOf" srcId="{70A5881A-90E0-4A94-813C-252858AF476E}" destId="{51B7F43E-0097-46F6-BFFC-F01A528EA3F8}" srcOrd="2" destOrd="0" presId="urn:microsoft.com/office/officeart/2005/8/layout/hierarchy3"/>
    <dgm:cxn modelId="{13BF32AE-07E1-4B47-BA6D-9B6C3DB0BEBB}" type="presParOf" srcId="{51B7F43E-0097-46F6-BFFC-F01A528EA3F8}" destId="{A647272B-82DC-4124-9B58-4092E834F02B}" srcOrd="0" destOrd="0" presId="urn:microsoft.com/office/officeart/2005/8/layout/hierarchy3"/>
    <dgm:cxn modelId="{9B0EB391-57CD-479F-8862-96605FC04AF7}" type="presParOf" srcId="{A647272B-82DC-4124-9B58-4092E834F02B}" destId="{9E960E86-B3FE-4D11-896A-7DFC0B40F36D}" srcOrd="0" destOrd="0" presId="urn:microsoft.com/office/officeart/2005/8/layout/hierarchy3"/>
    <dgm:cxn modelId="{6C5FBB31-392D-4ECC-B67E-6E5473DD5911}" type="presParOf" srcId="{A647272B-82DC-4124-9B58-4092E834F02B}" destId="{3C30BA68-5574-4E65-B817-88B3BA34FBD4}" srcOrd="1" destOrd="0" presId="urn:microsoft.com/office/officeart/2005/8/layout/hierarchy3"/>
    <dgm:cxn modelId="{669FF51C-5761-48DA-8813-8E40EE03A9C9}" type="presParOf" srcId="{51B7F43E-0097-46F6-BFFC-F01A528EA3F8}" destId="{434366CD-4F95-4DD1-9CF0-BF9707EE2A03}" srcOrd="1" destOrd="0" presId="urn:microsoft.com/office/officeart/2005/8/layout/hierarchy3"/>
    <dgm:cxn modelId="{6E260637-1CBA-4EEC-99E4-0A55610F8C1D}" type="presParOf" srcId="{70A5881A-90E0-4A94-813C-252858AF476E}" destId="{ACF2AB84-2757-4F93-8500-9AD55D3F76ED}" srcOrd="3" destOrd="0" presId="urn:microsoft.com/office/officeart/2005/8/layout/hierarchy3"/>
    <dgm:cxn modelId="{343B6C89-7C8F-4820-8BCA-B5E142276084}" type="presParOf" srcId="{ACF2AB84-2757-4F93-8500-9AD55D3F76ED}" destId="{FDF817EF-EDD1-4576-A2AC-ED1635036DD7}" srcOrd="0" destOrd="0" presId="urn:microsoft.com/office/officeart/2005/8/layout/hierarchy3"/>
    <dgm:cxn modelId="{144D4CA8-7F57-460C-8638-243E113BA679}" type="presParOf" srcId="{FDF817EF-EDD1-4576-A2AC-ED1635036DD7}" destId="{90138AC1-679B-4AF6-B8E4-217EE8C5119E}" srcOrd="0" destOrd="0" presId="urn:microsoft.com/office/officeart/2005/8/layout/hierarchy3"/>
    <dgm:cxn modelId="{021ECAF6-7A4C-46C8-B5EF-B06B38A700BD}" type="presParOf" srcId="{FDF817EF-EDD1-4576-A2AC-ED1635036DD7}" destId="{06269630-99D0-4415-9088-DACA09D2B420}" srcOrd="1" destOrd="0" presId="urn:microsoft.com/office/officeart/2005/8/layout/hierarchy3"/>
    <dgm:cxn modelId="{F9227A8A-BC44-4E6E-BE22-8BD08677AA7D}" type="presParOf" srcId="{ACF2AB84-2757-4F93-8500-9AD55D3F76ED}" destId="{67201124-9863-4F4B-8B78-447EFE41786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C0957-A284-4DF9-A5C9-CCE3C1011D9C}">
      <dsp:nvSpPr>
        <dsp:cNvPr id="0" name=""/>
        <dsp:cNvSpPr/>
      </dsp:nvSpPr>
      <dsp:spPr>
        <a:xfrm>
          <a:off x="0" y="59"/>
          <a:ext cx="8229600" cy="905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德國漢諾威電腦展（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；每年三月舉行，但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 2018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改在六月舉行，目前已停辦）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27" y="44286"/>
        <a:ext cx="8141146" cy="817541"/>
      </dsp:txXfrm>
    </dsp:sp>
    <dsp:sp modelId="{FD38FCFC-D4A4-485C-9355-28D6E99F7F2D}">
      <dsp:nvSpPr>
        <dsp:cNvPr id="0" name=""/>
        <dsp:cNvSpPr/>
      </dsp:nvSpPr>
      <dsp:spPr>
        <a:xfrm>
          <a:off x="0" y="919654"/>
          <a:ext cx="8229600" cy="90599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台北國際電腦展（</a:t>
          </a:r>
          <a:r>
            <a:rPr lang="en-US" altLang="en-US" sz="18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COMPUTEX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TAIPEI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；每年六月舉行，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年為第四十屆。）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27" y="963881"/>
        <a:ext cx="8141146" cy="817541"/>
      </dsp:txXfrm>
    </dsp:sp>
    <dsp:sp modelId="{8BAEE351-AEB4-4571-B3BD-0A6F9F99BF18}">
      <dsp:nvSpPr>
        <dsp:cNvPr id="0" name=""/>
        <dsp:cNvSpPr/>
      </dsp:nvSpPr>
      <dsp:spPr>
        <a:xfrm>
          <a:off x="0" y="1839248"/>
          <a:ext cx="8229600" cy="90599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美國拉斯維加斯國際消費電子展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18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CES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；每年一月舉行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27" y="1883475"/>
        <a:ext cx="8141146" cy="8175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161A-2175-4426-BC16-00ED8A15CF10}">
      <dsp:nvSpPr>
        <dsp:cNvPr id="0" name=""/>
        <dsp:cNvSpPr/>
      </dsp:nvSpPr>
      <dsp:spPr>
        <a:xfrm>
          <a:off x="3785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點矩陣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308" y="268104"/>
        <a:ext cx="1231650" cy="948956"/>
      </dsp:txXfrm>
    </dsp:sp>
    <dsp:sp modelId="{63E2069A-0CE7-4444-9D0C-EE35944BE833}">
      <dsp:nvSpPr>
        <dsp:cNvPr id="0" name=""/>
        <dsp:cNvSpPr/>
      </dsp:nvSpPr>
      <dsp:spPr>
        <a:xfrm>
          <a:off x="1617156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噴墨式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46679" y="268104"/>
        <a:ext cx="1231650" cy="948956"/>
      </dsp:txXfrm>
    </dsp:sp>
    <dsp:sp modelId="{42093C50-9987-4959-962E-8D50120049A8}">
      <dsp:nvSpPr>
        <dsp:cNvPr id="0" name=""/>
        <dsp:cNvSpPr/>
      </dsp:nvSpPr>
      <dsp:spPr>
        <a:xfrm>
          <a:off x="3230527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雷射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60050" y="268104"/>
        <a:ext cx="1231650" cy="948956"/>
      </dsp:txXfrm>
    </dsp:sp>
    <dsp:sp modelId="{8418F8C4-27A4-4CAA-87C0-67B89F48794E}">
      <dsp:nvSpPr>
        <dsp:cNvPr id="0" name=""/>
        <dsp:cNvSpPr/>
      </dsp:nvSpPr>
      <dsp:spPr>
        <a:xfrm>
          <a:off x="4843898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熱轉印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73421" y="268104"/>
        <a:ext cx="1231650" cy="948956"/>
      </dsp:txXfrm>
    </dsp:sp>
    <dsp:sp modelId="{2B35AC97-B989-43F3-956C-3CF369FA5537}">
      <dsp:nvSpPr>
        <dsp:cNvPr id="0" name=""/>
        <dsp:cNvSpPr/>
      </dsp:nvSpPr>
      <dsp:spPr>
        <a:xfrm>
          <a:off x="6457269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噴蠟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86792" y="268104"/>
        <a:ext cx="1231650" cy="948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A3982-5DB7-4D22-8BA0-AD016C992D81}">
      <dsp:nvSpPr>
        <dsp:cNvPr id="0" name=""/>
        <dsp:cNvSpPr/>
      </dsp:nvSpPr>
      <dsp:spPr>
        <a:xfrm>
          <a:off x="4018" y="213168"/>
          <a:ext cx="2740521" cy="2740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Computer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電腦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5358" y="614508"/>
        <a:ext cx="1937841" cy="1937841"/>
      </dsp:txXfrm>
    </dsp:sp>
    <dsp:sp modelId="{19A6E502-9394-4EC9-A663-A83FFD9C18A2}">
      <dsp:nvSpPr>
        <dsp:cNvPr id="0" name=""/>
        <dsp:cNvSpPr/>
      </dsp:nvSpPr>
      <dsp:spPr>
        <a:xfrm>
          <a:off x="2744539" y="213168"/>
          <a:ext cx="2740521" cy="2740521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Communication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通訊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45879" y="614508"/>
        <a:ext cx="1937841" cy="1937841"/>
      </dsp:txXfrm>
    </dsp:sp>
    <dsp:sp modelId="{088C1C35-4F40-4A05-97E5-E59F08AAECBC}">
      <dsp:nvSpPr>
        <dsp:cNvPr id="0" name=""/>
        <dsp:cNvSpPr/>
      </dsp:nvSpPr>
      <dsp:spPr>
        <a:xfrm>
          <a:off x="5485060" y="213168"/>
          <a:ext cx="2740521" cy="274052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Consumer electronics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消費性電子產品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86400" y="614508"/>
        <a:ext cx="1937841" cy="1937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AAF8A-A0BD-47FD-ACCB-516D19E13A29}">
      <dsp:nvSpPr>
        <dsp:cNvPr id="0" name=""/>
        <dsp:cNvSpPr/>
      </dsp:nvSpPr>
      <dsp:spPr>
        <a:xfrm>
          <a:off x="0" y="299372"/>
          <a:ext cx="8229600" cy="94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讓控制單元可以操控算術邏輯單元的運算。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9372"/>
        <a:ext cx="8229600" cy="942637"/>
      </dsp:txXfrm>
    </dsp:sp>
    <dsp:sp modelId="{38A79309-832D-4F70-8518-7A22FF99F0EF}">
      <dsp:nvSpPr>
        <dsp:cNvPr id="0" name=""/>
        <dsp:cNvSpPr/>
      </dsp:nvSpPr>
      <dsp:spPr>
        <a:xfrm>
          <a:off x="411480" y="18932"/>
          <a:ext cx="576072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控制匯流排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60" y="46312"/>
        <a:ext cx="5705960" cy="506120"/>
      </dsp:txXfrm>
    </dsp:sp>
    <dsp:sp modelId="{EE3803E8-D332-44EC-A7D3-E6C57A52D17D}">
      <dsp:nvSpPr>
        <dsp:cNvPr id="0" name=""/>
        <dsp:cNvSpPr/>
      </dsp:nvSpPr>
      <dsp:spPr>
        <a:xfrm>
          <a:off x="0" y="1625050"/>
          <a:ext cx="8229600" cy="94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將所要執行的程式位址傳到中央處理器內的程式指標暫存器。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25050"/>
        <a:ext cx="8229600" cy="942637"/>
      </dsp:txXfrm>
    </dsp:sp>
    <dsp:sp modelId="{8868EBC5-2B8B-4C47-85DC-B145F93A408A}">
      <dsp:nvSpPr>
        <dsp:cNvPr id="0" name=""/>
        <dsp:cNvSpPr/>
      </dsp:nvSpPr>
      <dsp:spPr>
        <a:xfrm>
          <a:off x="411480" y="1344610"/>
          <a:ext cx="5760720" cy="5608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位址匯流排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60" y="1371990"/>
        <a:ext cx="5705960" cy="506120"/>
      </dsp:txXfrm>
    </dsp:sp>
    <dsp:sp modelId="{F4230E44-C88A-4283-AE0A-E016ABD7D727}">
      <dsp:nvSpPr>
        <dsp:cNvPr id="0" name=""/>
        <dsp:cNvSpPr/>
      </dsp:nvSpPr>
      <dsp:spPr>
        <a:xfrm>
          <a:off x="0" y="2950727"/>
          <a:ext cx="8229600" cy="94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可供各單元間進行資料交換。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50727"/>
        <a:ext cx="8229600" cy="942637"/>
      </dsp:txXfrm>
    </dsp:sp>
    <dsp:sp modelId="{21D4DF60-081A-4049-9E42-41CEED6645E6}">
      <dsp:nvSpPr>
        <dsp:cNvPr id="0" name=""/>
        <dsp:cNvSpPr/>
      </dsp:nvSpPr>
      <dsp:spPr>
        <a:xfrm>
          <a:off x="411480" y="2670287"/>
          <a:ext cx="5760720" cy="5608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資料匯流排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60" y="2697667"/>
        <a:ext cx="57059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CE33D-DAE8-4639-9831-C54A72F918EB}">
      <dsp:nvSpPr>
        <dsp:cNvPr id="0" name=""/>
        <dsp:cNvSpPr/>
      </dsp:nvSpPr>
      <dsp:spPr>
        <a:xfrm>
          <a:off x="40" y="140980"/>
          <a:ext cx="3845569" cy="604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暫存器 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(register)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" y="140980"/>
        <a:ext cx="3845569" cy="604800"/>
      </dsp:txXfrm>
    </dsp:sp>
    <dsp:sp modelId="{CFD86127-33AA-4579-B7A2-F818391966BA}">
      <dsp:nvSpPr>
        <dsp:cNvPr id="0" name=""/>
        <dsp:cNvSpPr/>
      </dsp:nvSpPr>
      <dsp:spPr>
        <a:xfrm>
          <a:off x="40" y="745781"/>
          <a:ext cx="3845569" cy="33434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速度最快但單位價格最高。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" y="745781"/>
        <a:ext cx="3845569" cy="3343410"/>
      </dsp:txXfrm>
    </dsp:sp>
    <dsp:sp modelId="{67EE5BE9-9806-4776-86BB-DE6C589C5F2F}">
      <dsp:nvSpPr>
        <dsp:cNvPr id="0" name=""/>
        <dsp:cNvSpPr/>
      </dsp:nvSpPr>
      <dsp:spPr>
        <a:xfrm>
          <a:off x="4383989" y="140980"/>
          <a:ext cx="3845569" cy="6048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快取記憶體 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(cache)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3989" y="140980"/>
        <a:ext cx="3845569" cy="604800"/>
      </dsp:txXfrm>
    </dsp:sp>
    <dsp:sp modelId="{49947A0B-82B5-46B8-B046-8133C878CE87}">
      <dsp:nvSpPr>
        <dsp:cNvPr id="0" name=""/>
        <dsp:cNvSpPr/>
      </dsp:nvSpPr>
      <dsp:spPr>
        <a:xfrm>
          <a:off x="4383989" y="745781"/>
          <a:ext cx="3845569" cy="3343410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位於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內，介於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和記憶體間。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</a:t>
          </a: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比暫存器慢，單位價格較便宜，容量也比暫存器多。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速度比主記憶體快，單位價格較貴，容量也比主記憶體少。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3989" y="745781"/>
        <a:ext cx="3845569" cy="3343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A9875-B4E5-4134-A80B-A4A2B56BCEF3}">
      <dsp:nvSpPr>
        <dsp:cNvPr id="0" name=""/>
        <dsp:cNvSpPr/>
      </dsp:nvSpPr>
      <dsp:spPr>
        <a:xfrm>
          <a:off x="0" y="302942"/>
          <a:ext cx="7516227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343" tIns="416560" rIns="58334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不論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與記憶體的速度有多快，整個系統的速度終將受限於</a:t>
          </a:r>
          <a:r>
            <a:rPr 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匯流排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(bus)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的速度。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02942"/>
        <a:ext cx="7516227" cy="1354500"/>
      </dsp:txXfrm>
    </dsp:sp>
    <dsp:sp modelId="{675E5597-260E-4CF1-B422-F300B3A3A0B1}">
      <dsp:nvSpPr>
        <dsp:cNvPr id="0" name=""/>
        <dsp:cNvSpPr/>
      </dsp:nvSpPr>
      <dsp:spPr>
        <a:xfrm>
          <a:off x="375811" y="7742"/>
          <a:ext cx="526135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67" tIns="0" rIns="19886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馮紐曼瓶頸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(von Neumann Bottleneck)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4632" y="36563"/>
        <a:ext cx="5203716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C396C-F921-404A-B206-6DD61C35EAAB}">
      <dsp:nvSpPr>
        <dsp:cNvPr id="0" name=""/>
        <dsp:cNvSpPr/>
      </dsp:nvSpPr>
      <dsp:spPr>
        <a:xfrm>
          <a:off x="0" y="0"/>
          <a:ext cx="4523038" cy="39122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記憶體類別</a:t>
          </a:r>
          <a:endParaRPr lang="zh-TW" sz="4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0"/>
        <a:ext cx="4523038" cy="1173689"/>
      </dsp:txXfrm>
    </dsp:sp>
    <dsp:sp modelId="{A31E1885-FE13-4B93-9502-E4FB96BEF4D4}">
      <dsp:nvSpPr>
        <dsp:cNvPr id="0" name=""/>
        <dsp:cNvSpPr/>
      </dsp:nvSpPr>
      <dsp:spPr>
        <a:xfrm>
          <a:off x="452303" y="1174835"/>
          <a:ext cx="3618430" cy="1179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b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隨機存取記憶體</a:t>
          </a: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853" y="1209385"/>
        <a:ext cx="3549330" cy="1110511"/>
      </dsp:txXfrm>
    </dsp:sp>
    <dsp:sp modelId="{1FA54694-3969-4EA4-82CA-5125DC46A38A}">
      <dsp:nvSpPr>
        <dsp:cNvPr id="0" name=""/>
        <dsp:cNvSpPr/>
      </dsp:nvSpPr>
      <dsp:spPr>
        <a:xfrm>
          <a:off x="452303" y="2535925"/>
          <a:ext cx="3618430" cy="117961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ROM</a:t>
          </a:r>
          <a:b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唯讀記憶體</a:t>
          </a: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853" y="2570475"/>
        <a:ext cx="3549330" cy="11105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CD6F7-0D40-44A0-99B6-367D5F056AD7}">
      <dsp:nvSpPr>
        <dsp:cNvPr id="0" name=""/>
        <dsp:cNvSpPr/>
      </dsp:nvSpPr>
      <dsp:spPr>
        <a:xfrm>
          <a:off x="286231" y="542766"/>
          <a:ext cx="6869563" cy="2146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058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endParaRPr lang="zh-TW" sz="3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SRAM (</a:t>
          </a: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靜態隨機存取記憶體</a:t>
          </a: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DRAM (</a:t>
          </a: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動態隨機存取記憶體</a:t>
          </a: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231" y="542766"/>
        <a:ext cx="6869563" cy="2146738"/>
      </dsp:txXfrm>
    </dsp:sp>
    <dsp:sp modelId="{E9EF61BD-B511-4C6B-B830-78092FB87F50}">
      <dsp:nvSpPr>
        <dsp:cNvPr id="0" name=""/>
        <dsp:cNvSpPr/>
      </dsp:nvSpPr>
      <dsp:spPr>
        <a:xfrm>
          <a:off x="0" y="232682"/>
          <a:ext cx="1502716" cy="225407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CCDC2-2D00-40B7-92BD-99D078460249}">
      <dsp:nvSpPr>
        <dsp:cNvPr id="0" name=""/>
        <dsp:cNvSpPr/>
      </dsp:nvSpPr>
      <dsp:spPr>
        <a:xfrm rot="5400000">
          <a:off x="4505211" y="-1600375"/>
          <a:ext cx="1333525" cy="48677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利用腹部滾球來帶動座標滾軸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。使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用久了，滾球容易有污垢，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須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擦拭滾球及滾軸上的汙垢，才可增加滑鼠靈敏度及使用壽命。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8104" y="231829"/>
        <a:ext cx="4802643" cy="1203331"/>
      </dsp:txXfrm>
    </dsp:sp>
    <dsp:sp modelId="{D1C69289-301A-4E95-9B55-D124E11B41DA}">
      <dsp:nvSpPr>
        <dsp:cNvPr id="0" name=""/>
        <dsp:cNvSpPr/>
      </dsp:nvSpPr>
      <dsp:spPr>
        <a:xfrm>
          <a:off x="0" y="41"/>
          <a:ext cx="2738104" cy="1666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機械式</a:t>
          </a:r>
          <a: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372" y="81413"/>
        <a:ext cx="2575360" cy="1504163"/>
      </dsp:txXfrm>
    </dsp:sp>
    <dsp:sp modelId="{1C760798-9A21-4D04-8510-4420452189DB}">
      <dsp:nvSpPr>
        <dsp:cNvPr id="0" name=""/>
        <dsp:cNvSpPr/>
      </dsp:nvSpPr>
      <dsp:spPr>
        <a:xfrm rot="5400000">
          <a:off x="4505211" y="149877"/>
          <a:ext cx="1333525" cy="48677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利用腹部的發光體和感光器來感應滑鼠的座標位置。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8104" y="1982082"/>
        <a:ext cx="4802643" cy="1203331"/>
      </dsp:txXfrm>
    </dsp:sp>
    <dsp:sp modelId="{42B2CDD9-65FA-4135-B1CE-2FAB4C3E804B}">
      <dsp:nvSpPr>
        <dsp:cNvPr id="0" name=""/>
        <dsp:cNvSpPr/>
      </dsp:nvSpPr>
      <dsp:spPr>
        <a:xfrm>
          <a:off x="0" y="1750294"/>
          <a:ext cx="2738104" cy="1666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光學式</a:t>
          </a:r>
          <a: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372" y="1831666"/>
        <a:ext cx="2575360" cy="15041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3E0A8-324E-4B30-8B91-77FC6F580B2F}">
      <dsp:nvSpPr>
        <dsp:cNvPr id="0" name=""/>
        <dsp:cNvSpPr/>
      </dsp:nvSpPr>
      <dsp:spPr>
        <a:xfrm>
          <a:off x="1419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掌上型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42" y="268103"/>
        <a:ext cx="1572304" cy="948957"/>
      </dsp:txXfrm>
    </dsp:sp>
    <dsp:sp modelId="{D5C3F5E6-0F2E-486B-BD5A-78EF3D7CC524}">
      <dsp:nvSpPr>
        <dsp:cNvPr id="0" name=""/>
        <dsp:cNvSpPr/>
      </dsp:nvSpPr>
      <dsp:spPr>
        <a:xfrm>
          <a:off x="2040607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70130" y="268103"/>
        <a:ext cx="1572304" cy="948957"/>
      </dsp:txXfrm>
    </dsp:sp>
    <dsp:sp modelId="{9E960E86-B3FE-4D11-896A-7DFC0B40F36D}">
      <dsp:nvSpPr>
        <dsp:cNvPr id="0" name=""/>
        <dsp:cNvSpPr/>
      </dsp:nvSpPr>
      <dsp:spPr>
        <a:xfrm>
          <a:off x="4079794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饋紙式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09317" y="268103"/>
        <a:ext cx="1572304" cy="948957"/>
      </dsp:txXfrm>
    </dsp:sp>
    <dsp:sp modelId="{90138AC1-679B-4AF6-B8E4-217EE8C5119E}">
      <dsp:nvSpPr>
        <dsp:cNvPr id="0" name=""/>
        <dsp:cNvSpPr/>
      </dsp:nvSpPr>
      <dsp:spPr>
        <a:xfrm>
          <a:off x="6118982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滾筒式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48505" y="268103"/>
        <a:ext cx="1572304" cy="948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45B1-C9B5-4CB2-8096-E56E4F101A5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28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45B1-C9B5-4CB2-8096-E56E4F101A5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75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45B1-C9B5-4CB2-8096-E56E4F101A5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2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計算機簡介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</a:rPr>
              <a:t>CHAPTER</a:t>
            </a:r>
            <a:r>
              <a:rPr lang="zh-TW" altLang="en-US" sz="3600" b="1" dirty="0">
                <a:solidFill>
                  <a:schemeClr val="bg1"/>
                </a:solidFill>
              </a:rPr>
              <a:t> </a:t>
            </a:r>
            <a:r>
              <a:rPr lang="en-US" altLang="zh-TW" sz="5400" b="1" dirty="0">
                <a:solidFill>
                  <a:schemeClr val="accent6">
                    <a:lumMod val="50000"/>
                  </a:schemeClr>
                </a:solidFill>
              </a:rPr>
              <a:t>03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01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33745"/>
            <a:ext cx="8229600" cy="499241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7349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 lang="zh-TW" altLang="en-US" sz="28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marL="457200" lvl="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專     家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    訊    科    技    專    欄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橢圓 7"/>
          <p:cNvSpPr/>
          <p:nvPr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51520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8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 3" panose="05040102010807070707" pitchFamily="18" charset="2"/>
        <a:buChar char=""/>
        <a:defRPr sz="2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accent1"/>
        </a:buClr>
        <a:buFont typeface="微軟正黑體" panose="020B0604030504040204" pitchFamily="34" charset="-120"/>
        <a:buChar char="■"/>
        <a:defRPr sz="2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9.jpeg"/><Relationship Id="rId7" Type="http://schemas.openxmlformats.org/officeDocument/2006/relationships/slide" Target="slide3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1.xml"/><Relationship Id="rId4" Type="http://schemas.openxmlformats.org/officeDocument/2006/relationships/slide" Target="slide10.xml"/><Relationship Id="rId9" Type="http://schemas.openxmlformats.org/officeDocument/2006/relationships/slide" Target="slide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ch03_&#24494;&#34389;&#29702;&#22120;&#30332;&#23637;&#31777;&#21490;.pdf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dirty="0"/>
              <a:t>計算機組織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0440" y="2513414"/>
            <a:ext cx="3415306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01888">
            <a:off x="853479" y="2694412"/>
            <a:ext cx="3415306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77218">
            <a:off x="966847" y="2892449"/>
            <a:ext cx="3415306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5374295" y="2390441"/>
            <a:ext cx="31581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3-1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中央處理器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3-2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主記憶體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3-3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執行程式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3-4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匯流排及介面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3-5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輸出入周邊設備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3-6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儲存裝置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3-1 </a:t>
            </a:r>
            <a:r>
              <a:rPr lang="zh-TW" altLang="en-US" dirty="0"/>
              <a:t>中央處理器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中央處理器</a:t>
            </a:r>
            <a:r>
              <a:rPr lang="en-US" altLang="zh-TW" dirty="0"/>
              <a:t>(Central Processing Unit</a:t>
            </a:r>
            <a:r>
              <a:rPr lang="zh-TW" altLang="en-US" dirty="0"/>
              <a:t>；</a:t>
            </a:r>
            <a:r>
              <a:rPr lang="en-US" altLang="zh-TW" dirty="0"/>
              <a:t>CPU)</a:t>
            </a:r>
            <a:r>
              <a:rPr lang="zh-TW" altLang="en-US" dirty="0"/>
              <a:t>是計算機的大腦，是一個電路極為複雜的晶片，用來執行儲存在記憶體的程式指令，控制數位資料的處理及運算。</a:t>
            </a:r>
          </a:p>
          <a:p>
            <a:r>
              <a:rPr lang="en-US" altLang="zh-TW" dirty="0"/>
              <a:t>CPU</a:t>
            </a:r>
            <a:r>
              <a:rPr lang="zh-TW" altLang="en-US" dirty="0"/>
              <a:t>主要有兩部分：</a:t>
            </a:r>
            <a:endParaRPr lang="en-US" altLang="zh-TW" dirty="0"/>
          </a:p>
          <a:p>
            <a:pPr lvl="1"/>
            <a:r>
              <a:rPr lang="zh-TW" altLang="en-US" dirty="0"/>
              <a:t>控制單元</a:t>
            </a:r>
            <a:r>
              <a:rPr lang="en-US" altLang="zh-TW" dirty="0"/>
              <a:t>(Control Unit</a:t>
            </a:r>
            <a:r>
              <a:rPr lang="zh-TW" altLang="en-US" dirty="0"/>
              <a:t>；</a:t>
            </a:r>
            <a:r>
              <a:rPr lang="en-US" altLang="zh-TW" dirty="0"/>
              <a:t>CU)</a:t>
            </a:r>
          </a:p>
          <a:p>
            <a:pPr lvl="1"/>
            <a:r>
              <a:rPr lang="zh-TW" altLang="en-US" dirty="0"/>
              <a:t>算術邏輯單元</a:t>
            </a:r>
            <a:r>
              <a:rPr lang="en-US" altLang="zh-TW" dirty="0"/>
              <a:t>(Arithmetic Logic Unit</a:t>
            </a:r>
            <a:r>
              <a:rPr lang="zh-TW" altLang="en-US" dirty="0"/>
              <a:t>；</a:t>
            </a:r>
            <a:r>
              <a:rPr lang="en-US" altLang="zh-TW" dirty="0" err="1"/>
              <a:t>ALU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295" y="3699030"/>
            <a:ext cx="1175347" cy="11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9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暫存器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中央處理器有一個極小的儲存裝置，稱為</a:t>
            </a:r>
            <a:r>
              <a:rPr lang="zh-TW" altLang="en-US" dirty="0">
                <a:solidFill>
                  <a:srgbClr val="C00000"/>
                </a:solidFill>
              </a:rPr>
              <a:t>暫存器</a:t>
            </a:r>
            <a:r>
              <a:rPr lang="en-US" altLang="zh-TW" dirty="0"/>
              <a:t>(register)</a:t>
            </a:r>
            <a:r>
              <a:rPr lang="zh-TW" altLang="en-US" dirty="0"/>
              <a:t>，可以暫時存放指令或資料。</a:t>
            </a:r>
            <a:endParaRPr lang="en-US" altLang="zh-TW" dirty="0"/>
          </a:p>
          <a:p>
            <a:r>
              <a:rPr lang="zh-TW" altLang="en-US" dirty="0"/>
              <a:t>暫存器的存取速度比主記憶體快，可大大增高</a:t>
            </a:r>
            <a:r>
              <a:rPr lang="en-US" altLang="zh-TW" dirty="0"/>
              <a:t>CPU</a:t>
            </a:r>
            <a:r>
              <a:rPr lang="zh-TW" altLang="en-US" dirty="0"/>
              <a:t>的效能。</a:t>
            </a:r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指令暫存器</a:t>
            </a:r>
            <a:r>
              <a:rPr lang="en-US" altLang="zh-TW" dirty="0"/>
              <a:t>(Instruction Register)</a:t>
            </a:r>
            <a:r>
              <a:rPr lang="zh-TW" altLang="en-US" dirty="0"/>
              <a:t>：儲存所執行指令。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程式指標暫存器</a:t>
            </a:r>
            <a:r>
              <a:rPr lang="en-US" altLang="zh-TW" dirty="0"/>
              <a:t>(Program Counter)</a:t>
            </a:r>
            <a:r>
              <a:rPr lang="zh-TW" altLang="en-US" dirty="0"/>
              <a:t>：記錄目前程式正在執行的指令位址之。</a:t>
            </a:r>
          </a:p>
        </p:txBody>
      </p:sp>
    </p:spTree>
    <p:extLst>
      <p:ext uri="{BB962C8B-B14F-4D97-AF65-F5344CB8AC3E}">
        <p14:creationId xmlns:p14="http://schemas.microsoft.com/office/powerpoint/2010/main" val="412481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1580" y="1066979"/>
            <a:ext cx="36471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中央處理器和記憶體的連結架構圖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10" y="1673805"/>
            <a:ext cx="5462266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8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控制單元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負責控制電腦執行程式的流程。</a:t>
            </a:r>
            <a:endParaRPr lang="en-US" altLang="zh-TW" dirty="0"/>
          </a:p>
          <a:p>
            <a:r>
              <a:rPr lang="zh-TW" altLang="en-US" dirty="0"/>
              <a:t>負責指揮各個系統單元執行所須進行的任務。</a:t>
            </a:r>
            <a:endParaRPr lang="en-US" altLang="zh-TW" dirty="0"/>
          </a:p>
          <a:p>
            <a:r>
              <a:rPr lang="zh-TW" altLang="en-US" dirty="0"/>
              <a:t>必須協調各個系統單元間的運作。</a:t>
            </a:r>
          </a:p>
          <a:p>
            <a:r>
              <a:rPr lang="zh-TW" altLang="en-US" dirty="0"/>
              <a:t>例如：它會從記憶體將所須執行的程式指令搬到暫存器並對指令解碼，然後交給算術邏輯單元運算，再將運算結果放回暫存器或記憶體。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143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算術邏輯單元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是算術單元及邏輯單元的合稱，負責加法、減法、乘法及除法等數學運算。</a:t>
            </a:r>
          </a:p>
          <a:p>
            <a:r>
              <a:rPr lang="zh-TW" altLang="en-US" dirty="0"/>
              <a:t>負責</a:t>
            </a:r>
            <a:r>
              <a:rPr lang="en-US" altLang="zh-TW" dirty="0">
                <a:solidFill>
                  <a:srgbClr val="0070C0"/>
                </a:solidFill>
              </a:rPr>
              <a:t>AND</a:t>
            </a:r>
            <a:r>
              <a:rPr lang="zh-TW" altLang="en-US" dirty="0"/>
              <a:t>、</a:t>
            </a:r>
            <a:r>
              <a:rPr lang="en-US" altLang="zh-TW" dirty="0">
                <a:solidFill>
                  <a:srgbClr val="0070C0"/>
                </a:solidFill>
              </a:rPr>
              <a:t>OR</a:t>
            </a:r>
            <a:r>
              <a:rPr lang="zh-TW" altLang="en-US" dirty="0"/>
              <a:t>、</a:t>
            </a:r>
            <a:r>
              <a:rPr lang="en-US" altLang="zh-TW" dirty="0" err="1">
                <a:solidFill>
                  <a:srgbClr val="0070C0"/>
                </a:solidFill>
              </a:rPr>
              <a:t>XOR</a:t>
            </a:r>
            <a:r>
              <a:rPr lang="en-US" altLang="zh-TW" dirty="0"/>
              <a:t>(</a:t>
            </a:r>
            <a:r>
              <a:rPr lang="en-US" altLang="zh-TW" dirty="0" err="1"/>
              <a:t>eXclusive</a:t>
            </a:r>
            <a:r>
              <a:rPr lang="en-US" altLang="zh-TW" dirty="0"/>
              <a:t> OR</a:t>
            </a:r>
            <a:r>
              <a:rPr lang="zh-TW" altLang="en-US" dirty="0"/>
              <a:t>；兩者相同為</a:t>
            </a:r>
            <a:r>
              <a:rPr lang="en-US" altLang="zh-TW" dirty="0"/>
              <a:t>0</a:t>
            </a:r>
            <a:r>
              <a:rPr lang="zh-TW" altLang="en-US" dirty="0"/>
              <a:t>、反之為</a:t>
            </a:r>
            <a:r>
              <a:rPr lang="en-US" altLang="zh-TW" dirty="0"/>
              <a:t>1)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NOT</a:t>
            </a:r>
            <a:r>
              <a:rPr lang="zh-TW" altLang="en-US" dirty="0"/>
              <a:t>等</a:t>
            </a:r>
            <a:r>
              <a:rPr lang="zh-TW" altLang="en-US" u="sng" dirty="0"/>
              <a:t>邏輯運算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邏輯運算用來做位元的操作，並用來判斷決定程式流程的某些條件是否成立。</a:t>
            </a:r>
            <a:endParaRPr lang="en-US" altLang="zh-TW" dirty="0"/>
          </a:p>
          <a:p>
            <a:pPr lvl="1"/>
            <a:r>
              <a:rPr lang="zh-TW" altLang="en-US" dirty="0"/>
              <a:t>通常是「大於條件」、「等於條件」及「小於條件」等，例如：判斷兩個數的大小等。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5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1054576"/>
            <a:ext cx="6525725" cy="49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39431" y="863715"/>
            <a:ext cx="385759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AND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OR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XOR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NOT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等邏輯運算</a:t>
            </a:r>
          </a:p>
        </p:txBody>
      </p:sp>
    </p:spTree>
    <p:extLst>
      <p:ext uri="{BB962C8B-B14F-4D97-AF65-F5344CB8AC3E}">
        <p14:creationId xmlns:p14="http://schemas.microsoft.com/office/powerpoint/2010/main" val="3023565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>
            <a:extLst>
              <a:ext uri="{FF2B5EF4-FFF2-40B4-BE49-F238E27FC236}">
                <a16:creationId xmlns:a16="http://schemas.microsoft.com/office/drawing/2014/main" id="{ADFBB0A4-C282-45F7-AB1A-888E747F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85" y="728700"/>
            <a:ext cx="7772400" cy="847725"/>
          </a:xfrm>
        </p:spPr>
        <p:txBody>
          <a:bodyPr/>
          <a:lstStyle/>
          <a:p>
            <a:r>
              <a:rPr lang="en-US" altLang="zh-TW" dirty="0"/>
              <a:t>XOR (Exclusive OR; ⊕)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EF6C26-6AAE-4CFB-A55B-FB24CD9C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493785"/>
            <a:ext cx="7772400" cy="51133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dirty="0"/>
              <a:t>1⊕1⊕0⊕1</a:t>
            </a:r>
            <a:r>
              <a:rPr lang="zh-TW" altLang="en-US" dirty="0"/>
              <a:t> </a:t>
            </a:r>
            <a:r>
              <a:rPr lang="en-US" altLang="zh-TW" dirty="0"/>
              <a:t>= 0⊕0⊕1</a:t>
            </a:r>
            <a:br>
              <a:rPr lang="en-US" altLang="zh-TW" dirty="0"/>
            </a:br>
            <a:r>
              <a:rPr lang="en-US" altLang="zh-TW" dirty="0"/>
              <a:t>= 0⊕1</a:t>
            </a:r>
            <a:r>
              <a:rPr lang="zh-TW" altLang="en-US" dirty="0"/>
              <a:t> </a:t>
            </a:r>
            <a:r>
              <a:rPr lang="en-US" altLang="zh-TW" dirty="0"/>
              <a:t>= 1</a:t>
            </a:r>
          </a:p>
          <a:p>
            <a:pPr>
              <a:defRPr/>
            </a:pPr>
            <a:r>
              <a:rPr lang="en-US" altLang="zh-TW" dirty="0"/>
              <a:t>1⊕0⊕0⊕1</a:t>
            </a:r>
            <a:r>
              <a:rPr lang="zh-TW" altLang="en-US" dirty="0"/>
              <a:t> </a:t>
            </a:r>
            <a:r>
              <a:rPr lang="en-US" altLang="zh-TW" dirty="0"/>
              <a:t>= 1⊕0⊕1</a:t>
            </a:r>
            <a:br>
              <a:rPr lang="en-US" altLang="zh-TW" dirty="0"/>
            </a:br>
            <a:r>
              <a:rPr lang="en-US" altLang="zh-TW" dirty="0"/>
              <a:t>= 1⊕1</a:t>
            </a:r>
            <a:r>
              <a:rPr lang="zh-TW" altLang="en-US" dirty="0"/>
              <a:t> </a:t>
            </a:r>
            <a:r>
              <a:rPr lang="en-US" altLang="zh-TW" dirty="0"/>
              <a:t>= 0</a:t>
            </a:r>
          </a:p>
          <a:p>
            <a:pPr>
              <a:defRPr/>
            </a:pPr>
            <a:r>
              <a:rPr lang="en-US" altLang="zh-TW" dirty="0">
                <a:latin typeface="+mj-lt"/>
              </a:rPr>
              <a:t>Mask</a:t>
            </a:r>
            <a:r>
              <a:rPr lang="zh-TW" altLang="en-US" dirty="0">
                <a:latin typeface="+mj-ea"/>
                <a:ea typeface="+mj-ea"/>
              </a:rPr>
              <a:t>用途</a:t>
            </a:r>
            <a:r>
              <a:rPr lang="zh-TW" altLang="en-US" dirty="0"/>
              <a:t>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1⊕0 = 1 (⊕0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1)    1⊕1 = 0 (⊕1 = 1)</a:t>
            </a:r>
            <a:br>
              <a:rPr lang="en-US" altLang="zh-TW" dirty="0"/>
            </a:br>
            <a:r>
              <a:rPr lang="en-US" altLang="zh-TW" dirty="0"/>
              <a:t>0⊕0 = 0 (⊕0 = 0)    0⊕1 = 1 (⊕1 = 0)</a:t>
            </a:r>
            <a:br>
              <a:rPr lang="en-US" altLang="zh-TW" dirty="0"/>
            </a:br>
            <a:r>
              <a:rPr lang="en-US" altLang="zh-TW" dirty="0"/>
              <a:t>10010⊕11001 = 01011 (⊕11001 = 10010)</a:t>
            </a:r>
          </a:p>
          <a:p>
            <a:pPr>
              <a:defRPr/>
            </a:pPr>
            <a:r>
              <a:rPr lang="en-US" altLang="zh-TW" dirty="0" smtClean="0">
                <a:latin typeface="+mj-lt"/>
                <a:ea typeface="+mj-ea"/>
              </a:rPr>
              <a:t>8</a:t>
            </a:r>
            <a:r>
              <a:rPr lang="zh-TW" altLang="en-US" dirty="0" smtClean="0">
                <a:latin typeface="+mj-lt"/>
                <a:ea typeface="+mj-ea"/>
              </a:rPr>
              <a:t> </a:t>
            </a:r>
            <a:r>
              <a:rPr lang="en-US" altLang="zh-TW" dirty="0" smtClean="0">
                <a:latin typeface="+mj-lt"/>
                <a:ea typeface="+mj-ea"/>
              </a:rPr>
              <a:t>bits⊕11111111</a:t>
            </a:r>
            <a:r>
              <a:rPr lang="zh-TW" altLang="en-US" dirty="0" smtClean="0">
                <a:latin typeface="+mj-lt"/>
                <a:ea typeface="+mj-ea"/>
              </a:rPr>
              <a:t>的結果為</a:t>
            </a:r>
            <a:r>
              <a:rPr lang="en-US" altLang="zh-TW" dirty="0" smtClean="0">
                <a:latin typeface="+mj-lt"/>
                <a:ea typeface="+mj-ea"/>
              </a:rPr>
              <a:t>0</a:t>
            </a:r>
            <a:r>
              <a:rPr lang="zh-TW" altLang="en-US" dirty="0" smtClean="0">
                <a:latin typeface="+mj-lt"/>
                <a:ea typeface="+mj-ea"/>
              </a:rPr>
              <a:t>變</a:t>
            </a:r>
            <a:r>
              <a:rPr lang="en-US" altLang="zh-TW" dirty="0" smtClean="0">
                <a:latin typeface="+mj-lt"/>
                <a:ea typeface="+mj-ea"/>
              </a:rPr>
              <a:t>1</a:t>
            </a:r>
            <a:r>
              <a:rPr lang="zh-TW" altLang="en-US" dirty="0" smtClean="0">
                <a:latin typeface="+mj-lt"/>
                <a:ea typeface="+mj-ea"/>
              </a:rPr>
              <a:t>，</a:t>
            </a:r>
            <a:r>
              <a:rPr lang="en-US" altLang="zh-TW" dirty="0" smtClean="0">
                <a:latin typeface="+mj-lt"/>
                <a:ea typeface="+mj-ea"/>
              </a:rPr>
              <a:t>1</a:t>
            </a:r>
            <a:r>
              <a:rPr lang="zh-TW" altLang="en-US" dirty="0" smtClean="0">
                <a:latin typeface="+mj-lt"/>
                <a:ea typeface="+mj-ea"/>
              </a:rPr>
              <a:t>變</a:t>
            </a:r>
            <a:r>
              <a:rPr lang="en-US" altLang="zh-TW" dirty="0" smtClean="0">
                <a:latin typeface="+mj-lt"/>
                <a:ea typeface="+mj-ea"/>
              </a:rPr>
              <a:t>0</a:t>
            </a:r>
            <a:r>
              <a:rPr lang="zh-TW" altLang="en-US" dirty="0" smtClean="0">
                <a:latin typeface="+mj-lt"/>
                <a:ea typeface="+mj-ea"/>
              </a:rPr>
              <a:t>。</a:t>
            </a:r>
            <a:endParaRPr lang="en-US" altLang="zh-TW" dirty="0">
              <a:latin typeface="+mj-lt"/>
              <a:ea typeface="+mj-ea"/>
            </a:endParaRPr>
          </a:p>
          <a:p>
            <a:pPr>
              <a:defRPr/>
            </a:pPr>
            <a:r>
              <a:rPr lang="zh-TW" altLang="en-US" dirty="0" smtClean="0">
                <a:latin typeface="+mj-ea"/>
                <a:ea typeface="+mj-ea"/>
              </a:rPr>
              <a:t>挑</a:t>
            </a:r>
            <a:r>
              <a:rPr lang="zh-TW" altLang="en-US" dirty="0">
                <a:latin typeface="+mj-ea"/>
                <a:ea typeface="+mj-ea"/>
              </a:rPr>
              <a:t>石頭遊戲</a:t>
            </a:r>
            <a:r>
              <a:rPr lang="en-US" altLang="zh-TW" dirty="0">
                <a:latin typeface="+mj-ea"/>
                <a:ea typeface="+mj-ea"/>
              </a:rPr>
              <a:t/>
            </a:r>
            <a:br>
              <a:rPr lang="en-US" altLang="zh-TW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將石頭數化成二進位後，再做</a:t>
            </a:r>
            <a:r>
              <a:rPr lang="en-US" altLang="zh-TW" dirty="0" smtClean="0">
                <a:latin typeface="+mj-lt"/>
                <a:ea typeface="+mj-ea"/>
              </a:rPr>
              <a:t>XOR</a:t>
            </a:r>
          </a:p>
        </p:txBody>
      </p:sp>
      <p:pic>
        <p:nvPicPr>
          <p:cNvPr id="53252" name="圖片 4">
            <a:extLst>
              <a:ext uri="{FF2B5EF4-FFF2-40B4-BE49-F238E27FC236}">
                <a16:creationId xmlns:a16="http://schemas.microsoft.com/office/drawing/2014/main" id="{E9AA0AA0-7697-4DDA-B21B-4F31CA6C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17" y="1628800"/>
            <a:ext cx="29543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匯流排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在中央處理器和記憶體的連結架構裡，有一些用來傳輸電子訊號的傳輸工具，稱為</a:t>
            </a:r>
            <a:r>
              <a:rPr lang="zh-TW" altLang="en-US" dirty="0">
                <a:solidFill>
                  <a:srgbClr val="C00000"/>
                </a:solidFill>
              </a:rPr>
              <a:t>匯流排</a:t>
            </a:r>
            <a:r>
              <a:rPr lang="en-US" altLang="zh-TW" dirty="0"/>
              <a:t>(bus)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分為：</a:t>
            </a:r>
            <a:endParaRPr lang="en-US" altLang="zh-TW" dirty="0"/>
          </a:p>
          <a:p>
            <a:pPr lvl="1"/>
            <a:r>
              <a:rPr lang="zh-TW" altLang="en-US" dirty="0"/>
              <a:t>控制匯流排</a:t>
            </a:r>
            <a:r>
              <a:rPr lang="en-US" altLang="zh-TW" dirty="0"/>
              <a:t>(control bus)</a:t>
            </a:r>
          </a:p>
          <a:p>
            <a:pPr lvl="1"/>
            <a:r>
              <a:rPr lang="zh-TW" altLang="en-US" dirty="0"/>
              <a:t>位址匯流排</a:t>
            </a:r>
            <a:r>
              <a:rPr lang="en-US" altLang="zh-TW" dirty="0"/>
              <a:t>(address bus)</a:t>
            </a:r>
          </a:p>
          <a:p>
            <a:pPr lvl="1"/>
            <a:r>
              <a:rPr lang="zh-TW" altLang="en-US" dirty="0"/>
              <a:t>資料匯流排</a:t>
            </a:r>
            <a:r>
              <a:rPr lang="en-US" altLang="zh-TW" dirty="0"/>
              <a:t>(data bus)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891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匯流排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982610"/>
              </p:ext>
            </p:extLst>
          </p:nvPr>
        </p:nvGraphicFramePr>
        <p:xfrm>
          <a:off x="457200" y="1898830"/>
          <a:ext cx="8229600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62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3-1 </a:t>
            </a:r>
            <a:r>
              <a:rPr lang="zh-TW" altLang="en-US" dirty="0"/>
              <a:t>中央處理器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在微處理器的發展史上，最主要是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Intel</a:t>
            </a:r>
            <a:r>
              <a:rPr lang="zh-TW" altLang="en-US" dirty="0"/>
              <a:t> 和 </a:t>
            </a:r>
            <a:r>
              <a:rPr lang="en-US" altLang="zh-TW" dirty="0"/>
              <a:t>AMD </a:t>
            </a:r>
            <a:r>
              <a:rPr lang="zh-TW" altLang="en-US" dirty="0"/>
              <a:t>的兩雄對決，當然還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有其他競爭者，如：</a:t>
            </a:r>
            <a:r>
              <a:rPr lang="en-US" altLang="zh-TW" dirty="0"/>
              <a:t>Motorola</a:t>
            </a:r>
            <a:r>
              <a:rPr lang="zh-TW" altLang="en-US" dirty="0"/>
              <a:t>及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VIA(</a:t>
            </a:r>
            <a:r>
              <a:rPr lang="zh-TW" altLang="en-US" dirty="0"/>
              <a:t>威盛</a:t>
            </a:r>
            <a:r>
              <a:rPr lang="en-US" altLang="zh-TW" dirty="0"/>
              <a:t>)</a:t>
            </a:r>
            <a:r>
              <a:rPr lang="zh-TW" altLang="en-US" dirty="0"/>
              <a:t>等。</a:t>
            </a:r>
          </a:p>
          <a:p>
            <a:r>
              <a:rPr lang="zh-TW" altLang="en-US" dirty="0"/>
              <a:t>微處理器的設計極為複雜，很多關鍵的設計都已被這些主要的設計公司專利化。</a:t>
            </a:r>
            <a:endParaRPr lang="en-US" altLang="zh-TW" dirty="0"/>
          </a:p>
          <a:p>
            <a:r>
              <a:rPr lang="zh-TW" altLang="en-US" dirty="0"/>
              <a:t>這些公司又常因侵權而引發訴訟，最後通常會謀求妥協方案，彼此互相交換專利設計。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235" y="1333622"/>
            <a:ext cx="1850422" cy="1850422"/>
          </a:xfrm>
          <a:prstGeom prst="rect">
            <a:avLst/>
          </a:prstGeom>
        </p:spPr>
      </p:pic>
      <p:pic>
        <p:nvPicPr>
          <p:cNvPr id="1026" name="Picture 2" descr="http://wpengine.com/wp-content/uploads/2015/04/amd-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716" y="2873672"/>
            <a:ext cx="2494475" cy="9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7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摩爾定律</a:t>
            </a:r>
            <a:r>
              <a:rPr lang="en-US" altLang="zh-TW" dirty="0"/>
              <a:t>(Moore's Law)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「每</a:t>
            </a:r>
            <a:r>
              <a:rPr lang="zh-TW" altLang="en-US" dirty="0" smtClean="0"/>
              <a:t>隔兩</a:t>
            </a:r>
            <a:r>
              <a:rPr lang="zh-TW" altLang="en-US" dirty="0"/>
              <a:t>年</a:t>
            </a:r>
            <a:r>
              <a:rPr lang="zh-TW" altLang="en-US" dirty="0" smtClean="0"/>
              <a:t>，</a:t>
            </a:r>
            <a:r>
              <a:rPr lang="zh-TW" altLang="en-US" dirty="0"/>
              <a:t>數位處理器的功能就會倍增，但價格維持不變，或是以減半的價格獲得同樣的功能。」</a:t>
            </a:r>
          </a:p>
          <a:p>
            <a:r>
              <a:rPr lang="zh-TW" altLang="en-US" dirty="0"/>
              <a:t>摩爾定律</a:t>
            </a:r>
            <a:r>
              <a:rPr lang="zh-TW" altLang="en-US" dirty="0" smtClean="0"/>
              <a:t>這些年來大致守</a:t>
            </a:r>
            <a:r>
              <a:rPr lang="zh-TW" altLang="en-US" dirty="0"/>
              <a:t>恆</a:t>
            </a:r>
            <a:r>
              <a:rPr lang="zh-TW" altLang="en-US" dirty="0" smtClean="0"/>
              <a:t>，</a:t>
            </a:r>
            <a:r>
              <a:rPr lang="zh-TW" altLang="en-US" dirty="0"/>
              <a:t>這種以指數成長的浪潮，也解釋了為什麼數位革命的步調會愈來愈快了。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4987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942365" y="3068960"/>
            <a:ext cx="3664750" cy="76508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zh-TW" altLang="en-US" b="1" dirty="0"/>
              <a:t>微處理器發展簡史</a:t>
            </a:r>
            <a:endParaRPr lang="zh-TW" altLang="en-US" dirty="0"/>
          </a:p>
        </p:txBody>
      </p:sp>
      <p:sp>
        <p:nvSpPr>
          <p:cNvPr id="3" name="五邊形 2">
            <a:hlinkClick r:id="rId2" action="ppaction://hlinkfile"/>
          </p:cNvPr>
          <p:cNvSpPr/>
          <p:nvPr/>
        </p:nvSpPr>
        <p:spPr>
          <a:xfrm>
            <a:off x="5472100" y="3023955"/>
            <a:ext cx="1800200" cy="72008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請點我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65" y="94559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記憶體依速度、單位價格及屬性等分成多種類型。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77622"/>
            <a:ext cx="5269455" cy="33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038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4609855" cy="3912298"/>
          </a:xfrm>
        </p:spPr>
        <p:txBody>
          <a:bodyPr/>
          <a:lstStyle/>
          <a:p>
            <a:r>
              <a:rPr lang="zh-TW" altLang="en-US" dirty="0"/>
              <a:t>記憶體是用來儲存數位資料以及運算後的結果。</a:t>
            </a:r>
            <a:endParaRPr lang="en-US" altLang="zh-TW" dirty="0"/>
          </a:p>
          <a:p>
            <a:r>
              <a:rPr lang="zh-TW" altLang="en-US" dirty="0"/>
              <a:t>在馮紐曼模式裡，記憶體同時儲存程式及資料，當操作不同程序時，只要載入相對應的程式即可，不必另外改變硬體。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95" y="2209684"/>
            <a:ext cx="3340803" cy="33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34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623989"/>
              </p:ext>
            </p:extLst>
          </p:nvPr>
        </p:nvGraphicFramePr>
        <p:xfrm>
          <a:off x="457200" y="1898830"/>
          <a:ext cx="8229600" cy="423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46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CPU</a:t>
            </a:r>
            <a:r>
              <a:rPr lang="zh-TW" altLang="en-US" dirty="0"/>
              <a:t>執行時，若每次都從主記憶體擷取資料，因主記憶體傳送資料到</a:t>
            </a:r>
            <a:r>
              <a:rPr lang="en-US" altLang="zh-TW" dirty="0"/>
              <a:t>CPU</a:t>
            </a:r>
            <a:r>
              <a:rPr lang="zh-TW" altLang="en-US" dirty="0"/>
              <a:t>的速度較慢，效率會較差，因此使用</a:t>
            </a:r>
            <a:r>
              <a:rPr lang="zh-TW" altLang="en-US" dirty="0">
                <a:solidFill>
                  <a:srgbClr val="C00000"/>
                </a:solidFill>
              </a:rPr>
              <a:t>快取記憶體</a:t>
            </a:r>
            <a:r>
              <a:rPr lang="en-US" altLang="zh-TW" dirty="0"/>
              <a:t>(cache)</a:t>
            </a:r>
            <a:r>
              <a:rPr lang="zh-TW" altLang="en-US" dirty="0"/>
              <a:t>可提高</a:t>
            </a:r>
            <a:r>
              <a:rPr lang="en-US" altLang="zh-TW" dirty="0"/>
              <a:t>CPU</a:t>
            </a:r>
            <a:r>
              <a:rPr lang="zh-TW" altLang="en-US" dirty="0"/>
              <a:t>與記憶體間之頻寬。</a:t>
            </a:r>
          </a:p>
        </p:txBody>
      </p:sp>
      <p:graphicFrame>
        <p:nvGraphicFramePr>
          <p:cNvPr id="5" name="內容版面配置區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380870"/>
              </p:ext>
            </p:extLst>
          </p:nvPr>
        </p:nvGraphicFramePr>
        <p:xfrm>
          <a:off x="971600" y="4179384"/>
          <a:ext cx="7516227" cy="166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366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3699582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主記憶體的每個位置都有個位址，才能去存取它的內容。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985" y="2313689"/>
            <a:ext cx="4620710" cy="365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06432" y="5292634"/>
            <a:ext cx="315035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個位元表示位址，最多可表示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= 65536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個位址</a:t>
            </a:r>
          </a:p>
        </p:txBody>
      </p:sp>
    </p:spTree>
    <p:extLst>
      <p:ext uri="{BB962C8B-B14F-4D97-AF65-F5344CB8AC3E}">
        <p14:creationId xmlns:p14="http://schemas.microsoft.com/office/powerpoint/2010/main" val="484275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假設每個位置存放</a:t>
            </a:r>
            <a:r>
              <a:rPr lang="en-US" altLang="zh-TW" dirty="0"/>
              <a:t>8</a:t>
            </a:r>
            <a:r>
              <a:rPr lang="zh-TW" altLang="en-US" dirty="0"/>
              <a:t>個位元</a:t>
            </a:r>
            <a:r>
              <a:rPr lang="en-US" altLang="zh-TW" dirty="0"/>
              <a:t>(1 byte)</a:t>
            </a:r>
            <a:r>
              <a:rPr lang="zh-TW" altLang="en-US" dirty="0"/>
              <a:t>，若電腦有</a:t>
            </a:r>
            <a:r>
              <a:rPr lang="en-US" altLang="zh-TW" dirty="0"/>
              <a:t>32 MB</a:t>
            </a:r>
            <a:r>
              <a:rPr lang="zh-TW" altLang="en-US" dirty="0"/>
              <a:t>，至少需要幾個位元來表示位址呢？也就是多少位元，其組合數至少有</a:t>
            </a:r>
            <a:r>
              <a:rPr lang="en-US" altLang="zh-TW" dirty="0" err="1"/>
              <a:t>32M</a:t>
            </a:r>
            <a:r>
              <a:rPr lang="zh-TW" altLang="en-US" dirty="0"/>
              <a:t>種呢？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/>
              <a:t>log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32M</a:t>
            </a:r>
            <a:r>
              <a:rPr lang="en-US" altLang="zh-TW" dirty="0"/>
              <a:t> = </a:t>
            </a:r>
            <a:r>
              <a:rPr lang="en-US" altLang="zh-TW" dirty="0" err="1"/>
              <a:t>log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25</a:t>
            </a:r>
            <a:r>
              <a:rPr lang="en-US" altLang="zh-TW" dirty="0"/>
              <a:t> = 25</a:t>
            </a:r>
            <a:r>
              <a:rPr lang="zh-TW" altLang="en-US" dirty="0"/>
              <a:t>個位元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0899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202070" y="3158969"/>
            <a:ext cx="3484730" cy="2967193"/>
          </a:xfrm>
        </p:spPr>
        <p:txBody>
          <a:bodyPr>
            <a:normAutofit/>
          </a:bodyPr>
          <a:lstStyle/>
          <a:p>
            <a:r>
              <a:rPr lang="zh-TW" altLang="en-US" dirty="0"/>
              <a:t>兩者都可隨機讀取資料，但</a:t>
            </a:r>
            <a:r>
              <a:rPr lang="en-US" altLang="zh-TW" dirty="0"/>
              <a:t>RAM</a:t>
            </a:r>
            <a:r>
              <a:rPr lang="zh-TW" altLang="en-US" dirty="0"/>
              <a:t>才可讓使用者隨意改寫內容。</a:t>
            </a:r>
          </a:p>
          <a:p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433563900"/>
              </p:ext>
            </p:extLst>
          </p:nvPr>
        </p:nvGraphicFramePr>
        <p:xfrm>
          <a:off x="437764" y="1989138"/>
          <a:ext cx="4523038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889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RAM</a:t>
            </a:r>
            <a:r>
              <a:rPr lang="zh-TW" altLang="en-US" dirty="0"/>
              <a:t>一旦關機後， 資料就不見了。</a:t>
            </a:r>
            <a:endParaRPr lang="en-US" altLang="zh-TW" dirty="0"/>
          </a:p>
          <a:p>
            <a:r>
              <a:rPr lang="en-US" altLang="zh-TW" dirty="0"/>
              <a:t>RAM</a:t>
            </a:r>
            <a:r>
              <a:rPr lang="zh-TW" altLang="en-US" dirty="0"/>
              <a:t>有兩種主流：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39170835"/>
              </p:ext>
            </p:extLst>
          </p:nvPr>
        </p:nvGraphicFramePr>
        <p:xfrm>
          <a:off x="994102" y="3203975"/>
          <a:ext cx="7155795" cy="292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4462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SRAM</a:t>
            </a:r>
            <a:br>
              <a:rPr lang="en-US" altLang="zh-TW" dirty="0"/>
            </a:br>
            <a:r>
              <a:rPr lang="zh-TW" altLang="en-US" dirty="0"/>
              <a:t>靜態隨機存取記憶體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</a:t>
            </a:r>
            <a:r>
              <a:rPr lang="zh-TW" altLang="en-US" dirty="0">
                <a:solidFill>
                  <a:srgbClr val="C00000"/>
                </a:solidFill>
              </a:rPr>
              <a:t>正反器</a:t>
            </a:r>
            <a:r>
              <a:rPr lang="en-US" altLang="zh-TW" dirty="0"/>
              <a:t>(flip-flop gate)</a:t>
            </a:r>
            <a:r>
              <a:rPr lang="zh-TW" altLang="en-US" dirty="0"/>
              <a:t>儲存資料。</a:t>
            </a:r>
            <a:endParaRPr lang="en-US" altLang="zh-TW" dirty="0"/>
          </a:p>
          <a:p>
            <a:r>
              <a:rPr lang="zh-TW" altLang="en-US" dirty="0"/>
              <a:t>取名「靜態」的原因是因為只要電源維持住， 並不需要做</a:t>
            </a:r>
            <a:r>
              <a:rPr lang="zh-TW" altLang="en-US" dirty="0">
                <a:solidFill>
                  <a:srgbClr val="C00000"/>
                </a:solidFill>
              </a:rPr>
              <a:t>更新</a:t>
            </a:r>
            <a:r>
              <a:rPr lang="en-US" altLang="zh-TW" dirty="0"/>
              <a:t>(refresh)</a:t>
            </a:r>
            <a:r>
              <a:rPr lang="zh-TW" altLang="en-US" dirty="0"/>
              <a:t>的動作。</a:t>
            </a:r>
            <a:endParaRPr lang="en-US" altLang="zh-TW" dirty="0"/>
          </a:p>
          <a:p>
            <a:r>
              <a:rPr lang="zh-TW" altLang="en-US" dirty="0"/>
              <a:t>速度較快，價錢也貴些。</a:t>
            </a:r>
          </a:p>
        </p:txBody>
      </p:sp>
    </p:spTree>
    <p:extLst>
      <p:ext uri="{BB962C8B-B14F-4D97-AF65-F5344CB8AC3E}">
        <p14:creationId xmlns:p14="http://schemas.microsoft.com/office/powerpoint/2010/main" val="17423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2036">
            <a:off x="741265" y="962889"/>
            <a:ext cx="1376645" cy="3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788" y="1779152"/>
            <a:ext cx="1270513" cy="233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806" y="2157229"/>
            <a:ext cx="960335" cy="225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733" y="1935162"/>
            <a:ext cx="3601185" cy="26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691" y="4286873"/>
            <a:ext cx="2566276" cy="20662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469" y="4419110"/>
            <a:ext cx="2385265" cy="16932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025468" y="1104165"/>
            <a:ext cx="468051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電腦基礎元件由真空管、電晶體、積體電路到超大型積體電路</a:t>
            </a:r>
          </a:p>
        </p:txBody>
      </p:sp>
    </p:spTree>
    <p:extLst>
      <p:ext uri="{BB962C8B-B14F-4D97-AF65-F5344CB8AC3E}">
        <p14:creationId xmlns:p14="http://schemas.microsoft.com/office/powerpoint/2010/main" val="1923475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DRAM</a:t>
            </a:r>
            <a:br>
              <a:rPr lang="en-US" altLang="zh-TW" dirty="0"/>
            </a:br>
            <a:r>
              <a:rPr lang="zh-TW" altLang="en-US" dirty="0"/>
              <a:t>動態隨機存取記憶體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</a:t>
            </a:r>
            <a:r>
              <a:rPr lang="zh-TW" altLang="en-US" dirty="0">
                <a:solidFill>
                  <a:srgbClr val="C00000"/>
                </a:solidFill>
              </a:rPr>
              <a:t>電容器</a:t>
            </a:r>
            <a:r>
              <a:rPr lang="en-US" altLang="zh-TW" dirty="0"/>
              <a:t>(capacitor)</a:t>
            </a:r>
            <a:r>
              <a:rPr lang="zh-TW" altLang="en-US" dirty="0"/>
              <a:t>儲存資料。</a:t>
            </a:r>
            <a:endParaRPr lang="en-US" altLang="zh-TW" dirty="0"/>
          </a:p>
          <a:p>
            <a:r>
              <a:rPr lang="zh-TW" altLang="en-US" dirty="0"/>
              <a:t>因電容器會隨時間逐漸失去電容量，因此須動態週期性地</a:t>
            </a:r>
            <a:r>
              <a:rPr lang="zh-TW" altLang="en-US" dirty="0">
                <a:solidFill>
                  <a:srgbClr val="C00000"/>
                </a:solidFill>
              </a:rPr>
              <a:t>更新</a:t>
            </a:r>
            <a:r>
              <a:rPr lang="en-US" altLang="zh-TW" dirty="0"/>
              <a:t>(refresh)</a:t>
            </a:r>
            <a:r>
              <a:rPr lang="zh-TW" altLang="en-US" dirty="0"/>
              <a:t>內容，故取名為動態隨機存取記憶體。</a:t>
            </a:r>
            <a:endParaRPr lang="en-US" altLang="zh-TW" dirty="0"/>
          </a:p>
          <a:p>
            <a:r>
              <a:rPr lang="zh-TW" altLang="en-US" dirty="0"/>
              <a:t>速度較慢，但價錢便宜許多。</a:t>
            </a:r>
          </a:p>
        </p:txBody>
      </p:sp>
      <p:sp>
        <p:nvSpPr>
          <p:cNvPr id="2" name="圓角化同側角落矩形 1"/>
          <p:cNvSpPr/>
          <p:nvPr/>
        </p:nvSpPr>
        <p:spPr>
          <a:xfrm>
            <a:off x="229017" y="4734145"/>
            <a:ext cx="8685965" cy="1223755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在相同的晶片面積下，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容量大於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四倍以上；但在速度上，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卻是比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快四倍以上。</a:t>
            </a:r>
          </a:p>
        </p:txBody>
      </p:sp>
    </p:spTree>
    <p:extLst>
      <p:ext uri="{BB962C8B-B14F-4D97-AF65-F5344CB8AC3E}">
        <p14:creationId xmlns:p14="http://schemas.microsoft.com/office/powerpoint/2010/main" val="2940095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ROM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ROM</a:t>
            </a:r>
            <a:r>
              <a:rPr lang="zh-TW" altLang="en-US" dirty="0"/>
              <a:t>在關機後，仍可維持資料內容，可用來儲存開機使用的程式。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65852"/>
              </p:ext>
            </p:extLst>
          </p:nvPr>
        </p:nvGraphicFramePr>
        <p:xfrm>
          <a:off x="1049520" y="3244121"/>
          <a:ext cx="7302900" cy="28346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0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400" b="1" u="none" strike="noStrike" kern="1200" baseline="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PROM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可程式化的唯讀記憶體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可讓使用者儲存所需的程式，一旦儲存後，就不可再改寫。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400" b="1" u="none" strike="noStrike" kern="1200" baseline="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EPROM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可擦拭及程式化的唯讀記憶體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可以改寫，但必須以紫外線照射來擦拭。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kern="1200" baseline="0" dirty="0" err="1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EEPROM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可以電子擦拭及程式化的唯讀記憶體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可直接從電腦進行改寫，最為方便，廣泛應用於</a:t>
                      </a:r>
                      <a:r>
                        <a:rPr lang="en-US" altLang="zh-TW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BIOS</a:t>
                      </a: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晶片及快閃記憶體。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20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雖然主記憶體速度比快取記憶體等慢，但比起硬碟，還是快了許多倍。</a:t>
            </a:r>
            <a:endParaRPr lang="en-US" altLang="zh-TW" dirty="0"/>
          </a:p>
          <a:p>
            <a:r>
              <a:rPr lang="zh-TW" altLang="en-US" dirty="0"/>
              <a:t>記憶體愈大、就能將愈多程式及資料從硬碟載入至記憶體中，</a:t>
            </a:r>
            <a:r>
              <a:rPr lang="en-US" altLang="zh-TW" dirty="0"/>
              <a:t>CPU</a:t>
            </a:r>
            <a:r>
              <a:rPr lang="zh-TW" altLang="en-US" dirty="0"/>
              <a:t>的執行效率也就愈高。</a:t>
            </a:r>
            <a:endParaRPr lang="en-US" altLang="zh-TW" dirty="0"/>
          </a:p>
          <a:p>
            <a:r>
              <a:rPr lang="zh-TW" altLang="en-US" dirty="0"/>
              <a:t>若程式資料太大或太多而無法載入有限的記憶體中，</a:t>
            </a:r>
            <a:r>
              <a:rPr lang="en-US" altLang="zh-TW" dirty="0"/>
              <a:t>CPU</a:t>
            </a:r>
            <a:r>
              <a:rPr lang="zh-TW" altLang="en-US" dirty="0"/>
              <a:t>就必須從硬碟中讀取資料或程式，整個速度就慢了許多。</a:t>
            </a:r>
          </a:p>
        </p:txBody>
      </p:sp>
    </p:spTree>
    <p:extLst>
      <p:ext uri="{BB962C8B-B14F-4D97-AF65-F5344CB8AC3E}">
        <p14:creationId xmlns:p14="http://schemas.microsoft.com/office/powerpoint/2010/main" val="3953337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3-3 </a:t>
            </a:r>
            <a:r>
              <a:rPr lang="zh-TW" altLang="en-US" dirty="0"/>
              <a:t>執行程式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擷取指令</a:t>
            </a:r>
            <a:r>
              <a:rPr lang="zh-TW" altLang="en-US" dirty="0"/>
              <a:t>：</a:t>
            </a:r>
            <a:r>
              <a:rPr lang="en-US" altLang="zh-TW" dirty="0"/>
              <a:t>CPU</a:t>
            </a:r>
            <a:r>
              <a:rPr lang="zh-TW" altLang="en-US" dirty="0"/>
              <a:t>執行時，先由</a:t>
            </a:r>
            <a:r>
              <a:rPr lang="zh-TW" altLang="en-US" dirty="0">
                <a:solidFill>
                  <a:srgbClr val="0070C0"/>
                </a:solidFill>
              </a:rPr>
              <a:t>控制單元</a:t>
            </a:r>
            <a:r>
              <a:rPr lang="zh-TW" altLang="en-US" dirty="0">
                <a:solidFill>
                  <a:srgbClr val="C00000"/>
                </a:solidFill>
              </a:rPr>
              <a:t>擷取</a:t>
            </a:r>
            <a:r>
              <a:rPr lang="en-US" altLang="zh-TW" dirty="0"/>
              <a:t>(fetch)</a:t>
            </a:r>
            <a:r>
              <a:rPr lang="zh-TW" altLang="en-US" dirty="0"/>
              <a:t>所要執行的指令，放在指令暫存器。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解碼指令</a:t>
            </a:r>
            <a:r>
              <a:rPr lang="zh-TW" altLang="en-US" dirty="0"/>
              <a:t>：所抓到的東西都是二位元字串，每個指令可能包括指令動作及資料，當抓到指令時，可由</a:t>
            </a:r>
            <a:r>
              <a:rPr lang="zh-TW" altLang="en-US" u="sng" dirty="0"/>
              <a:t>查表法</a:t>
            </a:r>
            <a:r>
              <a:rPr lang="zh-TW" altLang="en-US" dirty="0"/>
              <a:t>進行</a:t>
            </a:r>
            <a:r>
              <a:rPr lang="zh-TW" altLang="en-US" dirty="0">
                <a:solidFill>
                  <a:srgbClr val="C00000"/>
                </a:solidFill>
              </a:rPr>
              <a:t>解碼</a:t>
            </a:r>
            <a:r>
              <a:rPr lang="en-US" altLang="zh-TW" dirty="0"/>
              <a:t>(decode)</a:t>
            </a:r>
            <a:r>
              <a:rPr lang="zh-TW" altLang="en-US" dirty="0"/>
              <a:t>動作。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執行指令</a:t>
            </a:r>
            <a:r>
              <a:rPr lang="zh-TW" altLang="en-US" dirty="0"/>
              <a:t>：當找到該指令對應的運算動作，就交給</a:t>
            </a:r>
            <a:r>
              <a:rPr lang="zh-TW" altLang="en-US" dirty="0">
                <a:solidFill>
                  <a:srgbClr val="0070C0"/>
                </a:solidFill>
              </a:rPr>
              <a:t>算術邏輯單元</a:t>
            </a:r>
            <a:r>
              <a:rPr lang="zh-TW" altLang="en-US" dirty="0"/>
              <a:t>來</a:t>
            </a:r>
            <a:r>
              <a:rPr lang="zh-TW" altLang="en-US" dirty="0">
                <a:solidFill>
                  <a:srgbClr val="C00000"/>
                </a:solidFill>
              </a:rPr>
              <a:t>執行</a:t>
            </a:r>
            <a:r>
              <a:rPr lang="en-US" altLang="zh-TW" dirty="0"/>
              <a:t>(execute)</a:t>
            </a:r>
            <a:r>
              <a:rPr lang="zh-TW" altLang="en-US" dirty="0"/>
              <a:t>，執行完所得的結果再由</a:t>
            </a:r>
            <a:r>
              <a:rPr lang="zh-TW" altLang="en-US" dirty="0">
                <a:solidFill>
                  <a:srgbClr val="0070C0"/>
                </a:solidFill>
              </a:rPr>
              <a:t>控制單元</a:t>
            </a:r>
            <a:r>
              <a:rPr lang="zh-TW" altLang="en-US" dirty="0"/>
              <a:t>協助儲存回記憶體。</a:t>
            </a:r>
          </a:p>
        </p:txBody>
      </p:sp>
    </p:spTree>
    <p:extLst>
      <p:ext uri="{BB962C8B-B14F-4D97-AF65-F5344CB8AC3E}">
        <p14:creationId xmlns:p14="http://schemas.microsoft.com/office/powerpoint/2010/main" val="3112467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CPU</a:t>
            </a:r>
            <a:r>
              <a:rPr lang="zh-TW" altLang="en-US" dirty="0"/>
              <a:t>執行程式的流程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3529735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完成一個指令後，再重複同樣流程處理下一個指令，</a:t>
            </a:r>
            <a:r>
              <a:rPr lang="en-US" altLang="zh-TW" dirty="0"/>
              <a:t>CPU</a:t>
            </a:r>
            <a:r>
              <a:rPr lang="zh-TW" altLang="en-US" dirty="0"/>
              <a:t>就這樣循環進行運作。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23" y="1853825"/>
            <a:ext cx="3807230" cy="402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037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生產線技術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為增進</a:t>
            </a:r>
            <a:r>
              <a:rPr lang="en-US" altLang="zh-TW" dirty="0"/>
              <a:t>CPU</a:t>
            </a:r>
            <a:r>
              <a:rPr lang="zh-TW" altLang="en-US" dirty="0"/>
              <a:t>效率，當算術邏輯單元正在執行時，控制單元會開始進行下一個擷取指令的動作。</a:t>
            </a:r>
            <a:endParaRPr lang="en-US" altLang="zh-TW" dirty="0"/>
          </a:p>
          <a:p>
            <a:r>
              <a:rPr lang="zh-TW" altLang="en-US" dirty="0"/>
              <a:t>此方式如同汽車工廠的</a:t>
            </a:r>
            <a:r>
              <a:rPr lang="zh-TW" altLang="en-US" dirty="0">
                <a:solidFill>
                  <a:srgbClr val="C00000"/>
                </a:solidFill>
              </a:rPr>
              <a:t>生產線</a:t>
            </a:r>
            <a:r>
              <a:rPr lang="en-US" altLang="zh-TW" dirty="0"/>
              <a:t>(pipeline)</a:t>
            </a:r>
            <a:r>
              <a:rPr lang="zh-TW" altLang="en-US" dirty="0"/>
              <a:t>，某單元完成汽車某零件的裝配後，交給後面單元繼續完成，同時它也接著進行下一部汽車的零件裝配。</a:t>
            </a:r>
            <a:endParaRPr lang="en-US" altLang="zh-TW" dirty="0"/>
          </a:p>
          <a:p>
            <a:r>
              <a:rPr lang="zh-TW" altLang="en-US" dirty="0"/>
              <a:t>將</a:t>
            </a:r>
            <a:r>
              <a:rPr lang="en-US" altLang="zh-TW" dirty="0"/>
              <a:t>CPU</a:t>
            </a:r>
            <a:r>
              <a:rPr lang="zh-TW" altLang="en-US" dirty="0"/>
              <a:t>執行程式的流程，以生產線方式進行，稱為</a:t>
            </a:r>
            <a:r>
              <a:rPr lang="zh-TW" altLang="en-US" dirty="0">
                <a:solidFill>
                  <a:srgbClr val="C00000"/>
                </a:solidFill>
              </a:rPr>
              <a:t>生產線技術</a:t>
            </a:r>
            <a:r>
              <a:rPr lang="en-US" altLang="zh-TW" dirty="0"/>
              <a:t>(pipelining)</a:t>
            </a:r>
            <a:r>
              <a:rPr lang="zh-TW" altLang="en-US" dirty="0"/>
              <a:t>，可大大提升</a:t>
            </a:r>
            <a:r>
              <a:rPr lang="en-US" altLang="zh-TW" dirty="0"/>
              <a:t>CPU</a:t>
            </a:r>
            <a:r>
              <a:rPr lang="zh-TW" altLang="en-US" dirty="0"/>
              <a:t>的執行效率。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802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209675"/>
            <a:ext cx="86963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15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3-4 </a:t>
            </a:r>
            <a:r>
              <a:rPr lang="zh-TW" altLang="en-US" dirty="0"/>
              <a:t>匯流排及介面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電腦主機板上用來傳輸電子訊號的傳輸工具，稱為</a:t>
            </a:r>
            <a:r>
              <a:rPr lang="zh-TW" altLang="en-US" dirty="0">
                <a:solidFill>
                  <a:srgbClr val="C00000"/>
                </a:solidFill>
              </a:rPr>
              <a:t>匯流排</a:t>
            </a:r>
            <a:r>
              <a:rPr lang="en-US" altLang="zh-TW" dirty="0"/>
              <a:t>(bus)</a:t>
            </a:r>
            <a:r>
              <a:rPr lang="zh-TW" altLang="en-US" dirty="0"/>
              <a:t>，包括：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系統匯流排</a:t>
            </a:r>
            <a:r>
              <a:rPr lang="zh-TW" altLang="en-US" dirty="0"/>
              <a:t>：負責</a:t>
            </a:r>
            <a:r>
              <a:rPr lang="en-US" altLang="zh-TW" dirty="0"/>
              <a:t>CPU</a:t>
            </a:r>
            <a:r>
              <a:rPr lang="zh-TW" altLang="en-US" dirty="0"/>
              <a:t>與記憶體間的資料傳送。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擴充匯流排</a:t>
            </a:r>
            <a:r>
              <a:rPr lang="zh-TW" altLang="en-US" dirty="0"/>
              <a:t>：保留一些連接給使用者彈性使用。</a:t>
            </a:r>
            <a:endParaRPr lang="en-US" altLang="zh-TW" dirty="0"/>
          </a:p>
          <a:p>
            <a:r>
              <a:rPr lang="zh-TW" altLang="en-US" dirty="0"/>
              <a:t>匯流排一次所能傳輸的資料量，稱為</a:t>
            </a:r>
            <a:r>
              <a:rPr lang="zh-TW" altLang="en-US" dirty="0">
                <a:solidFill>
                  <a:srgbClr val="C00000"/>
                </a:solidFill>
              </a:rPr>
              <a:t>匯流排寬度</a:t>
            </a:r>
            <a:r>
              <a:rPr lang="en-US" altLang="zh-TW" dirty="0"/>
              <a:t>(</a:t>
            </a:r>
            <a:r>
              <a:rPr lang="en-US" altLang="zh-TW" dirty="0" err="1"/>
              <a:t>buswidth</a:t>
            </a:r>
            <a:r>
              <a:rPr lang="en-US" altLang="zh-TW" dirty="0"/>
              <a:t>)</a:t>
            </a:r>
            <a:r>
              <a:rPr lang="zh-TW" altLang="en-US" dirty="0"/>
              <a:t>，它會和</a:t>
            </a:r>
            <a:r>
              <a:rPr lang="en-US" altLang="zh-TW" dirty="0"/>
              <a:t>CPU</a:t>
            </a:r>
            <a:r>
              <a:rPr lang="zh-TW" altLang="en-US" dirty="0"/>
              <a:t>每次所能處理的位元數相容。</a:t>
            </a:r>
          </a:p>
        </p:txBody>
      </p:sp>
    </p:spTree>
    <p:extLst>
      <p:ext uri="{BB962C8B-B14F-4D97-AF65-F5344CB8AC3E}">
        <p14:creationId xmlns:p14="http://schemas.microsoft.com/office/powerpoint/2010/main" val="2637312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連接埠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例如：將</a:t>
            </a:r>
            <a:r>
              <a:rPr lang="en-US" altLang="zh-TW" dirty="0"/>
              <a:t>USB</a:t>
            </a:r>
            <a:r>
              <a:rPr lang="zh-TW" altLang="en-US" dirty="0"/>
              <a:t>連接埠從</a:t>
            </a:r>
            <a:r>
              <a:rPr lang="en-US" altLang="zh-TW" dirty="0"/>
              <a:t>1.0</a:t>
            </a:r>
            <a:r>
              <a:rPr lang="zh-TW" altLang="en-US" dirty="0"/>
              <a:t>升級為</a:t>
            </a:r>
            <a:r>
              <a:rPr lang="en-US" altLang="zh-TW" dirty="0"/>
              <a:t>2.0</a:t>
            </a:r>
            <a:r>
              <a:rPr lang="zh-TW" altLang="en-US" dirty="0"/>
              <a:t>，須先購買</a:t>
            </a:r>
            <a:r>
              <a:rPr lang="en-US" altLang="zh-TW" dirty="0"/>
              <a:t>USB 2.0</a:t>
            </a:r>
            <a:r>
              <a:rPr lang="zh-TW" altLang="en-US" dirty="0"/>
              <a:t>介面卡，它可插到主機板</a:t>
            </a:r>
            <a:r>
              <a:rPr lang="en-US" altLang="zh-TW" dirty="0"/>
              <a:t>PCI</a:t>
            </a:r>
            <a:r>
              <a:rPr lang="zh-TW" altLang="en-US" dirty="0"/>
              <a:t>擴充槽，而它的</a:t>
            </a:r>
            <a:r>
              <a:rPr lang="en-US" altLang="zh-TW" dirty="0"/>
              <a:t>USB</a:t>
            </a:r>
            <a:r>
              <a:rPr lang="zh-TW" altLang="en-US" dirty="0"/>
              <a:t>插槽正好就可裝在主機殼的外表上。</a:t>
            </a:r>
            <a:endParaRPr lang="en-US" altLang="zh-TW" dirty="0"/>
          </a:p>
          <a:p>
            <a:r>
              <a:rPr lang="zh-TW" altLang="en-US" dirty="0"/>
              <a:t>這種外部連接端稱為</a:t>
            </a:r>
            <a:r>
              <a:rPr lang="zh-TW" altLang="en-US" dirty="0">
                <a:solidFill>
                  <a:srgbClr val="C00000"/>
                </a:solidFill>
              </a:rPr>
              <a:t>連接埠</a:t>
            </a:r>
            <a:r>
              <a:rPr lang="en-US" altLang="zh-TW" dirty="0"/>
              <a:t>(port)</a:t>
            </a:r>
            <a:r>
              <a:rPr lang="zh-TW" altLang="en-US" dirty="0"/>
              <a:t>，有兩種型態：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序列埠</a:t>
            </a:r>
            <a:r>
              <a:rPr lang="en-US" altLang="zh-TW" dirty="0"/>
              <a:t>(serial port)</a:t>
            </a:r>
            <a:r>
              <a:rPr lang="zh-TW" altLang="en-US" dirty="0"/>
              <a:t>：每次傳一個位元。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平行埠</a:t>
            </a:r>
            <a:r>
              <a:rPr lang="en-US" altLang="zh-TW" dirty="0"/>
              <a:t>(parallel port)</a:t>
            </a:r>
            <a:r>
              <a:rPr lang="zh-TW" altLang="en-US" dirty="0"/>
              <a:t>：每次傳一組位元。</a:t>
            </a:r>
          </a:p>
        </p:txBody>
      </p:sp>
    </p:spTree>
    <p:extLst>
      <p:ext uri="{BB962C8B-B14F-4D97-AF65-F5344CB8AC3E}">
        <p14:creationId xmlns:p14="http://schemas.microsoft.com/office/powerpoint/2010/main" val="2561194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ISA</a:t>
            </a:r>
            <a:r>
              <a:rPr lang="zh-TW" altLang="en-US" dirty="0"/>
              <a:t>、</a:t>
            </a:r>
            <a:r>
              <a:rPr lang="en-US" altLang="zh-TW" dirty="0"/>
              <a:t>PCI</a:t>
            </a:r>
            <a:r>
              <a:rPr lang="zh-TW" altLang="en-US" dirty="0"/>
              <a:t>、</a:t>
            </a:r>
            <a:r>
              <a:rPr lang="en-US" altLang="zh-TW" dirty="0" err="1"/>
              <a:t>AGP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80</a:t>
            </a:r>
            <a:r>
              <a:rPr lang="zh-TW" altLang="en-US" dirty="0"/>
              <a:t>年代最當紅的高速匯流排是</a:t>
            </a:r>
            <a:r>
              <a:rPr lang="en-US" altLang="zh-TW" dirty="0">
                <a:solidFill>
                  <a:srgbClr val="C00000"/>
                </a:solidFill>
              </a:rPr>
              <a:t>ISA</a:t>
            </a:r>
            <a:r>
              <a:rPr lang="zh-TW" altLang="en-US" dirty="0"/>
              <a:t>，其傳輸速率只有</a:t>
            </a:r>
            <a:r>
              <a:rPr lang="en-US" altLang="zh-TW" dirty="0"/>
              <a:t>8.33</a:t>
            </a:r>
            <a:r>
              <a:rPr lang="zh-TW" altLang="en-US" dirty="0"/>
              <a:t> </a:t>
            </a:r>
            <a:r>
              <a:rPr lang="en-US" altLang="zh-TW" dirty="0"/>
              <a:t>Mb/s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90</a:t>
            </a:r>
            <a:r>
              <a:rPr lang="zh-TW" altLang="en-US" dirty="0"/>
              <a:t>年代，</a:t>
            </a:r>
            <a:r>
              <a:rPr lang="en-US" altLang="zh-TW" dirty="0">
                <a:solidFill>
                  <a:srgbClr val="C00000"/>
                </a:solidFill>
              </a:rPr>
              <a:t>PCI</a:t>
            </a:r>
            <a:r>
              <a:rPr lang="zh-TW" altLang="en-US" dirty="0"/>
              <a:t>的速率</a:t>
            </a:r>
            <a:r>
              <a:rPr lang="en-US" altLang="zh-TW" dirty="0"/>
              <a:t>133 Mb/s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隨著高速設備接踵而出，</a:t>
            </a:r>
            <a:r>
              <a:rPr lang="en-US" altLang="zh-TW" dirty="0"/>
              <a:t>PCI</a:t>
            </a:r>
            <a:r>
              <a:rPr lang="zh-TW" altLang="en-US" dirty="0"/>
              <a:t>已面臨瓶頸，因此，繪圖卡等高速運作的設備多採用</a:t>
            </a:r>
            <a:r>
              <a:rPr lang="en-US" altLang="zh-TW" dirty="0" err="1">
                <a:solidFill>
                  <a:srgbClr val="C00000"/>
                </a:solidFill>
              </a:rPr>
              <a:t>AGP</a:t>
            </a:r>
            <a:r>
              <a:rPr lang="zh-TW" altLang="en-US" dirty="0"/>
              <a:t>，其傳輸速率為</a:t>
            </a:r>
            <a:r>
              <a:rPr lang="en-US" altLang="zh-TW" dirty="0"/>
              <a:t>2.1 Gb/s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它們都可用來連接</a:t>
            </a:r>
            <a:r>
              <a:rPr lang="zh-TW" altLang="en-US" dirty="0">
                <a:solidFill>
                  <a:srgbClr val="0070C0"/>
                </a:solidFill>
              </a:rPr>
              <a:t>硬碟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0070C0"/>
                </a:solidFill>
              </a:rPr>
              <a:t>網路卡</a:t>
            </a:r>
            <a:r>
              <a:rPr lang="zh-TW" altLang="en-US" dirty="0"/>
              <a:t>，也可用來連接需大量資料處理的</a:t>
            </a:r>
            <a:r>
              <a:rPr lang="zh-TW" altLang="en-US" dirty="0">
                <a:solidFill>
                  <a:srgbClr val="0070C0"/>
                </a:solidFill>
              </a:rPr>
              <a:t>影像圖形介面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064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全球三大電腦展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75883"/>
              </p:ext>
            </p:extLst>
          </p:nvPr>
        </p:nvGraphicFramePr>
        <p:xfrm>
          <a:off x="457200" y="1978543"/>
          <a:ext cx="8229600" cy="274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66" b="9561"/>
          <a:stretch/>
        </p:blipFill>
        <p:spPr>
          <a:xfrm>
            <a:off x="2133600" y="4824155"/>
            <a:ext cx="2438400" cy="18452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7" b="18957"/>
          <a:stretch/>
        </p:blipFill>
        <p:spPr>
          <a:xfrm>
            <a:off x="4576688" y="4914165"/>
            <a:ext cx="2438400" cy="17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05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PCI Express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PCI Express</a:t>
            </a:r>
            <a:r>
              <a:rPr lang="zh-TW" altLang="en-US" dirty="0"/>
              <a:t>又稱為</a:t>
            </a:r>
            <a:r>
              <a:rPr lang="en-US" altLang="zh-TW" dirty="0" err="1">
                <a:solidFill>
                  <a:srgbClr val="C00000"/>
                </a:solidFill>
              </a:rPr>
              <a:t>3GIO</a:t>
            </a:r>
            <a:r>
              <a:rPr lang="en-US" altLang="zh-TW" dirty="0"/>
              <a:t>(Third Generation I/O Architecture</a:t>
            </a:r>
            <a:r>
              <a:rPr lang="zh-TW" altLang="en-US" dirty="0"/>
              <a:t>；第三代輸出入架構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第三代輸出入架構主要是演進自：</a:t>
            </a:r>
            <a:endParaRPr lang="en-US" altLang="zh-TW" dirty="0"/>
          </a:p>
          <a:p>
            <a:pPr lvl="1"/>
            <a:r>
              <a:rPr lang="zh-TW" altLang="en-US" dirty="0"/>
              <a:t>第一代</a:t>
            </a:r>
            <a:r>
              <a:rPr lang="en-US" altLang="zh-TW" dirty="0"/>
              <a:t>1980</a:t>
            </a:r>
            <a:r>
              <a:rPr lang="zh-TW" altLang="en-US" dirty="0"/>
              <a:t>年代的</a:t>
            </a:r>
            <a:r>
              <a:rPr lang="en-US" altLang="zh-TW" dirty="0">
                <a:solidFill>
                  <a:srgbClr val="C00000"/>
                </a:solidFill>
              </a:rPr>
              <a:t>ISA</a:t>
            </a:r>
            <a:r>
              <a:rPr lang="zh-TW" altLang="en-US" dirty="0"/>
              <a:t>架構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 err="1"/>
              <a:t>EISA</a:t>
            </a:r>
            <a:r>
              <a:rPr lang="zh-TW" altLang="en-US" dirty="0"/>
              <a:t>、</a:t>
            </a:r>
            <a:r>
              <a:rPr lang="en-US" altLang="zh-TW" dirty="0"/>
              <a:t>MCA</a:t>
            </a:r>
            <a:r>
              <a:rPr lang="zh-TW" altLang="en-US" dirty="0"/>
              <a:t>與</a:t>
            </a:r>
            <a:r>
              <a:rPr lang="en-US" altLang="zh-TW" dirty="0" err="1"/>
              <a:t>VESA</a:t>
            </a:r>
            <a:r>
              <a:rPr lang="en-US" altLang="zh-TW" dirty="0"/>
              <a:t>)</a:t>
            </a:r>
            <a:r>
              <a:rPr lang="zh-TW" altLang="en-US" dirty="0"/>
              <a:t> 。</a:t>
            </a:r>
            <a:endParaRPr lang="en-US" altLang="zh-TW" dirty="0"/>
          </a:p>
          <a:p>
            <a:pPr lvl="1"/>
            <a:r>
              <a:rPr lang="zh-TW" altLang="en-US" dirty="0"/>
              <a:t>第二代</a:t>
            </a:r>
            <a:r>
              <a:rPr lang="en-US" altLang="zh-TW" dirty="0"/>
              <a:t>1990</a:t>
            </a:r>
            <a:r>
              <a:rPr lang="zh-TW" altLang="en-US" dirty="0"/>
              <a:t>年代的</a:t>
            </a:r>
            <a:r>
              <a:rPr lang="en-US" altLang="zh-TW" dirty="0">
                <a:solidFill>
                  <a:srgbClr val="C00000"/>
                </a:solidFill>
              </a:rPr>
              <a:t>PCI</a:t>
            </a:r>
            <a:r>
              <a:rPr lang="zh-TW" altLang="en-US" dirty="0"/>
              <a:t>架構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 err="1"/>
              <a:t>AGP</a:t>
            </a:r>
            <a:r>
              <a:rPr lang="zh-TW" altLang="en-US" dirty="0"/>
              <a:t>、</a:t>
            </a:r>
            <a:r>
              <a:rPr lang="en-US" altLang="zh-TW" dirty="0"/>
              <a:t>PCI-x</a:t>
            </a:r>
            <a:r>
              <a:rPr lang="zh-TW" altLang="en-US" dirty="0"/>
              <a:t>與</a:t>
            </a:r>
            <a:r>
              <a:rPr lang="en-US" altLang="zh-TW" dirty="0"/>
              <a:t>HL</a:t>
            </a:r>
            <a:r>
              <a:rPr lang="zh-TW" altLang="en-US" dirty="0"/>
              <a:t>等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90218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PCI Express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PCI Express</a:t>
            </a:r>
            <a:r>
              <a:rPr lang="zh-TW" altLang="en-US" dirty="0"/>
              <a:t>的傳輸速率為每秒</a:t>
            </a:r>
            <a:r>
              <a:rPr lang="en-US" altLang="zh-TW" dirty="0" err="1"/>
              <a:t>2.5Gb</a:t>
            </a:r>
            <a:r>
              <a:rPr lang="zh-TW" altLang="en-US" dirty="0"/>
              <a:t>～</a:t>
            </a:r>
            <a:r>
              <a:rPr lang="en-US" altLang="zh-TW" dirty="0" err="1"/>
              <a:t>8Gb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由英特爾、康柏、</a:t>
            </a:r>
            <a:r>
              <a:rPr lang="en-US" altLang="zh-TW" dirty="0"/>
              <a:t>Dell</a:t>
            </a:r>
            <a:r>
              <a:rPr lang="zh-TW" altLang="en-US" dirty="0"/>
              <a:t>、</a:t>
            </a:r>
            <a:r>
              <a:rPr lang="en-US" altLang="zh-TW" dirty="0"/>
              <a:t>IBM</a:t>
            </a:r>
            <a:r>
              <a:rPr lang="zh-TW" altLang="en-US" dirty="0"/>
              <a:t>、微軟等聯手研發，主要是當作晶片</a:t>
            </a:r>
            <a:r>
              <a:rPr lang="en-US" altLang="zh-TW" dirty="0"/>
              <a:t>(</a:t>
            </a:r>
            <a:r>
              <a:rPr lang="zh-TW" altLang="en-US" dirty="0"/>
              <a:t>晶片組南北橋</a:t>
            </a:r>
            <a:r>
              <a:rPr lang="en-US" altLang="zh-TW" dirty="0"/>
              <a:t>)</a:t>
            </a:r>
            <a:r>
              <a:rPr lang="zh-TW" altLang="en-US" dirty="0"/>
              <a:t>連結、轉接卡的</a:t>
            </a:r>
            <a:r>
              <a:rPr lang="en-US" altLang="zh-TW" dirty="0"/>
              <a:t>I/O</a:t>
            </a:r>
            <a:r>
              <a:rPr lang="zh-TW" altLang="en-US" dirty="0"/>
              <a:t>連結、以及</a:t>
            </a:r>
            <a:r>
              <a:rPr lang="en-US" altLang="zh-TW" dirty="0" err="1"/>
              <a:t>1394b</a:t>
            </a:r>
            <a:r>
              <a:rPr lang="zh-TW" altLang="en-US" dirty="0"/>
              <a:t>、</a:t>
            </a:r>
            <a:r>
              <a:rPr lang="en-US" altLang="zh-TW" dirty="0"/>
              <a:t>USB 2.0</a:t>
            </a:r>
            <a:r>
              <a:rPr lang="zh-TW" altLang="en-US" dirty="0"/>
              <a:t>、</a:t>
            </a:r>
            <a:r>
              <a:rPr lang="en-US" altLang="zh-TW" dirty="0" err="1"/>
              <a:t>InfiniBand</a:t>
            </a:r>
            <a:r>
              <a:rPr lang="zh-TW" altLang="en-US" dirty="0"/>
              <a:t>架構與乙太網路的</a:t>
            </a:r>
            <a:r>
              <a:rPr lang="en-US" altLang="zh-TW" dirty="0"/>
              <a:t>I/O</a:t>
            </a:r>
            <a:r>
              <a:rPr lang="zh-TW" altLang="en-US" dirty="0"/>
              <a:t>連結，另外，也可取代</a:t>
            </a:r>
            <a:r>
              <a:rPr lang="en-US" altLang="zh-TW" dirty="0" err="1"/>
              <a:t>AGP</a:t>
            </a:r>
            <a:r>
              <a:rPr lang="zh-TW" altLang="en-US" dirty="0"/>
              <a:t>匯流排成為繪圖卡的傳輸連結。</a:t>
            </a:r>
          </a:p>
        </p:txBody>
      </p:sp>
    </p:spTree>
    <p:extLst>
      <p:ext uri="{BB962C8B-B14F-4D97-AF65-F5344CB8AC3E}">
        <p14:creationId xmlns:p14="http://schemas.microsoft.com/office/powerpoint/2010/main" val="936340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USB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USB</a:t>
            </a:r>
            <a:r>
              <a:rPr lang="en-US" altLang="zh-TW" dirty="0"/>
              <a:t>(Universal Serial Bus</a:t>
            </a:r>
            <a:r>
              <a:rPr lang="zh-TW" altLang="en-US" dirty="0"/>
              <a:t>；通用序列匯流排</a:t>
            </a:r>
            <a:r>
              <a:rPr lang="en-US" altLang="zh-TW" dirty="0"/>
              <a:t>)</a:t>
            </a:r>
            <a:r>
              <a:rPr lang="zh-TW" altLang="en-US" dirty="0"/>
              <a:t>是</a:t>
            </a:r>
            <a:r>
              <a:rPr lang="en-US" altLang="zh-TW" dirty="0"/>
              <a:t>USB Implementers Forum</a:t>
            </a:r>
            <a:r>
              <a:rPr lang="zh-TW" altLang="en-US" dirty="0"/>
              <a:t>所開發的連線規格。</a:t>
            </a:r>
            <a:endParaRPr lang="en-US" altLang="zh-TW" dirty="0"/>
          </a:p>
          <a:p>
            <a:r>
              <a:rPr lang="zh-TW" altLang="en-US" dirty="0"/>
              <a:t>針對電腦的外接周邊設備</a:t>
            </a:r>
            <a:r>
              <a:rPr lang="en-US" altLang="zh-TW" dirty="0"/>
              <a:t>(</a:t>
            </a:r>
            <a:r>
              <a:rPr lang="zh-TW" altLang="en-US" dirty="0"/>
              <a:t>鍵盤、滑鼠、遊戲控制器、攝影機、儲存裝置、掃描器和其他周邊</a:t>
            </a:r>
            <a:r>
              <a:rPr lang="en-US" altLang="zh-TW" dirty="0"/>
              <a:t>)</a:t>
            </a:r>
            <a:r>
              <a:rPr lang="zh-TW" altLang="en-US" dirty="0"/>
              <a:t>所設計，支援隨插即用，讓使用者安裝特定裝置時，能夠省去開啟電腦機箱及重開機的麻煩。</a:t>
            </a:r>
            <a:endParaRPr lang="en-US" altLang="zh-TW" dirty="0"/>
          </a:p>
          <a:p>
            <a:r>
              <a:rPr lang="zh-TW" altLang="en-US" dirty="0"/>
              <a:t>提供操作簡便、擴充性和快速等優點。</a:t>
            </a:r>
          </a:p>
          <a:p>
            <a:r>
              <a:rPr lang="zh-TW" altLang="en-US" dirty="0"/>
              <a:t>支援多台設備，同一埠最多可支援</a:t>
            </a:r>
            <a:r>
              <a:rPr lang="en-US" altLang="zh-TW" dirty="0"/>
              <a:t>127</a:t>
            </a:r>
            <a:r>
              <a:rPr lang="zh-TW" altLang="en-US" dirty="0"/>
              <a:t>台設備。</a:t>
            </a:r>
          </a:p>
        </p:txBody>
      </p:sp>
    </p:spTree>
    <p:extLst>
      <p:ext uri="{BB962C8B-B14F-4D97-AF65-F5344CB8AC3E}">
        <p14:creationId xmlns:p14="http://schemas.microsoft.com/office/powerpoint/2010/main" val="3425640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USB</a:t>
            </a:r>
            <a:r>
              <a:rPr lang="zh-TW" altLang="en-US" dirty="0"/>
              <a:t>傳輸速度</a:t>
            </a:r>
            <a:endParaRPr lang="en-US" altLang="zh-TW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79816"/>
              </p:ext>
            </p:extLst>
          </p:nvPr>
        </p:nvGraphicFramePr>
        <p:xfrm>
          <a:off x="1581345" y="2213865"/>
          <a:ext cx="6096000" cy="3240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</a:t>
                      </a:r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每秒傳輸速度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1.0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r>
                        <a:rPr lang="zh-TW" altLang="en-US" sz="2800" b="1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1.1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Mb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2.0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480 Mb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3.0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 Gb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700" y="946760"/>
            <a:ext cx="949170" cy="9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6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IEEE 1394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IEEE 1394</a:t>
            </a:r>
            <a:r>
              <a:rPr lang="zh-TW" altLang="en-US" dirty="0"/>
              <a:t>是一種高速序列匯流排的公定標準。</a:t>
            </a:r>
            <a:endParaRPr lang="en-US" altLang="zh-TW" dirty="0"/>
          </a:p>
          <a:p>
            <a:r>
              <a:rPr lang="en-US" altLang="zh-TW" dirty="0"/>
              <a:t>Apple</a:t>
            </a:r>
            <a:r>
              <a:rPr lang="zh-TW" altLang="en-US" dirty="0"/>
              <a:t>命名為</a:t>
            </a:r>
            <a:r>
              <a:rPr lang="en-US" altLang="zh-TW" dirty="0">
                <a:solidFill>
                  <a:srgbClr val="C00000"/>
                </a:solidFill>
              </a:rPr>
              <a:t>FireWire</a:t>
            </a:r>
            <a:r>
              <a:rPr lang="zh-TW" altLang="en-US" dirty="0"/>
              <a:t>，</a:t>
            </a:r>
            <a:r>
              <a:rPr lang="en-US" altLang="zh-TW" dirty="0"/>
              <a:t>Sony</a:t>
            </a:r>
            <a:r>
              <a:rPr lang="zh-TW" altLang="en-US" dirty="0"/>
              <a:t>稱它為</a:t>
            </a:r>
            <a:r>
              <a:rPr lang="en-US" altLang="zh-TW" dirty="0" err="1">
                <a:solidFill>
                  <a:srgbClr val="C00000"/>
                </a:solidFill>
              </a:rPr>
              <a:t>i.Link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提供隨插即用功能，提供個人電腦相容性的延伸介面，具有保證頻寬的傳輸模式，適用於消費性電子聲訊／視訊產品、儲存周邊及可攜式裝置。</a:t>
            </a:r>
            <a:endParaRPr lang="en-US" altLang="zh-TW" dirty="0"/>
          </a:p>
          <a:p>
            <a:r>
              <a:rPr lang="en-US" altLang="zh-TW" dirty="0"/>
              <a:t>IEEE 1394</a:t>
            </a:r>
            <a:r>
              <a:rPr lang="zh-TW" altLang="en-US" dirty="0"/>
              <a:t>的資料傳輸速度為每秒</a:t>
            </a:r>
            <a:r>
              <a:rPr lang="en-US" altLang="zh-TW" dirty="0"/>
              <a:t>400 Mb</a:t>
            </a:r>
            <a:r>
              <a:rPr lang="zh-TW" altLang="en-US" dirty="0"/>
              <a:t>，新版的</a:t>
            </a:r>
            <a:r>
              <a:rPr lang="en-US" altLang="zh-TW" dirty="0"/>
              <a:t>IEEE </a:t>
            </a:r>
            <a:r>
              <a:rPr lang="en-US" altLang="zh-TW" dirty="0" err="1"/>
              <a:t>1394b</a:t>
            </a:r>
            <a:r>
              <a:rPr lang="zh-TW" altLang="en-US" dirty="0"/>
              <a:t>規格，傳輸速度為每秒</a:t>
            </a:r>
            <a:r>
              <a:rPr lang="en-US" altLang="zh-TW" dirty="0"/>
              <a:t>3.2 Gb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92573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隨插即用</a:t>
            </a:r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隨插即用讓安裝電腦裝置的過程，如同「將插頭插入插座中」一樣簡單。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605" y="3248980"/>
            <a:ext cx="3430469" cy="234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162" y="3248980"/>
            <a:ext cx="3436487" cy="234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961710" y="5787085"/>
            <a:ext cx="54831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周邊設備很容易就可連上主機，必要時再加裝介面卡</a:t>
            </a:r>
          </a:p>
        </p:txBody>
      </p:sp>
    </p:spTree>
    <p:extLst>
      <p:ext uri="{BB962C8B-B14F-4D97-AF65-F5344CB8AC3E}">
        <p14:creationId xmlns:p14="http://schemas.microsoft.com/office/powerpoint/2010/main" val="3984806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3-5 </a:t>
            </a:r>
            <a:r>
              <a:rPr lang="zh-TW" altLang="en-US" dirty="0"/>
              <a:t>輸出入周邊設備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輸入子系統</a:t>
            </a:r>
            <a:r>
              <a:rPr lang="zh-TW" altLang="en-US" dirty="0"/>
              <a:t>：負責將程式及資料放入電腦裡，如：鍵盤、滑鼠及掃描器等。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輸出子系統</a:t>
            </a:r>
            <a:r>
              <a:rPr lang="zh-TW" altLang="en-US" dirty="0"/>
              <a:t>：負責將處理後的結果送出電腦，如：螢幕及印表機等。</a:t>
            </a:r>
            <a:endParaRPr lang="en-US" altLang="zh-TW" dirty="0"/>
          </a:p>
          <a:p>
            <a:r>
              <a:rPr lang="zh-TW" altLang="en-US" dirty="0"/>
              <a:t>廣義的輸出入子系統包括</a:t>
            </a:r>
            <a:r>
              <a:rPr lang="zh-TW" altLang="en-US" dirty="0">
                <a:solidFill>
                  <a:srgbClr val="C00000"/>
                </a:solidFill>
              </a:rPr>
              <a:t>次要的儲存設備</a:t>
            </a:r>
            <a:r>
              <a:rPr lang="en-US" altLang="zh-TW" dirty="0"/>
              <a:t>(secondary storage device)</a:t>
            </a:r>
            <a:r>
              <a:rPr lang="zh-TW" altLang="en-US" dirty="0"/>
              <a:t>，例如：磁碟、光碟片及磁帶等。</a:t>
            </a:r>
          </a:p>
        </p:txBody>
      </p:sp>
    </p:spTree>
    <p:extLst>
      <p:ext uri="{BB962C8B-B14F-4D97-AF65-F5344CB8AC3E}">
        <p14:creationId xmlns:p14="http://schemas.microsoft.com/office/powerpoint/2010/main" val="1991330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238" y="1004888"/>
            <a:ext cx="45815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440921" y="5949280"/>
            <a:ext cx="22621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計算機的輸出入裝置</a:t>
            </a:r>
          </a:p>
        </p:txBody>
      </p:sp>
    </p:spTree>
    <p:extLst>
      <p:ext uri="{BB962C8B-B14F-4D97-AF65-F5344CB8AC3E}">
        <p14:creationId xmlns:p14="http://schemas.microsoft.com/office/powerpoint/2010/main" val="3739791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鍵盤 </a:t>
            </a:r>
            <a:r>
              <a:rPr lang="en-US" altLang="zh-TW" dirty="0"/>
              <a:t>(keyboard)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鍵盤是輔助我們將訊息輸入電腦的重要輸入設備，其字符位置和打字機類似，與主機板連接的介面規格主要為</a:t>
            </a:r>
            <a:r>
              <a:rPr lang="en-US" altLang="zh-TW" dirty="0" err="1">
                <a:solidFill>
                  <a:srgbClr val="0070C0"/>
                </a:solidFill>
              </a:rPr>
              <a:t>PS2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USB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85" y="3581321"/>
            <a:ext cx="3382330" cy="2161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970" y="3468431"/>
            <a:ext cx="4247234" cy="23872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3260901" y="5968069"/>
            <a:ext cx="226215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傳統鍵盤與無線鍵盤</a:t>
            </a:r>
          </a:p>
        </p:txBody>
      </p:sp>
    </p:spTree>
    <p:extLst>
      <p:ext uri="{BB962C8B-B14F-4D97-AF65-F5344CB8AC3E}">
        <p14:creationId xmlns:p14="http://schemas.microsoft.com/office/powerpoint/2010/main" val="7653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滑鼠 </a:t>
            </a:r>
            <a:r>
              <a:rPr lang="en-US" altLang="zh-TW" dirty="0"/>
              <a:t>(mouse)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6140025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滑鼠是另一個輔助我們將訊息輸入電腦的重要輸入設備，與主機板連接的介面規格主要為</a:t>
            </a:r>
            <a:r>
              <a:rPr lang="en-US" altLang="zh-TW" dirty="0" err="1">
                <a:solidFill>
                  <a:srgbClr val="0070C0"/>
                </a:solidFill>
              </a:rPr>
              <a:t>PS2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USB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其種類大致分為二鍵、三鍵、二鍵加小滾輪</a:t>
            </a:r>
            <a:r>
              <a:rPr lang="en-US" altLang="zh-TW" dirty="0"/>
              <a:t>(</a:t>
            </a:r>
            <a:r>
              <a:rPr lang="zh-TW" altLang="en-US" dirty="0"/>
              <a:t>可方便瀏覽超過顯示範圍的頁面</a:t>
            </a:r>
            <a:r>
              <a:rPr lang="en-US" altLang="zh-TW" dirty="0"/>
              <a:t>)</a:t>
            </a:r>
            <a:r>
              <a:rPr lang="zh-TW" altLang="en-US" dirty="0"/>
              <a:t>及軌跡球式的滑鼠。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841" y="2105237"/>
            <a:ext cx="1891913" cy="1790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225" y="4059070"/>
            <a:ext cx="2287146" cy="1887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8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30" y="846138"/>
            <a:ext cx="3702773" cy="24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311860" y="846137"/>
            <a:ext cx="5374940" cy="2087807"/>
          </a:xfrm>
        </p:spPr>
        <p:txBody>
          <a:bodyPr>
            <a:normAutofit/>
          </a:bodyPr>
          <a:lstStyle/>
          <a:p>
            <a:r>
              <a:rPr lang="zh-TW" altLang="en-US" dirty="0"/>
              <a:t>桌上型電腦的造型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日新月異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3609020"/>
            <a:ext cx="8229600" cy="2517142"/>
          </a:xfrm>
        </p:spPr>
        <p:txBody>
          <a:bodyPr/>
          <a:lstStyle/>
          <a:p>
            <a:r>
              <a:rPr lang="zh-TW" altLang="en-US" dirty="0"/>
              <a:t>有些電腦公司整合軟體和硬體的使用介面，串聯</a:t>
            </a:r>
            <a:r>
              <a:rPr lang="en-US" altLang="zh-TW" dirty="0"/>
              <a:t>VoIP</a:t>
            </a:r>
            <a:r>
              <a:rPr lang="zh-TW" altLang="en-US" dirty="0"/>
              <a:t>和</a:t>
            </a:r>
            <a:r>
              <a:rPr lang="en-US" altLang="zh-TW" dirty="0"/>
              <a:t>Wi-Fi</a:t>
            </a:r>
            <a:r>
              <a:rPr lang="zh-TW" altLang="en-US" dirty="0"/>
              <a:t>等傳輸方式，呈現全新運算裝置，在鍵盤上設計出可放手機或平板電腦的基座，再加上三方通話裝置及獨特的六吋螢幕保護程式，完整提供消費者最簡易便利的操作方式。</a:t>
            </a:r>
          </a:p>
        </p:txBody>
      </p:sp>
    </p:spTree>
    <p:extLst>
      <p:ext uri="{BB962C8B-B14F-4D97-AF65-F5344CB8AC3E}">
        <p14:creationId xmlns:p14="http://schemas.microsoft.com/office/powerpoint/2010/main" val="3046641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滑鼠 </a:t>
            </a:r>
            <a:r>
              <a:rPr lang="en-US" altLang="zh-TW" dirty="0"/>
              <a:t>(mouse)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按滑鼠運作原理分類：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31859269"/>
              </p:ext>
            </p:extLst>
          </p:nvPr>
        </p:nvGraphicFramePr>
        <p:xfrm>
          <a:off x="863438" y="2708920"/>
          <a:ext cx="7605845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190" y="1417638"/>
            <a:ext cx="2703203" cy="1697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295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掃描器是將掃描的文件以數位影像格式儲存。</a:t>
            </a:r>
            <a:endParaRPr lang="en-US" altLang="zh-TW" dirty="0"/>
          </a:p>
          <a:p>
            <a:r>
              <a:rPr lang="zh-TW" altLang="en-US" dirty="0"/>
              <a:t>擷取文件影像的方式：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先將光線投射到文件上，因文件明暗不同的區域，使反射光有不同的強度，由感光元件將反射回來的光轉換為數位資料，再經由掃描軟體讀入數據，最後組成數位影像。</a:t>
            </a:r>
            <a:endParaRPr lang="en-US" altLang="zh-TW" dirty="0"/>
          </a:p>
          <a:p>
            <a:r>
              <a:rPr lang="zh-TW" altLang="en-US" dirty="0"/>
              <a:t>儲存檔案格式有</a:t>
            </a:r>
            <a:r>
              <a:rPr lang="en-US" altLang="zh-TW" dirty="0"/>
              <a:t>TIFF</a:t>
            </a:r>
            <a:r>
              <a:rPr lang="zh-TW" altLang="en-US" dirty="0"/>
              <a:t>、</a:t>
            </a:r>
            <a:r>
              <a:rPr lang="en-US" altLang="zh-TW" dirty="0"/>
              <a:t>BMP</a:t>
            </a:r>
            <a:r>
              <a:rPr lang="zh-TW" altLang="en-US" dirty="0"/>
              <a:t>、</a:t>
            </a:r>
            <a:r>
              <a:rPr lang="en-US" altLang="zh-TW" dirty="0"/>
              <a:t>GIF</a:t>
            </a:r>
            <a:r>
              <a:rPr lang="zh-TW" altLang="en-US" dirty="0"/>
              <a:t>與</a:t>
            </a:r>
            <a:r>
              <a:rPr lang="en-US" altLang="zh-TW" dirty="0" err="1"/>
              <a:t>PCX</a:t>
            </a:r>
            <a:r>
              <a:rPr lang="zh-TW" altLang="en-US" dirty="0"/>
              <a:t>等。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127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掃描器的種類：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掃描器的解析度以掃描時每英吋的取樣點數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C00000"/>
                </a:solidFill>
              </a:rPr>
              <a:t>dpi</a:t>
            </a:r>
            <a:r>
              <a:rPr lang="zh-TW" altLang="en-US" dirty="0"/>
              <a:t>；</a:t>
            </a:r>
            <a:r>
              <a:rPr lang="en-US" altLang="zh-TW" dirty="0"/>
              <a:t>dot per inch)</a:t>
            </a:r>
            <a:r>
              <a:rPr lang="zh-TW" altLang="en-US" dirty="0"/>
              <a:t>表示。掃描時設定的</a:t>
            </a:r>
            <a:r>
              <a:rPr lang="en-US" altLang="zh-TW" dirty="0"/>
              <a:t>dpi</a:t>
            </a:r>
            <a:r>
              <a:rPr lang="zh-TW" altLang="en-US" dirty="0"/>
              <a:t>愈高，所獲得的資料愈精密，儲存所需空間也愈大。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75894873"/>
              </p:ext>
            </p:extLst>
          </p:nvPr>
        </p:nvGraphicFramePr>
        <p:xfrm>
          <a:off x="935048" y="2637873"/>
          <a:ext cx="7751752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450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螢幕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螢幕又稱</a:t>
            </a:r>
            <a:r>
              <a:rPr lang="zh-TW" altLang="en-US" dirty="0">
                <a:solidFill>
                  <a:srgbClr val="C00000"/>
                </a:solidFill>
              </a:rPr>
              <a:t>顯示器</a:t>
            </a:r>
            <a:r>
              <a:rPr lang="en-US" altLang="zh-TW" dirty="0"/>
              <a:t>(monitor)</a:t>
            </a:r>
            <a:r>
              <a:rPr lang="zh-TW" altLang="en-US" dirty="0"/>
              <a:t>，是電腦最主要的輸出設備。</a:t>
            </a:r>
            <a:endParaRPr lang="en-US" altLang="zh-TW" dirty="0"/>
          </a:p>
          <a:p>
            <a:r>
              <a:rPr lang="zh-TW" altLang="en-US" dirty="0"/>
              <a:t>傳統的螢幕為</a:t>
            </a:r>
            <a:r>
              <a:rPr lang="zh-TW" altLang="en-US" dirty="0">
                <a:solidFill>
                  <a:srgbClr val="C00000"/>
                </a:solidFill>
              </a:rPr>
              <a:t>陰極射線映</a:t>
            </a:r>
            <a:r>
              <a:rPr lang="en-US" altLang="zh-TW" dirty="0">
                <a:solidFill>
                  <a:srgbClr val="C00000"/>
                </a:solidFill>
              </a:rPr>
              <a:t/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zh-TW" altLang="en-US" dirty="0">
                <a:solidFill>
                  <a:srgbClr val="C00000"/>
                </a:solidFill>
              </a:rPr>
              <a:t>像管顯示器</a:t>
            </a:r>
            <a:r>
              <a:rPr lang="en-US" altLang="zh-TW" dirty="0"/>
              <a:t>(CRT)</a:t>
            </a:r>
            <a:r>
              <a:rPr lang="zh-TW" altLang="en-US" dirty="0"/>
              <a:t>，既粗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大又笨重，已被既輕且薄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的</a:t>
            </a:r>
            <a:r>
              <a:rPr lang="zh-TW" altLang="en-US" dirty="0">
                <a:solidFill>
                  <a:srgbClr val="C00000"/>
                </a:solidFill>
              </a:rPr>
              <a:t>液晶螢幕</a:t>
            </a:r>
            <a:r>
              <a:rPr lang="en-US" altLang="zh-TW" dirty="0"/>
              <a:t>(LCD)</a:t>
            </a:r>
            <a:r>
              <a:rPr lang="zh-TW" altLang="en-US" dirty="0"/>
              <a:t>所取代。</a:t>
            </a: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070" y="3164549"/>
            <a:ext cx="3622585" cy="297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 rot="1224962">
            <a:off x="6894894" y="3232475"/>
            <a:ext cx="226215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液晶螢幕已成為主流</a:t>
            </a:r>
          </a:p>
        </p:txBody>
      </p:sp>
    </p:spTree>
    <p:extLst>
      <p:ext uri="{BB962C8B-B14F-4D97-AF65-F5344CB8AC3E}">
        <p14:creationId xmlns:p14="http://schemas.microsoft.com/office/powerpoint/2010/main" val="701934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印表機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印表機是另一個重要的輸出周邊設備。　</a:t>
            </a:r>
            <a:endParaRPr lang="en-US" altLang="zh-TW" dirty="0"/>
          </a:p>
          <a:p>
            <a:r>
              <a:rPr lang="zh-TW" altLang="en-US" dirty="0"/>
              <a:t>解析度以印出時每英吋的列印點數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C00000"/>
                </a:solidFill>
              </a:rPr>
              <a:t>dpi</a:t>
            </a:r>
            <a:r>
              <a:rPr lang="zh-TW" altLang="en-US" dirty="0"/>
              <a:t>；</a:t>
            </a:r>
            <a:r>
              <a:rPr lang="en-US" altLang="zh-TW" dirty="0"/>
              <a:t>dot per inch)</a:t>
            </a:r>
            <a:r>
              <a:rPr lang="zh-TW" altLang="en-US" dirty="0"/>
              <a:t>表示。</a:t>
            </a:r>
            <a:endParaRPr lang="en-US" altLang="zh-TW" dirty="0"/>
          </a:p>
          <a:p>
            <a:r>
              <a:rPr lang="zh-TW" altLang="en-US" dirty="0"/>
              <a:t>印表機的種類可分為：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55371070"/>
              </p:ext>
            </p:extLst>
          </p:nvPr>
        </p:nvGraphicFramePr>
        <p:xfrm>
          <a:off x="933086" y="4104075"/>
          <a:ext cx="7751752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650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多功能印表機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愈來愈多的印表機款式結合其他功能，例如：</a:t>
            </a:r>
            <a:endParaRPr lang="en-US" altLang="zh-TW" dirty="0"/>
          </a:p>
          <a:p>
            <a:pPr lvl="1"/>
            <a:r>
              <a:rPr lang="zh-TW" altLang="en-US" dirty="0"/>
              <a:t>四合一印表機：可印製報表、傳真、影印及掃描。</a:t>
            </a:r>
            <a:endParaRPr lang="en-US" altLang="zh-TW" dirty="0"/>
          </a:p>
          <a:p>
            <a:pPr lvl="1"/>
            <a:r>
              <a:rPr lang="zh-TW" altLang="en-US" dirty="0"/>
              <a:t>相片印表機：專門針對印製數位相片而設計。</a:t>
            </a:r>
            <a:endParaRPr lang="en-US" altLang="zh-TW" dirty="0"/>
          </a:p>
          <a:p>
            <a:pPr lvl="1"/>
            <a:r>
              <a:rPr lang="zh-TW" altLang="en-US" dirty="0"/>
              <a:t>迷你印表機：玩到哪裡、照到哪裡、印到哪裡。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725" y="4229278"/>
            <a:ext cx="2787275" cy="191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129887" y="5069582"/>
            <a:ext cx="27872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多功能印表機兼具印表、傳真、影印及掃描功能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資料來源；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HP)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640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3-6 </a:t>
            </a:r>
            <a:r>
              <a:rPr lang="zh-TW" altLang="en-US" dirty="0"/>
              <a:t>儲存裝置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磁性儲存裝置的基本原理，是利用某些物質可以</a:t>
            </a:r>
            <a:r>
              <a:rPr lang="zh-TW" altLang="en-US" u="sng" dirty="0"/>
              <a:t>磁化</a:t>
            </a:r>
            <a:r>
              <a:rPr lang="zh-TW" altLang="en-US" dirty="0"/>
              <a:t>的特性，將資料記錄下來。</a:t>
            </a:r>
            <a:endParaRPr lang="en-US" altLang="zh-TW" dirty="0"/>
          </a:p>
          <a:p>
            <a:r>
              <a:rPr lang="zh-TW" altLang="en-US" dirty="0"/>
              <a:t>在這些磁化物質表面有個多點的陣列，每個點可磁化成代表數位訊號一個位元的</a:t>
            </a:r>
            <a:r>
              <a:rPr lang="en-US" altLang="zh-TW" dirty="0"/>
              <a:t>0</a:t>
            </a:r>
            <a:r>
              <a:rPr lang="zh-TW" altLang="en-US" dirty="0"/>
              <a:t>與</a:t>
            </a:r>
            <a:r>
              <a:rPr lang="en-US" altLang="zh-TW" dirty="0"/>
              <a:t>1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800539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硬碟 </a:t>
            </a:r>
            <a:r>
              <a:rPr lang="en-US" altLang="zh-TW" dirty="0"/>
              <a:t>(hard disk)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硬碟是電腦儲存資料最重要的地方，內部有</a:t>
            </a:r>
            <a:r>
              <a:rPr lang="zh-TW" altLang="en-US" u="sng" dirty="0"/>
              <a:t>圓形碟片</a:t>
            </a:r>
            <a:r>
              <a:rPr lang="zh-TW" altLang="en-US" dirty="0"/>
              <a:t>及</a:t>
            </a:r>
            <a:r>
              <a:rPr lang="zh-TW" altLang="en-US" u="sng" dirty="0"/>
              <a:t>讀寫頭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程式及資料平時通常放在硬碟，執行時才從硬碟載入主記憶體，因此是極為重要的儲存設備，</a:t>
            </a:r>
          </a:p>
          <a:p>
            <a:r>
              <a:rPr lang="zh-TW" altLang="en-US" dirty="0"/>
              <a:t>硬碟單位已從</a:t>
            </a:r>
            <a:r>
              <a:rPr lang="en-US" altLang="zh-TW" dirty="0"/>
              <a:t>GB</a:t>
            </a:r>
            <a:r>
              <a:rPr lang="zh-TW" altLang="en-US" dirty="0"/>
              <a:t>升級到</a:t>
            </a:r>
            <a:r>
              <a:rPr lang="en-US" altLang="zh-TW" dirty="0"/>
              <a:t>TB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固態硬碟</a:t>
            </a:r>
            <a:r>
              <a:rPr lang="zh-TW" altLang="en-US" dirty="0"/>
              <a:t>儲存裝置的內部並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沒有圓形碟片，比較省電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及耐震，成本也較高。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830" y="4095594"/>
            <a:ext cx="3358590" cy="248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916301" y="4284095"/>
            <a:ext cx="1800493" cy="369332"/>
          </a:xfrm>
          <a:prstGeom prst="rect">
            <a:avLst/>
          </a:prstGeom>
          <a:solidFill>
            <a:srgbClr val="FFCC66"/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硬碟的內部結構</a:t>
            </a:r>
          </a:p>
        </p:txBody>
      </p:sp>
    </p:spTree>
    <p:extLst>
      <p:ext uri="{BB962C8B-B14F-4D97-AF65-F5344CB8AC3E}">
        <p14:creationId xmlns:p14="http://schemas.microsoft.com/office/powerpoint/2010/main" val="1740633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傳統硬碟 </a:t>
            </a:r>
            <a:r>
              <a:rPr lang="en-US" altLang="zh-TW" dirty="0"/>
              <a:t>vs. </a:t>
            </a:r>
            <a:r>
              <a:rPr lang="zh-TW" altLang="en-US" dirty="0"/>
              <a:t>固態硬碟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08574"/>
            <a:ext cx="7620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64250" y="544036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486921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磁帶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磁帶容量比硬碟要大許多，通常用來備份。</a:t>
            </a:r>
            <a:endParaRPr lang="en-US" altLang="zh-TW" dirty="0"/>
          </a:p>
          <a:p>
            <a:r>
              <a:rPr lang="zh-TW" altLang="en-US" dirty="0"/>
              <a:t>現今磁帶備份的資料動輒以</a:t>
            </a:r>
            <a:r>
              <a:rPr lang="zh-TW" altLang="en-US" dirty="0">
                <a:solidFill>
                  <a:srgbClr val="C00000"/>
                </a:solidFill>
              </a:rPr>
              <a:t>兆位元組</a:t>
            </a:r>
            <a:r>
              <a:rPr lang="en-US" altLang="zh-TW" dirty="0"/>
              <a:t>(</a:t>
            </a:r>
            <a:r>
              <a:rPr lang="en-US" altLang="zh-TW" dirty="0" err="1"/>
              <a:t>TeraByte</a:t>
            </a:r>
            <a:r>
              <a:rPr lang="zh-TW" altLang="en-US" dirty="0"/>
              <a:t>；</a:t>
            </a:r>
            <a:r>
              <a:rPr lang="en-US" altLang="zh-TW" dirty="0"/>
              <a:t>TB)</a:t>
            </a:r>
            <a:r>
              <a:rPr lang="zh-TW" altLang="en-US" dirty="0"/>
              <a:t>計，容量超大。</a:t>
            </a:r>
            <a:endParaRPr lang="en-US" altLang="zh-TW" dirty="0"/>
          </a:p>
          <a:p>
            <a:r>
              <a:rPr lang="zh-TW" altLang="en-US" dirty="0"/>
              <a:t>備份的另一選擇是使用</a:t>
            </a:r>
            <a:r>
              <a:rPr lang="en-US" altLang="zh-TW" dirty="0">
                <a:solidFill>
                  <a:srgbClr val="0070C0"/>
                </a:solidFill>
              </a:rPr>
              <a:t>RAID</a:t>
            </a:r>
            <a:r>
              <a:rPr lang="zh-TW" altLang="en-US" dirty="0">
                <a:solidFill>
                  <a:srgbClr val="0070C0"/>
                </a:solidFill>
              </a:rPr>
              <a:t>磁碟陣列</a:t>
            </a:r>
            <a:r>
              <a:rPr lang="zh-TW" altLang="en-US" dirty="0"/>
              <a:t>。</a:t>
            </a:r>
            <a:r>
              <a:rPr lang="en-US" altLang="zh-TW" dirty="0"/>
              <a:t>RAID</a:t>
            </a:r>
            <a:r>
              <a:rPr lang="zh-TW" altLang="en-US" dirty="0"/>
              <a:t>上有多顆硬碟，當有硬碟故障時，系統會自動調整，使資料不會喪失。</a:t>
            </a:r>
          </a:p>
        </p:txBody>
      </p:sp>
    </p:spTree>
    <p:extLst>
      <p:ext uri="{BB962C8B-B14F-4D97-AF65-F5344CB8AC3E}">
        <p14:creationId xmlns:p14="http://schemas.microsoft.com/office/powerpoint/2010/main" val="23943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9090" y="1133745"/>
            <a:ext cx="8229600" cy="3912298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</a:rPr>
              <a:t>第三波革命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7030A0"/>
                </a:solidFill>
              </a:rPr>
              <a:t>資訊革命</a:t>
            </a:r>
            <a:r>
              <a:rPr lang="zh-TW" altLang="en-US" dirty="0"/>
              <a:t>；第一波是</a:t>
            </a:r>
            <a:r>
              <a:rPr lang="zh-TW" altLang="en-US" dirty="0">
                <a:solidFill>
                  <a:srgbClr val="7030A0"/>
                </a:solidFill>
              </a:rPr>
              <a:t>農業革命</a:t>
            </a:r>
            <a:r>
              <a:rPr lang="zh-TW" altLang="en-US" dirty="0"/>
              <a:t>，第二波是</a:t>
            </a:r>
            <a:r>
              <a:rPr lang="zh-TW" altLang="en-US" dirty="0">
                <a:solidFill>
                  <a:srgbClr val="7030A0"/>
                </a:solidFill>
              </a:rPr>
              <a:t>工業革命</a:t>
            </a:r>
            <a:r>
              <a:rPr lang="en-US" altLang="zh-TW" dirty="0"/>
              <a:t>)</a:t>
            </a:r>
            <a:r>
              <a:rPr lang="zh-TW" altLang="en-US" dirty="0"/>
              <a:t>已展開全面性的應用，作為現代人，資訊素養已愈來愈重要。</a:t>
            </a:r>
          </a:p>
          <a:p>
            <a:r>
              <a:rPr lang="zh-TW" altLang="en-US" dirty="0"/>
              <a:t>邁向數位世界「資訊就是力量」的新時代，善用資訊工具是擷取新知的不二法門。</a:t>
            </a: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21128" y="3581853"/>
            <a:ext cx="5367839" cy="2592452"/>
            <a:chOff x="1376645" y="3699030"/>
            <a:chExt cx="6150260" cy="29703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645" y="3699030"/>
              <a:ext cx="3449960" cy="293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980" y="4529774"/>
              <a:ext cx="3134925" cy="213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5971863" y="4261390"/>
            <a:ext cx="2691045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筆記型電腦及平板電腦的發展一日千里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HP)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6421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軟式磁碟片、</a:t>
            </a:r>
            <a:r>
              <a:rPr lang="en-US" altLang="zh-TW" dirty="0"/>
              <a:t>Zip</a:t>
            </a:r>
            <a:r>
              <a:rPr lang="zh-TW" altLang="en-US" dirty="0"/>
              <a:t>及</a:t>
            </a:r>
            <a:r>
              <a:rPr lang="en-US" altLang="zh-TW" dirty="0"/>
              <a:t>MO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軟式磁碟片曾是</a:t>
            </a:r>
            <a:r>
              <a:rPr lang="en-US" altLang="zh-TW" dirty="0"/>
              <a:t>90</a:t>
            </a:r>
            <a:r>
              <a:rPr lang="zh-TW" altLang="en-US" dirty="0"/>
              <a:t>年代最主要的可攜式儲存媒介。</a:t>
            </a:r>
            <a:endParaRPr lang="en-US" altLang="zh-TW" dirty="0"/>
          </a:p>
          <a:p>
            <a:r>
              <a:rPr lang="en-US" altLang="zh-TW" dirty="0">
                <a:solidFill>
                  <a:srgbClr val="C00000"/>
                </a:solidFill>
              </a:rPr>
              <a:t>Zip</a:t>
            </a:r>
            <a:r>
              <a:rPr lang="en-US" altLang="zh-TW" dirty="0"/>
              <a:t>(IOMEGA</a:t>
            </a:r>
            <a:r>
              <a:rPr lang="zh-TW" altLang="en-US" dirty="0"/>
              <a:t>於</a:t>
            </a:r>
            <a:r>
              <a:rPr lang="en-US" altLang="zh-TW" dirty="0"/>
              <a:t>1995</a:t>
            </a:r>
            <a:r>
              <a:rPr lang="zh-TW" altLang="en-US" dirty="0"/>
              <a:t>年推出</a:t>
            </a:r>
            <a:r>
              <a:rPr lang="en-US" altLang="zh-TW" dirty="0"/>
              <a:t>)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C00000"/>
                </a:solidFill>
              </a:rPr>
              <a:t>MO</a:t>
            </a:r>
            <a:r>
              <a:rPr lang="en-US" altLang="zh-TW" dirty="0"/>
              <a:t>(SONY</a:t>
            </a:r>
            <a:r>
              <a:rPr lang="zh-TW" altLang="en-US" dirty="0"/>
              <a:t>於</a:t>
            </a:r>
            <a:r>
              <a:rPr lang="en-US" altLang="zh-TW" dirty="0"/>
              <a:t>1988</a:t>
            </a:r>
            <a:r>
              <a:rPr lang="zh-TW" altLang="en-US" dirty="0"/>
              <a:t>年推出</a:t>
            </a:r>
            <a:r>
              <a:rPr lang="en-US" altLang="zh-TW" dirty="0"/>
              <a:t>)</a:t>
            </a:r>
            <a:r>
              <a:rPr lang="zh-TW" altLang="en-US" dirty="0"/>
              <a:t>是</a:t>
            </a:r>
            <a:r>
              <a:rPr lang="en-US" altLang="zh-TW" dirty="0"/>
              <a:t>90</a:t>
            </a:r>
            <a:r>
              <a:rPr lang="zh-TW" altLang="en-US" dirty="0"/>
              <a:t>年代大量資料可攜式儲存媒介。</a:t>
            </a:r>
            <a:endParaRPr lang="en-US" altLang="zh-TW" dirty="0"/>
          </a:p>
          <a:p>
            <a:r>
              <a:rPr lang="zh-TW" altLang="en-US" dirty="0"/>
              <a:t>隨著光碟片及隨身碟的普及，它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們的功能已漸被取代。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143" y="4747352"/>
            <a:ext cx="3158062" cy="194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205" y="3883021"/>
            <a:ext cx="2081509" cy="216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五邊形 7"/>
          <p:cNvSpPr/>
          <p:nvPr/>
        </p:nvSpPr>
        <p:spPr>
          <a:xfrm>
            <a:off x="1031838" y="4824154"/>
            <a:ext cx="4275474" cy="717633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軟式磁碟片曾是最流行的攜帶式儲存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設備，已被光碟片及隨身碟所取代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68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光碟片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新力</a:t>
            </a:r>
            <a:r>
              <a:rPr lang="en-US" altLang="zh-TW" dirty="0"/>
              <a:t>(Sony)</a:t>
            </a:r>
            <a:r>
              <a:rPr lang="zh-TW" altLang="en-US" dirty="0"/>
              <a:t>和飛利浦</a:t>
            </a:r>
            <a:r>
              <a:rPr lang="en-US" altLang="zh-TW" dirty="0"/>
              <a:t>(Philips)</a:t>
            </a:r>
            <a:r>
              <a:rPr lang="zh-TW" altLang="en-US" dirty="0"/>
              <a:t>在八十年代初期推出</a:t>
            </a:r>
            <a:r>
              <a:rPr lang="en-US" altLang="zh-TW" dirty="0"/>
              <a:t>CD-ROM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軟體程式不斷複雜化，消費者對影音品質需求不斷提高，儲存容量</a:t>
            </a:r>
            <a:r>
              <a:rPr lang="en-US" altLang="zh-TW" dirty="0"/>
              <a:t>650 MB</a:t>
            </a:r>
            <a:r>
              <a:rPr lang="zh-TW" altLang="en-US" dirty="0"/>
              <a:t>的</a:t>
            </a:r>
            <a:r>
              <a:rPr lang="en-US" altLang="zh-TW" dirty="0"/>
              <a:t>CD</a:t>
            </a:r>
            <a:r>
              <a:rPr lang="zh-TW" altLang="en-US" dirty="0"/>
              <a:t>光碟片已不敷使用。</a:t>
            </a:r>
            <a:endParaRPr lang="en-US" altLang="zh-TW" dirty="0"/>
          </a:p>
          <a:p>
            <a:r>
              <a:rPr lang="en-US" altLang="zh-TW" dirty="0"/>
              <a:t>DVD</a:t>
            </a:r>
            <a:r>
              <a:rPr lang="zh-TW" altLang="en-US" dirty="0"/>
              <a:t>是新一代高儲存容量、資料儲存密度提高的產品。單面單層可儲存</a:t>
            </a:r>
            <a:r>
              <a:rPr lang="en-US" altLang="zh-TW" dirty="0" err="1"/>
              <a:t>4.7GB</a:t>
            </a:r>
            <a:r>
              <a:rPr lang="zh-TW" altLang="en-US" dirty="0"/>
              <a:t>，最高可儲存雙面雙層，達</a:t>
            </a:r>
            <a:r>
              <a:rPr lang="en-US" altLang="zh-TW" dirty="0" err="1"/>
              <a:t>17GB</a:t>
            </a:r>
            <a:r>
              <a:rPr lang="zh-TW" altLang="en-US" dirty="0"/>
              <a:t>之多。</a:t>
            </a:r>
          </a:p>
        </p:txBody>
      </p:sp>
    </p:spTree>
    <p:extLst>
      <p:ext uri="{BB962C8B-B14F-4D97-AF65-F5344CB8AC3E}">
        <p14:creationId xmlns:p14="http://schemas.microsoft.com/office/powerpoint/2010/main" val="40181662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光碟片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計算</a:t>
            </a:r>
            <a:r>
              <a:rPr lang="en-US" altLang="zh-TW" dirty="0"/>
              <a:t>CD</a:t>
            </a:r>
            <a:r>
              <a:rPr lang="zh-TW" altLang="en-US" dirty="0"/>
              <a:t>系列</a:t>
            </a:r>
            <a:r>
              <a:rPr lang="en-US" altLang="zh-TW" dirty="0"/>
              <a:t>(CD-ROM</a:t>
            </a:r>
            <a:r>
              <a:rPr lang="zh-TW" altLang="en-US" dirty="0"/>
              <a:t>、</a:t>
            </a:r>
            <a:r>
              <a:rPr lang="en-US" altLang="zh-TW" dirty="0"/>
              <a:t>CD-R</a:t>
            </a:r>
            <a:r>
              <a:rPr lang="zh-TW" altLang="en-US" dirty="0"/>
              <a:t>、</a:t>
            </a:r>
            <a:r>
              <a:rPr lang="en-US" altLang="zh-TW" dirty="0"/>
              <a:t>CD-RW</a:t>
            </a:r>
            <a:r>
              <a:rPr lang="zh-TW" altLang="en-US" dirty="0"/>
              <a:t>或</a:t>
            </a:r>
            <a:r>
              <a:rPr lang="en-US" altLang="zh-TW" dirty="0" err="1"/>
              <a:t>VCD</a:t>
            </a:r>
            <a:r>
              <a:rPr lang="en-US" altLang="zh-TW" dirty="0"/>
              <a:t>)</a:t>
            </a:r>
            <a:r>
              <a:rPr lang="zh-TW" altLang="en-US" dirty="0"/>
              <a:t>的存取速度時，</a:t>
            </a:r>
            <a:r>
              <a:rPr lang="zh-TW" altLang="en-US" dirty="0">
                <a:solidFill>
                  <a:srgbClr val="C00000"/>
                </a:solidFill>
              </a:rPr>
              <a:t>單倍速為每秒</a:t>
            </a:r>
            <a:r>
              <a:rPr lang="en-US" altLang="zh-TW" dirty="0">
                <a:solidFill>
                  <a:srgbClr val="C00000"/>
                </a:solidFill>
              </a:rPr>
              <a:t>150 KB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計算</a:t>
            </a:r>
            <a:r>
              <a:rPr lang="en-US" altLang="zh-TW" dirty="0"/>
              <a:t>DVD</a:t>
            </a:r>
            <a:r>
              <a:rPr lang="zh-TW" altLang="en-US" dirty="0"/>
              <a:t>系列</a:t>
            </a:r>
            <a:r>
              <a:rPr lang="en-US" altLang="zh-TW" dirty="0"/>
              <a:t>(DVD-ROM</a:t>
            </a:r>
            <a:r>
              <a:rPr lang="zh-TW" altLang="en-US" dirty="0"/>
              <a:t>、</a:t>
            </a:r>
            <a:r>
              <a:rPr lang="en-US" altLang="zh-TW" dirty="0"/>
              <a:t>DVD-R</a:t>
            </a:r>
            <a:r>
              <a:rPr lang="zh-TW" altLang="en-US" dirty="0"/>
              <a:t>、</a:t>
            </a:r>
            <a:r>
              <a:rPr lang="en-US" altLang="zh-TW" dirty="0"/>
              <a:t>DVD-</a:t>
            </a:r>
            <a:r>
              <a:rPr lang="en-US" altLang="zh-TW" dirty="0" err="1"/>
              <a:t>RW</a:t>
            </a:r>
            <a:r>
              <a:rPr lang="zh-TW" altLang="en-US" dirty="0"/>
              <a:t>或</a:t>
            </a:r>
            <a:r>
              <a:rPr lang="en-US" altLang="zh-TW" dirty="0" err="1"/>
              <a:t>DVDVideo</a:t>
            </a:r>
            <a:r>
              <a:rPr lang="en-US" altLang="zh-TW" dirty="0"/>
              <a:t>)</a:t>
            </a:r>
            <a:r>
              <a:rPr lang="zh-TW" altLang="en-US" dirty="0"/>
              <a:t>的存取速度時，</a:t>
            </a:r>
            <a:r>
              <a:rPr lang="zh-TW" altLang="en-US" dirty="0">
                <a:solidFill>
                  <a:srgbClr val="C00000"/>
                </a:solidFill>
              </a:rPr>
              <a:t>單倍速為每秒約</a:t>
            </a:r>
            <a:r>
              <a:rPr lang="en-US" altLang="zh-TW" dirty="0">
                <a:solidFill>
                  <a:srgbClr val="C00000"/>
                </a:solidFill>
              </a:rPr>
              <a:t>1350 KB</a:t>
            </a:r>
            <a:r>
              <a:rPr lang="zh-TW" altLang="en-US" dirty="0"/>
              <a:t>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509" y="4284095"/>
            <a:ext cx="3631790" cy="22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13457" y="4678767"/>
            <a:ext cx="39740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DVD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光碟機是很重要的輔助儲存裝置</a:t>
            </a:r>
          </a:p>
        </p:txBody>
      </p:sp>
    </p:spTree>
    <p:extLst>
      <p:ext uri="{BB962C8B-B14F-4D97-AF65-F5344CB8AC3E}">
        <p14:creationId xmlns:p14="http://schemas.microsoft.com/office/powerpoint/2010/main" val="4385601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記憶卡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數位相機、</a:t>
            </a:r>
            <a:r>
              <a:rPr lang="en-US" altLang="zh-TW" dirty="0"/>
              <a:t>PDA……</a:t>
            </a:r>
            <a:r>
              <a:rPr lang="zh-TW" altLang="en-US" dirty="0"/>
              <a:t>等都利用記憶卡儲存資料。</a:t>
            </a:r>
            <a:endParaRPr lang="en-US" altLang="zh-TW" dirty="0"/>
          </a:p>
          <a:p>
            <a:r>
              <a:rPr lang="zh-TW" altLang="en-US" dirty="0"/>
              <a:t>記憶卡的種類繁多，包括：</a:t>
            </a:r>
            <a:endParaRPr lang="en-US" altLang="zh-TW" dirty="0"/>
          </a:p>
          <a:p>
            <a:pPr lvl="1"/>
            <a:r>
              <a:rPr lang="en-US" altLang="zh-TW" dirty="0"/>
              <a:t>CF</a:t>
            </a:r>
          </a:p>
          <a:p>
            <a:pPr lvl="1"/>
            <a:r>
              <a:rPr lang="en-US" altLang="zh-TW" dirty="0"/>
              <a:t>SM</a:t>
            </a:r>
          </a:p>
          <a:p>
            <a:pPr lvl="1"/>
            <a:r>
              <a:rPr lang="en-US" altLang="zh-TW" dirty="0" err="1"/>
              <a:t>SDHC</a:t>
            </a:r>
            <a:endParaRPr lang="en-US" altLang="zh-TW" dirty="0"/>
          </a:p>
          <a:p>
            <a:pPr lvl="1"/>
            <a:r>
              <a:rPr lang="en-US" altLang="zh-TW" dirty="0"/>
              <a:t>MMC</a:t>
            </a:r>
          </a:p>
          <a:p>
            <a:pPr lvl="1"/>
            <a:r>
              <a:rPr lang="en-US" altLang="zh-TW" dirty="0"/>
              <a:t>MS</a:t>
            </a:r>
          </a:p>
          <a:p>
            <a:pPr lvl="1"/>
            <a:r>
              <a:rPr lang="en-US" altLang="zh-TW" dirty="0" err="1"/>
              <a:t>xD</a:t>
            </a:r>
            <a:endParaRPr lang="zh-TW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654" y="3383995"/>
            <a:ext cx="1667830" cy="21952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025" y="3773002"/>
            <a:ext cx="2147089" cy="1806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938" y="4221370"/>
            <a:ext cx="1715048" cy="13606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887035" y="3381497"/>
            <a:ext cx="20313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各式各樣的記憶卡</a:t>
            </a:r>
          </a:p>
        </p:txBody>
      </p:sp>
    </p:spTree>
    <p:extLst>
      <p:ext uri="{BB962C8B-B14F-4D97-AF65-F5344CB8AC3E}">
        <p14:creationId xmlns:p14="http://schemas.microsoft.com/office/powerpoint/2010/main" val="330637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微型硬碟</a:t>
            </a:r>
            <a:r>
              <a:rPr lang="en-US" altLang="zh-TW" dirty="0"/>
              <a:t>(MD)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4969895" cy="39122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微型硬碟</a:t>
            </a:r>
            <a:r>
              <a:rPr lang="en-US" altLang="zh-TW" dirty="0"/>
              <a:t>(</a:t>
            </a:r>
            <a:r>
              <a:rPr lang="en-US" altLang="zh-TW" dirty="0" err="1"/>
              <a:t>MicroDrive</a:t>
            </a:r>
            <a:r>
              <a:rPr lang="zh-TW" altLang="en-US" dirty="0"/>
              <a:t>；</a:t>
            </a:r>
            <a:r>
              <a:rPr lang="en-US" altLang="zh-TW" dirty="0"/>
              <a:t>MD)</a:t>
            </a:r>
            <a:r>
              <a:rPr lang="zh-TW" altLang="en-US" dirty="0"/>
              <a:t>的主要結構是縮小版的硬碟，連</a:t>
            </a:r>
            <a:r>
              <a:rPr lang="en-US" altLang="zh-TW" dirty="0"/>
              <a:t>1</a:t>
            </a:r>
            <a:r>
              <a:rPr lang="zh-TW" altLang="en-US" dirty="0"/>
              <a:t>吋都不到。</a:t>
            </a:r>
          </a:p>
          <a:p>
            <a:r>
              <a:rPr lang="en-US" altLang="zh-TW" dirty="0"/>
              <a:t>MD</a:t>
            </a:r>
            <a:r>
              <a:rPr lang="zh-TW" altLang="en-US" dirty="0"/>
              <a:t>容量通常較記憶卡高一個等級，但隨著</a:t>
            </a:r>
            <a:r>
              <a:rPr lang="en-US" altLang="zh-TW" dirty="0"/>
              <a:t>CF</a:t>
            </a:r>
            <a:r>
              <a:rPr lang="zh-TW" altLang="en-US" dirty="0"/>
              <a:t>等記憶卡製造技術的成熟，高容量已不再是</a:t>
            </a:r>
            <a:r>
              <a:rPr lang="en-US" altLang="zh-TW" dirty="0"/>
              <a:t>MD</a:t>
            </a:r>
            <a:r>
              <a:rPr lang="zh-TW" altLang="en-US" dirty="0"/>
              <a:t>的專利。</a:t>
            </a:r>
          </a:p>
          <a:p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374" y="2729365"/>
            <a:ext cx="3038475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787135" y="2367099"/>
            <a:ext cx="115185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微型硬碟</a:t>
            </a:r>
          </a:p>
        </p:txBody>
      </p:sp>
    </p:spTree>
    <p:extLst>
      <p:ext uri="{BB962C8B-B14F-4D97-AF65-F5344CB8AC3E}">
        <p14:creationId xmlns:p14="http://schemas.microsoft.com/office/powerpoint/2010/main" val="16683395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975" y="4214777"/>
            <a:ext cx="4005445" cy="197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讀卡機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多合一讀卡機可同時讀取多種不同的記憶卡及</a:t>
            </a:r>
            <a:r>
              <a:rPr lang="en-US" altLang="zh-TW" dirty="0"/>
              <a:t>MD</a:t>
            </a:r>
            <a:r>
              <a:rPr lang="zh-TW" altLang="en-US" dirty="0"/>
              <a:t>，如：</a:t>
            </a:r>
            <a:r>
              <a:rPr lang="en-US" altLang="zh-TW" dirty="0"/>
              <a:t>Compact Flash</a:t>
            </a:r>
            <a:r>
              <a:rPr lang="zh-TW" altLang="en-US" dirty="0"/>
              <a:t>、</a:t>
            </a:r>
            <a:r>
              <a:rPr lang="en-US" altLang="zh-TW" dirty="0"/>
              <a:t>IBM Microdrive</a:t>
            </a:r>
            <a:r>
              <a:rPr lang="zh-TW" altLang="en-US" dirty="0"/>
              <a:t>、</a:t>
            </a:r>
            <a:r>
              <a:rPr lang="en-US" altLang="zh-TW" dirty="0"/>
              <a:t>Smart Media</a:t>
            </a:r>
            <a:r>
              <a:rPr lang="zh-TW" altLang="en-US" dirty="0"/>
              <a:t>、</a:t>
            </a:r>
            <a:r>
              <a:rPr lang="en-US" altLang="zh-TW" dirty="0"/>
              <a:t>Secure Digital</a:t>
            </a:r>
            <a:r>
              <a:rPr lang="zh-TW" altLang="en-US" dirty="0"/>
              <a:t>、</a:t>
            </a:r>
            <a:r>
              <a:rPr lang="en-US" altLang="zh-TW" dirty="0"/>
              <a:t>Multi Media Card</a:t>
            </a:r>
            <a:r>
              <a:rPr lang="zh-TW" altLang="en-US" dirty="0"/>
              <a:t>和</a:t>
            </a:r>
            <a:r>
              <a:rPr lang="en-US" altLang="zh-TW" dirty="0"/>
              <a:t>Memory Stick</a:t>
            </a:r>
            <a:r>
              <a:rPr lang="zh-TW" altLang="en-US" dirty="0"/>
              <a:t>。各槽間的資料還可以互相拷貝，極為便利。</a:t>
            </a:r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96625" y="5587788"/>
            <a:ext cx="308449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讀卡機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SanDisk)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12591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隨身碟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隨身碟</a:t>
            </a:r>
            <a:r>
              <a:rPr lang="en-US" altLang="zh-TW" dirty="0"/>
              <a:t>(flash disk)</a:t>
            </a:r>
            <a:r>
              <a:rPr lang="zh-TW" altLang="en-US" dirty="0"/>
              <a:t>又稱大拇哥，意即和大拇指大小差不多，透過</a:t>
            </a:r>
            <a:r>
              <a:rPr lang="en-US" altLang="zh-TW" dirty="0"/>
              <a:t>USB</a:t>
            </a:r>
            <a:r>
              <a:rPr lang="zh-TW" altLang="en-US" dirty="0"/>
              <a:t>埠連接電腦，進行存取動作。</a:t>
            </a:r>
            <a:endParaRPr lang="en-US" altLang="zh-TW" dirty="0"/>
          </a:p>
          <a:p>
            <a:r>
              <a:rPr lang="zh-TW" altLang="en-US" dirty="0"/>
              <a:t>其容量已可達</a:t>
            </a:r>
            <a:r>
              <a:rPr lang="en-US" altLang="zh-TW" dirty="0"/>
              <a:t>GB</a:t>
            </a:r>
            <a:r>
              <a:rPr lang="zh-TW" altLang="en-US" dirty="0"/>
              <a:t>，造型花樣百出，令人讚嘆。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15" y="4014065"/>
            <a:ext cx="2211938" cy="189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440" y="4037471"/>
            <a:ext cx="2655295" cy="19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220" y="3570015"/>
            <a:ext cx="1999672" cy="25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889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複合式隨身碟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有的隨身碟兼具多項功能，除了可儲存資料外，還具備錄音、</a:t>
            </a:r>
            <a:r>
              <a:rPr lang="en-US" altLang="zh-TW" dirty="0"/>
              <a:t>MP3</a:t>
            </a:r>
            <a:r>
              <a:rPr lang="zh-TW" altLang="en-US" dirty="0"/>
              <a:t>及收音機功能。</a:t>
            </a:r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394" y="3215870"/>
            <a:ext cx="3006325" cy="31350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015" y="3048530"/>
            <a:ext cx="3145625" cy="37236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-1" y="5661073"/>
            <a:ext cx="470701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複合式隨身碟兼具錄音、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MP3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及收音機功能</a:t>
            </a:r>
          </a:p>
        </p:txBody>
      </p:sp>
    </p:spTree>
    <p:extLst>
      <p:ext uri="{BB962C8B-B14F-4D97-AF65-F5344CB8AC3E}">
        <p14:creationId xmlns:p14="http://schemas.microsoft.com/office/powerpoint/2010/main" val="37718119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可攜式硬碟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USB</a:t>
            </a:r>
            <a:r>
              <a:rPr lang="zh-TW" altLang="en-US" dirty="0"/>
              <a:t>外接硬碟是一種體積小且重量輕的攜帶式儲存裝置，大約只有手掌般的大小，而且具有</a:t>
            </a:r>
            <a:r>
              <a:rPr lang="en-US" altLang="zh-TW" dirty="0"/>
              <a:t>USB</a:t>
            </a:r>
            <a:r>
              <a:rPr lang="zh-TW" altLang="en-US" dirty="0"/>
              <a:t>連接線即插即用的功能，可輕易地與個人電腦相連接，安裝極為便捷。</a:t>
            </a:r>
          </a:p>
          <a:p>
            <a:r>
              <a:rPr lang="zh-TW" altLang="en-US" dirty="0"/>
              <a:t>體積雖然較隨身碟大，但容量可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達上百</a:t>
            </a:r>
            <a:r>
              <a:rPr lang="en-US" altLang="zh-TW" dirty="0"/>
              <a:t>GB</a:t>
            </a:r>
            <a:r>
              <a:rPr lang="zh-TW" altLang="en-US" dirty="0"/>
              <a:t>，是需攜帶大量資料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人士的最愛。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65" y="3699030"/>
            <a:ext cx="2880320" cy="207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39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3C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發展</a:t>
            </a:r>
            <a:r>
              <a:rPr lang="en-US" altLang="zh-TW" dirty="0" err="1"/>
              <a:t>3C</a:t>
            </a:r>
            <a:r>
              <a:rPr lang="zh-TW" altLang="en-US" dirty="0"/>
              <a:t>技術，將可提升全民的生活品質，厚植產業發展潛力。</a:t>
            </a:r>
          </a:p>
          <a:p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345260"/>
              </p:ext>
            </p:extLst>
          </p:nvPr>
        </p:nvGraphicFramePr>
        <p:xfrm>
          <a:off x="475208" y="3036635"/>
          <a:ext cx="8229600" cy="316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2543"/>
            <a:ext cx="1358280" cy="13582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686" y="2954933"/>
            <a:ext cx="1219200" cy="1219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140" y="531921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9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539311"/>
            <a:ext cx="7511368" cy="44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 rot="21449515">
            <a:off x="521550" y="1083124"/>
            <a:ext cx="2722152" cy="585917"/>
            <a:chOff x="4599954" y="5187677"/>
            <a:chExt cx="2722152" cy="585917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6" name="群組 5"/>
            <p:cNvGrpSpPr/>
            <p:nvPr/>
          </p:nvGrpSpPr>
          <p:grpSpPr>
            <a:xfrm rot="21265917">
              <a:off x="4599954" y="5187677"/>
              <a:ext cx="2722152" cy="585917"/>
              <a:chOff x="358965" y="1088740"/>
              <a:chExt cx="2722152" cy="585917"/>
            </a:xfrm>
            <a:grpFill/>
          </p:grpSpPr>
          <p:sp>
            <p:nvSpPr>
              <p:cNvPr id="8" name="矩形 7"/>
              <p:cNvSpPr/>
              <p:nvPr/>
            </p:nvSpPr>
            <p:spPr>
              <a:xfrm>
                <a:off x="358966" y="1088740"/>
                <a:ext cx="2722151" cy="58591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9" name="Picture 3" descr="D:\製作中\02再版書\0558909\標籤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965" y="1088740"/>
                <a:ext cx="398424" cy="58591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</p:pic>
        </p:grpSp>
        <p:sp>
          <p:nvSpPr>
            <p:cNvPr id="7" name="矩形 6"/>
            <p:cNvSpPr/>
            <p:nvPr/>
          </p:nvSpPr>
          <p:spPr>
            <a:xfrm rot="21265917">
              <a:off x="5439441" y="5295968"/>
              <a:ext cx="1338828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馮紐曼模式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5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998730"/>
            <a:ext cx="7130135" cy="4320480"/>
          </a:xfrm>
        </p:spPr>
        <p:txBody>
          <a:bodyPr/>
          <a:lstStyle/>
          <a:p>
            <a:r>
              <a:rPr lang="zh-TW" altLang="en-US" dirty="0"/>
              <a:t>哈佛架構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Harvard </a:t>
            </a:r>
            <a:r>
              <a:rPr lang="en-US" altLang="zh-TW" dirty="0"/>
              <a:t>architecture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pPr lvl="1"/>
            <a:r>
              <a:rPr lang="zh-TW" altLang="en-US" dirty="0" smtClean="0"/>
              <a:t>源於</a:t>
            </a:r>
            <a:r>
              <a:rPr lang="en-US" altLang="zh-TW" dirty="0"/>
              <a:t>Harvard Mark </a:t>
            </a:r>
            <a:r>
              <a:rPr lang="en-US" altLang="zh-TW" dirty="0" smtClean="0"/>
              <a:t>I</a:t>
            </a:r>
            <a:r>
              <a:rPr lang="zh-TW" altLang="en-US" dirty="0" smtClean="0"/>
              <a:t>，</a:t>
            </a:r>
            <a:r>
              <a:rPr lang="zh-TW" altLang="en-US" dirty="0"/>
              <a:t>與馮紐曼模式</a:t>
            </a:r>
            <a:r>
              <a:rPr lang="zh-TW" altLang="en-US" dirty="0" smtClean="0"/>
              <a:t>不同處在於指令</a:t>
            </a:r>
            <a:r>
              <a:rPr lang="zh-TW" altLang="en-US" dirty="0"/>
              <a:t>和</a:t>
            </a:r>
            <a:r>
              <a:rPr lang="zh-TW" altLang="en-US" dirty="0" smtClean="0"/>
              <a:t>資料分開儲存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46" y="2348880"/>
            <a:ext cx="5526796" cy="35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3820</Words>
  <Application>Microsoft Office PowerPoint</Application>
  <PresentationFormat>如螢幕大小 (4:3)</PresentationFormat>
  <Paragraphs>296</Paragraphs>
  <Slides>68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74" baseType="lpstr">
      <vt:lpstr>微軟正黑體</vt:lpstr>
      <vt:lpstr>新細明體</vt:lpstr>
      <vt:lpstr>Arial</vt:lpstr>
      <vt:lpstr>Calibri</vt:lpstr>
      <vt:lpstr>Wingdings 3</vt:lpstr>
      <vt:lpstr>Office 佈景主題</vt:lpstr>
      <vt:lpstr>計算機組織</vt:lpstr>
      <vt:lpstr>摩爾定律(Moore's Law)</vt:lpstr>
      <vt:lpstr>PowerPoint 簡報</vt:lpstr>
      <vt:lpstr>全球三大電腦展</vt:lpstr>
      <vt:lpstr>桌上型電腦的造型 日新月異</vt:lpstr>
      <vt:lpstr>PowerPoint 簡報</vt:lpstr>
      <vt:lpstr>3C</vt:lpstr>
      <vt:lpstr>PowerPoint 簡報</vt:lpstr>
      <vt:lpstr>PowerPoint 簡報</vt:lpstr>
      <vt:lpstr>3-1 中央處理器</vt:lpstr>
      <vt:lpstr>暫存器</vt:lpstr>
      <vt:lpstr>PowerPoint 簡報</vt:lpstr>
      <vt:lpstr>控制單元</vt:lpstr>
      <vt:lpstr>算術邏輯單元</vt:lpstr>
      <vt:lpstr>PowerPoint 簡報</vt:lpstr>
      <vt:lpstr>XOR (Exclusive OR; ⊕)</vt:lpstr>
      <vt:lpstr>匯流排</vt:lpstr>
      <vt:lpstr>匯流排</vt:lpstr>
      <vt:lpstr>3-1 中央處理器</vt:lpstr>
      <vt:lpstr>PowerPoint 簡報</vt:lpstr>
      <vt:lpstr>3-2 主記憶體</vt:lpstr>
      <vt:lpstr>3-2 主記憶體</vt:lpstr>
      <vt:lpstr>3-2 主記憶體</vt:lpstr>
      <vt:lpstr>3-2 主記憶體</vt:lpstr>
      <vt:lpstr>3-2 主記憶體</vt:lpstr>
      <vt:lpstr>3-2 主記憶體</vt:lpstr>
      <vt:lpstr>3-2 主記憶體</vt:lpstr>
      <vt:lpstr>3-2 主記憶體</vt:lpstr>
      <vt:lpstr>SRAM 靜態隨機存取記憶體</vt:lpstr>
      <vt:lpstr>DRAM 動態隨機存取記憶體</vt:lpstr>
      <vt:lpstr>ROM</vt:lpstr>
      <vt:lpstr>3-2 主記憶體</vt:lpstr>
      <vt:lpstr>3-3 執行程式</vt:lpstr>
      <vt:lpstr>CPU執行程式的流程</vt:lpstr>
      <vt:lpstr>生產線技術</vt:lpstr>
      <vt:lpstr>PowerPoint 簡報</vt:lpstr>
      <vt:lpstr>3-4 匯流排及介面</vt:lpstr>
      <vt:lpstr>連接埠</vt:lpstr>
      <vt:lpstr>ISA、PCI、AGP</vt:lpstr>
      <vt:lpstr>PCI Express</vt:lpstr>
      <vt:lpstr>PCI Express</vt:lpstr>
      <vt:lpstr>USB</vt:lpstr>
      <vt:lpstr>USB傳輸速度</vt:lpstr>
      <vt:lpstr>IEEE 1394</vt:lpstr>
      <vt:lpstr>隨插即用</vt:lpstr>
      <vt:lpstr>3-5 輸出入周邊設備</vt:lpstr>
      <vt:lpstr>PowerPoint 簡報</vt:lpstr>
      <vt:lpstr>鍵盤 (keyboard)</vt:lpstr>
      <vt:lpstr>滑鼠 (mouse)</vt:lpstr>
      <vt:lpstr>滑鼠 (mouse)</vt:lpstr>
      <vt:lpstr>掃描器</vt:lpstr>
      <vt:lpstr>掃描器</vt:lpstr>
      <vt:lpstr>螢幕</vt:lpstr>
      <vt:lpstr>印表機</vt:lpstr>
      <vt:lpstr>多功能印表機</vt:lpstr>
      <vt:lpstr>3-6 儲存裝置</vt:lpstr>
      <vt:lpstr>硬碟 (hard disk)</vt:lpstr>
      <vt:lpstr>傳統硬碟 vs. 固態硬碟</vt:lpstr>
      <vt:lpstr>磁帶</vt:lpstr>
      <vt:lpstr>軟式磁碟片、Zip及MO</vt:lpstr>
      <vt:lpstr>光碟片</vt:lpstr>
      <vt:lpstr>光碟片</vt:lpstr>
      <vt:lpstr>記憶卡</vt:lpstr>
      <vt:lpstr>微型硬碟(MD)</vt:lpstr>
      <vt:lpstr>讀卡機</vt:lpstr>
      <vt:lpstr>隨身碟</vt:lpstr>
      <vt:lpstr>複合式隨身碟</vt:lpstr>
      <vt:lpstr>可攜式硬碟</vt:lpstr>
    </vt:vector>
  </TitlesOfParts>
  <Company>FDZone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Windows 使用者</cp:lastModifiedBy>
  <cp:revision>160</cp:revision>
  <dcterms:created xsi:type="dcterms:W3CDTF">2015-04-21T01:58:17Z</dcterms:created>
  <dcterms:modified xsi:type="dcterms:W3CDTF">2025-03-18T01:20:43Z</dcterms:modified>
</cp:coreProperties>
</file>