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8"/>
  </p:notesMasterIdLst>
  <p:sldIdLst>
    <p:sldId id="256" r:id="rId2"/>
    <p:sldId id="402" r:id="rId3"/>
    <p:sldId id="259" r:id="rId4"/>
    <p:sldId id="403" r:id="rId5"/>
    <p:sldId id="404" r:id="rId6"/>
    <p:sldId id="405" r:id="rId7"/>
    <p:sldId id="406" r:id="rId8"/>
    <p:sldId id="263" r:id="rId9"/>
    <p:sldId id="407" r:id="rId10"/>
    <p:sldId id="408" r:id="rId11"/>
    <p:sldId id="409" r:id="rId12"/>
    <p:sldId id="410" r:id="rId13"/>
    <p:sldId id="411" r:id="rId14"/>
    <p:sldId id="412" r:id="rId15"/>
    <p:sldId id="413" r:id="rId16"/>
    <p:sldId id="414" r:id="rId17"/>
    <p:sldId id="415" r:id="rId18"/>
    <p:sldId id="431" r:id="rId19"/>
    <p:sldId id="432" r:id="rId20"/>
    <p:sldId id="433" r:id="rId21"/>
    <p:sldId id="434" r:id="rId22"/>
    <p:sldId id="435" r:id="rId23"/>
    <p:sldId id="436" r:id="rId24"/>
    <p:sldId id="437" r:id="rId25"/>
    <p:sldId id="438" r:id="rId26"/>
    <p:sldId id="439" r:id="rId27"/>
    <p:sldId id="440" r:id="rId28"/>
    <p:sldId id="527" r:id="rId29"/>
    <p:sldId id="441" r:id="rId30"/>
    <p:sldId id="442" r:id="rId31"/>
    <p:sldId id="443" r:id="rId32"/>
    <p:sldId id="444" r:id="rId33"/>
    <p:sldId id="416" r:id="rId34"/>
    <p:sldId id="417" r:id="rId35"/>
    <p:sldId id="418" r:id="rId36"/>
    <p:sldId id="419" r:id="rId37"/>
    <p:sldId id="420" r:id="rId38"/>
    <p:sldId id="421" r:id="rId39"/>
    <p:sldId id="422" r:id="rId40"/>
    <p:sldId id="290" r:id="rId41"/>
    <p:sldId id="423" r:id="rId42"/>
    <p:sldId id="424" r:id="rId43"/>
    <p:sldId id="425" r:id="rId44"/>
    <p:sldId id="426" r:id="rId45"/>
    <p:sldId id="427" r:id="rId46"/>
    <p:sldId id="428" r:id="rId47"/>
    <p:sldId id="429" r:id="rId48"/>
    <p:sldId id="445" r:id="rId49"/>
    <p:sldId id="447" r:id="rId50"/>
    <p:sldId id="446" r:id="rId51"/>
    <p:sldId id="448" r:id="rId52"/>
    <p:sldId id="449" r:id="rId53"/>
    <p:sldId id="450" r:id="rId54"/>
    <p:sldId id="451" r:id="rId55"/>
    <p:sldId id="452" r:id="rId56"/>
    <p:sldId id="455" r:id="rId57"/>
    <p:sldId id="453" r:id="rId58"/>
    <p:sldId id="454" r:id="rId59"/>
    <p:sldId id="456" r:id="rId60"/>
    <p:sldId id="457" r:id="rId61"/>
    <p:sldId id="458" r:id="rId62"/>
    <p:sldId id="459" r:id="rId63"/>
    <p:sldId id="460" r:id="rId64"/>
    <p:sldId id="461" r:id="rId65"/>
    <p:sldId id="462" r:id="rId66"/>
    <p:sldId id="463" r:id="rId67"/>
    <p:sldId id="464" r:id="rId68"/>
    <p:sldId id="465" r:id="rId69"/>
    <p:sldId id="466" r:id="rId70"/>
    <p:sldId id="467" r:id="rId71"/>
    <p:sldId id="468" r:id="rId72"/>
    <p:sldId id="469" r:id="rId73"/>
    <p:sldId id="470" r:id="rId74"/>
    <p:sldId id="329" r:id="rId75"/>
    <p:sldId id="471" r:id="rId76"/>
    <p:sldId id="472" r:id="rId77"/>
    <p:sldId id="473" r:id="rId78"/>
    <p:sldId id="474" r:id="rId79"/>
    <p:sldId id="475" r:id="rId80"/>
    <p:sldId id="332" r:id="rId81"/>
    <p:sldId id="476" r:id="rId82"/>
    <p:sldId id="477" r:id="rId83"/>
    <p:sldId id="336" r:id="rId84"/>
    <p:sldId id="478" r:id="rId85"/>
    <p:sldId id="479" r:id="rId86"/>
    <p:sldId id="480" r:id="rId87"/>
    <p:sldId id="481" r:id="rId88"/>
    <p:sldId id="340" r:id="rId89"/>
    <p:sldId id="482" r:id="rId90"/>
    <p:sldId id="483" r:id="rId91"/>
    <p:sldId id="484" r:id="rId92"/>
    <p:sldId id="281" r:id="rId93"/>
    <p:sldId id="485" r:id="rId94"/>
    <p:sldId id="486" r:id="rId95"/>
    <p:sldId id="487" r:id="rId96"/>
    <p:sldId id="488" r:id="rId97"/>
    <p:sldId id="489" r:id="rId98"/>
    <p:sldId id="490" r:id="rId99"/>
    <p:sldId id="491" r:id="rId100"/>
    <p:sldId id="492" r:id="rId101"/>
    <p:sldId id="493" r:id="rId102"/>
    <p:sldId id="354" r:id="rId103"/>
    <p:sldId id="494" r:id="rId104"/>
    <p:sldId id="495" r:id="rId105"/>
    <p:sldId id="496" r:id="rId106"/>
    <p:sldId id="497" r:id="rId107"/>
    <p:sldId id="498" r:id="rId108"/>
    <p:sldId id="499" r:id="rId109"/>
    <p:sldId id="362" r:id="rId110"/>
    <p:sldId id="500" r:id="rId111"/>
    <p:sldId id="501" r:id="rId112"/>
    <p:sldId id="502" r:id="rId113"/>
    <p:sldId id="503" r:id="rId114"/>
    <p:sldId id="504" r:id="rId115"/>
    <p:sldId id="505" r:id="rId116"/>
    <p:sldId id="506" r:id="rId117"/>
    <p:sldId id="373" r:id="rId118"/>
    <p:sldId id="507" r:id="rId119"/>
    <p:sldId id="508" r:id="rId120"/>
    <p:sldId id="509" r:id="rId121"/>
    <p:sldId id="378" r:id="rId122"/>
    <p:sldId id="510" r:id="rId123"/>
    <p:sldId id="511" r:id="rId124"/>
    <p:sldId id="398" r:id="rId125"/>
    <p:sldId id="526" r:id="rId126"/>
    <p:sldId id="525" r:id="rId127"/>
    <p:sldId id="380" r:id="rId128"/>
    <p:sldId id="381" r:id="rId129"/>
    <p:sldId id="512" r:id="rId130"/>
    <p:sldId id="513" r:id="rId131"/>
    <p:sldId id="514" r:id="rId132"/>
    <p:sldId id="515" r:id="rId133"/>
    <p:sldId id="400" r:id="rId134"/>
    <p:sldId id="523" r:id="rId135"/>
    <p:sldId id="516" r:id="rId136"/>
    <p:sldId id="517" r:id="rId137"/>
    <p:sldId id="389" r:id="rId138"/>
    <p:sldId id="522" r:id="rId139"/>
    <p:sldId id="518" r:id="rId140"/>
    <p:sldId id="391" r:id="rId141"/>
    <p:sldId id="519" r:id="rId142"/>
    <p:sldId id="393" r:id="rId143"/>
    <p:sldId id="524" r:id="rId144"/>
    <p:sldId id="520" r:id="rId145"/>
    <p:sldId id="521" r:id="rId146"/>
    <p:sldId id="394" r:id="rId147"/>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CC66"/>
    <a:srgbClr val="9BBB59"/>
    <a:srgbClr val="F2F2F2"/>
    <a:srgbClr val="99B1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中等深淺樣式 3 - 輔色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59" autoAdjust="0"/>
    <p:restoredTop sz="94660"/>
  </p:normalViewPr>
  <p:slideViewPr>
    <p:cSldViewPr snapToObjects="1">
      <p:cViewPr varScale="1">
        <p:scale>
          <a:sx n="64" d="100"/>
          <a:sy n="64" d="100"/>
        </p:scale>
        <p:origin x="1408" y="32"/>
      </p:cViewPr>
      <p:guideLst>
        <p:guide orient="horz" pos="2160"/>
        <p:guide pos="2880"/>
      </p:guideLst>
    </p:cSldViewPr>
  </p:slideViewPr>
  <p:notesTextViewPr>
    <p:cViewPr>
      <p:scale>
        <a:sx n="1" d="1"/>
        <a:sy n="1" d="1"/>
      </p:scale>
      <p:origin x="0" y="0"/>
    </p:cViewPr>
  </p:notesTextViewPr>
  <p:gridSpacing cx="45005" cy="45005"/>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presProps" Target="pres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diagrams/_rels/data1.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slide" Target="../slides/slide35.xml"/><Relationship Id="rId1" Type="http://schemas.openxmlformats.org/officeDocument/2006/relationships/slide" Target="../slides/slide33.xml"/><Relationship Id="rId5" Type="http://schemas.openxmlformats.org/officeDocument/2006/relationships/slide" Target="../slides/slide45.xml"/><Relationship Id="rId4" Type="http://schemas.openxmlformats.org/officeDocument/2006/relationships/slide" Target="../slides/slide42.xml"/></Relationships>
</file>

<file path=ppt/diagrams/_rels/data11.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slide" Target="../slides/slide59.xml"/><Relationship Id="rId1" Type="http://schemas.openxmlformats.org/officeDocument/2006/relationships/slide" Target="../slides/slide54.xml"/><Relationship Id="rId4" Type="http://schemas.openxmlformats.org/officeDocument/2006/relationships/slide" Target="../slides/slide69.xml"/></Relationships>
</file>

<file path=ppt/diagrams/_rels/data17.xml.rels><?xml version="1.0" encoding="UTF-8" standalone="yes"?>
<Relationships xmlns="http://schemas.openxmlformats.org/package/2006/relationships"><Relationship Id="rId3" Type="http://schemas.openxmlformats.org/officeDocument/2006/relationships/slide" Target="../slides/slide110.xml"/><Relationship Id="rId2" Type="http://schemas.openxmlformats.org/officeDocument/2006/relationships/slide" Target="../slides/slide107.xml"/><Relationship Id="rId1" Type="http://schemas.openxmlformats.org/officeDocument/2006/relationships/slide" Target="../slides/slide104.xml"/></Relationships>
</file>

<file path=ppt/diagrams/_rels/data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slide" Target="../slides/slide19.xml"/><Relationship Id="rId1" Type="http://schemas.openxmlformats.org/officeDocument/2006/relationships/slide" Target="../slides/slide17.xml"/><Relationship Id="rId4" Type="http://schemas.openxmlformats.org/officeDocument/2006/relationships/slide" Target="../slides/slide29.xml"/></Relationships>
</file>

<file path=ppt/diagrams/_rels/data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rawing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D41246-96C3-4A2D-A555-4D187D9A98FA}"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zh-TW" altLang="en-US"/>
        </a:p>
      </dgm:t>
    </dgm:pt>
    <dgm:pt modelId="{BD197505-D040-4160-A225-62F64A4DD4B0}">
      <dgm:prSet/>
      <dgm:spPr/>
      <dgm:t>
        <a:bodyPr/>
        <a:lstStyle/>
        <a:p>
          <a:pPr rtl="0"/>
          <a:r>
            <a:rPr lang="zh-TW" b="1" dirty="0"/>
            <a:t>主機型</a:t>
          </a:r>
          <a:r>
            <a:rPr lang="en-US" altLang="zh-TW" b="1" dirty="0"/>
            <a:t/>
          </a:r>
          <a:br>
            <a:rPr lang="en-US" altLang="zh-TW" b="1" dirty="0"/>
          </a:br>
          <a:r>
            <a:rPr lang="zh-TW" b="1" dirty="0"/>
            <a:t>系統</a:t>
          </a:r>
          <a:endParaRPr lang="zh-TW" dirty="0"/>
        </a:p>
      </dgm:t>
    </dgm:pt>
    <dgm:pt modelId="{DB957068-8314-4162-B5AA-05C553D1D6E6}" type="parTrans" cxnId="{61F6E06D-F4B4-4F58-9477-3E511CED9382}">
      <dgm:prSet/>
      <dgm:spPr/>
      <dgm:t>
        <a:bodyPr/>
        <a:lstStyle/>
        <a:p>
          <a:endParaRPr lang="zh-TW" altLang="en-US"/>
        </a:p>
      </dgm:t>
    </dgm:pt>
    <dgm:pt modelId="{5A2205C2-35D2-47D5-A6A0-9F8045E76F34}" type="sibTrans" cxnId="{61F6E06D-F4B4-4F58-9477-3E511CED9382}">
      <dgm:prSet/>
      <dgm:spPr/>
      <dgm:t>
        <a:bodyPr/>
        <a:lstStyle/>
        <a:p>
          <a:endParaRPr lang="zh-TW" altLang="en-US"/>
        </a:p>
      </dgm:t>
    </dgm:pt>
    <dgm:pt modelId="{E18F6710-7D57-42DD-80F1-480FA68705E0}">
      <dgm:prSet/>
      <dgm:spPr/>
      <dgm:t>
        <a:bodyPr/>
        <a:lstStyle/>
        <a:p>
          <a:pPr rtl="0"/>
          <a:r>
            <a:rPr lang="zh-TW" b="1" dirty="0"/>
            <a:t>個人電腦</a:t>
          </a:r>
          <a:r>
            <a:rPr lang="en-US" altLang="zh-TW" b="1" dirty="0"/>
            <a:t/>
          </a:r>
          <a:br>
            <a:rPr lang="en-US" altLang="zh-TW" b="1" dirty="0"/>
          </a:br>
          <a:r>
            <a:rPr lang="zh-TW" b="1" dirty="0"/>
            <a:t>系統</a:t>
          </a:r>
          <a:endParaRPr lang="zh-TW"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871A0EF6-9CAD-482E-B5C4-67101124FFEE}" type="parTrans" cxnId="{C61D8B42-15DB-4C68-9461-C42448AE1F89}">
      <dgm:prSet/>
      <dgm:spPr/>
      <dgm:t>
        <a:bodyPr/>
        <a:lstStyle/>
        <a:p>
          <a:endParaRPr lang="zh-TW" altLang="en-US"/>
        </a:p>
      </dgm:t>
    </dgm:pt>
    <dgm:pt modelId="{F0F6DD15-D525-4855-B25E-225D9BA45966}" type="sibTrans" cxnId="{C61D8B42-15DB-4C68-9461-C42448AE1F89}">
      <dgm:prSet/>
      <dgm:spPr/>
      <dgm:t>
        <a:bodyPr/>
        <a:lstStyle/>
        <a:p>
          <a:endParaRPr lang="zh-TW" altLang="en-US"/>
        </a:p>
      </dgm:t>
    </dgm:pt>
    <dgm:pt modelId="{79F11B6C-881E-4D03-A658-41CCFF376653}">
      <dgm:prSet/>
      <dgm:spPr/>
      <dgm:t>
        <a:bodyPr/>
        <a:lstStyle/>
        <a:p>
          <a:pPr rtl="0"/>
          <a:r>
            <a:rPr lang="zh-TW" b="1" dirty="0"/>
            <a:t>多處理器</a:t>
          </a:r>
          <a:r>
            <a:rPr lang="en-US" altLang="zh-TW" b="1" dirty="0"/>
            <a:t/>
          </a:r>
          <a:br>
            <a:rPr lang="en-US" altLang="zh-TW" b="1" dirty="0"/>
          </a:br>
          <a:r>
            <a:rPr lang="zh-TW" b="1" dirty="0"/>
            <a:t>系統</a:t>
          </a:r>
          <a:endParaRPr lang="zh-TW"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BD19F940-34B7-4509-8701-B878C42895EC}" type="parTrans" cxnId="{FA68E910-93C2-4850-B765-BF5E9F6EE9BD}">
      <dgm:prSet/>
      <dgm:spPr/>
      <dgm:t>
        <a:bodyPr/>
        <a:lstStyle/>
        <a:p>
          <a:endParaRPr lang="zh-TW" altLang="en-US"/>
        </a:p>
      </dgm:t>
    </dgm:pt>
    <dgm:pt modelId="{DB8EFCDD-7522-49D8-B7FF-E2540F82558F}" type="sibTrans" cxnId="{FA68E910-93C2-4850-B765-BF5E9F6EE9BD}">
      <dgm:prSet/>
      <dgm:spPr/>
      <dgm:t>
        <a:bodyPr/>
        <a:lstStyle/>
        <a:p>
          <a:endParaRPr lang="zh-TW" altLang="en-US"/>
        </a:p>
      </dgm:t>
    </dgm:pt>
    <dgm:pt modelId="{9F87D78F-957C-44E2-ACEE-A2A44BB7BBDB}">
      <dgm:prSet/>
      <dgm:spPr/>
      <dgm:t>
        <a:bodyPr/>
        <a:lstStyle/>
        <a:p>
          <a:pPr rtl="0"/>
          <a:r>
            <a:rPr lang="zh-TW" b="1" dirty="0"/>
            <a:t>分散式系統</a:t>
          </a:r>
          <a:endParaRPr lang="zh-TW"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FDF499C-8A7C-400E-88CC-378672D1886E}" type="parTrans" cxnId="{C9C82757-1DD3-47FD-9956-758701DAAA9D}">
      <dgm:prSet/>
      <dgm:spPr/>
      <dgm:t>
        <a:bodyPr/>
        <a:lstStyle/>
        <a:p>
          <a:endParaRPr lang="zh-TW" altLang="en-US"/>
        </a:p>
      </dgm:t>
    </dgm:pt>
    <dgm:pt modelId="{601F5785-14B8-42B5-9130-B2ACF2378775}" type="sibTrans" cxnId="{C9C82757-1DD3-47FD-9956-758701DAAA9D}">
      <dgm:prSet/>
      <dgm:spPr/>
      <dgm:t>
        <a:bodyPr/>
        <a:lstStyle/>
        <a:p>
          <a:endParaRPr lang="zh-TW" altLang="en-US"/>
        </a:p>
      </dgm:t>
    </dgm:pt>
    <dgm:pt modelId="{017AF63A-8C74-4267-9C83-5BF2C9B30DEE}">
      <dgm:prSet/>
      <dgm:spPr/>
      <dgm:t>
        <a:bodyPr/>
        <a:lstStyle/>
        <a:p>
          <a:pPr rtl="0"/>
          <a:r>
            <a:rPr lang="zh-TW" b="1"/>
            <a:t>即時系統</a:t>
          </a:r>
          <a:endParaRPr lang="zh-TW"/>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286559F9-AE24-4FF7-9D86-2882F94EE048}" type="parTrans" cxnId="{E629D2AC-BDCD-4E22-B648-9F543E507A5E}">
      <dgm:prSet/>
      <dgm:spPr/>
      <dgm:t>
        <a:bodyPr/>
        <a:lstStyle/>
        <a:p>
          <a:endParaRPr lang="zh-TW" altLang="en-US"/>
        </a:p>
      </dgm:t>
    </dgm:pt>
    <dgm:pt modelId="{58B20207-7078-410D-A4CA-1AE2CA1E0098}" type="sibTrans" cxnId="{E629D2AC-BDCD-4E22-B648-9F543E507A5E}">
      <dgm:prSet/>
      <dgm:spPr/>
      <dgm:t>
        <a:bodyPr/>
        <a:lstStyle/>
        <a:p>
          <a:endParaRPr lang="zh-TW" altLang="en-US"/>
        </a:p>
      </dgm:t>
    </dgm:pt>
    <dgm:pt modelId="{9CFE3AA8-35D0-48F3-B04B-24788A97D340}">
      <dgm:prSet/>
      <dgm:spPr/>
      <dgm:t>
        <a:bodyPr/>
        <a:lstStyle/>
        <a:p>
          <a:pPr rtl="0"/>
          <a:r>
            <a:rPr lang="zh-TW" b="1" dirty="0"/>
            <a:t>手持系統</a:t>
          </a:r>
          <a:endParaRPr lang="zh-TW"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BDC493F7-19E9-4FAE-93AF-136CD23C66EB}" type="parTrans" cxnId="{3F78E6D0-7ED8-4E56-BD77-611EE3AB8D02}">
      <dgm:prSet/>
      <dgm:spPr/>
      <dgm:t>
        <a:bodyPr/>
        <a:lstStyle/>
        <a:p>
          <a:endParaRPr lang="zh-TW" altLang="en-US"/>
        </a:p>
      </dgm:t>
    </dgm:pt>
    <dgm:pt modelId="{0FE2A391-08A6-402D-9C8E-602FA72FD783}" type="sibTrans" cxnId="{3F78E6D0-7ED8-4E56-BD77-611EE3AB8D02}">
      <dgm:prSet/>
      <dgm:spPr/>
      <dgm:t>
        <a:bodyPr/>
        <a:lstStyle/>
        <a:p>
          <a:endParaRPr lang="zh-TW" altLang="en-US"/>
        </a:p>
      </dgm:t>
    </dgm:pt>
    <dgm:pt modelId="{C3E4306C-2107-475F-8EE1-9252A0A43864}" type="pres">
      <dgm:prSet presAssocID="{C5D41246-96C3-4A2D-A555-4D187D9A98FA}" presName="diagram" presStyleCnt="0">
        <dgm:presLayoutVars>
          <dgm:dir/>
          <dgm:resizeHandles val="exact"/>
        </dgm:presLayoutVars>
      </dgm:prSet>
      <dgm:spPr/>
      <dgm:t>
        <a:bodyPr/>
        <a:lstStyle/>
        <a:p>
          <a:endParaRPr lang="zh-TW" altLang="en-US"/>
        </a:p>
      </dgm:t>
    </dgm:pt>
    <dgm:pt modelId="{242F4130-8630-4E76-B6CE-BE776511C971}" type="pres">
      <dgm:prSet presAssocID="{BD197505-D040-4160-A225-62F64A4DD4B0}" presName="node" presStyleLbl="node1" presStyleIdx="0" presStyleCnt="6">
        <dgm:presLayoutVars>
          <dgm:bulletEnabled val="1"/>
        </dgm:presLayoutVars>
      </dgm:prSet>
      <dgm:spPr/>
      <dgm:t>
        <a:bodyPr/>
        <a:lstStyle/>
        <a:p>
          <a:endParaRPr lang="zh-TW" altLang="en-US"/>
        </a:p>
      </dgm:t>
    </dgm:pt>
    <dgm:pt modelId="{23DE3187-C341-45D4-9FFE-F5702AAFA192}" type="pres">
      <dgm:prSet presAssocID="{5A2205C2-35D2-47D5-A6A0-9F8045E76F34}" presName="sibTrans" presStyleCnt="0"/>
      <dgm:spPr/>
    </dgm:pt>
    <dgm:pt modelId="{9F35BE2F-3755-467B-9F1B-926377E5195F}" type="pres">
      <dgm:prSet presAssocID="{E18F6710-7D57-42DD-80F1-480FA68705E0}" presName="node" presStyleLbl="node1" presStyleIdx="1" presStyleCnt="6">
        <dgm:presLayoutVars>
          <dgm:bulletEnabled val="1"/>
        </dgm:presLayoutVars>
      </dgm:prSet>
      <dgm:spPr/>
      <dgm:t>
        <a:bodyPr/>
        <a:lstStyle/>
        <a:p>
          <a:endParaRPr lang="zh-TW" altLang="en-US"/>
        </a:p>
      </dgm:t>
    </dgm:pt>
    <dgm:pt modelId="{F950FE6E-1C14-4BB5-A23D-EE4F27B08B0C}" type="pres">
      <dgm:prSet presAssocID="{F0F6DD15-D525-4855-B25E-225D9BA45966}" presName="sibTrans" presStyleCnt="0"/>
      <dgm:spPr/>
    </dgm:pt>
    <dgm:pt modelId="{47786CB1-1A80-4396-8F8B-F0DE7DC53EA9}" type="pres">
      <dgm:prSet presAssocID="{79F11B6C-881E-4D03-A658-41CCFF376653}" presName="node" presStyleLbl="node1" presStyleIdx="2" presStyleCnt="6">
        <dgm:presLayoutVars>
          <dgm:bulletEnabled val="1"/>
        </dgm:presLayoutVars>
      </dgm:prSet>
      <dgm:spPr/>
      <dgm:t>
        <a:bodyPr/>
        <a:lstStyle/>
        <a:p>
          <a:endParaRPr lang="zh-TW" altLang="en-US"/>
        </a:p>
      </dgm:t>
    </dgm:pt>
    <dgm:pt modelId="{35D6AF6E-BC08-4FF0-A540-6C8CA2960CDF}" type="pres">
      <dgm:prSet presAssocID="{DB8EFCDD-7522-49D8-B7FF-E2540F82558F}" presName="sibTrans" presStyleCnt="0"/>
      <dgm:spPr/>
    </dgm:pt>
    <dgm:pt modelId="{BBB2A8A5-E0AB-49CC-BC59-8A35C829A20E}" type="pres">
      <dgm:prSet presAssocID="{9F87D78F-957C-44E2-ACEE-A2A44BB7BBDB}" presName="node" presStyleLbl="node1" presStyleIdx="3" presStyleCnt="6">
        <dgm:presLayoutVars>
          <dgm:bulletEnabled val="1"/>
        </dgm:presLayoutVars>
      </dgm:prSet>
      <dgm:spPr/>
      <dgm:t>
        <a:bodyPr/>
        <a:lstStyle/>
        <a:p>
          <a:endParaRPr lang="zh-TW" altLang="en-US"/>
        </a:p>
      </dgm:t>
    </dgm:pt>
    <dgm:pt modelId="{7B5F794E-0042-4CF9-A0CC-0251737E8836}" type="pres">
      <dgm:prSet presAssocID="{601F5785-14B8-42B5-9130-B2ACF2378775}" presName="sibTrans" presStyleCnt="0"/>
      <dgm:spPr/>
    </dgm:pt>
    <dgm:pt modelId="{205DCF95-20E8-42B0-AAF7-F7C87EF2D602}" type="pres">
      <dgm:prSet presAssocID="{017AF63A-8C74-4267-9C83-5BF2C9B30DEE}" presName="node" presStyleLbl="node1" presStyleIdx="4" presStyleCnt="6">
        <dgm:presLayoutVars>
          <dgm:bulletEnabled val="1"/>
        </dgm:presLayoutVars>
      </dgm:prSet>
      <dgm:spPr/>
      <dgm:t>
        <a:bodyPr/>
        <a:lstStyle/>
        <a:p>
          <a:endParaRPr lang="zh-TW" altLang="en-US"/>
        </a:p>
      </dgm:t>
    </dgm:pt>
    <dgm:pt modelId="{D9AEC8C8-4580-4901-A28D-7F438BF61D8E}" type="pres">
      <dgm:prSet presAssocID="{58B20207-7078-410D-A4CA-1AE2CA1E0098}" presName="sibTrans" presStyleCnt="0"/>
      <dgm:spPr/>
    </dgm:pt>
    <dgm:pt modelId="{14466B35-B0A9-40D2-9A8C-FAA5EF6719C8}" type="pres">
      <dgm:prSet presAssocID="{9CFE3AA8-35D0-48F3-B04B-24788A97D340}" presName="node" presStyleLbl="node1" presStyleIdx="5" presStyleCnt="6">
        <dgm:presLayoutVars>
          <dgm:bulletEnabled val="1"/>
        </dgm:presLayoutVars>
      </dgm:prSet>
      <dgm:spPr/>
      <dgm:t>
        <a:bodyPr/>
        <a:lstStyle/>
        <a:p>
          <a:endParaRPr lang="zh-TW" altLang="en-US"/>
        </a:p>
      </dgm:t>
    </dgm:pt>
  </dgm:ptLst>
  <dgm:cxnLst>
    <dgm:cxn modelId="{FA68E910-93C2-4850-B765-BF5E9F6EE9BD}" srcId="{C5D41246-96C3-4A2D-A555-4D187D9A98FA}" destId="{79F11B6C-881E-4D03-A658-41CCFF376653}" srcOrd="2" destOrd="0" parTransId="{BD19F940-34B7-4509-8701-B878C42895EC}" sibTransId="{DB8EFCDD-7522-49D8-B7FF-E2540F82558F}"/>
    <dgm:cxn modelId="{9C44E950-3F6F-4C55-BC86-0273CFBE698C}" type="presOf" srcId="{9CFE3AA8-35D0-48F3-B04B-24788A97D340}" destId="{14466B35-B0A9-40D2-9A8C-FAA5EF6719C8}" srcOrd="0" destOrd="0" presId="urn:microsoft.com/office/officeart/2005/8/layout/default"/>
    <dgm:cxn modelId="{0F90E299-BABA-479D-B6B0-13974B796F26}" type="presOf" srcId="{017AF63A-8C74-4267-9C83-5BF2C9B30DEE}" destId="{205DCF95-20E8-42B0-AAF7-F7C87EF2D602}" srcOrd="0" destOrd="0" presId="urn:microsoft.com/office/officeart/2005/8/layout/default"/>
    <dgm:cxn modelId="{4D0F7A7D-B35A-489C-AE4F-9EB361E04521}" type="presOf" srcId="{BD197505-D040-4160-A225-62F64A4DD4B0}" destId="{242F4130-8630-4E76-B6CE-BE776511C971}" srcOrd="0" destOrd="0" presId="urn:microsoft.com/office/officeart/2005/8/layout/default"/>
    <dgm:cxn modelId="{C61D8B42-15DB-4C68-9461-C42448AE1F89}" srcId="{C5D41246-96C3-4A2D-A555-4D187D9A98FA}" destId="{E18F6710-7D57-42DD-80F1-480FA68705E0}" srcOrd="1" destOrd="0" parTransId="{871A0EF6-9CAD-482E-B5C4-67101124FFEE}" sibTransId="{F0F6DD15-D525-4855-B25E-225D9BA45966}"/>
    <dgm:cxn modelId="{56742764-780D-4C19-B41D-8457A546B305}" type="presOf" srcId="{79F11B6C-881E-4D03-A658-41CCFF376653}" destId="{47786CB1-1A80-4396-8F8B-F0DE7DC53EA9}" srcOrd="0" destOrd="0" presId="urn:microsoft.com/office/officeart/2005/8/layout/default"/>
    <dgm:cxn modelId="{E629D2AC-BDCD-4E22-B648-9F543E507A5E}" srcId="{C5D41246-96C3-4A2D-A555-4D187D9A98FA}" destId="{017AF63A-8C74-4267-9C83-5BF2C9B30DEE}" srcOrd="4" destOrd="0" parTransId="{286559F9-AE24-4FF7-9D86-2882F94EE048}" sibTransId="{58B20207-7078-410D-A4CA-1AE2CA1E0098}"/>
    <dgm:cxn modelId="{3F78E6D0-7ED8-4E56-BD77-611EE3AB8D02}" srcId="{C5D41246-96C3-4A2D-A555-4D187D9A98FA}" destId="{9CFE3AA8-35D0-48F3-B04B-24788A97D340}" srcOrd="5" destOrd="0" parTransId="{BDC493F7-19E9-4FAE-93AF-136CD23C66EB}" sibTransId="{0FE2A391-08A6-402D-9C8E-602FA72FD783}"/>
    <dgm:cxn modelId="{61F6E06D-F4B4-4F58-9477-3E511CED9382}" srcId="{C5D41246-96C3-4A2D-A555-4D187D9A98FA}" destId="{BD197505-D040-4160-A225-62F64A4DD4B0}" srcOrd="0" destOrd="0" parTransId="{DB957068-8314-4162-B5AA-05C553D1D6E6}" sibTransId="{5A2205C2-35D2-47D5-A6A0-9F8045E76F34}"/>
    <dgm:cxn modelId="{E424A070-5886-44BE-B213-DB493F81133D}" type="presOf" srcId="{E18F6710-7D57-42DD-80F1-480FA68705E0}" destId="{9F35BE2F-3755-467B-9F1B-926377E5195F}" srcOrd="0" destOrd="0" presId="urn:microsoft.com/office/officeart/2005/8/layout/default"/>
    <dgm:cxn modelId="{2E74ADFB-1795-44C3-8E46-EB87E29FE3E4}" type="presOf" srcId="{C5D41246-96C3-4A2D-A555-4D187D9A98FA}" destId="{C3E4306C-2107-475F-8EE1-9252A0A43864}" srcOrd="0" destOrd="0" presId="urn:microsoft.com/office/officeart/2005/8/layout/default"/>
    <dgm:cxn modelId="{C9C82757-1DD3-47FD-9956-758701DAAA9D}" srcId="{C5D41246-96C3-4A2D-A555-4D187D9A98FA}" destId="{9F87D78F-957C-44E2-ACEE-A2A44BB7BBDB}" srcOrd="3" destOrd="0" parTransId="{2FDF499C-8A7C-400E-88CC-378672D1886E}" sibTransId="{601F5785-14B8-42B5-9130-B2ACF2378775}"/>
    <dgm:cxn modelId="{8AFB4BE2-22EC-4B1D-AEC0-B50248169CC1}" type="presOf" srcId="{9F87D78F-957C-44E2-ACEE-A2A44BB7BBDB}" destId="{BBB2A8A5-E0AB-49CC-BC59-8A35C829A20E}" srcOrd="0" destOrd="0" presId="urn:microsoft.com/office/officeart/2005/8/layout/default"/>
    <dgm:cxn modelId="{06010E3F-0A32-44B0-B55A-3A5E8471A8AE}" type="presParOf" srcId="{C3E4306C-2107-475F-8EE1-9252A0A43864}" destId="{242F4130-8630-4E76-B6CE-BE776511C971}" srcOrd="0" destOrd="0" presId="urn:microsoft.com/office/officeart/2005/8/layout/default"/>
    <dgm:cxn modelId="{600B0655-C2E7-4460-A5F6-95B9DC8E7D62}" type="presParOf" srcId="{C3E4306C-2107-475F-8EE1-9252A0A43864}" destId="{23DE3187-C341-45D4-9FFE-F5702AAFA192}" srcOrd="1" destOrd="0" presId="urn:microsoft.com/office/officeart/2005/8/layout/default"/>
    <dgm:cxn modelId="{284866DC-0072-44E2-9049-E1F0FF61C126}" type="presParOf" srcId="{C3E4306C-2107-475F-8EE1-9252A0A43864}" destId="{9F35BE2F-3755-467B-9F1B-926377E5195F}" srcOrd="2" destOrd="0" presId="urn:microsoft.com/office/officeart/2005/8/layout/default"/>
    <dgm:cxn modelId="{B0470215-8683-4810-AD60-B4FC943F77DA}" type="presParOf" srcId="{C3E4306C-2107-475F-8EE1-9252A0A43864}" destId="{F950FE6E-1C14-4BB5-A23D-EE4F27B08B0C}" srcOrd="3" destOrd="0" presId="urn:microsoft.com/office/officeart/2005/8/layout/default"/>
    <dgm:cxn modelId="{446A8C69-FDAB-4593-B70E-2EB3F8FB7010}" type="presParOf" srcId="{C3E4306C-2107-475F-8EE1-9252A0A43864}" destId="{47786CB1-1A80-4396-8F8B-F0DE7DC53EA9}" srcOrd="4" destOrd="0" presId="urn:microsoft.com/office/officeart/2005/8/layout/default"/>
    <dgm:cxn modelId="{2C109380-5941-4D8A-B6AA-00C2F5BDFB05}" type="presParOf" srcId="{C3E4306C-2107-475F-8EE1-9252A0A43864}" destId="{35D6AF6E-BC08-4FF0-A540-6C8CA2960CDF}" srcOrd="5" destOrd="0" presId="urn:microsoft.com/office/officeart/2005/8/layout/default"/>
    <dgm:cxn modelId="{808B9B11-6265-4116-A95E-8359A88DC55D}" type="presParOf" srcId="{C3E4306C-2107-475F-8EE1-9252A0A43864}" destId="{BBB2A8A5-E0AB-49CC-BC59-8A35C829A20E}" srcOrd="6" destOrd="0" presId="urn:microsoft.com/office/officeart/2005/8/layout/default"/>
    <dgm:cxn modelId="{E0EDC069-EA2E-4745-85ED-7BF4A48A1302}" type="presParOf" srcId="{C3E4306C-2107-475F-8EE1-9252A0A43864}" destId="{7B5F794E-0042-4CF9-A0CC-0251737E8836}" srcOrd="7" destOrd="0" presId="urn:microsoft.com/office/officeart/2005/8/layout/default"/>
    <dgm:cxn modelId="{4F78E54B-BE73-4CC5-89D0-381BBC281303}" type="presParOf" srcId="{C3E4306C-2107-475F-8EE1-9252A0A43864}" destId="{205DCF95-20E8-42B0-AAF7-F7C87EF2D602}" srcOrd="8" destOrd="0" presId="urn:microsoft.com/office/officeart/2005/8/layout/default"/>
    <dgm:cxn modelId="{C11A1634-3EB0-4C7C-9982-E7276C5022A2}" type="presParOf" srcId="{C3E4306C-2107-475F-8EE1-9252A0A43864}" destId="{D9AEC8C8-4580-4901-A28D-7F438BF61D8E}" srcOrd="9" destOrd="0" presId="urn:microsoft.com/office/officeart/2005/8/layout/default"/>
    <dgm:cxn modelId="{339583DA-6D2C-4FA9-BADE-80043DDF98E3}" type="presParOf" srcId="{C3E4306C-2107-475F-8EE1-9252A0A43864}" destId="{14466B35-B0A9-40D2-9A8C-FAA5EF6719C8}"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237EA0D-EF87-4D44-98CB-7CD9F123A5E9}"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zh-TW" altLang="en-US"/>
        </a:p>
      </dgm:t>
    </dgm:pt>
    <dgm:pt modelId="{BB298C23-CAC5-476E-9D64-0D8683A7C06D}">
      <dgm:prSet/>
      <dgm:spPr/>
      <dgm:t>
        <a:bodyPr/>
        <a:lstStyle/>
        <a:p>
          <a:pPr rtl="0"/>
          <a:r>
            <a:rPr lang="zh-TW" altLang="en-US" b="1" dirty="0"/>
            <a:t>１</a:t>
          </a:r>
          <a:endParaRPr lang="zh-TW" dirty="0"/>
        </a:p>
      </dgm:t>
    </dgm:pt>
    <dgm:pt modelId="{1A450254-CECC-464C-9BD0-41EF001B5472}" type="parTrans" cxnId="{771F3679-0CBA-469A-98EF-E0B8B3DCFDCF}">
      <dgm:prSet/>
      <dgm:spPr/>
      <dgm:t>
        <a:bodyPr/>
        <a:lstStyle/>
        <a:p>
          <a:endParaRPr lang="zh-TW" altLang="en-US"/>
        </a:p>
      </dgm:t>
    </dgm:pt>
    <dgm:pt modelId="{CFE7DEF8-9537-4F57-8DB2-C43D521E24E6}" type="sibTrans" cxnId="{771F3679-0CBA-469A-98EF-E0B8B3DCFDCF}">
      <dgm:prSet/>
      <dgm:spPr/>
      <dgm:t>
        <a:bodyPr/>
        <a:lstStyle/>
        <a:p>
          <a:endParaRPr lang="zh-TW" altLang="en-US"/>
        </a:p>
      </dgm:t>
    </dgm:pt>
    <dgm:pt modelId="{0D81B725-AE21-4928-88DD-A113D615B83D}">
      <dgm:prSet/>
      <dgm:spPr/>
      <dgm:t>
        <a:bodyPr/>
        <a:lstStyle/>
        <a:p>
          <a:pPr rtl="0"/>
          <a:r>
            <a:rPr lang="zh-TW" altLang="en-US" b="1" dirty="0"/>
            <a:t>２</a:t>
          </a:r>
          <a:endParaRPr lang="zh-TW" dirty="0"/>
        </a:p>
      </dgm:t>
    </dgm:pt>
    <dgm:pt modelId="{58C3BA66-91B8-4BF1-BBA1-55F1C5FBC23B}" type="parTrans" cxnId="{FFF82A16-88BC-402A-B621-BE834B8213D2}">
      <dgm:prSet/>
      <dgm:spPr/>
      <dgm:t>
        <a:bodyPr/>
        <a:lstStyle/>
        <a:p>
          <a:endParaRPr lang="zh-TW" altLang="en-US"/>
        </a:p>
      </dgm:t>
    </dgm:pt>
    <dgm:pt modelId="{FC7D5512-DB97-436B-9D84-45706B805256}" type="sibTrans" cxnId="{FFF82A16-88BC-402A-B621-BE834B8213D2}">
      <dgm:prSet/>
      <dgm:spPr/>
      <dgm:t>
        <a:bodyPr/>
        <a:lstStyle/>
        <a:p>
          <a:endParaRPr lang="zh-TW" altLang="en-US"/>
        </a:p>
      </dgm:t>
    </dgm:pt>
    <dgm:pt modelId="{243E840B-3A1F-4C77-BE67-866A1B33F966}">
      <dgm:prSet/>
      <dgm:spPr/>
      <dgm:t>
        <a:bodyPr/>
        <a:lstStyle/>
        <a:p>
          <a:pPr rtl="0"/>
          <a:r>
            <a:rPr lang="zh-TW" altLang="en-US" b="1" dirty="0"/>
            <a:t>３</a:t>
          </a:r>
          <a:endParaRPr lang="zh-TW" dirty="0"/>
        </a:p>
      </dgm:t>
    </dgm:pt>
    <dgm:pt modelId="{E92DB5D7-4074-4EF5-B2BA-3BCD10CEFA46}" type="parTrans" cxnId="{8AF194F0-AB24-42B2-A377-3171357911D2}">
      <dgm:prSet/>
      <dgm:spPr/>
      <dgm:t>
        <a:bodyPr/>
        <a:lstStyle/>
        <a:p>
          <a:endParaRPr lang="zh-TW" altLang="en-US"/>
        </a:p>
      </dgm:t>
    </dgm:pt>
    <dgm:pt modelId="{F3ADC57D-3206-41F9-BC8B-A13F72733D23}" type="sibTrans" cxnId="{8AF194F0-AB24-42B2-A377-3171357911D2}">
      <dgm:prSet/>
      <dgm:spPr/>
      <dgm:t>
        <a:bodyPr/>
        <a:lstStyle/>
        <a:p>
          <a:endParaRPr lang="zh-TW" altLang="en-US"/>
        </a:p>
      </dgm:t>
    </dgm:pt>
    <dgm:pt modelId="{B18037E6-75C0-4161-B1DE-72F561DC2D0D}">
      <dgm:prSet/>
      <dgm:spPr/>
      <dgm:t>
        <a:bodyPr/>
        <a:lstStyle/>
        <a:p>
          <a:pPr rtl="0"/>
          <a:r>
            <a:rPr lang="zh-TW" altLang="en-US" b="1" dirty="0"/>
            <a:t>４</a:t>
          </a:r>
          <a:endParaRPr lang="zh-TW" dirty="0"/>
        </a:p>
      </dgm:t>
    </dgm:pt>
    <dgm:pt modelId="{C97A8ADD-A363-4BCA-BAC8-DC6E8DE3502B}" type="parTrans" cxnId="{7E7B17D5-7FE2-4AEB-A189-08FF96281889}">
      <dgm:prSet/>
      <dgm:spPr/>
      <dgm:t>
        <a:bodyPr/>
        <a:lstStyle/>
        <a:p>
          <a:endParaRPr lang="zh-TW" altLang="en-US"/>
        </a:p>
      </dgm:t>
    </dgm:pt>
    <dgm:pt modelId="{AAF5D1B1-6CA3-4EDE-8FDB-2DD005373FF0}" type="sibTrans" cxnId="{7E7B17D5-7FE2-4AEB-A189-08FF96281889}">
      <dgm:prSet/>
      <dgm:spPr/>
      <dgm:t>
        <a:bodyPr/>
        <a:lstStyle/>
        <a:p>
          <a:endParaRPr lang="zh-TW" altLang="en-US"/>
        </a:p>
      </dgm:t>
    </dgm:pt>
    <dgm:pt modelId="{154C092D-1F9B-4070-B359-5DBED2618CFA}">
      <dgm:prSet/>
      <dgm:spPr/>
      <dgm:t>
        <a:bodyPr/>
        <a:lstStyle/>
        <a:p>
          <a:pPr rtl="0"/>
          <a:r>
            <a:rPr lang="zh-TW" altLang="en-US" b="1" dirty="0"/>
            <a:t>５</a:t>
          </a:r>
          <a:endParaRPr lang="zh-TW" dirty="0"/>
        </a:p>
      </dgm:t>
    </dgm:pt>
    <dgm:pt modelId="{40B5D20B-21ED-4828-9424-A36271A5E377}" type="parTrans" cxnId="{6FEBCA60-0BDE-4265-A265-FE65C90B1338}">
      <dgm:prSet/>
      <dgm:spPr/>
      <dgm:t>
        <a:bodyPr/>
        <a:lstStyle/>
        <a:p>
          <a:endParaRPr lang="zh-TW" altLang="en-US"/>
        </a:p>
      </dgm:t>
    </dgm:pt>
    <dgm:pt modelId="{AA6606B5-620D-4499-AB06-FDFF013D2BC8}" type="sibTrans" cxnId="{6FEBCA60-0BDE-4265-A265-FE65C90B1338}">
      <dgm:prSet/>
      <dgm:spPr/>
      <dgm:t>
        <a:bodyPr/>
        <a:lstStyle/>
        <a:p>
          <a:endParaRPr lang="zh-TW" altLang="en-US"/>
        </a:p>
      </dgm:t>
    </dgm:pt>
    <dgm:pt modelId="{936B9EEE-03AD-4730-AECE-A8B43DCFB0CD}">
      <dgm:prSet/>
      <dgm:spPr/>
      <dgm:t>
        <a:bodyPr/>
        <a:lstStyle/>
        <a:p>
          <a:pPr rtl="0"/>
          <a:r>
            <a:rPr lang="zh-TW" b="1" dirty="0"/>
            <a:t>程序新產生時</a:t>
          </a:r>
          <a:r>
            <a:rPr lang="zh-TW" altLang="en-US" b="1" dirty="0"/>
            <a:t>。</a:t>
          </a:r>
          <a:endParaRPr lang="zh-TW" dirty="0"/>
        </a:p>
      </dgm:t>
    </dgm:pt>
    <dgm:pt modelId="{FC850733-67E7-4351-84C2-CB60C20FC83F}" type="parTrans" cxnId="{2A9B3329-6C6C-4CC0-904D-A8E5E1A182EF}">
      <dgm:prSet/>
      <dgm:spPr/>
      <dgm:t>
        <a:bodyPr/>
        <a:lstStyle/>
        <a:p>
          <a:endParaRPr lang="zh-TW" altLang="en-US"/>
        </a:p>
      </dgm:t>
    </dgm:pt>
    <dgm:pt modelId="{8D254D89-8D65-4A4C-A462-6543827F6FA8}" type="sibTrans" cxnId="{2A9B3329-6C6C-4CC0-904D-A8E5E1A182EF}">
      <dgm:prSet/>
      <dgm:spPr/>
      <dgm:t>
        <a:bodyPr/>
        <a:lstStyle/>
        <a:p>
          <a:endParaRPr lang="zh-TW" altLang="en-US"/>
        </a:p>
      </dgm:t>
    </dgm:pt>
    <dgm:pt modelId="{61A6677F-742A-46B2-9BF2-CB509CD01215}">
      <dgm:prSet/>
      <dgm:spPr/>
      <dgm:t>
        <a:bodyPr/>
        <a:lstStyle/>
        <a:p>
          <a:pPr rtl="0"/>
          <a:r>
            <a:rPr lang="zh-TW" b="1" dirty="0"/>
            <a:t>程序從執行狀態變成等待狀態</a:t>
          </a:r>
          <a:r>
            <a:rPr lang="en-US" b="1" dirty="0"/>
            <a:t>(</a:t>
          </a:r>
          <a:r>
            <a:rPr lang="zh-TW" b="1" dirty="0"/>
            <a:t>譬如有</a:t>
          </a:r>
          <a:r>
            <a:rPr lang="en-US" b="1" dirty="0"/>
            <a:t>I/O</a:t>
          </a:r>
          <a:r>
            <a:rPr lang="zh-TW" b="1" dirty="0"/>
            <a:t>要求</a:t>
          </a:r>
          <a:r>
            <a:rPr lang="en-US" b="1" dirty="0"/>
            <a:t>)</a:t>
          </a:r>
          <a:r>
            <a:rPr lang="zh-TW" altLang="en-US" b="1" dirty="0"/>
            <a:t>。</a:t>
          </a:r>
          <a:endParaRPr lang="zh-TW" dirty="0"/>
        </a:p>
      </dgm:t>
    </dgm:pt>
    <dgm:pt modelId="{9FA6097B-52D6-4163-8D22-197D334FD288}" type="parTrans" cxnId="{67282063-5EB2-4DF0-A594-AB89C464EDC1}">
      <dgm:prSet/>
      <dgm:spPr/>
      <dgm:t>
        <a:bodyPr/>
        <a:lstStyle/>
        <a:p>
          <a:endParaRPr lang="zh-TW" altLang="en-US"/>
        </a:p>
      </dgm:t>
    </dgm:pt>
    <dgm:pt modelId="{3E73DED0-9286-4E01-8F4D-91716A38BB4E}" type="sibTrans" cxnId="{67282063-5EB2-4DF0-A594-AB89C464EDC1}">
      <dgm:prSet/>
      <dgm:spPr/>
      <dgm:t>
        <a:bodyPr/>
        <a:lstStyle/>
        <a:p>
          <a:endParaRPr lang="zh-TW" altLang="en-US"/>
        </a:p>
      </dgm:t>
    </dgm:pt>
    <dgm:pt modelId="{ADCB22CA-B91F-4E3E-A269-909BE8003778}">
      <dgm:prSet/>
      <dgm:spPr/>
      <dgm:t>
        <a:bodyPr/>
        <a:lstStyle/>
        <a:p>
          <a:pPr rtl="0"/>
          <a:r>
            <a:rPr lang="zh-TW" b="1" dirty="0"/>
            <a:t>程序從執行狀態變成就緒狀態</a:t>
          </a:r>
          <a:r>
            <a:rPr lang="en-US" b="1" dirty="0"/>
            <a:t>(</a:t>
          </a:r>
          <a:r>
            <a:rPr lang="zh-TW" b="1" dirty="0"/>
            <a:t>譬如有中斷發生時</a:t>
          </a:r>
          <a:r>
            <a:rPr lang="en-US" b="1" dirty="0"/>
            <a:t>)</a:t>
          </a:r>
          <a:r>
            <a:rPr lang="zh-TW" altLang="en-US" b="1" dirty="0"/>
            <a:t>。</a:t>
          </a:r>
          <a:endParaRPr lang="zh-TW" dirty="0"/>
        </a:p>
      </dgm:t>
    </dgm:pt>
    <dgm:pt modelId="{D3A7976A-A22C-46E7-8421-1656B9277D8D}" type="parTrans" cxnId="{27F0B236-44F8-4DA0-A186-518CE004930B}">
      <dgm:prSet/>
      <dgm:spPr/>
      <dgm:t>
        <a:bodyPr/>
        <a:lstStyle/>
        <a:p>
          <a:endParaRPr lang="zh-TW" altLang="en-US"/>
        </a:p>
      </dgm:t>
    </dgm:pt>
    <dgm:pt modelId="{9753EF43-8F9F-4268-A579-B4DA48AA0668}" type="sibTrans" cxnId="{27F0B236-44F8-4DA0-A186-518CE004930B}">
      <dgm:prSet/>
      <dgm:spPr/>
      <dgm:t>
        <a:bodyPr/>
        <a:lstStyle/>
        <a:p>
          <a:endParaRPr lang="zh-TW" altLang="en-US"/>
        </a:p>
      </dgm:t>
    </dgm:pt>
    <dgm:pt modelId="{542E1E55-C6DE-4739-908E-3274439605C7}">
      <dgm:prSet/>
      <dgm:spPr/>
      <dgm:t>
        <a:bodyPr/>
        <a:lstStyle/>
        <a:p>
          <a:pPr rtl="0"/>
          <a:r>
            <a:rPr lang="zh-TW" b="1" dirty="0"/>
            <a:t>程序從等待狀態變成就緒狀態</a:t>
          </a:r>
          <a:r>
            <a:rPr lang="en-US" b="1" dirty="0"/>
            <a:t>(</a:t>
          </a:r>
          <a:r>
            <a:rPr lang="zh-TW" b="1" dirty="0"/>
            <a:t>譬如</a:t>
          </a:r>
          <a:r>
            <a:rPr lang="en-US" b="1" dirty="0"/>
            <a:t>I/O</a:t>
          </a:r>
          <a:r>
            <a:rPr lang="zh-TW" b="1" dirty="0"/>
            <a:t>要求得到回應</a:t>
          </a:r>
          <a:r>
            <a:rPr lang="en-US" b="1" dirty="0"/>
            <a:t>)</a:t>
          </a:r>
          <a:r>
            <a:rPr lang="zh-TW" altLang="en-US" b="1" dirty="0"/>
            <a:t>。</a:t>
          </a:r>
          <a:endParaRPr lang="zh-TW" dirty="0"/>
        </a:p>
      </dgm:t>
    </dgm:pt>
    <dgm:pt modelId="{8E15CE36-5CD6-48F8-ABCF-1300AAD4A797}" type="parTrans" cxnId="{B3F29C45-B715-4759-8BB8-DD2A0E156DE6}">
      <dgm:prSet/>
      <dgm:spPr/>
      <dgm:t>
        <a:bodyPr/>
        <a:lstStyle/>
        <a:p>
          <a:endParaRPr lang="zh-TW" altLang="en-US"/>
        </a:p>
      </dgm:t>
    </dgm:pt>
    <dgm:pt modelId="{C273B7C5-5A7B-4EA7-B4A4-0C3FDE1BAFDD}" type="sibTrans" cxnId="{B3F29C45-B715-4759-8BB8-DD2A0E156DE6}">
      <dgm:prSet/>
      <dgm:spPr/>
      <dgm:t>
        <a:bodyPr/>
        <a:lstStyle/>
        <a:p>
          <a:endParaRPr lang="zh-TW" altLang="en-US"/>
        </a:p>
      </dgm:t>
    </dgm:pt>
    <dgm:pt modelId="{7881ADF0-CFFE-467A-A738-C81A7B89E3A8}">
      <dgm:prSet/>
      <dgm:spPr/>
      <dgm:t>
        <a:bodyPr/>
        <a:lstStyle/>
        <a:p>
          <a:pPr rtl="0"/>
          <a:r>
            <a:rPr lang="zh-TW" b="1" dirty="0"/>
            <a:t>程序中止時</a:t>
          </a:r>
          <a:r>
            <a:rPr lang="zh-TW" altLang="en-US" b="1" dirty="0"/>
            <a:t>。</a:t>
          </a:r>
          <a:endParaRPr lang="zh-TW" dirty="0"/>
        </a:p>
      </dgm:t>
    </dgm:pt>
    <dgm:pt modelId="{12E5636A-4913-4D43-9742-401E86030F47}" type="parTrans" cxnId="{E187EF8A-E252-4C98-8E60-19FBF70AE391}">
      <dgm:prSet/>
      <dgm:spPr/>
      <dgm:t>
        <a:bodyPr/>
        <a:lstStyle/>
        <a:p>
          <a:endParaRPr lang="zh-TW" altLang="en-US"/>
        </a:p>
      </dgm:t>
    </dgm:pt>
    <dgm:pt modelId="{3017B2A1-1307-499E-B28F-843A602FE601}" type="sibTrans" cxnId="{E187EF8A-E252-4C98-8E60-19FBF70AE391}">
      <dgm:prSet/>
      <dgm:spPr/>
      <dgm:t>
        <a:bodyPr/>
        <a:lstStyle/>
        <a:p>
          <a:endParaRPr lang="zh-TW" altLang="en-US"/>
        </a:p>
      </dgm:t>
    </dgm:pt>
    <dgm:pt modelId="{BDB57C2A-B783-4647-B2C7-A2E0C2502923}" type="pres">
      <dgm:prSet presAssocID="{B237EA0D-EF87-4D44-98CB-7CD9F123A5E9}" presName="linearFlow" presStyleCnt="0">
        <dgm:presLayoutVars>
          <dgm:dir/>
          <dgm:animLvl val="lvl"/>
          <dgm:resizeHandles val="exact"/>
        </dgm:presLayoutVars>
      </dgm:prSet>
      <dgm:spPr/>
      <dgm:t>
        <a:bodyPr/>
        <a:lstStyle/>
        <a:p>
          <a:endParaRPr lang="zh-TW" altLang="en-US"/>
        </a:p>
      </dgm:t>
    </dgm:pt>
    <dgm:pt modelId="{70D70B33-7FB8-4032-BD91-5A8BCF40420A}" type="pres">
      <dgm:prSet presAssocID="{BB298C23-CAC5-476E-9D64-0D8683A7C06D}" presName="composite" presStyleCnt="0"/>
      <dgm:spPr/>
    </dgm:pt>
    <dgm:pt modelId="{412BB79F-88FB-42CD-9247-BF14F4479C45}" type="pres">
      <dgm:prSet presAssocID="{BB298C23-CAC5-476E-9D64-0D8683A7C06D}" presName="parentText" presStyleLbl="alignNode1" presStyleIdx="0" presStyleCnt="5">
        <dgm:presLayoutVars>
          <dgm:chMax val="1"/>
          <dgm:bulletEnabled val="1"/>
        </dgm:presLayoutVars>
      </dgm:prSet>
      <dgm:spPr/>
      <dgm:t>
        <a:bodyPr/>
        <a:lstStyle/>
        <a:p>
          <a:endParaRPr lang="zh-TW" altLang="en-US"/>
        </a:p>
      </dgm:t>
    </dgm:pt>
    <dgm:pt modelId="{CD25FCE0-6612-4107-96F4-126F7563BEA4}" type="pres">
      <dgm:prSet presAssocID="{BB298C23-CAC5-476E-9D64-0D8683A7C06D}" presName="descendantText" presStyleLbl="alignAcc1" presStyleIdx="0" presStyleCnt="5">
        <dgm:presLayoutVars>
          <dgm:bulletEnabled val="1"/>
        </dgm:presLayoutVars>
      </dgm:prSet>
      <dgm:spPr/>
      <dgm:t>
        <a:bodyPr/>
        <a:lstStyle/>
        <a:p>
          <a:endParaRPr lang="zh-TW" altLang="en-US"/>
        </a:p>
      </dgm:t>
    </dgm:pt>
    <dgm:pt modelId="{3DE65E6A-1246-440B-A9A2-39641F76E305}" type="pres">
      <dgm:prSet presAssocID="{CFE7DEF8-9537-4F57-8DB2-C43D521E24E6}" presName="sp" presStyleCnt="0"/>
      <dgm:spPr/>
    </dgm:pt>
    <dgm:pt modelId="{DD1385D3-295B-4316-B0E2-E4A873A4B2AA}" type="pres">
      <dgm:prSet presAssocID="{0D81B725-AE21-4928-88DD-A113D615B83D}" presName="composite" presStyleCnt="0"/>
      <dgm:spPr/>
    </dgm:pt>
    <dgm:pt modelId="{81DD2124-5FD3-44DE-86FD-14D92825E8C6}" type="pres">
      <dgm:prSet presAssocID="{0D81B725-AE21-4928-88DD-A113D615B83D}" presName="parentText" presStyleLbl="alignNode1" presStyleIdx="1" presStyleCnt="5">
        <dgm:presLayoutVars>
          <dgm:chMax val="1"/>
          <dgm:bulletEnabled val="1"/>
        </dgm:presLayoutVars>
      </dgm:prSet>
      <dgm:spPr/>
      <dgm:t>
        <a:bodyPr/>
        <a:lstStyle/>
        <a:p>
          <a:endParaRPr lang="zh-TW" altLang="en-US"/>
        </a:p>
      </dgm:t>
    </dgm:pt>
    <dgm:pt modelId="{52112723-FA74-47D5-9DC5-0B31FE79F526}" type="pres">
      <dgm:prSet presAssocID="{0D81B725-AE21-4928-88DD-A113D615B83D}" presName="descendantText" presStyleLbl="alignAcc1" presStyleIdx="1" presStyleCnt="5">
        <dgm:presLayoutVars>
          <dgm:bulletEnabled val="1"/>
        </dgm:presLayoutVars>
      </dgm:prSet>
      <dgm:spPr/>
      <dgm:t>
        <a:bodyPr/>
        <a:lstStyle/>
        <a:p>
          <a:endParaRPr lang="zh-TW" altLang="en-US"/>
        </a:p>
      </dgm:t>
    </dgm:pt>
    <dgm:pt modelId="{05C8C6B4-08A9-45D1-A7E7-5B40EF061CF5}" type="pres">
      <dgm:prSet presAssocID="{FC7D5512-DB97-436B-9D84-45706B805256}" presName="sp" presStyleCnt="0"/>
      <dgm:spPr/>
    </dgm:pt>
    <dgm:pt modelId="{2ADCBC33-A3F1-4D5D-816C-9B3598BB9871}" type="pres">
      <dgm:prSet presAssocID="{243E840B-3A1F-4C77-BE67-866A1B33F966}" presName="composite" presStyleCnt="0"/>
      <dgm:spPr/>
    </dgm:pt>
    <dgm:pt modelId="{C3DAB8C2-8932-4689-AA63-34E17D177B54}" type="pres">
      <dgm:prSet presAssocID="{243E840B-3A1F-4C77-BE67-866A1B33F966}" presName="parentText" presStyleLbl="alignNode1" presStyleIdx="2" presStyleCnt="5">
        <dgm:presLayoutVars>
          <dgm:chMax val="1"/>
          <dgm:bulletEnabled val="1"/>
        </dgm:presLayoutVars>
      </dgm:prSet>
      <dgm:spPr/>
      <dgm:t>
        <a:bodyPr/>
        <a:lstStyle/>
        <a:p>
          <a:endParaRPr lang="zh-TW" altLang="en-US"/>
        </a:p>
      </dgm:t>
    </dgm:pt>
    <dgm:pt modelId="{AAD239F8-9CEC-4E2F-ACC8-96E1C96C2471}" type="pres">
      <dgm:prSet presAssocID="{243E840B-3A1F-4C77-BE67-866A1B33F966}" presName="descendantText" presStyleLbl="alignAcc1" presStyleIdx="2" presStyleCnt="5">
        <dgm:presLayoutVars>
          <dgm:bulletEnabled val="1"/>
        </dgm:presLayoutVars>
      </dgm:prSet>
      <dgm:spPr/>
      <dgm:t>
        <a:bodyPr/>
        <a:lstStyle/>
        <a:p>
          <a:endParaRPr lang="zh-TW" altLang="en-US"/>
        </a:p>
      </dgm:t>
    </dgm:pt>
    <dgm:pt modelId="{0145D812-5756-40D2-8EB2-730D496916D9}" type="pres">
      <dgm:prSet presAssocID="{F3ADC57D-3206-41F9-BC8B-A13F72733D23}" presName="sp" presStyleCnt="0"/>
      <dgm:spPr/>
    </dgm:pt>
    <dgm:pt modelId="{D0524404-FD2B-4E7D-A875-4147EA8039AC}" type="pres">
      <dgm:prSet presAssocID="{B18037E6-75C0-4161-B1DE-72F561DC2D0D}" presName="composite" presStyleCnt="0"/>
      <dgm:spPr/>
    </dgm:pt>
    <dgm:pt modelId="{1B095F01-AA05-41B6-BFF5-C8D3EE9B1E07}" type="pres">
      <dgm:prSet presAssocID="{B18037E6-75C0-4161-B1DE-72F561DC2D0D}" presName="parentText" presStyleLbl="alignNode1" presStyleIdx="3" presStyleCnt="5">
        <dgm:presLayoutVars>
          <dgm:chMax val="1"/>
          <dgm:bulletEnabled val="1"/>
        </dgm:presLayoutVars>
      </dgm:prSet>
      <dgm:spPr/>
      <dgm:t>
        <a:bodyPr/>
        <a:lstStyle/>
        <a:p>
          <a:endParaRPr lang="zh-TW" altLang="en-US"/>
        </a:p>
      </dgm:t>
    </dgm:pt>
    <dgm:pt modelId="{103F4FC3-C904-4F18-B38E-F9644F89EE7A}" type="pres">
      <dgm:prSet presAssocID="{B18037E6-75C0-4161-B1DE-72F561DC2D0D}" presName="descendantText" presStyleLbl="alignAcc1" presStyleIdx="3" presStyleCnt="5">
        <dgm:presLayoutVars>
          <dgm:bulletEnabled val="1"/>
        </dgm:presLayoutVars>
      </dgm:prSet>
      <dgm:spPr/>
      <dgm:t>
        <a:bodyPr/>
        <a:lstStyle/>
        <a:p>
          <a:endParaRPr lang="zh-TW" altLang="en-US"/>
        </a:p>
      </dgm:t>
    </dgm:pt>
    <dgm:pt modelId="{6E6BD9B1-AA00-4400-AD84-AC8265A864B2}" type="pres">
      <dgm:prSet presAssocID="{AAF5D1B1-6CA3-4EDE-8FDB-2DD005373FF0}" presName="sp" presStyleCnt="0"/>
      <dgm:spPr/>
    </dgm:pt>
    <dgm:pt modelId="{F60F9E78-61BA-40E2-915E-86CF3DCAD3A0}" type="pres">
      <dgm:prSet presAssocID="{154C092D-1F9B-4070-B359-5DBED2618CFA}" presName="composite" presStyleCnt="0"/>
      <dgm:spPr/>
    </dgm:pt>
    <dgm:pt modelId="{FCA6D434-8147-4BEC-8AE9-8AC875A2137A}" type="pres">
      <dgm:prSet presAssocID="{154C092D-1F9B-4070-B359-5DBED2618CFA}" presName="parentText" presStyleLbl="alignNode1" presStyleIdx="4" presStyleCnt="5">
        <dgm:presLayoutVars>
          <dgm:chMax val="1"/>
          <dgm:bulletEnabled val="1"/>
        </dgm:presLayoutVars>
      </dgm:prSet>
      <dgm:spPr/>
      <dgm:t>
        <a:bodyPr/>
        <a:lstStyle/>
        <a:p>
          <a:endParaRPr lang="zh-TW" altLang="en-US"/>
        </a:p>
      </dgm:t>
    </dgm:pt>
    <dgm:pt modelId="{DF063631-2400-4380-BD0A-0B16A0E2B631}" type="pres">
      <dgm:prSet presAssocID="{154C092D-1F9B-4070-B359-5DBED2618CFA}" presName="descendantText" presStyleLbl="alignAcc1" presStyleIdx="4" presStyleCnt="5">
        <dgm:presLayoutVars>
          <dgm:bulletEnabled val="1"/>
        </dgm:presLayoutVars>
      </dgm:prSet>
      <dgm:spPr/>
      <dgm:t>
        <a:bodyPr/>
        <a:lstStyle/>
        <a:p>
          <a:endParaRPr lang="zh-TW" altLang="en-US"/>
        </a:p>
      </dgm:t>
    </dgm:pt>
  </dgm:ptLst>
  <dgm:cxnLst>
    <dgm:cxn modelId="{17586D69-EF41-4E0C-8460-24A678BA7803}" type="presOf" srcId="{936B9EEE-03AD-4730-AECE-A8B43DCFB0CD}" destId="{CD25FCE0-6612-4107-96F4-126F7563BEA4}" srcOrd="0" destOrd="0" presId="urn:microsoft.com/office/officeart/2005/8/layout/chevron2"/>
    <dgm:cxn modelId="{7E7B17D5-7FE2-4AEB-A189-08FF96281889}" srcId="{B237EA0D-EF87-4D44-98CB-7CD9F123A5E9}" destId="{B18037E6-75C0-4161-B1DE-72F561DC2D0D}" srcOrd="3" destOrd="0" parTransId="{C97A8ADD-A363-4BCA-BAC8-DC6E8DE3502B}" sibTransId="{AAF5D1B1-6CA3-4EDE-8FDB-2DD005373FF0}"/>
    <dgm:cxn modelId="{58C974F9-67CA-46E7-9A4C-C320BA29D3F7}" type="presOf" srcId="{7881ADF0-CFFE-467A-A738-C81A7B89E3A8}" destId="{DF063631-2400-4380-BD0A-0B16A0E2B631}" srcOrd="0" destOrd="0" presId="urn:microsoft.com/office/officeart/2005/8/layout/chevron2"/>
    <dgm:cxn modelId="{E187EF8A-E252-4C98-8E60-19FBF70AE391}" srcId="{154C092D-1F9B-4070-B359-5DBED2618CFA}" destId="{7881ADF0-CFFE-467A-A738-C81A7B89E3A8}" srcOrd="0" destOrd="0" parTransId="{12E5636A-4913-4D43-9742-401E86030F47}" sibTransId="{3017B2A1-1307-499E-B28F-843A602FE601}"/>
    <dgm:cxn modelId="{E6A00452-F9A0-4490-B2B6-6F4C69E9B91D}" type="presOf" srcId="{B237EA0D-EF87-4D44-98CB-7CD9F123A5E9}" destId="{BDB57C2A-B783-4647-B2C7-A2E0C2502923}" srcOrd="0" destOrd="0" presId="urn:microsoft.com/office/officeart/2005/8/layout/chevron2"/>
    <dgm:cxn modelId="{6FEBCA60-0BDE-4265-A265-FE65C90B1338}" srcId="{B237EA0D-EF87-4D44-98CB-7CD9F123A5E9}" destId="{154C092D-1F9B-4070-B359-5DBED2618CFA}" srcOrd="4" destOrd="0" parTransId="{40B5D20B-21ED-4828-9424-A36271A5E377}" sibTransId="{AA6606B5-620D-4499-AB06-FDFF013D2BC8}"/>
    <dgm:cxn modelId="{2A9B3329-6C6C-4CC0-904D-A8E5E1A182EF}" srcId="{BB298C23-CAC5-476E-9D64-0D8683A7C06D}" destId="{936B9EEE-03AD-4730-AECE-A8B43DCFB0CD}" srcOrd="0" destOrd="0" parTransId="{FC850733-67E7-4351-84C2-CB60C20FC83F}" sibTransId="{8D254D89-8D65-4A4C-A462-6543827F6FA8}"/>
    <dgm:cxn modelId="{0BC831AA-81D0-4FC3-A019-361D5C739CE9}" type="presOf" srcId="{B18037E6-75C0-4161-B1DE-72F561DC2D0D}" destId="{1B095F01-AA05-41B6-BFF5-C8D3EE9B1E07}" srcOrd="0" destOrd="0" presId="urn:microsoft.com/office/officeart/2005/8/layout/chevron2"/>
    <dgm:cxn modelId="{FFF82A16-88BC-402A-B621-BE834B8213D2}" srcId="{B237EA0D-EF87-4D44-98CB-7CD9F123A5E9}" destId="{0D81B725-AE21-4928-88DD-A113D615B83D}" srcOrd="1" destOrd="0" parTransId="{58C3BA66-91B8-4BF1-BBA1-55F1C5FBC23B}" sibTransId="{FC7D5512-DB97-436B-9D84-45706B805256}"/>
    <dgm:cxn modelId="{27F0B236-44F8-4DA0-A186-518CE004930B}" srcId="{243E840B-3A1F-4C77-BE67-866A1B33F966}" destId="{ADCB22CA-B91F-4E3E-A269-909BE8003778}" srcOrd="0" destOrd="0" parTransId="{D3A7976A-A22C-46E7-8421-1656B9277D8D}" sibTransId="{9753EF43-8F9F-4268-A579-B4DA48AA0668}"/>
    <dgm:cxn modelId="{F79E5B01-9CF1-4904-865C-E351FE90A767}" type="presOf" srcId="{ADCB22CA-B91F-4E3E-A269-909BE8003778}" destId="{AAD239F8-9CEC-4E2F-ACC8-96E1C96C2471}" srcOrd="0" destOrd="0" presId="urn:microsoft.com/office/officeart/2005/8/layout/chevron2"/>
    <dgm:cxn modelId="{7902068F-FE79-4CD6-B24B-34CD4A1FF67E}" type="presOf" srcId="{61A6677F-742A-46B2-9BF2-CB509CD01215}" destId="{52112723-FA74-47D5-9DC5-0B31FE79F526}" srcOrd="0" destOrd="0" presId="urn:microsoft.com/office/officeart/2005/8/layout/chevron2"/>
    <dgm:cxn modelId="{67282063-5EB2-4DF0-A594-AB89C464EDC1}" srcId="{0D81B725-AE21-4928-88DD-A113D615B83D}" destId="{61A6677F-742A-46B2-9BF2-CB509CD01215}" srcOrd="0" destOrd="0" parTransId="{9FA6097B-52D6-4163-8D22-197D334FD288}" sibTransId="{3E73DED0-9286-4E01-8F4D-91716A38BB4E}"/>
    <dgm:cxn modelId="{BCCB9C94-8EB1-4FCA-A45D-CBC57DADF5DF}" type="presOf" srcId="{154C092D-1F9B-4070-B359-5DBED2618CFA}" destId="{FCA6D434-8147-4BEC-8AE9-8AC875A2137A}" srcOrd="0" destOrd="0" presId="urn:microsoft.com/office/officeart/2005/8/layout/chevron2"/>
    <dgm:cxn modelId="{1421DD55-F42D-467E-B45A-66C895BAF960}" type="presOf" srcId="{542E1E55-C6DE-4739-908E-3274439605C7}" destId="{103F4FC3-C904-4F18-B38E-F9644F89EE7A}" srcOrd="0" destOrd="0" presId="urn:microsoft.com/office/officeart/2005/8/layout/chevron2"/>
    <dgm:cxn modelId="{5E705FC3-9751-4F25-8516-48144CAF3081}" type="presOf" srcId="{243E840B-3A1F-4C77-BE67-866A1B33F966}" destId="{C3DAB8C2-8932-4689-AA63-34E17D177B54}" srcOrd="0" destOrd="0" presId="urn:microsoft.com/office/officeart/2005/8/layout/chevron2"/>
    <dgm:cxn modelId="{EF7176F1-82D3-4702-BA10-A658A44FA003}" type="presOf" srcId="{0D81B725-AE21-4928-88DD-A113D615B83D}" destId="{81DD2124-5FD3-44DE-86FD-14D92825E8C6}" srcOrd="0" destOrd="0" presId="urn:microsoft.com/office/officeart/2005/8/layout/chevron2"/>
    <dgm:cxn modelId="{B3F29C45-B715-4759-8BB8-DD2A0E156DE6}" srcId="{B18037E6-75C0-4161-B1DE-72F561DC2D0D}" destId="{542E1E55-C6DE-4739-908E-3274439605C7}" srcOrd="0" destOrd="0" parTransId="{8E15CE36-5CD6-48F8-ABCF-1300AAD4A797}" sibTransId="{C273B7C5-5A7B-4EA7-B4A4-0C3FDE1BAFDD}"/>
    <dgm:cxn modelId="{771F3679-0CBA-469A-98EF-E0B8B3DCFDCF}" srcId="{B237EA0D-EF87-4D44-98CB-7CD9F123A5E9}" destId="{BB298C23-CAC5-476E-9D64-0D8683A7C06D}" srcOrd="0" destOrd="0" parTransId="{1A450254-CECC-464C-9BD0-41EF001B5472}" sibTransId="{CFE7DEF8-9537-4F57-8DB2-C43D521E24E6}"/>
    <dgm:cxn modelId="{8AF194F0-AB24-42B2-A377-3171357911D2}" srcId="{B237EA0D-EF87-4D44-98CB-7CD9F123A5E9}" destId="{243E840B-3A1F-4C77-BE67-866A1B33F966}" srcOrd="2" destOrd="0" parTransId="{E92DB5D7-4074-4EF5-B2BA-3BCD10CEFA46}" sibTransId="{F3ADC57D-3206-41F9-BC8B-A13F72733D23}"/>
    <dgm:cxn modelId="{A91240A9-7F54-4771-9362-BD1B789DAAAF}" type="presOf" srcId="{BB298C23-CAC5-476E-9D64-0D8683A7C06D}" destId="{412BB79F-88FB-42CD-9247-BF14F4479C45}" srcOrd="0" destOrd="0" presId="urn:microsoft.com/office/officeart/2005/8/layout/chevron2"/>
    <dgm:cxn modelId="{91EDEC65-C5AD-4738-967F-0569201A2294}" type="presParOf" srcId="{BDB57C2A-B783-4647-B2C7-A2E0C2502923}" destId="{70D70B33-7FB8-4032-BD91-5A8BCF40420A}" srcOrd="0" destOrd="0" presId="urn:microsoft.com/office/officeart/2005/8/layout/chevron2"/>
    <dgm:cxn modelId="{1CC1126A-D9E6-4D66-B12C-A695AF1904EB}" type="presParOf" srcId="{70D70B33-7FB8-4032-BD91-5A8BCF40420A}" destId="{412BB79F-88FB-42CD-9247-BF14F4479C45}" srcOrd="0" destOrd="0" presId="urn:microsoft.com/office/officeart/2005/8/layout/chevron2"/>
    <dgm:cxn modelId="{9ADC7D30-4BD0-466A-AFD5-49187E264F29}" type="presParOf" srcId="{70D70B33-7FB8-4032-BD91-5A8BCF40420A}" destId="{CD25FCE0-6612-4107-96F4-126F7563BEA4}" srcOrd="1" destOrd="0" presId="urn:microsoft.com/office/officeart/2005/8/layout/chevron2"/>
    <dgm:cxn modelId="{C3EC7F1A-08A4-4D41-80AC-DF0CE557DFEE}" type="presParOf" srcId="{BDB57C2A-B783-4647-B2C7-A2E0C2502923}" destId="{3DE65E6A-1246-440B-A9A2-39641F76E305}" srcOrd="1" destOrd="0" presId="urn:microsoft.com/office/officeart/2005/8/layout/chevron2"/>
    <dgm:cxn modelId="{F9F6CEF7-5A49-46A1-984B-F8C5E50D7F11}" type="presParOf" srcId="{BDB57C2A-B783-4647-B2C7-A2E0C2502923}" destId="{DD1385D3-295B-4316-B0E2-E4A873A4B2AA}" srcOrd="2" destOrd="0" presId="urn:microsoft.com/office/officeart/2005/8/layout/chevron2"/>
    <dgm:cxn modelId="{538B4B56-F5D7-4FB8-86A6-C737F1FA48A3}" type="presParOf" srcId="{DD1385D3-295B-4316-B0E2-E4A873A4B2AA}" destId="{81DD2124-5FD3-44DE-86FD-14D92825E8C6}" srcOrd="0" destOrd="0" presId="urn:microsoft.com/office/officeart/2005/8/layout/chevron2"/>
    <dgm:cxn modelId="{96E46900-69EC-47D9-A0D0-958C7EB34AB7}" type="presParOf" srcId="{DD1385D3-295B-4316-B0E2-E4A873A4B2AA}" destId="{52112723-FA74-47D5-9DC5-0B31FE79F526}" srcOrd="1" destOrd="0" presId="urn:microsoft.com/office/officeart/2005/8/layout/chevron2"/>
    <dgm:cxn modelId="{C2D760B9-9C9C-4A42-8834-191C63962ACF}" type="presParOf" srcId="{BDB57C2A-B783-4647-B2C7-A2E0C2502923}" destId="{05C8C6B4-08A9-45D1-A7E7-5B40EF061CF5}" srcOrd="3" destOrd="0" presId="urn:microsoft.com/office/officeart/2005/8/layout/chevron2"/>
    <dgm:cxn modelId="{C77A6CCC-3D62-4E3A-BEA1-4D7D7187E838}" type="presParOf" srcId="{BDB57C2A-B783-4647-B2C7-A2E0C2502923}" destId="{2ADCBC33-A3F1-4D5D-816C-9B3598BB9871}" srcOrd="4" destOrd="0" presId="urn:microsoft.com/office/officeart/2005/8/layout/chevron2"/>
    <dgm:cxn modelId="{3AA82B31-78EB-456B-9629-E78D530F2AFA}" type="presParOf" srcId="{2ADCBC33-A3F1-4D5D-816C-9B3598BB9871}" destId="{C3DAB8C2-8932-4689-AA63-34E17D177B54}" srcOrd="0" destOrd="0" presId="urn:microsoft.com/office/officeart/2005/8/layout/chevron2"/>
    <dgm:cxn modelId="{3DBB7AE0-6D28-4EAC-9800-D50377D1223D}" type="presParOf" srcId="{2ADCBC33-A3F1-4D5D-816C-9B3598BB9871}" destId="{AAD239F8-9CEC-4E2F-ACC8-96E1C96C2471}" srcOrd="1" destOrd="0" presId="urn:microsoft.com/office/officeart/2005/8/layout/chevron2"/>
    <dgm:cxn modelId="{C93F7A18-3B5F-4587-BFB0-4684122090E1}" type="presParOf" srcId="{BDB57C2A-B783-4647-B2C7-A2E0C2502923}" destId="{0145D812-5756-40D2-8EB2-730D496916D9}" srcOrd="5" destOrd="0" presId="urn:microsoft.com/office/officeart/2005/8/layout/chevron2"/>
    <dgm:cxn modelId="{A0F87B7C-C4AB-427E-B3C9-D3D8E089D878}" type="presParOf" srcId="{BDB57C2A-B783-4647-B2C7-A2E0C2502923}" destId="{D0524404-FD2B-4E7D-A875-4147EA8039AC}" srcOrd="6" destOrd="0" presId="urn:microsoft.com/office/officeart/2005/8/layout/chevron2"/>
    <dgm:cxn modelId="{2AC52911-94CE-406D-87DC-E59E7D1C0B35}" type="presParOf" srcId="{D0524404-FD2B-4E7D-A875-4147EA8039AC}" destId="{1B095F01-AA05-41B6-BFF5-C8D3EE9B1E07}" srcOrd="0" destOrd="0" presId="urn:microsoft.com/office/officeart/2005/8/layout/chevron2"/>
    <dgm:cxn modelId="{0407653B-7CB3-452A-AF4C-AD480FE85772}" type="presParOf" srcId="{D0524404-FD2B-4E7D-A875-4147EA8039AC}" destId="{103F4FC3-C904-4F18-B38E-F9644F89EE7A}" srcOrd="1" destOrd="0" presId="urn:microsoft.com/office/officeart/2005/8/layout/chevron2"/>
    <dgm:cxn modelId="{EB96AF74-B252-4998-A95D-C6F0C4C64A6A}" type="presParOf" srcId="{BDB57C2A-B783-4647-B2C7-A2E0C2502923}" destId="{6E6BD9B1-AA00-4400-AD84-AC8265A864B2}" srcOrd="7" destOrd="0" presId="urn:microsoft.com/office/officeart/2005/8/layout/chevron2"/>
    <dgm:cxn modelId="{4DCCCA24-623E-4485-BC6F-D77236BC9548}" type="presParOf" srcId="{BDB57C2A-B783-4647-B2C7-A2E0C2502923}" destId="{F60F9E78-61BA-40E2-915E-86CF3DCAD3A0}" srcOrd="8" destOrd="0" presId="urn:microsoft.com/office/officeart/2005/8/layout/chevron2"/>
    <dgm:cxn modelId="{BCD95A05-BFD7-42F1-BCEB-4028EA351EF4}" type="presParOf" srcId="{F60F9E78-61BA-40E2-915E-86CF3DCAD3A0}" destId="{FCA6D434-8147-4BEC-8AE9-8AC875A2137A}" srcOrd="0" destOrd="0" presId="urn:microsoft.com/office/officeart/2005/8/layout/chevron2"/>
    <dgm:cxn modelId="{ED02B696-714C-4BA6-BBD6-1AE169B96F8D}" type="presParOf" srcId="{F60F9E78-61BA-40E2-915E-86CF3DCAD3A0}" destId="{DF063631-2400-4380-BD0A-0B16A0E2B63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A67FCB4-3329-43B7-8B8A-86D4D6B3CE78}" type="doc">
      <dgm:prSet loTypeId="urn:microsoft.com/office/officeart/2009/3/layout/SubStepProcess" loCatId="process" qsTypeId="urn:microsoft.com/office/officeart/2005/8/quickstyle/3d1" qsCatId="3D" csTypeId="urn:microsoft.com/office/officeart/2005/8/colors/colorful2" csCatId="colorful" phldr="1"/>
      <dgm:spPr/>
      <dgm:t>
        <a:bodyPr/>
        <a:lstStyle/>
        <a:p>
          <a:endParaRPr lang="zh-TW" altLang="en-US"/>
        </a:p>
      </dgm:t>
    </dgm:pt>
    <dgm:pt modelId="{8D8099EC-AA37-4EC7-998F-B4258934CAD6}">
      <dgm:prSet/>
      <dgm:spPr/>
      <dgm:t>
        <a:bodyPr/>
        <a:lstStyle/>
        <a:p>
          <a:pPr rtl="0"/>
          <a:r>
            <a:rPr lang="zh-TW" b="1" dirty="0"/>
            <a:t>先到</a:t>
          </a:r>
          <a:r>
            <a:rPr lang="en-US" altLang="zh-TW" b="1" dirty="0"/>
            <a:t/>
          </a:r>
          <a:br>
            <a:rPr lang="en-US" altLang="zh-TW" b="1" dirty="0"/>
          </a:br>
          <a:r>
            <a:rPr lang="zh-TW" b="1" dirty="0"/>
            <a:t>先處理</a:t>
          </a:r>
          <a:endParaRPr lang="zh-TW"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2FB86FB5-770C-40A5-8BDB-EA74B70150AB}" type="parTrans" cxnId="{57CD283B-3EE5-4FC0-B7B4-C3B52568BE50}">
      <dgm:prSet/>
      <dgm:spPr/>
      <dgm:t>
        <a:bodyPr/>
        <a:lstStyle/>
        <a:p>
          <a:endParaRPr lang="zh-TW" altLang="en-US"/>
        </a:p>
      </dgm:t>
    </dgm:pt>
    <dgm:pt modelId="{39CED53F-CA01-4B43-9FAB-B03BCAAD2542}" type="sibTrans" cxnId="{57CD283B-3EE5-4FC0-B7B4-C3B52568BE50}">
      <dgm:prSet/>
      <dgm:spPr/>
      <dgm:t>
        <a:bodyPr/>
        <a:lstStyle/>
        <a:p>
          <a:endParaRPr lang="zh-TW" altLang="en-US"/>
        </a:p>
      </dgm:t>
    </dgm:pt>
    <dgm:pt modelId="{84D6DAE2-12B8-4C28-9946-33789B4D274D}">
      <dgm:prSet/>
      <dgm:spPr/>
      <dgm:t>
        <a:bodyPr/>
        <a:lstStyle/>
        <a:p>
          <a:pPr rtl="0"/>
          <a:r>
            <a:rPr lang="zh-TW" b="1"/>
            <a:t>最短工作先處理</a:t>
          </a:r>
          <a:endParaRPr lang="zh-TW"/>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CB63EDEC-E00B-4544-AC87-93ED0A763A1A}" type="parTrans" cxnId="{92DA3C60-0BB4-42D7-B3A6-3A219BCC95AD}">
      <dgm:prSet/>
      <dgm:spPr/>
      <dgm:t>
        <a:bodyPr/>
        <a:lstStyle/>
        <a:p>
          <a:endParaRPr lang="zh-TW" altLang="en-US"/>
        </a:p>
      </dgm:t>
    </dgm:pt>
    <dgm:pt modelId="{E6CDC016-480D-47E8-AB38-CB08E689E260}" type="sibTrans" cxnId="{92DA3C60-0BB4-42D7-B3A6-3A219BCC95AD}">
      <dgm:prSet/>
      <dgm:spPr/>
      <dgm:t>
        <a:bodyPr/>
        <a:lstStyle/>
        <a:p>
          <a:endParaRPr lang="zh-TW" altLang="en-US"/>
        </a:p>
      </dgm:t>
    </dgm:pt>
    <dgm:pt modelId="{FB134368-E624-406C-8E38-7E79E37AE2DE}">
      <dgm:prSet/>
      <dgm:spPr/>
      <dgm:t>
        <a:bodyPr/>
        <a:lstStyle/>
        <a:p>
          <a:pPr rtl="0"/>
          <a:r>
            <a:rPr lang="zh-TW" b="1" dirty="0"/>
            <a:t>優先權</a:t>
          </a:r>
          <a:r>
            <a:rPr lang="en-US" altLang="zh-TW" b="1" dirty="0"/>
            <a:t/>
          </a:r>
          <a:br>
            <a:rPr lang="en-US" altLang="zh-TW" b="1" dirty="0"/>
          </a:br>
          <a:r>
            <a:rPr lang="zh-TW" b="1" dirty="0"/>
            <a:t>排班</a:t>
          </a:r>
          <a:endParaRPr lang="zh-TW"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7033019A-90A4-4BEF-A0BC-D100E74C53F4}" type="parTrans" cxnId="{BED00397-6ACD-437D-9CA0-896C44E1C68D}">
      <dgm:prSet/>
      <dgm:spPr/>
      <dgm:t>
        <a:bodyPr/>
        <a:lstStyle/>
        <a:p>
          <a:endParaRPr lang="zh-TW" altLang="en-US"/>
        </a:p>
      </dgm:t>
    </dgm:pt>
    <dgm:pt modelId="{CFBFFB8B-9A34-4546-8D57-7DB2EAD4AA39}" type="sibTrans" cxnId="{BED00397-6ACD-437D-9CA0-896C44E1C68D}">
      <dgm:prSet/>
      <dgm:spPr/>
      <dgm:t>
        <a:bodyPr/>
        <a:lstStyle/>
        <a:p>
          <a:endParaRPr lang="zh-TW" altLang="en-US"/>
        </a:p>
      </dgm:t>
    </dgm:pt>
    <dgm:pt modelId="{7C7BEF4A-752B-4649-BCD1-DBD114592110}">
      <dgm:prSet/>
      <dgm:spPr/>
      <dgm:t>
        <a:bodyPr/>
        <a:lstStyle/>
        <a:p>
          <a:pPr rtl="0"/>
          <a:r>
            <a:rPr lang="zh-TW" b="1"/>
            <a:t>依序循環排班</a:t>
          </a:r>
          <a:endParaRPr lang="zh-TW"/>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C0796DD9-D9D2-408D-9AE5-38C5A3F01E31}" type="parTrans" cxnId="{DAC0B04E-222D-43F3-B51B-9EEB07370A4E}">
      <dgm:prSet/>
      <dgm:spPr/>
      <dgm:t>
        <a:bodyPr/>
        <a:lstStyle/>
        <a:p>
          <a:endParaRPr lang="zh-TW" altLang="en-US"/>
        </a:p>
      </dgm:t>
    </dgm:pt>
    <dgm:pt modelId="{0D8DD133-059C-4E50-AC27-2048EF1147BE}" type="sibTrans" cxnId="{DAC0B04E-222D-43F3-B51B-9EEB07370A4E}">
      <dgm:prSet/>
      <dgm:spPr/>
      <dgm:t>
        <a:bodyPr/>
        <a:lstStyle/>
        <a:p>
          <a:endParaRPr lang="zh-TW" altLang="en-US"/>
        </a:p>
      </dgm:t>
    </dgm:pt>
    <dgm:pt modelId="{2756D013-9001-409E-9CB1-524A63C7E3D1}" type="pres">
      <dgm:prSet presAssocID="{EA67FCB4-3329-43B7-8B8A-86D4D6B3CE78}" presName="Name0" presStyleCnt="0">
        <dgm:presLayoutVars>
          <dgm:chMax val="7"/>
          <dgm:dir/>
          <dgm:animOne val="branch"/>
        </dgm:presLayoutVars>
      </dgm:prSet>
      <dgm:spPr/>
      <dgm:t>
        <a:bodyPr/>
        <a:lstStyle/>
        <a:p>
          <a:endParaRPr lang="zh-TW" altLang="en-US"/>
        </a:p>
      </dgm:t>
    </dgm:pt>
    <dgm:pt modelId="{453312A1-59B3-4A59-A2E8-EB35758123C4}" type="pres">
      <dgm:prSet presAssocID="{8D8099EC-AA37-4EC7-998F-B4258934CAD6}" presName="parTx1" presStyleLbl="node1" presStyleIdx="0" presStyleCnt="4"/>
      <dgm:spPr/>
      <dgm:t>
        <a:bodyPr/>
        <a:lstStyle/>
        <a:p>
          <a:endParaRPr lang="zh-TW" altLang="en-US"/>
        </a:p>
      </dgm:t>
    </dgm:pt>
    <dgm:pt modelId="{F3140E5F-6FB8-4816-9404-F5784320B599}" type="pres">
      <dgm:prSet presAssocID="{84D6DAE2-12B8-4C28-9946-33789B4D274D}" presName="parTx2" presStyleLbl="node1" presStyleIdx="1" presStyleCnt="4"/>
      <dgm:spPr/>
      <dgm:t>
        <a:bodyPr/>
        <a:lstStyle/>
        <a:p>
          <a:endParaRPr lang="zh-TW" altLang="en-US"/>
        </a:p>
      </dgm:t>
    </dgm:pt>
    <dgm:pt modelId="{26B7C004-0B88-4D22-9B1F-C6C10F5B3497}" type="pres">
      <dgm:prSet presAssocID="{FB134368-E624-406C-8E38-7E79E37AE2DE}" presName="parTx3" presStyleLbl="node1" presStyleIdx="2" presStyleCnt="4"/>
      <dgm:spPr/>
      <dgm:t>
        <a:bodyPr/>
        <a:lstStyle/>
        <a:p>
          <a:endParaRPr lang="zh-TW" altLang="en-US"/>
        </a:p>
      </dgm:t>
    </dgm:pt>
    <dgm:pt modelId="{7A8653B0-89E5-4BC1-8601-5650509C4775}" type="pres">
      <dgm:prSet presAssocID="{7C7BEF4A-752B-4649-BCD1-DBD114592110}" presName="parTx4" presStyleLbl="node1" presStyleIdx="3" presStyleCnt="4"/>
      <dgm:spPr/>
      <dgm:t>
        <a:bodyPr/>
        <a:lstStyle/>
        <a:p>
          <a:endParaRPr lang="zh-TW" altLang="en-US"/>
        </a:p>
      </dgm:t>
    </dgm:pt>
  </dgm:ptLst>
  <dgm:cxnLst>
    <dgm:cxn modelId="{BED00397-6ACD-437D-9CA0-896C44E1C68D}" srcId="{EA67FCB4-3329-43B7-8B8A-86D4D6B3CE78}" destId="{FB134368-E624-406C-8E38-7E79E37AE2DE}" srcOrd="2" destOrd="0" parTransId="{7033019A-90A4-4BEF-A0BC-D100E74C53F4}" sibTransId="{CFBFFB8B-9A34-4546-8D57-7DB2EAD4AA39}"/>
    <dgm:cxn modelId="{8504F213-1C91-4444-A04C-33255BB38811}" type="presOf" srcId="{8D8099EC-AA37-4EC7-998F-B4258934CAD6}" destId="{453312A1-59B3-4A59-A2E8-EB35758123C4}" srcOrd="0" destOrd="0" presId="urn:microsoft.com/office/officeart/2009/3/layout/SubStepProcess"/>
    <dgm:cxn modelId="{DAC0B04E-222D-43F3-B51B-9EEB07370A4E}" srcId="{EA67FCB4-3329-43B7-8B8A-86D4D6B3CE78}" destId="{7C7BEF4A-752B-4649-BCD1-DBD114592110}" srcOrd="3" destOrd="0" parTransId="{C0796DD9-D9D2-408D-9AE5-38C5A3F01E31}" sibTransId="{0D8DD133-059C-4E50-AC27-2048EF1147BE}"/>
    <dgm:cxn modelId="{824FA354-3F25-4348-91E5-934A7F4D38E3}" type="presOf" srcId="{84D6DAE2-12B8-4C28-9946-33789B4D274D}" destId="{F3140E5F-6FB8-4816-9404-F5784320B599}" srcOrd="0" destOrd="0" presId="urn:microsoft.com/office/officeart/2009/3/layout/SubStepProcess"/>
    <dgm:cxn modelId="{92DA3C60-0BB4-42D7-B3A6-3A219BCC95AD}" srcId="{EA67FCB4-3329-43B7-8B8A-86D4D6B3CE78}" destId="{84D6DAE2-12B8-4C28-9946-33789B4D274D}" srcOrd="1" destOrd="0" parTransId="{CB63EDEC-E00B-4544-AC87-93ED0A763A1A}" sibTransId="{E6CDC016-480D-47E8-AB38-CB08E689E260}"/>
    <dgm:cxn modelId="{2D9E15AE-2F2D-4D13-B4AC-810538F06678}" type="presOf" srcId="{EA67FCB4-3329-43B7-8B8A-86D4D6B3CE78}" destId="{2756D013-9001-409E-9CB1-524A63C7E3D1}" srcOrd="0" destOrd="0" presId="urn:microsoft.com/office/officeart/2009/3/layout/SubStepProcess"/>
    <dgm:cxn modelId="{012ACCE6-6FDD-4CF1-9680-EEF1729EA0E1}" type="presOf" srcId="{7C7BEF4A-752B-4649-BCD1-DBD114592110}" destId="{7A8653B0-89E5-4BC1-8601-5650509C4775}" srcOrd="0" destOrd="0" presId="urn:microsoft.com/office/officeart/2009/3/layout/SubStepProcess"/>
    <dgm:cxn modelId="{F6C4C579-C740-4857-AAFC-CAF45564C611}" type="presOf" srcId="{FB134368-E624-406C-8E38-7E79E37AE2DE}" destId="{26B7C004-0B88-4D22-9B1F-C6C10F5B3497}" srcOrd="0" destOrd="0" presId="urn:microsoft.com/office/officeart/2009/3/layout/SubStepProcess"/>
    <dgm:cxn modelId="{57CD283B-3EE5-4FC0-B7B4-C3B52568BE50}" srcId="{EA67FCB4-3329-43B7-8B8A-86D4D6B3CE78}" destId="{8D8099EC-AA37-4EC7-998F-B4258934CAD6}" srcOrd="0" destOrd="0" parTransId="{2FB86FB5-770C-40A5-8BDB-EA74B70150AB}" sibTransId="{39CED53F-CA01-4B43-9FAB-B03BCAAD2542}"/>
    <dgm:cxn modelId="{1C5729F4-FA31-41EE-BB73-3001E1A2F743}" type="presParOf" srcId="{2756D013-9001-409E-9CB1-524A63C7E3D1}" destId="{453312A1-59B3-4A59-A2E8-EB35758123C4}" srcOrd="0" destOrd="0" presId="urn:microsoft.com/office/officeart/2009/3/layout/SubStepProcess"/>
    <dgm:cxn modelId="{4F919C1E-BBCB-4F85-9893-2C7EF169DC8A}" type="presParOf" srcId="{2756D013-9001-409E-9CB1-524A63C7E3D1}" destId="{F3140E5F-6FB8-4816-9404-F5784320B599}" srcOrd="1" destOrd="0" presId="urn:microsoft.com/office/officeart/2009/3/layout/SubStepProcess"/>
    <dgm:cxn modelId="{E80D0427-FC5E-4BB8-8290-E4B57F5C2206}" type="presParOf" srcId="{2756D013-9001-409E-9CB1-524A63C7E3D1}" destId="{26B7C004-0B88-4D22-9B1F-C6C10F5B3497}" srcOrd="2" destOrd="0" presId="urn:microsoft.com/office/officeart/2009/3/layout/SubStepProcess"/>
    <dgm:cxn modelId="{D77C3053-19A7-48FC-8FB9-1A76358E4E2C}" type="presParOf" srcId="{2756D013-9001-409E-9CB1-524A63C7E3D1}" destId="{7A8653B0-89E5-4BC1-8601-5650509C4775}" srcOrd="3"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B5BB475-F394-4385-99D2-947F6343D534}" type="doc">
      <dgm:prSet loTypeId="urn:microsoft.com/office/officeart/2005/8/layout/hList3" loCatId="list" qsTypeId="urn:microsoft.com/office/officeart/2005/8/quickstyle/simple1" qsCatId="simple" csTypeId="urn:microsoft.com/office/officeart/2005/8/colors/accent3_1" csCatId="accent3" phldr="1"/>
      <dgm:spPr/>
      <dgm:t>
        <a:bodyPr/>
        <a:lstStyle/>
        <a:p>
          <a:endParaRPr lang="zh-TW" altLang="en-US"/>
        </a:p>
      </dgm:t>
    </dgm:pt>
    <dgm:pt modelId="{C5124D2F-D0D7-4802-AF7D-490A8E0C4FA9}">
      <dgm:prSet custT="1"/>
      <dgm:spPr/>
      <dgm:t>
        <a:bodyPr/>
        <a:lstStyle/>
        <a:p>
          <a:pPr rtl="0"/>
          <a:r>
            <a:rPr lang="en-US" sz="2800" b="1" dirty="0"/>
            <a:t>CPU</a:t>
          </a:r>
          <a:r>
            <a:rPr lang="zh-TW" sz="2800" b="1" dirty="0"/>
            <a:t>執行某工作時，若有新程序產生</a:t>
          </a:r>
          <a:r>
            <a:rPr lang="en-US" altLang="zh-TW" sz="2800" b="1" dirty="0"/>
            <a:t>…</a:t>
          </a:r>
          <a:endParaRPr lang="zh-TW" sz="2800" dirty="0"/>
        </a:p>
      </dgm:t>
    </dgm:pt>
    <dgm:pt modelId="{47B5311D-5A24-4F92-915E-976B9FD87B0F}" type="parTrans" cxnId="{FECB6580-DE9B-4DAC-BC26-7622C374EC70}">
      <dgm:prSet/>
      <dgm:spPr/>
      <dgm:t>
        <a:bodyPr/>
        <a:lstStyle/>
        <a:p>
          <a:endParaRPr lang="zh-TW" altLang="en-US"/>
        </a:p>
      </dgm:t>
    </dgm:pt>
    <dgm:pt modelId="{91748D8C-4C95-4F95-80DE-C98476AA984F}" type="sibTrans" cxnId="{FECB6580-DE9B-4DAC-BC26-7622C374EC70}">
      <dgm:prSet/>
      <dgm:spPr/>
      <dgm:t>
        <a:bodyPr/>
        <a:lstStyle/>
        <a:p>
          <a:endParaRPr lang="zh-TW" altLang="en-US"/>
        </a:p>
      </dgm:t>
    </dgm:pt>
    <dgm:pt modelId="{077DB032-F391-46AC-A611-2F78F546CD51}">
      <dgm:prSet/>
      <dgm:spPr/>
      <dgm:t>
        <a:bodyPr/>
        <a:lstStyle/>
        <a:p>
          <a:pPr rtl="0"/>
          <a:r>
            <a:rPr lang="zh-TW" b="1" u="sng" dirty="0">
              <a:solidFill>
                <a:schemeClr val="tx2"/>
              </a:solidFill>
            </a:rPr>
            <a:t>可搶先</a:t>
          </a:r>
          <a:endParaRPr lang="zh-TW" u="sng" dirty="0">
            <a:solidFill>
              <a:schemeClr val="tx2"/>
            </a:solidFill>
          </a:endParaRPr>
        </a:p>
      </dgm:t>
    </dgm:pt>
    <dgm:pt modelId="{8A4E47B6-D555-45B8-AEB0-C29DCCDF1467}" type="parTrans" cxnId="{55B53555-44D4-4671-8EA5-E565870414DD}">
      <dgm:prSet/>
      <dgm:spPr/>
      <dgm:t>
        <a:bodyPr/>
        <a:lstStyle/>
        <a:p>
          <a:endParaRPr lang="zh-TW" altLang="en-US"/>
        </a:p>
      </dgm:t>
    </dgm:pt>
    <dgm:pt modelId="{BEEB49ED-59D0-4412-BB83-6C5AD1A04537}" type="sibTrans" cxnId="{55B53555-44D4-4671-8EA5-E565870414DD}">
      <dgm:prSet/>
      <dgm:spPr/>
      <dgm:t>
        <a:bodyPr/>
        <a:lstStyle/>
        <a:p>
          <a:endParaRPr lang="zh-TW" altLang="en-US"/>
        </a:p>
      </dgm:t>
    </dgm:pt>
    <dgm:pt modelId="{4DF2166F-54CC-428A-94D5-BA6572239EB3}">
      <dgm:prSet/>
      <dgm:spPr/>
      <dgm:t>
        <a:bodyPr/>
        <a:lstStyle/>
        <a:p>
          <a:pPr rtl="0"/>
          <a:r>
            <a:rPr lang="zh-TW" b="1" u="sng" dirty="0">
              <a:solidFill>
                <a:schemeClr val="tx2"/>
              </a:solidFill>
            </a:rPr>
            <a:t>不可搶先</a:t>
          </a:r>
          <a:endParaRPr lang="zh-TW" u="sng" dirty="0">
            <a:solidFill>
              <a:schemeClr val="tx2"/>
            </a:solidFill>
          </a:endParaRPr>
        </a:p>
      </dgm:t>
    </dgm:pt>
    <dgm:pt modelId="{5D03FA6E-54D8-4496-AFA3-4A00F5D67F5F}" type="parTrans" cxnId="{05515567-C812-4033-A3E1-DE9BFF437B7A}">
      <dgm:prSet/>
      <dgm:spPr/>
      <dgm:t>
        <a:bodyPr/>
        <a:lstStyle/>
        <a:p>
          <a:endParaRPr lang="zh-TW" altLang="en-US"/>
        </a:p>
      </dgm:t>
    </dgm:pt>
    <dgm:pt modelId="{C6A717B3-29B8-47A2-881A-77BDD0873070}" type="sibTrans" cxnId="{05515567-C812-4033-A3E1-DE9BFF437B7A}">
      <dgm:prSet/>
      <dgm:spPr/>
      <dgm:t>
        <a:bodyPr/>
        <a:lstStyle/>
        <a:p>
          <a:endParaRPr lang="zh-TW" altLang="en-US"/>
        </a:p>
      </dgm:t>
    </dgm:pt>
    <dgm:pt modelId="{93CEEB4E-67E9-4904-8E4A-6FCCA8B0D715}">
      <dgm:prSet/>
      <dgm:spPr/>
      <dgm:t>
        <a:bodyPr/>
        <a:lstStyle/>
        <a:p>
          <a:pPr rtl="0"/>
          <a:r>
            <a:rPr lang="zh-TW" b="1" dirty="0"/>
            <a:t>比較新程序的所需時間。若較目前執行程序的剩餘時間短，新程序</a:t>
          </a:r>
          <a:r>
            <a:rPr lang="zh-TW" altLang="en-US" b="1" dirty="0"/>
            <a:t>則</a:t>
          </a:r>
          <a:r>
            <a:rPr lang="zh-TW" b="1" dirty="0"/>
            <a:t>可搶走</a:t>
          </a:r>
          <a:r>
            <a:rPr lang="en-US" b="1" dirty="0"/>
            <a:t>CPU</a:t>
          </a:r>
          <a:r>
            <a:rPr lang="zh-TW" b="1" dirty="0"/>
            <a:t>。</a:t>
          </a:r>
          <a:endParaRPr lang="zh-TW" dirty="0"/>
        </a:p>
      </dgm:t>
    </dgm:pt>
    <dgm:pt modelId="{486A273C-831C-486F-9C7A-E0C4A13333D5}" type="parTrans" cxnId="{0DB27700-A6FA-4587-BD29-C73A17EC60CC}">
      <dgm:prSet/>
      <dgm:spPr/>
      <dgm:t>
        <a:bodyPr/>
        <a:lstStyle/>
        <a:p>
          <a:endParaRPr lang="zh-TW" altLang="en-US"/>
        </a:p>
      </dgm:t>
    </dgm:pt>
    <dgm:pt modelId="{2FF302EE-C3BB-4B71-8B64-D897AAEA18D4}" type="sibTrans" cxnId="{0DB27700-A6FA-4587-BD29-C73A17EC60CC}">
      <dgm:prSet/>
      <dgm:spPr/>
      <dgm:t>
        <a:bodyPr/>
        <a:lstStyle/>
        <a:p>
          <a:endParaRPr lang="zh-TW" altLang="en-US"/>
        </a:p>
      </dgm:t>
    </dgm:pt>
    <dgm:pt modelId="{BE5D8A89-BC80-463C-9C29-3EB078F86E6D}">
      <dgm:prSet/>
      <dgm:spPr/>
      <dgm:t>
        <a:bodyPr/>
        <a:lstStyle/>
        <a:p>
          <a:pPr rtl="0"/>
          <a:r>
            <a:rPr lang="zh-TW" b="1" dirty="0"/>
            <a:t>新程序須等目前正在執行的程序完成。</a:t>
          </a:r>
          <a:endParaRPr lang="zh-TW" dirty="0"/>
        </a:p>
      </dgm:t>
    </dgm:pt>
    <dgm:pt modelId="{9FCAAF61-FD9E-4EAD-B981-ED449F1C760B}" type="parTrans" cxnId="{884A0692-FBD8-4A1C-A2C3-B29CAF23CECD}">
      <dgm:prSet/>
      <dgm:spPr/>
      <dgm:t>
        <a:bodyPr/>
        <a:lstStyle/>
        <a:p>
          <a:endParaRPr lang="zh-TW" altLang="en-US"/>
        </a:p>
      </dgm:t>
    </dgm:pt>
    <dgm:pt modelId="{2AFF711A-C9B6-4718-89A1-B31F5EDD205A}" type="sibTrans" cxnId="{884A0692-FBD8-4A1C-A2C3-B29CAF23CECD}">
      <dgm:prSet/>
      <dgm:spPr/>
      <dgm:t>
        <a:bodyPr/>
        <a:lstStyle/>
        <a:p>
          <a:endParaRPr lang="zh-TW" altLang="en-US"/>
        </a:p>
      </dgm:t>
    </dgm:pt>
    <dgm:pt modelId="{8B605750-2FCE-46DC-9C75-6D116EEA0B1F}" type="pres">
      <dgm:prSet presAssocID="{7B5BB475-F394-4385-99D2-947F6343D534}" presName="composite" presStyleCnt="0">
        <dgm:presLayoutVars>
          <dgm:chMax val="1"/>
          <dgm:dir/>
          <dgm:resizeHandles val="exact"/>
        </dgm:presLayoutVars>
      </dgm:prSet>
      <dgm:spPr/>
      <dgm:t>
        <a:bodyPr/>
        <a:lstStyle/>
        <a:p>
          <a:endParaRPr lang="zh-TW" altLang="en-US"/>
        </a:p>
      </dgm:t>
    </dgm:pt>
    <dgm:pt modelId="{907B5D9E-E3F9-4280-83DB-51A516CAB4F9}" type="pres">
      <dgm:prSet presAssocID="{C5124D2F-D0D7-4802-AF7D-490A8E0C4FA9}" presName="roof" presStyleLbl="dkBgShp" presStyleIdx="0" presStyleCnt="2" custScaleY="61049"/>
      <dgm:spPr/>
      <dgm:t>
        <a:bodyPr/>
        <a:lstStyle/>
        <a:p>
          <a:endParaRPr lang="zh-TW" altLang="en-US"/>
        </a:p>
      </dgm:t>
    </dgm:pt>
    <dgm:pt modelId="{73D3E20A-26B4-4EF5-A61E-3E537B5DBA33}" type="pres">
      <dgm:prSet presAssocID="{C5124D2F-D0D7-4802-AF7D-490A8E0C4FA9}" presName="pillars" presStyleCnt="0"/>
      <dgm:spPr/>
    </dgm:pt>
    <dgm:pt modelId="{D1DE4654-0B68-4776-94E4-69CDF32FBBED}" type="pres">
      <dgm:prSet presAssocID="{C5124D2F-D0D7-4802-AF7D-490A8E0C4FA9}" presName="pillar1" presStyleLbl="node1" presStyleIdx="0" presStyleCnt="2">
        <dgm:presLayoutVars>
          <dgm:bulletEnabled val="1"/>
        </dgm:presLayoutVars>
      </dgm:prSet>
      <dgm:spPr/>
      <dgm:t>
        <a:bodyPr/>
        <a:lstStyle/>
        <a:p>
          <a:endParaRPr lang="zh-TW" altLang="en-US"/>
        </a:p>
      </dgm:t>
    </dgm:pt>
    <dgm:pt modelId="{2D2615D9-824F-44C0-B43A-ED58C34D239F}" type="pres">
      <dgm:prSet presAssocID="{4DF2166F-54CC-428A-94D5-BA6572239EB3}" presName="pillarX" presStyleLbl="node1" presStyleIdx="1" presStyleCnt="2">
        <dgm:presLayoutVars>
          <dgm:bulletEnabled val="1"/>
        </dgm:presLayoutVars>
      </dgm:prSet>
      <dgm:spPr/>
      <dgm:t>
        <a:bodyPr/>
        <a:lstStyle/>
        <a:p>
          <a:endParaRPr lang="zh-TW" altLang="en-US"/>
        </a:p>
      </dgm:t>
    </dgm:pt>
    <dgm:pt modelId="{27D1EC61-9174-40DF-BFB6-1A3802B7EEC1}" type="pres">
      <dgm:prSet presAssocID="{C5124D2F-D0D7-4802-AF7D-490A8E0C4FA9}" presName="base" presStyleLbl="dkBgShp" presStyleIdx="1" presStyleCnt="2"/>
      <dgm:spPr/>
    </dgm:pt>
  </dgm:ptLst>
  <dgm:cxnLst>
    <dgm:cxn modelId="{436DB128-1E8A-478F-B6E8-06F7BBE18066}" type="presOf" srcId="{BE5D8A89-BC80-463C-9C29-3EB078F86E6D}" destId="{2D2615D9-824F-44C0-B43A-ED58C34D239F}" srcOrd="0" destOrd="1" presId="urn:microsoft.com/office/officeart/2005/8/layout/hList3"/>
    <dgm:cxn modelId="{05515567-C812-4033-A3E1-DE9BFF437B7A}" srcId="{C5124D2F-D0D7-4802-AF7D-490A8E0C4FA9}" destId="{4DF2166F-54CC-428A-94D5-BA6572239EB3}" srcOrd="1" destOrd="0" parTransId="{5D03FA6E-54D8-4496-AFA3-4A00F5D67F5F}" sibTransId="{C6A717B3-29B8-47A2-881A-77BDD0873070}"/>
    <dgm:cxn modelId="{FECB6580-DE9B-4DAC-BC26-7622C374EC70}" srcId="{7B5BB475-F394-4385-99D2-947F6343D534}" destId="{C5124D2F-D0D7-4802-AF7D-490A8E0C4FA9}" srcOrd="0" destOrd="0" parTransId="{47B5311D-5A24-4F92-915E-976B9FD87B0F}" sibTransId="{91748D8C-4C95-4F95-80DE-C98476AA984F}"/>
    <dgm:cxn modelId="{4340D1CB-B161-4912-B623-074637BE5044}" type="presOf" srcId="{C5124D2F-D0D7-4802-AF7D-490A8E0C4FA9}" destId="{907B5D9E-E3F9-4280-83DB-51A516CAB4F9}" srcOrd="0" destOrd="0" presId="urn:microsoft.com/office/officeart/2005/8/layout/hList3"/>
    <dgm:cxn modelId="{B0DE236C-B471-459E-BD36-473356DA3BDB}" type="presOf" srcId="{93CEEB4E-67E9-4904-8E4A-6FCCA8B0D715}" destId="{D1DE4654-0B68-4776-94E4-69CDF32FBBED}" srcOrd="0" destOrd="1" presId="urn:microsoft.com/office/officeart/2005/8/layout/hList3"/>
    <dgm:cxn modelId="{55B53555-44D4-4671-8EA5-E565870414DD}" srcId="{C5124D2F-D0D7-4802-AF7D-490A8E0C4FA9}" destId="{077DB032-F391-46AC-A611-2F78F546CD51}" srcOrd="0" destOrd="0" parTransId="{8A4E47B6-D555-45B8-AEB0-C29DCCDF1467}" sibTransId="{BEEB49ED-59D0-4412-BB83-6C5AD1A04537}"/>
    <dgm:cxn modelId="{C3C2ADA4-83B2-4AE2-93DB-B237BE0A843C}" type="presOf" srcId="{4DF2166F-54CC-428A-94D5-BA6572239EB3}" destId="{2D2615D9-824F-44C0-B43A-ED58C34D239F}" srcOrd="0" destOrd="0" presId="urn:microsoft.com/office/officeart/2005/8/layout/hList3"/>
    <dgm:cxn modelId="{884A0692-FBD8-4A1C-A2C3-B29CAF23CECD}" srcId="{4DF2166F-54CC-428A-94D5-BA6572239EB3}" destId="{BE5D8A89-BC80-463C-9C29-3EB078F86E6D}" srcOrd="0" destOrd="0" parTransId="{9FCAAF61-FD9E-4EAD-B981-ED449F1C760B}" sibTransId="{2AFF711A-C9B6-4718-89A1-B31F5EDD205A}"/>
    <dgm:cxn modelId="{2B4A6F48-D24E-457E-8756-2ED5B335555B}" type="presOf" srcId="{077DB032-F391-46AC-A611-2F78F546CD51}" destId="{D1DE4654-0B68-4776-94E4-69CDF32FBBED}" srcOrd="0" destOrd="0" presId="urn:microsoft.com/office/officeart/2005/8/layout/hList3"/>
    <dgm:cxn modelId="{998C191A-E1B2-4A97-B471-E53B74E1CA3E}" type="presOf" srcId="{7B5BB475-F394-4385-99D2-947F6343D534}" destId="{8B605750-2FCE-46DC-9C75-6D116EEA0B1F}" srcOrd="0" destOrd="0" presId="urn:microsoft.com/office/officeart/2005/8/layout/hList3"/>
    <dgm:cxn modelId="{0DB27700-A6FA-4587-BD29-C73A17EC60CC}" srcId="{077DB032-F391-46AC-A611-2F78F546CD51}" destId="{93CEEB4E-67E9-4904-8E4A-6FCCA8B0D715}" srcOrd="0" destOrd="0" parTransId="{486A273C-831C-486F-9C7A-E0C4A13333D5}" sibTransId="{2FF302EE-C3BB-4B71-8B64-D897AAEA18D4}"/>
    <dgm:cxn modelId="{2401799F-DB92-417C-99FE-FAE46B5AB2CD}" type="presParOf" srcId="{8B605750-2FCE-46DC-9C75-6D116EEA0B1F}" destId="{907B5D9E-E3F9-4280-83DB-51A516CAB4F9}" srcOrd="0" destOrd="0" presId="urn:microsoft.com/office/officeart/2005/8/layout/hList3"/>
    <dgm:cxn modelId="{A647614C-CF1F-4245-9CD8-489EDE02250E}" type="presParOf" srcId="{8B605750-2FCE-46DC-9C75-6D116EEA0B1F}" destId="{73D3E20A-26B4-4EF5-A61E-3E537B5DBA33}" srcOrd="1" destOrd="0" presId="urn:microsoft.com/office/officeart/2005/8/layout/hList3"/>
    <dgm:cxn modelId="{8C59F0F7-82CA-4B3B-92A4-1B64C25CF4AE}" type="presParOf" srcId="{73D3E20A-26B4-4EF5-A61E-3E537B5DBA33}" destId="{D1DE4654-0B68-4776-94E4-69CDF32FBBED}" srcOrd="0" destOrd="0" presId="urn:microsoft.com/office/officeart/2005/8/layout/hList3"/>
    <dgm:cxn modelId="{E68F8A2B-383D-47E9-A330-C817CE2EC528}" type="presParOf" srcId="{73D3E20A-26B4-4EF5-A61E-3E537B5DBA33}" destId="{2D2615D9-824F-44C0-B43A-ED58C34D239F}" srcOrd="1" destOrd="0" presId="urn:microsoft.com/office/officeart/2005/8/layout/hList3"/>
    <dgm:cxn modelId="{6F3C5108-B40D-49BF-88F9-39D4FC25110F}" type="presParOf" srcId="{8B605750-2FCE-46DC-9C75-6D116EEA0B1F}" destId="{27D1EC61-9174-40DF-BFB6-1A3802B7EEC1}"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A99D098-2193-4BA7-8AC8-D5D2FD5D014F}" type="doc">
      <dgm:prSet loTypeId="urn:microsoft.com/office/officeart/2005/8/layout/process1" loCatId="process" qsTypeId="urn:microsoft.com/office/officeart/2005/8/quickstyle/simple1" qsCatId="simple" csTypeId="urn:microsoft.com/office/officeart/2005/8/colors/colorful3" csCatId="colorful" phldr="1"/>
      <dgm:spPr/>
      <dgm:t>
        <a:bodyPr/>
        <a:lstStyle/>
        <a:p>
          <a:endParaRPr lang="zh-TW" altLang="en-US"/>
        </a:p>
      </dgm:t>
    </dgm:pt>
    <dgm:pt modelId="{4D96E7C0-FA3C-473B-9D65-4A2681E5FC43}">
      <dgm:prSet/>
      <dgm:spPr/>
      <dgm:t>
        <a:bodyPr/>
        <a:lstStyle/>
        <a:p>
          <a:pPr rtl="0"/>
          <a:r>
            <a:rPr lang="zh-TW" b="1" dirty="0"/>
            <a:t>請求資源</a:t>
          </a:r>
          <a:endParaRPr lang="zh-TW" dirty="0"/>
        </a:p>
      </dgm:t>
    </dgm:pt>
    <dgm:pt modelId="{C62BE9CA-4F64-4F8D-8A12-F746B30365D5}" type="parTrans" cxnId="{6305832D-6931-4891-AF22-8B3CE833BCD4}">
      <dgm:prSet/>
      <dgm:spPr/>
      <dgm:t>
        <a:bodyPr/>
        <a:lstStyle/>
        <a:p>
          <a:endParaRPr lang="zh-TW" altLang="en-US"/>
        </a:p>
      </dgm:t>
    </dgm:pt>
    <dgm:pt modelId="{C2320BFC-4CE3-4EB0-86D8-EE88F46D98F3}" type="sibTrans" cxnId="{6305832D-6931-4891-AF22-8B3CE833BCD4}">
      <dgm:prSet/>
      <dgm:spPr/>
      <dgm:t>
        <a:bodyPr/>
        <a:lstStyle/>
        <a:p>
          <a:endParaRPr lang="zh-TW" altLang="en-US"/>
        </a:p>
      </dgm:t>
    </dgm:pt>
    <dgm:pt modelId="{29F4B2AF-5173-4BAA-8527-CD58A80DD9E5}">
      <dgm:prSet/>
      <dgm:spPr/>
      <dgm:t>
        <a:bodyPr/>
        <a:lstStyle/>
        <a:p>
          <a:pPr rtl="0"/>
          <a:r>
            <a:rPr lang="zh-TW" b="1" dirty="0"/>
            <a:t>使用資源</a:t>
          </a:r>
          <a:endParaRPr lang="zh-TW" dirty="0"/>
        </a:p>
      </dgm:t>
    </dgm:pt>
    <dgm:pt modelId="{CD1D0779-BAAD-4765-B18B-57273F3E4EA1}" type="parTrans" cxnId="{1C44B737-4C85-48CA-8866-45DE1051D60B}">
      <dgm:prSet/>
      <dgm:spPr/>
      <dgm:t>
        <a:bodyPr/>
        <a:lstStyle/>
        <a:p>
          <a:endParaRPr lang="zh-TW" altLang="en-US"/>
        </a:p>
      </dgm:t>
    </dgm:pt>
    <dgm:pt modelId="{9DB579D8-1E1D-4C98-8841-885D5A460115}" type="sibTrans" cxnId="{1C44B737-4C85-48CA-8866-45DE1051D60B}">
      <dgm:prSet/>
      <dgm:spPr/>
      <dgm:t>
        <a:bodyPr/>
        <a:lstStyle/>
        <a:p>
          <a:endParaRPr lang="zh-TW" altLang="en-US"/>
        </a:p>
      </dgm:t>
    </dgm:pt>
    <dgm:pt modelId="{5560494A-D8F9-4887-9079-77A84F274528}">
      <dgm:prSet/>
      <dgm:spPr/>
      <dgm:t>
        <a:bodyPr/>
        <a:lstStyle/>
        <a:p>
          <a:pPr rtl="0"/>
          <a:r>
            <a:rPr lang="zh-TW" b="1" dirty="0"/>
            <a:t>釋放資源</a:t>
          </a:r>
          <a:endParaRPr lang="zh-TW" dirty="0"/>
        </a:p>
      </dgm:t>
    </dgm:pt>
    <dgm:pt modelId="{9A6A6BCE-E810-4670-8CB1-3083C37BD0FE}" type="parTrans" cxnId="{A76D1E24-80EF-43A5-BF37-18846171DFDF}">
      <dgm:prSet/>
      <dgm:spPr/>
      <dgm:t>
        <a:bodyPr/>
        <a:lstStyle/>
        <a:p>
          <a:endParaRPr lang="zh-TW" altLang="en-US"/>
        </a:p>
      </dgm:t>
    </dgm:pt>
    <dgm:pt modelId="{5432CB8C-9E4F-4F57-821E-4E7D45F0936F}" type="sibTrans" cxnId="{A76D1E24-80EF-43A5-BF37-18846171DFDF}">
      <dgm:prSet/>
      <dgm:spPr/>
      <dgm:t>
        <a:bodyPr/>
        <a:lstStyle/>
        <a:p>
          <a:endParaRPr lang="zh-TW" altLang="en-US"/>
        </a:p>
      </dgm:t>
    </dgm:pt>
    <dgm:pt modelId="{DB7EEA54-8696-44D9-A1E6-8A7471F80231}" type="pres">
      <dgm:prSet presAssocID="{5A99D098-2193-4BA7-8AC8-D5D2FD5D014F}" presName="Name0" presStyleCnt="0">
        <dgm:presLayoutVars>
          <dgm:dir/>
          <dgm:resizeHandles val="exact"/>
        </dgm:presLayoutVars>
      </dgm:prSet>
      <dgm:spPr/>
      <dgm:t>
        <a:bodyPr/>
        <a:lstStyle/>
        <a:p>
          <a:endParaRPr lang="zh-TW" altLang="en-US"/>
        </a:p>
      </dgm:t>
    </dgm:pt>
    <dgm:pt modelId="{4C6863DC-57C8-40EF-9DB1-FDFBDAC48DE9}" type="pres">
      <dgm:prSet presAssocID="{4D96E7C0-FA3C-473B-9D65-4A2681E5FC43}" presName="node" presStyleLbl="node1" presStyleIdx="0" presStyleCnt="3" custLinFactNeighborX="5603" custLinFactNeighborY="3846">
        <dgm:presLayoutVars>
          <dgm:bulletEnabled val="1"/>
        </dgm:presLayoutVars>
      </dgm:prSet>
      <dgm:spPr/>
      <dgm:t>
        <a:bodyPr/>
        <a:lstStyle/>
        <a:p>
          <a:endParaRPr lang="zh-TW" altLang="en-US"/>
        </a:p>
      </dgm:t>
    </dgm:pt>
    <dgm:pt modelId="{BE5C1328-EB19-4133-B762-6B88FEF1FF08}" type="pres">
      <dgm:prSet presAssocID="{C2320BFC-4CE3-4EB0-86D8-EE88F46D98F3}" presName="sibTrans" presStyleLbl="sibTrans2D1" presStyleIdx="0" presStyleCnt="2"/>
      <dgm:spPr/>
      <dgm:t>
        <a:bodyPr/>
        <a:lstStyle/>
        <a:p>
          <a:endParaRPr lang="zh-TW" altLang="en-US"/>
        </a:p>
      </dgm:t>
    </dgm:pt>
    <dgm:pt modelId="{76CAB994-160D-4E13-A583-88030D70F695}" type="pres">
      <dgm:prSet presAssocID="{C2320BFC-4CE3-4EB0-86D8-EE88F46D98F3}" presName="connectorText" presStyleLbl="sibTrans2D1" presStyleIdx="0" presStyleCnt="2"/>
      <dgm:spPr/>
      <dgm:t>
        <a:bodyPr/>
        <a:lstStyle/>
        <a:p>
          <a:endParaRPr lang="zh-TW" altLang="en-US"/>
        </a:p>
      </dgm:t>
    </dgm:pt>
    <dgm:pt modelId="{6149885E-D09D-4238-9CE4-A4C8B3028543}" type="pres">
      <dgm:prSet presAssocID="{29F4B2AF-5173-4BAA-8527-CD58A80DD9E5}" presName="node" presStyleLbl="node1" presStyleIdx="1" presStyleCnt="3">
        <dgm:presLayoutVars>
          <dgm:bulletEnabled val="1"/>
        </dgm:presLayoutVars>
      </dgm:prSet>
      <dgm:spPr/>
      <dgm:t>
        <a:bodyPr/>
        <a:lstStyle/>
        <a:p>
          <a:endParaRPr lang="zh-TW" altLang="en-US"/>
        </a:p>
      </dgm:t>
    </dgm:pt>
    <dgm:pt modelId="{E86BBC4C-6D55-4C75-B719-2F711510B40B}" type="pres">
      <dgm:prSet presAssocID="{9DB579D8-1E1D-4C98-8841-885D5A460115}" presName="sibTrans" presStyleLbl="sibTrans2D1" presStyleIdx="1" presStyleCnt="2"/>
      <dgm:spPr/>
      <dgm:t>
        <a:bodyPr/>
        <a:lstStyle/>
        <a:p>
          <a:endParaRPr lang="zh-TW" altLang="en-US"/>
        </a:p>
      </dgm:t>
    </dgm:pt>
    <dgm:pt modelId="{FF5601A1-6FF6-4B10-B0B6-87D5991A3799}" type="pres">
      <dgm:prSet presAssocID="{9DB579D8-1E1D-4C98-8841-885D5A460115}" presName="connectorText" presStyleLbl="sibTrans2D1" presStyleIdx="1" presStyleCnt="2"/>
      <dgm:spPr/>
      <dgm:t>
        <a:bodyPr/>
        <a:lstStyle/>
        <a:p>
          <a:endParaRPr lang="zh-TW" altLang="en-US"/>
        </a:p>
      </dgm:t>
    </dgm:pt>
    <dgm:pt modelId="{52701680-414D-4D7D-BDB0-B041A0A27D6F}" type="pres">
      <dgm:prSet presAssocID="{5560494A-D8F9-4887-9079-77A84F274528}" presName="node" presStyleLbl="node1" presStyleIdx="2" presStyleCnt="3">
        <dgm:presLayoutVars>
          <dgm:bulletEnabled val="1"/>
        </dgm:presLayoutVars>
      </dgm:prSet>
      <dgm:spPr/>
      <dgm:t>
        <a:bodyPr/>
        <a:lstStyle/>
        <a:p>
          <a:endParaRPr lang="zh-TW" altLang="en-US"/>
        </a:p>
      </dgm:t>
    </dgm:pt>
  </dgm:ptLst>
  <dgm:cxnLst>
    <dgm:cxn modelId="{AD9F01A9-4FCA-4072-AF3D-34283BEA5507}" type="presOf" srcId="{5560494A-D8F9-4887-9079-77A84F274528}" destId="{52701680-414D-4D7D-BDB0-B041A0A27D6F}" srcOrd="0" destOrd="0" presId="urn:microsoft.com/office/officeart/2005/8/layout/process1"/>
    <dgm:cxn modelId="{BCBFD52B-16FF-4076-894B-D4434CD78305}" type="presOf" srcId="{5A99D098-2193-4BA7-8AC8-D5D2FD5D014F}" destId="{DB7EEA54-8696-44D9-A1E6-8A7471F80231}" srcOrd="0" destOrd="0" presId="urn:microsoft.com/office/officeart/2005/8/layout/process1"/>
    <dgm:cxn modelId="{AF6D77AF-36BD-4167-8852-986D3D02E5D8}" type="presOf" srcId="{29F4B2AF-5173-4BAA-8527-CD58A80DD9E5}" destId="{6149885E-D09D-4238-9CE4-A4C8B3028543}" srcOrd="0" destOrd="0" presId="urn:microsoft.com/office/officeart/2005/8/layout/process1"/>
    <dgm:cxn modelId="{A76D1E24-80EF-43A5-BF37-18846171DFDF}" srcId="{5A99D098-2193-4BA7-8AC8-D5D2FD5D014F}" destId="{5560494A-D8F9-4887-9079-77A84F274528}" srcOrd="2" destOrd="0" parTransId="{9A6A6BCE-E810-4670-8CB1-3083C37BD0FE}" sibTransId="{5432CB8C-9E4F-4F57-821E-4E7D45F0936F}"/>
    <dgm:cxn modelId="{A9657964-8F5C-4758-A05C-BD122C117B70}" type="presOf" srcId="{C2320BFC-4CE3-4EB0-86D8-EE88F46D98F3}" destId="{76CAB994-160D-4E13-A583-88030D70F695}" srcOrd="1" destOrd="0" presId="urn:microsoft.com/office/officeart/2005/8/layout/process1"/>
    <dgm:cxn modelId="{1C44B737-4C85-48CA-8866-45DE1051D60B}" srcId="{5A99D098-2193-4BA7-8AC8-D5D2FD5D014F}" destId="{29F4B2AF-5173-4BAA-8527-CD58A80DD9E5}" srcOrd="1" destOrd="0" parTransId="{CD1D0779-BAAD-4765-B18B-57273F3E4EA1}" sibTransId="{9DB579D8-1E1D-4C98-8841-885D5A460115}"/>
    <dgm:cxn modelId="{6305832D-6931-4891-AF22-8B3CE833BCD4}" srcId="{5A99D098-2193-4BA7-8AC8-D5D2FD5D014F}" destId="{4D96E7C0-FA3C-473B-9D65-4A2681E5FC43}" srcOrd="0" destOrd="0" parTransId="{C62BE9CA-4F64-4F8D-8A12-F746B30365D5}" sibTransId="{C2320BFC-4CE3-4EB0-86D8-EE88F46D98F3}"/>
    <dgm:cxn modelId="{9408D854-7EAD-4ADB-BDCE-A7AE11193568}" type="presOf" srcId="{4D96E7C0-FA3C-473B-9D65-4A2681E5FC43}" destId="{4C6863DC-57C8-40EF-9DB1-FDFBDAC48DE9}" srcOrd="0" destOrd="0" presId="urn:microsoft.com/office/officeart/2005/8/layout/process1"/>
    <dgm:cxn modelId="{74691844-B87D-4EDD-BA79-326F7E5341D4}" type="presOf" srcId="{9DB579D8-1E1D-4C98-8841-885D5A460115}" destId="{FF5601A1-6FF6-4B10-B0B6-87D5991A3799}" srcOrd="1" destOrd="0" presId="urn:microsoft.com/office/officeart/2005/8/layout/process1"/>
    <dgm:cxn modelId="{D43DA031-300A-408B-8089-AFEE047E76C8}" type="presOf" srcId="{9DB579D8-1E1D-4C98-8841-885D5A460115}" destId="{E86BBC4C-6D55-4C75-B719-2F711510B40B}" srcOrd="0" destOrd="0" presId="urn:microsoft.com/office/officeart/2005/8/layout/process1"/>
    <dgm:cxn modelId="{EE738634-67F3-42E7-A241-09AE979FF904}" type="presOf" srcId="{C2320BFC-4CE3-4EB0-86D8-EE88F46D98F3}" destId="{BE5C1328-EB19-4133-B762-6B88FEF1FF08}" srcOrd="0" destOrd="0" presId="urn:microsoft.com/office/officeart/2005/8/layout/process1"/>
    <dgm:cxn modelId="{5760313D-419A-431B-B183-018F7C1E4CCE}" type="presParOf" srcId="{DB7EEA54-8696-44D9-A1E6-8A7471F80231}" destId="{4C6863DC-57C8-40EF-9DB1-FDFBDAC48DE9}" srcOrd="0" destOrd="0" presId="urn:microsoft.com/office/officeart/2005/8/layout/process1"/>
    <dgm:cxn modelId="{27E162DF-5853-4451-A102-21C9B254CD10}" type="presParOf" srcId="{DB7EEA54-8696-44D9-A1E6-8A7471F80231}" destId="{BE5C1328-EB19-4133-B762-6B88FEF1FF08}" srcOrd="1" destOrd="0" presId="urn:microsoft.com/office/officeart/2005/8/layout/process1"/>
    <dgm:cxn modelId="{30347402-CC14-48ED-BC84-D30A26EA89CE}" type="presParOf" srcId="{BE5C1328-EB19-4133-B762-6B88FEF1FF08}" destId="{76CAB994-160D-4E13-A583-88030D70F695}" srcOrd="0" destOrd="0" presId="urn:microsoft.com/office/officeart/2005/8/layout/process1"/>
    <dgm:cxn modelId="{0CFEC79E-9901-4E50-8159-3ED968E27B11}" type="presParOf" srcId="{DB7EEA54-8696-44D9-A1E6-8A7471F80231}" destId="{6149885E-D09D-4238-9CE4-A4C8B3028543}" srcOrd="2" destOrd="0" presId="urn:microsoft.com/office/officeart/2005/8/layout/process1"/>
    <dgm:cxn modelId="{85F030A0-3127-43E3-851B-F3D47FF5A528}" type="presParOf" srcId="{DB7EEA54-8696-44D9-A1E6-8A7471F80231}" destId="{E86BBC4C-6D55-4C75-B719-2F711510B40B}" srcOrd="3" destOrd="0" presId="urn:microsoft.com/office/officeart/2005/8/layout/process1"/>
    <dgm:cxn modelId="{0A9FDE15-2DBD-44BC-87DF-19155CC03E36}" type="presParOf" srcId="{E86BBC4C-6D55-4C75-B719-2F711510B40B}" destId="{FF5601A1-6FF6-4B10-B0B6-87D5991A3799}" srcOrd="0" destOrd="0" presId="urn:microsoft.com/office/officeart/2005/8/layout/process1"/>
    <dgm:cxn modelId="{165A3FA3-D6B2-4AA3-B67A-94B298A36198}" type="presParOf" srcId="{DB7EEA54-8696-44D9-A1E6-8A7471F80231}" destId="{52701680-414D-4D7D-BDB0-B041A0A27D6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0B57564-C451-46DC-94AD-5844D976BCBF}" type="doc">
      <dgm:prSet loTypeId="urn:microsoft.com/office/officeart/2005/8/layout/lProcess2" loCatId="list" qsTypeId="urn:microsoft.com/office/officeart/2005/8/quickstyle/simple1" qsCatId="simple" csTypeId="urn:microsoft.com/office/officeart/2005/8/colors/accent1_2" csCatId="accent1"/>
      <dgm:spPr/>
      <dgm:t>
        <a:bodyPr/>
        <a:lstStyle/>
        <a:p>
          <a:endParaRPr lang="zh-TW" altLang="en-US"/>
        </a:p>
      </dgm:t>
    </dgm:pt>
    <dgm:pt modelId="{10249BCC-4A63-4FFA-9F5F-C0C8654A1BF1}">
      <dgm:prSet/>
      <dgm:spPr/>
      <dgm:t>
        <a:bodyPr/>
        <a:lstStyle/>
        <a:p>
          <a:pPr rtl="0"/>
          <a:r>
            <a:rPr lang="zh-TW" b="1"/>
            <a:t>名稱</a:t>
          </a:r>
          <a:endParaRPr lang="zh-TW"/>
        </a:p>
      </dgm:t>
    </dgm:pt>
    <dgm:pt modelId="{BE2AE985-E2D0-416C-9D3D-D21A191EDBA9}" type="parTrans" cxnId="{A51E5705-7B41-4B0E-B4E7-0F4094FEA856}">
      <dgm:prSet/>
      <dgm:spPr/>
      <dgm:t>
        <a:bodyPr/>
        <a:lstStyle/>
        <a:p>
          <a:endParaRPr lang="zh-TW" altLang="en-US"/>
        </a:p>
      </dgm:t>
    </dgm:pt>
    <dgm:pt modelId="{8F92E74E-40D7-475E-9EB8-AAF84BFB11AD}" type="sibTrans" cxnId="{A51E5705-7B41-4B0E-B4E7-0F4094FEA856}">
      <dgm:prSet/>
      <dgm:spPr/>
      <dgm:t>
        <a:bodyPr/>
        <a:lstStyle/>
        <a:p>
          <a:endParaRPr lang="zh-TW" altLang="en-US"/>
        </a:p>
      </dgm:t>
    </dgm:pt>
    <dgm:pt modelId="{DEE305E9-0981-4F81-8D4D-15D869F946BF}">
      <dgm:prSet/>
      <dgm:spPr/>
      <dgm:t>
        <a:bodyPr/>
        <a:lstStyle/>
        <a:p>
          <a:pPr rtl="0"/>
          <a:r>
            <a:rPr lang="zh-TW" b="1"/>
            <a:t>符號式的檔名是給人辨識不同的檔案。</a:t>
          </a:r>
          <a:endParaRPr lang="zh-TW"/>
        </a:p>
      </dgm:t>
    </dgm:pt>
    <dgm:pt modelId="{C75EA9F2-74FE-4F4C-9347-7F115D417D15}" type="parTrans" cxnId="{8F630A7C-9911-4AB2-BF9B-20514CF9619C}">
      <dgm:prSet/>
      <dgm:spPr/>
      <dgm:t>
        <a:bodyPr/>
        <a:lstStyle/>
        <a:p>
          <a:endParaRPr lang="zh-TW" altLang="en-US"/>
        </a:p>
      </dgm:t>
    </dgm:pt>
    <dgm:pt modelId="{9870501E-3241-4D73-B956-5944B2AC4626}" type="sibTrans" cxnId="{8F630A7C-9911-4AB2-BF9B-20514CF9619C}">
      <dgm:prSet/>
      <dgm:spPr/>
      <dgm:t>
        <a:bodyPr/>
        <a:lstStyle/>
        <a:p>
          <a:endParaRPr lang="zh-TW" altLang="en-US"/>
        </a:p>
      </dgm:t>
    </dgm:pt>
    <dgm:pt modelId="{9329CDD6-2B52-4B53-8FA8-DCF6D4AC275B}">
      <dgm:prSet/>
      <dgm:spPr/>
      <dgm:t>
        <a:bodyPr/>
        <a:lstStyle/>
        <a:p>
          <a:pPr rtl="0"/>
          <a:r>
            <a:rPr lang="zh-TW" b="1"/>
            <a:t>識別符號</a:t>
          </a:r>
          <a:endParaRPr lang="zh-TW"/>
        </a:p>
      </dgm:t>
    </dgm:pt>
    <dgm:pt modelId="{4D220472-ED6B-4FCA-9F35-DFE16A5322A4}" type="parTrans" cxnId="{AD481C0D-D472-4662-BE9E-1BBFDEBA4F00}">
      <dgm:prSet/>
      <dgm:spPr/>
      <dgm:t>
        <a:bodyPr/>
        <a:lstStyle/>
        <a:p>
          <a:endParaRPr lang="zh-TW" altLang="en-US"/>
        </a:p>
      </dgm:t>
    </dgm:pt>
    <dgm:pt modelId="{FD98424A-5799-4D4C-B331-BE5325FEAF5C}" type="sibTrans" cxnId="{AD481C0D-D472-4662-BE9E-1BBFDEBA4F00}">
      <dgm:prSet/>
      <dgm:spPr/>
      <dgm:t>
        <a:bodyPr/>
        <a:lstStyle/>
        <a:p>
          <a:endParaRPr lang="zh-TW" altLang="en-US"/>
        </a:p>
      </dgm:t>
    </dgm:pt>
    <dgm:pt modelId="{26F51BC7-2C1D-4AC2-BCC4-BFF37F16F16F}">
      <dgm:prSet/>
      <dgm:spPr/>
      <dgm:t>
        <a:bodyPr/>
        <a:lstStyle/>
        <a:p>
          <a:pPr rtl="0"/>
          <a:r>
            <a:rPr lang="zh-TW" b="1"/>
            <a:t>獨一無二的標籤，用來標示檔案系統內的檔案，通常是以數字來表示，是給作業存取所用，並非給使用者辨識。</a:t>
          </a:r>
          <a:endParaRPr lang="zh-TW"/>
        </a:p>
      </dgm:t>
    </dgm:pt>
    <dgm:pt modelId="{4DBB7195-9E98-4EDA-A36D-801269BC3919}" type="parTrans" cxnId="{45DC0F07-4B63-468B-A3B2-F2CF83F6B124}">
      <dgm:prSet/>
      <dgm:spPr/>
      <dgm:t>
        <a:bodyPr/>
        <a:lstStyle/>
        <a:p>
          <a:endParaRPr lang="zh-TW" altLang="en-US"/>
        </a:p>
      </dgm:t>
    </dgm:pt>
    <dgm:pt modelId="{B848C065-7B78-47A0-B009-9356F55D4CA3}" type="sibTrans" cxnId="{45DC0F07-4B63-468B-A3B2-F2CF83F6B124}">
      <dgm:prSet/>
      <dgm:spPr/>
      <dgm:t>
        <a:bodyPr/>
        <a:lstStyle/>
        <a:p>
          <a:endParaRPr lang="zh-TW" altLang="en-US"/>
        </a:p>
      </dgm:t>
    </dgm:pt>
    <dgm:pt modelId="{768B919F-E433-46CC-B024-AA3AF2B12283}">
      <dgm:prSet/>
      <dgm:spPr/>
      <dgm:t>
        <a:bodyPr/>
        <a:lstStyle/>
        <a:p>
          <a:pPr rtl="0"/>
          <a:r>
            <a:rPr lang="zh-TW" b="1"/>
            <a:t>型態</a:t>
          </a:r>
          <a:endParaRPr lang="zh-TW"/>
        </a:p>
      </dgm:t>
    </dgm:pt>
    <dgm:pt modelId="{B36EA694-F156-4E10-B278-79626DA6AA87}" type="parTrans" cxnId="{4A72856C-6606-42DC-91D6-0282EAAC49B8}">
      <dgm:prSet/>
      <dgm:spPr/>
      <dgm:t>
        <a:bodyPr/>
        <a:lstStyle/>
        <a:p>
          <a:endParaRPr lang="zh-TW" altLang="en-US"/>
        </a:p>
      </dgm:t>
    </dgm:pt>
    <dgm:pt modelId="{94773F7D-7EA8-4943-8DCB-9E6641C09219}" type="sibTrans" cxnId="{4A72856C-6606-42DC-91D6-0282EAAC49B8}">
      <dgm:prSet/>
      <dgm:spPr/>
      <dgm:t>
        <a:bodyPr/>
        <a:lstStyle/>
        <a:p>
          <a:endParaRPr lang="zh-TW" altLang="en-US"/>
        </a:p>
      </dgm:t>
    </dgm:pt>
    <dgm:pt modelId="{5EAA293A-A6CF-4A15-B281-9479C914FEF1}">
      <dgm:prSet/>
      <dgm:spPr/>
      <dgm:t>
        <a:bodyPr/>
        <a:lstStyle/>
        <a:p>
          <a:pPr rtl="0"/>
          <a:r>
            <a:rPr lang="zh-TW" b="1" dirty="0"/>
            <a:t>提供使用者有關這個檔案的類型。</a:t>
          </a:r>
          <a:endParaRPr lang="zh-TW" dirty="0"/>
        </a:p>
      </dgm:t>
    </dgm:pt>
    <dgm:pt modelId="{56E00412-490F-4227-9192-5165A8428A6F}" type="parTrans" cxnId="{F1892E53-425F-451B-9A9C-6635FD361CDD}">
      <dgm:prSet/>
      <dgm:spPr/>
      <dgm:t>
        <a:bodyPr/>
        <a:lstStyle/>
        <a:p>
          <a:endParaRPr lang="zh-TW" altLang="en-US"/>
        </a:p>
      </dgm:t>
    </dgm:pt>
    <dgm:pt modelId="{11AE780C-04B1-4295-9583-2D83698545C2}" type="sibTrans" cxnId="{F1892E53-425F-451B-9A9C-6635FD361CDD}">
      <dgm:prSet/>
      <dgm:spPr/>
      <dgm:t>
        <a:bodyPr/>
        <a:lstStyle/>
        <a:p>
          <a:endParaRPr lang="zh-TW" altLang="en-US"/>
        </a:p>
      </dgm:t>
    </dgm:pt>
    <dgm:pt modelId="{D1E076C2-42DB-4706-B7AA-BD6C2A9C2E24}" type="pres">
      <dgm:prSet presAssocID="{00B57564-C451-46DC-94AD-5844D976BCBF}" presName="theList" presStyleCnt="0">
        <dgm:presLayoutVars>
          <dgm:dir/>
          <dgm:animLvl val="lvl"/>
          <dgm:resizeHandles val="exact"/>
        </dgm:presLayoutVars>
      </dgm:prSet>
      <dgm:spPr/>
      <dgm:t>
        <a:bodyPr/>
        <a:lstStyle/>
        <a:p>
          <a:endParaRPr lang="zh-TW" altLang="en-US"/>
        </a:p>
      </dgm:t>
    </dgm:pt>
    <dgm:pt modelId="{050EEB87-0271-419F-94B5-CBA10D8E9B61}" type="pres">
      <dgm:prSet presAssocID="{10249BCC-4A63-4FFA-9F5F-C0C8654A1BF1}" presName="compNode" presStyleCnt="0"/>
      <dgm:spPr/>
    </dgm:pt>
    <dgm:pt modelId="{773563E5-8213-4DD5-9FB1-BB35E796AEB6}" type="pres">
      <dgm:prSet presAssocID="{10249BCC-4A63-4FFA-9F5F-C0C8654A1BF1}" presName="aNode" presStyleLbl="bgShp" presStyleIdx="0" presStyleCnt="3"/>
      <dgm:spPr/>
      <dgm:t>
        <a:bodyPr/>
        <a:lstStyle/>
        <a:p>
          <a:endParaRPr lang="zh-TW" altLang="en-US"/>
        </a:p>
      </dgm:t>
    </dgm:pt>
    <dgm:pt modelId="{1347F80B-22F9-4366-9343-B1CEB6B91462}" type="pres">
      <dgm:prSet presAssocID="{10249BCC-4A63-4FFA-9F5F-C0C8654A1BF1}" presName="textNode" presStyleLbl="bgShp" presStyleIdx="0" presStyleCnt="3"/>
      <dgm:spPr/>
      <dgm:t>
        <a:bodyPr/>
        <a:lstStyle/>
        <a:p>
          <a:endParaRPr lang="zh-TW" altLang="en-US"/>
        </a:p>
      </dgm:t>
    </dgm:pt>
    <dgm:pt modelId="{783806F2-DB5D-43C0-88C0-1BC42689A67F}" type="pres">
      <dgm:prSet presAssocID="{10249BCC-4A63-4FFA-9F5F-C0C8654A1BF1}" presName="compChildNode" presStyleCnt="0"/>
      <dgm:spPr/>
    </dgm:pt>
    <dgm:pt modelId="{DD79CAE9-CD2C-44CD-B9E1-0463BDDB7C24}" type="pres">
      <dgm:prSet presAssocID="{10249BCC-4A63-4FFA-9F5F-C0C8654A1BF1}" presName="theInnerList" presStyleCnt="0"/>
      <dgm:spPr/>
    </dgm:pt>
    <dgm:pt modelId="{6EE81FA3-009B-457D-A01D-F4FF6DD822D7}" type="pres">
      <dgm:prSet presAssocID="{DEE305E9-0981-4F81-8D4D-15D869F946BF}" presName="childNode" presStyleLbl="node1" presStyleIdx="0" presStyleCnt="3">
        <dgm:presLayoutVars>
          <dgm:bulletEnabled val="1"/>
        </dgm:presLayoutVars>
      </dgm:prSet>
      <dgm:spPr/>
      <dgm:t>
        <a:bodyPr/>
        <a:lstStyle/>
        <a:p>
          <a:endParaRPr lang="zh-TW" altLang="en-US"/>
        </a:p>
      </dgm:t>
    </dgm:pt>
    <dgm:pt modelId="{3BC50C44-7D2B-4AB8-99ED-FAC974E4286D}" type="pres">
      <dgm:prSet presAssocID="{10249BCC-4A63-4FFA-9F5F-C0C8654A1BF1}" presName="aSpace" presStyleCnt="0"/>
      <dgm:spPr/>
    </dgm:pt>
    <dgm:pt modelId="{6BB8C554-0E2B-4FD9-AE79-447D281867EB}" type="pres">
      <dgm:prSet presAssocID="{9329CDD6-2B52-4B53-8FA8-DCF6D4AC275B}" presName="compNode" presStyleCnt="0"/>
      <dgm:spPr/>
    </dgm:pt>
    <dgm:pt modelId="{84FC566A-DC65-4A05-8CA9-FE5F026D04A9}" type="pres">
      <dgm:prSet presAssocID="{9329CDD6-2B52-4B53-8FA8-DCF6D4AC275B}" presName="aNode" presStyleLbl="bgShp" presStyleIdx="1" presStyleCnt="3"/>
      <dgm:spPr/>
      <dgm:t>
        <a:bodyPr/>
        <a:lstStyle/>
        <a:p>
          <a:endParaRPr lang="zh-TW" altLang="en-US"/>
        </a:p>
      </dgm:t>
    </dgm:pt>
    <dgm:pt modelId="{B3F58E0F-AA3F-4032-96A9-30790C191268}" type="pres">
      <dgm:prSet presAssocID="{9329CDD6-2B52-4B53-8FA8-DCF6D4AC275B}" presName="textNode" presStyleLbl="bgShp" presStyleIdx="1" presStyleCnt="3"/>
      <dgm:spPr/>
      <dgm:t>
        <a:bodyPr/>
        <a:lstStyle/>
        <a:p>
          <a:endParaRPr lang="zh-TW" altLang="en-US"/>
        </a:p>
      </dgm:t>
    </dgm:pt>
    <dgm:pt modelId="{47604561-BA21-4EDA-95EC-149FF910A6E3}" type="pres">
      <dgm:prSet presAssocID="{9329CDD6-2B52-4B53-8FA8-DCF6D4AC275B}" presName="compChildNode" presStyleCnt="0"/>
      <dgm:spPr/>
    </dgm:pt>
    <dgm:pt modelId="{4A69E12E-D7BB-4DB2-BC23-E91D936F69E5}" type="pres">
      <dgm:prSet presAssocID="{9329CDD6-2B52-4B53-8FA8-DCF6D4AC275B}" presName="theInnerList" presStyleCnt="0"/>
      <dgm:spPr/>
    </dgm:pt>
    <dgm:pt modelId="{868FF342-7265-448D-9A07-F095ACDD033A}" type="pres">
      <dgm:prSet presAssocID="{26F51BC7-2C1D-4AC2-BCC4-BFF37F16F16F}" presName="childNode" presStyleLbl="node1" presStyleIdx="1" presStyleCnt="3">
        <dgm:presLayoutVars>
          <dgm:bulletEnabled val="1"/>
        </dgm:presLayoutVars>
      </dgm:prSet>
      <dgm:spPr/>
      <dgm:t>
        <a:bodyPr/>
        <a:lstStyle/>
        <a:p>
          <a:endParaRPr lang="zh-TW" altLang="en-US"/>
        </a:p>
      </dgm:t>
    </dgm:pt>
    <dgm:pt modelId="{97DC654A-3CCA-4DD5-A8DD-92EE277B6439}" type="pres">
      <dgm:prSet presAssocID="{9329CDD6-2B52-4B53-8FA8-DCF6D4AC275B}" presName="aSpace" presStyleCnt="0"/>
      <dgm:spPr/>
    </dgm:pt>
    <dgm:pt modelId="{0B9497E3-5626-4944-B48F-A0AF8562CA8B}" type="pres">
      <dgm:prSet presAssocID="{768B919F-E433-46CC-B024-AA3AF2B12283}" presName="compNode" presStyleCnt="0"/>
      <dgm:spPr/>
    </dgm:pt>
    <dgm:pt modelId="{863F0901-1AFD-471D-A828-6BF2B170F58C}" type="pres">
      <dgm:prSet presAssocID="{768B919F-E433-46CC-B024-AA3AF2B12283}" presName="aNode" presStyleLbl="bgShp" presStyleIdx="2" presStyleCnt="3"/>
      <dgm:spPr/>
      <dgm:t>
        <a:bodyPr/>
        <a:lstStyle/>
        <a:p>
          <a:endParaRPr lang="zh-TW" altLang="en-US"/>
        </a:p>
      </dgm:t>
    </dgm:pt>
    <dgm:pt modelId="{C48E5DEE-1A91-4BFD-BF66-1785D0E622E5}" type="pres">
      <dgm:prSet presAssocID="{768B919F-E433-46CC-B024-AA3AF2B12283}" presName="textNode" presStyleLbl="bgShp" presStyleIdx="2" presStyleCnt="3"/>
      <dgm:spPr/>
      <dgm:t>
        <a:bodyPr/>
        <a:lstStyle/>
        <a:p>
          <a:endParaRPr lang="zh-TW" altLang="en-US"/>
        </a:p>
      </dgm:t>
    </dgm:pt>
    <dgm:pt modelId="{7BBCCD3A-F4CF-43DD-9F40-46161C6D0EBD}" type="pres">
      <dgm:prSet presAssocID="{768B919F-E433-46CC-B024-AA3AF2B12283}" presName="compChildNode" presStyleCnt="0"/>
      <dgm:spPr/>
    </dgm:pt>
    <dgm:pt modelId="{2E808662-79AC-4E9F-94D6-5AF596409375}" type="pres">
      <dgm:prSet presAssocID="{768B919F-E433-46CC-B024-AA3AF2B12283}" presName="theInnerList" presStyleCnt="0"/>
      <dgm:spPr/>
    </dgm:pt>
    <dgm:pt modelId="{5B7EC586-6A76-4E5D-A28B-5B0ACF78AD4B}" type="pres">
      <dgm:prSet presAssocID="{5EAA293A-A6CF-4A15-B281-9479C914FEF1}" presName="childNode" presStyleLbl="node1" presStyleIdx="2" presStyleCnt="3">
        <dgm:presLayoutVars>
          <dgm:bulletEnabled val="1"/>
        </dgm:presLayoutVars>
      </dgm:prSet>
      <dgm:spPr/>
      <dgm:t>
        <a:bodyPr/>
        <a:lstStyle/>
        <a:p>
          <a:endParaRPr lang="zh-TW" altLang="en-US"/>
        </a:p>
      </dgm:t>
    </dgm:pt>
  </dgm:ptLst>
  <dgm:cxnLst>
    <dgm:cxn modelId="{8F630A7C-9911-4AB2-BF9B-20514CF9619C}" srcId="{10249BCC-4A63-4FFA-9F5F-C0C8654A1BF1}" destId="{DEE305E9-0981-4F81-8D4D-15D869F946BF}" srcOrd="0" destOrd="0" parTransId="{C75EA9F2-74FE-4F4C-9347-7F115D417D15}" sibTransId="{9870501E-3241-4D73-B956-5944B2AC4626}"/>
    <dgm:cxn modelId="{45DC0F07-4B63-468B-A3B2-F2CF83F6B124}" srcId="{9329CDD6-2B52-4B53-8FA8-DCF6D4AC275B}" destId="{26F51BC7-2C1D-4AC2-BCC4-BFF37F16F16F}" srcOrd="0" destOrd="0" parTransId="{4DBB7195-9E98-4EDA-A36D-801269BC3919}" sibTransId="{B848C065-7B78-47A0-B009-9356F55D4CA3}"/>
    <dgm:cxn modelId="{4A72856C-6606-42DC-91D6-0282EAAC49B8}" srcId="{00B57564-C451-46DC-94AD-5844D976BCBF}" destId="{768B919F-E433-46CC-B024-AA3AF2B12283}" srcOrd="2" destOrd="0" parTransId="{B36EA694-F156-4E10-B278-79626DA6AA87}" sibTransId="{94773F7D-7EA8-4943-8DCB-9E6641C09219}"/>
    <dgm:cxn modelId="{A51E5705-7B41-4B0E-B4E7-0F4094FEA856}" srcId="{00B57564-C451-46DC-94AD-5844D976BCBF}" destId="{10249BCC-4A63-4FFA-9F5F-C0C8654A1BF1}" srcOrd="0" destOrd="0" parTransId="{BE2AE985-E2D0-416C-9D3D-D21A191EDBA9}" sibTransId="{8F92E74E-40D7-475E-9EB8-AAF84BFB11AD}"/>
    <dgm:cxn modelId="{EF6BB588-C22E-4E41-B6EB-3ED723F32998}" type="presOf" srcId="{10249BCC-4A63-4FFA-9F5F-C0C8654A1BF1}" destId="{1347F80B-22F9-4366-9343-B1CEB6B91462}" srcOrd="1" destOrd="0" presId="urn:microsoft.com/office/officeart/2005/8/layout/lProcess2"/>
    <dgm:cxn modelId="{11328028-07AF-4D36-9CEF-913AD9BE38BC}" type="presOf" srcId="{9329CDD6-2B52-4B53-8FA8-DCF6D4AC275B}" destId="{84FC566A-DC65-4A05-8CA9-FE5F026D04A9}" srcOrd="0" destOrd="0" presId="urn:microsoft.com/office/officeart/2005/8/layout/lProcess2"/>
    <dgm:cxn modelId="{DE82D0BB-504B-4621-A4AD-FB033C6D1CBB}" type="presOf" srcId="{768B919F-E433-46CC-B024-AA3AF2B12283}" destId="{C48E5DEE-1A91-4BFD-BF66-1785D0E622E5}" srcOrd="1" destOrd="0" presId="urn:microsoft.com/office/officeart/2005/8/layout/lProcess2"/>
    <dgm:cxn modelId="{AD481C0D-D472-4662-BE9E-1BBFDEBA4F00}" srcId="{00B57564-C451-46DC-94AD-5844D976BCBF}" destId="{9329CDD6-2B52-4B53-8FA8-DCF6D4AC275B}" srcOrd="1" destOrd="0" parTransId="{4D220472-ED6B-4FCA-9F35-DFE16A5322A4}" sibTransId="{FD98424A-5799-4D4C-B331-BE5325FEAF5C}"/>
    <dgm:cxn modelId="{57F749DC-5D8A-4BE9-BE6E-59B2D7FA409D}" type="presOf" srcId="{26F51BC7-2C1D-4AC2-BCC4-BFF37F16F16F}" destId="{868FF342-7265-448D-9A07-F095ACDD033A}" srcOrd="0" destOrd="0" presId="urn:microsoft.com/office/officeart/2005/8/layout/lProcess2"/>
    <dgm:cxn modelId="{BC1A59B6-C393-4027-8E38-B9A4BAC3338A}" type="presOf" srcId="{DEE305E9-0981-4F81-8D4D-15D869F946BF}" destId="{6EE81FA3-009B-457D-A01D-F4FF6DD822D7}" srcOrd="0" destOrd="0" presId="urn:microsoft.com/office/officeart/2005/8/layout/lProcess2"/>
    <dgm:cxn modelId="{F1892E53-425F-451B-9A9C-6635FD361CDD}" srcId="{768B919F-E433-46CC-B024-AA3AF2B12283}" destId="{5EAA293A-A6CF-4A15-B281-9479C914FEF1}" srcOrd="0" destOrd="0" parTransId="{56E00412-490F-4227-9192-5165A8428A6F}" sibTransId="{11AE780C-04B1-4295-9583-2D83698545C2}"/>
    <dgm:cxn modelId="{5D9899D9-8982-431B-93B6-96486837E20A}" type="presOf" srcId="{5EAA293A-A6CF-4A15-B281-9479C914FEF1}" destId="{5B7EC586-6A76-4E5D-A28B-5B0ACF78AD4B}" srcOrd="0" destOrd="0" presId="urn:microsoft.com/office/officeart/2005/8/layout/lProcess2"/>
    <dgm:cxn modelId="{0CBE5ECA-010E-41E9-BD73-6395AC5B3857}" type="presOf" srcId="{768B919F-E433-46CC-B024-AA3AF2B12283}" destId="{863F0901-1AFD-471D-A828-6BF2B170F58C}" srcOrd="0" destOrd="0" presId="urn:microsoft.com/office/officeart/2005/8/layout/lProcess2"/>
    <dgm:cxn modelId="{44C9E363-85B4-4E17-A8AD-5B9D6BD271C4}" type="presOf" srcId="{10249BCC-4A63-4FFA-9F5F-C0C8654A1BF1}" destId="{773563E5-8213-4DD5-9FB1-BB35E796AEB6}" srcOrd="0" destOrd="0" presId="urn:microsoft.com/office/officeart/2005/8/layout/lProcess2"/>
    <dgm:cxn modelId="{367C15BE-1AAA-45FB-891F-7772361D2742}" type="presOf" srcId="{00B57564-C451-46DC-94AD-5844D976BCBF}" destId="{D1E076C2-42DB-4706-B7AA-BD6C2A9C2E24}" srcOrd="0" destOrd="0" presId="urn:microsoft.com/office/officeart/2005/8/layout/lProcess2"/>
    <dgm:cxn modelId="{5811E53C-31E1-4A18-8251-F8A0EC59745C}" type="presOf" srcId="{9329CDD6-2B52-4B53-8FA8-DCF6D4AC275B}" destId="{B3F58E0F-AA3F-4032-96A9-30790C191268}" srcOrd="1" destOrd="0" presId="urn:microsoft.com/office/officeart/2005/8/layout/lProcess2"/>
    <dgm:cxn modelId="{A75A038D-CB2F-40D5-BDD2-C63CA27DC027}" type="presParOf" srcId="{D1E076C2-42DB-4706-B7AA-BD6C2A9C2E24}" destId="{050EEB87-0271-419F-94B5-CBA10D8E9B61}" srcOrd="0" destOrd="0" presId="urn:microsoft.com/office/officeart/2005/8/layout/lProcess2"/>
    <dgm:cxn modelId="{141ECF5E-74EB-4E3A-9B5D-F10EE5799366}" type="presParOf" srcId="{050EEB87-0271-419F-94B5-CBA10D8E9B61}" destId="{773563E5-8213-4DD5-9FB1-BB35E796AEB6}" srcOrd="0" destOrd="0" presId="urn:microsoft.com/office/officeart/2005/8/layout/lProcess2"/>
    <dgm:cxn modelId="{F5B0E23D-81AB-4CCC-AA45-9D54C299CF56}" type="presParOf" srcId="{050EEB87-0271-419F-94B5-CBA10D8E9B61}" destId="{1347F80B-22F9-4366-9343-B1CEB6B91462}" srcOrd="1" destOrd="0" presId="urn:microsoft.com/office/officeart/2005/8/layout/lProcess2"/>
    <dgm:cxn modelId="{97A3B3A4-B083-4036-A5C5-287052AEA4A0}" type="presParOf" srcId="{050EEB87-0271-419F-94B5-CBA10D8E9B61}" destId="{783806F2-DB5D-43C0-88C0-1BC42689A67F}" srcOrd="2" destOrd="0" presId="urn:microsoft.com/office/officeart/2005/8/layout/lProcess2"/>
    <dgm:cxn modelId="{0DBE44B9-6F03-473E-9A18-CFA962411909}" type="presParOf" srcId="{783806F2-DB5D-43C0-88C0-1BC42689A67F}" destId="{DD79CAE9-CD2C-44CD-B9E1-0463BDDB7C24}" srcOrd="0" destOrd="0" presId="urn:microsoft.com/office/officeart/2005/8/layout/lProcess2"/>
    <dgm:cxn modelId="{4E09FBA7-03DD-411F-A468-19B6AD6244F3}" type="presParOf" srcId="{DD79CAE9-CD2C-44CD-B9E1-0463BDDB7C24}" destId="{6EE81FA3-009B-457D-A01D-F4FF6DD822D7}" srcOrd="0" destOrd="0" presId="urn:microsoft.com/office/officeart/2005/8/layout/lProcess2"/>
    <dgm:cxn modelId="{7276BCB7-82F9-47EB-8DCD-8BA2A32B0FF1}" type="presParOf" srcId="{D1E076C2-42DB-4706-B7AA-BD6C2A9C2E24}" destId="{3BC50C44-7D2B-4AB8-99ED-FAC974E4286D}" srcOrd="1" destOrd="0" presId="urn:microsoft.com/office/officeart/2005/8/layout/lProcess2"/>
    <dgm:cxn modelId="{6938659F-226D-45B1-857F-A22391BEE53C}" type="presParOf" srcId="{D1E076C2-42DB-4706-B7AA-BD6C2A9C2E24}" destId="{6BB8C554-0E2B-4FD9-AE79-447D281867EB}" srcOrd="2" destOrd="0" presId="urn:microsoft.com/office/officeart/2005/8/layout/lProcess2"/>
    <dgm:cxn modelId="{652A5687-0733-4A83-A2FF-87DCC38626F6}" type="presParOf" srcId="{6BB8C554-0E2B-4FD9-AE79-447D281867EB}" destId="{84FC566A-DC65-4A05-8CA9-FE5F026D04A9}" srcOrd="0" destOrd="0" presId="urn:microsoft.com/office/officeart/2005/8/layout/lProcess2"/>
    <dgm:cxn modelId="{879EC281-5055-4E45-9E37-042D5E4E83CA}" type="presParOf" srcId="{6BB8C554-0E2B-4FD9-AE79-447D281867EB}" destId="{B3F58E0F-AA3F-4032-96A9-30790C191268}" srcOrd="1" destOrd="0" presId="urn:microsoft.com/office/officeart/2005/8/layout/lProcess2"/>
    <dgm:cxn modelId="{DEFE468F-DF12-4B68-ADA9-2960C720F901}" type="presParOf" srcId="{6BB8C554-0E2B-4FD9-AE79-447D281867EB}" destId="{47604561-BA21-4EDA-95EC-149FF910A6E3}" srcOrd="2" destOrd="0" presId="urn:microsoft.com/office/officeart/2005/8/layout/lProcess2"/>
    <dgm:cxn modelId="{D293C1FF-3E7F-405E-8783-5299BCD06A18}" type="presParOf" srcId="{47604561-BA21-4EDA-95EC-149FF910A6E3}" destId="{4A69E12E-D7BB-4DB2-BC23-E91D936F69E5}" srcOrd="0" destOrd="0" presId="urn:microsoft.com/office/officeart/2005/8/layout/lProcess2"/>
    <dgm:cxn modelId="{CBF2D459-7CEE-43A4-93C3-D5146F81E8FB}" type="presParOf" srcId="{4A69E12E-D7BB-4DB2-BC23-E91D936F69E5}" destId="{868FF342-7265-448D-9A07-F095ACDD033A}" srcOrd="0" destOrd="0" presId="urn:microsoft.com/office/officeart/2005/8/layout/lProcess2"/>
    <dgm:cxn modelId="{32693058-95C9-477F-A35F-7B5C6879DE3D}" type="presParOf" srcId="{D1E076C2-42DB-4706-B7AA-BD6C2A9C2E24}" destId="{97DC654A-3CCA-4DD5-A8DD-92EE277B6439}" srcOrd="3" destOrd="0" presId="urn:microsoft.com/office/officeart/2005/8/layout/lProcess2"/>
    <dgm:cxn modelId="{FE8C184F-9A7E-4B81-B7DB-F04BF52675ED}" type="presParOf" srcId="{D1E076C2-42DB-4706-B7AA-BD6C2A9C2E24}" destId="{0B9497E3-5626-4944-B48F-A0AF8562CA8B}" srcOrd="4" destOrd="0" presId="urn:microsoft.com/office/officeart/2005/8/layout/lProcess2"/>
    <dgm:cxn modelId="{239E01A2-2B60-4DF4-A473-D9F375B85B11}" type="presParOf" srcId="{0B9497E3-5626-4944-B48F-A0AF8562CA8B}" destId="{863F0901-1AFD-471D-A828-6BF2B170F58C}" srcOrd="0" destOrd="0" presId="urn:microsoft.com/office/officeart/2005/8/layout/lProcess2"/>
    <dgm:cxn modelId="{EE021C74-9E07-47CF-8BB7-55EEEAFC2BEB}" type="presParOf" srcId="{0B9497E3-5626-4944-B48F-A0AF8562CA8B}" destId="{C48E5DEE-1A91-4BFD-BF66-1785D0E622E5}" srcOrd="1" destOrd="0" presId="urn:microsoft.com/office/officeart/2005/8/layout/lProcess2"/>
    <dgm:cxn modelId="{A11E56C4-FFC9-435B-AB1C-3C4F6B672916}" type="presParOf" srcId="{0B9497E3-5626-4944-B48F-A0AF8562CA8B}" destId="{7BBCCD3A-F4CF-43DD-9F40-46161C6D0EBD}" srcOrd="2" destOrd="0" presId="urn:microsoft.com/office/officeart/2005/8/layout/lProcess2"/>
    <dgm:cxn modelId="{C69B9FB4-880E-480A-95C9-BB673C7D8FD8}" type="presParOf" srcId="{7BBCCD3A-F4CF-43DD-9F40-46161C6D0EBD}" destId="{2E808662-79AC-4E9F-94D6-5AF596409375}" srcOrd="0" destOrd="0" presId="urn:microsoft.com/office/officeart/2005/8/layout/lProcess2"/>
    <dgm:cxn modelId="{8E2DE847-B862-4963-B362-8357E0826BFB}" type="presParOf" srcId="{2E808662-79AC-4E9F-94D6-5AF596409375}" destId="{5B7EC586-6A76-4E5D-A28B-5B0ACF78AD4B}"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0B57564-C451-46DC-94AD-5844D976BCBF}" type="doc">
      <dgm:prSet loTypeId="urn:microsoft.com/office/officeart/2005/8/layout/lProcess2" loCatId="list" qsTypeId="urn:microsoft.com/office/officeart/2005/8/quickstyle/simple1" qsCatId="simple" csTypeId="urn:microsoft.com/office/officeart/2005/8/colors/accent1_2" csCatId="accent1"/>
      <dgm:spPr/>
      <dgm:t>
        <a:bodyPr/>
        <a:lstStyle/>
        <a:p>
          <a:endParaRPr lang="zh-TW" altLang="en-US"/>
        </a:p>
      </dgm:t>
    </dgm:pt>
    <dgm:pt modelId="{5CD6BE54-8173-49C2-9942-F9D667087323}">
      <dgm:prSet/>
      <dgm:spPr/>
      <dgm:t>
        <a:bodyPr/>
        <a:lstStyle/>
        <a:p>
          <a:pPr rtl="0"/>
          <a:r>
            <a:rPr lang="zh-TW" b="1"/>
            <a:t>位置</a:t>
          </a:r>
          <a:endParaRPr lang="zh-TW"/>
        </a:p>
      </dgm:t>
    </dgm:pt>
    <dgm:pt modelId="{D72A482E-4A1F-4F52-9C10-B942FD46FEC8}" type="parTrans" cxnId="{B5623806-2645-4322-8AFE-4C4EA397715B}">
      <dgm:prSet/>
      <dgm:spPr/>
      <dgm:t>
        <a:bodyPr/>
        <a:lstStyle/>
        <a:p>
          <a:endParaRPr lang="zh-TW" altLang="en-US"/>
        </a:p>
      </dgm:t>
    </dgm:pt>
    <dgm:pt modelId="{CBCEB770-26C5-4AB1-81C7-7B6074E9ADE2}" type="sibTrans" cxnId="{B5623806-2645-4322-8AFE-4C4EA397715B}">
      <dgm:prSet/>
      <dgm:spPr/>
      <dgm:t>
        <a:bodyPr/>
        <a:lstStyle/>
        <a:p>
          <a:endParaRPr lang="zh-TW" altLang="en-US"/>
        </a:p>
      </dgm:t>
    </dgm:pt>
    <dgm:pt modelId="{78362794-DF59-44F3-AEA8-43763C68F487}">
      <dgm:prSet/>
      <dgm:spPr/>
      <dgm:t>
        <a:bodyPr/>
        <a:lstStyle/>
        <a:p>
          <a:pPr rtl="0"/>
          <a:r>
            <a:rPr lang="zh-TW" b="1"/>
            <a:t>標示出這個檔案所在的磁碟裝置及目錄位置。</a:t>
          </a:r>
          <a:endParaRPr lang="zh-TW"/>
        </a:p>
      </dgm:t>
    </dgm:pt>
    <dgm:pt modelId="{39C6ED6A-869C-4919-B0DD-7B5E20A67FEB}" type="parTrans" cxnId="{269FB16D-4F32-4219-8AB5-DD129CD1272E}">
      <dgm:prSet/>
      <dgm:spPr/>
      <dgm:t>
        <a:bodyPr/>
        <a:lstStyle/>
        <a:p>
          <a:endParaRPr lang="zh-TW" altLang="en-US"/>
        </a:p>
      </dgm:t>
    </dgm:pt>
    <dgm:pt modelId="{C3986D51-7723-47D9-8FE9-3C85FFDE0062}" type="sibTrans" cxnId="{269FB16D-4F32-4219-8AB5-DD129CD1272E}">
      <dgm:prSet/>
      <dgm:spPr/>
      <dgm:t>
        <a:bodyPr/>
        <a:lstStyle/>
        <a:p>
          <a:endParaRPr lang="zh-TW" altLang="en-US"/>
        </a:p>
      </dgm:t>
    </dgm:pt>
    <dgm:pt modelId="{885149F1-F185-4217-9266-4B2502AED988}">
      <dgm:prSet/>
      <dgm:spPr/>
      <dgm:t>
        <a:bodyPr/>
        <a:lstStyle/>
        <a:p>
          <a:pPr rtl="0"/>
          <a:r>
            <a:rPr lang="zh-TW" b="1"/>
            <a:t>大小</a:t>
          </a:r>
          <a:endParaRPr lang="zh-TW"/>
        </a:p>
      </dgm:t>
    </dgm:pt>
    <dgm:pt modelId="{29789952-C1EF-4614-8E86-0EBB3E153E4E}" type="parTrans" cxnId="{871918C2-0E8C-48AD-B568-F65370704A70}">
      <dgm:prSet/>
      <dgm:spPr/>
      <dgm:t>
        <a:bodyPr/>
        <a:lstStyle/>
        <a:p>
          <a:endParaRPr lang="zh-TW" altLang="en-US"/>
        </a:p>
      </dgm:t>
    </dgm:pt>
    <dgm:pt modelId="{27EBF445-55C4-408A-941D-5806A143DF48}" type="sibTrans" cxnId="{871918C2-0E8C-48AD-B568-F65370704A70}">
      <dgm:prSet/>
      <dgm:spPr/>
      <dgm:t>
        <a:bodyPr/>
        <a:lstStyle/>
        <a:p>
          <a:endParaRPr lang="zh-TW" altLang="en-US"/>
        </a:p>
      </dgm:t>
    </dgm:pt>
    <dgm:pt modelId="{7ACC8A0B-6753-4E72-8110-C85B3D107EE2}">
      <dgm:prSet/>
      <dgm:spPr/>
      <dgm:t>
        <a:bodyPr/>
        <a:lstStyle/>
        <a:p>
          <a:pPr rtl="0"/>
          <a:r>
            <a:rPr lang="zh-TW" b="1"/>
            <a:t>顯示該檔案目前的大小。</a:t>
          </a:r>
          <a:endParaRPr lang="zh-TW"/>
        </a:p>
      </dgm:t>
    </dgm:pt>
    <dgm:pt modelId="{57E0AAA4-1CF5-405B-8761-228E074295A4}" type="parTrans" cxnId="{C6ACCAB4-A1FE-4E44-A60A-2722B8634B00}">
      <dgm:prSet/>
      <dgm:spPr/>
      <dgm:t>
        <a:bodyPr/>
        <a:lstStyle/>
        <a:p>
          <a:endParaRPr lang="zh-TW" altLang="en-US"/>
        </a:p>
      </dgm:t>
    </dgm:pt>
    <dgm:pt modelId="{7DA017DE-0709-4607-806B-72242169D1F1}" type="sibTrans" cxnId="{C6ACCAB4-A1FE-4E44-A60A-2722B8634B00}">
      <dgm:prSet/>
      <dgm:spPr/>
      <dgm:t>
        <a:bodyPr/>
        <a:lstStyle/>
        <a:p>
          <a:endParaRPr lang="zh-TW" altLang="en-US"/>
        </a:p>
      </dgm:t>
    </dgm:pt>
    <dgm:pt modelId="{22010A54-3FD2-4EB6-B313-7FD5FDFDA4B1}">
      <dgm:prSet/>
      <dgm:spPr/>
      <dgm:t>
        <a:bodyPr/>
        <a:lstStyle/>
        <a:p>
          <a:pPr rtl="0"/>
          <a:r>
            <a:rPr lang="zh-TW" b="1"/>
            <a:t>時間日期</a:t>
          </a:r>
          <a:endParaRPr lang="zh-TW"/>
        </a:p>
      </dgm:t>
    </dgm:pt>
    <dgm:pt modelId="{34D20175-A852-4287-A173-CC73871A8DDC}" type="parTrans" cxnId="{98D33AB7-0983-4487-AEC9-9C258BB084EB}">
      <dgm:prSet/>
      <dgm:spPr/>
      <dgm:t>
        <a:bodyPr/>
        <a:lstStyle/>
        <a:p>
          <a:endParaRPr lang="zh-TW" altLang="en-US"/>
        </a:p>
      </dgm:t>
    </dgm:pt>
    <dgm:pt modelId="{834A6D80-165D-45D2-9A72-4A454B28E71E}" type="sibTrans" cxnId="{98D33AB7-0983-4487-AEC9-9C258BB084EB}">
      <dgm:prSet/>
      <dgm:spPr/>
      <dgm:t>
        <a:bodyPr/>
        <a:lstStyle/>
        <a:p>
          <a:endParaRPr lang="zh-TW" altLang="en-US"/>
        </a:p>
      </dgm:t>
    </dgm:pt>
    <dgm:pt modelId="{C7F18983-F87A-4C83-A498-18FC32731D21}">
      <dgm:prSet/>
      <dgm:spPr/>
      <dgm:t>
        <a:bodyPr/>
        <a:lstStyle/>
        <a:p>
          <a:pPr rtl="0"/>
          <a:r>
            <a:rPr lang="zh-TW" b="1"/>
            <a:t>顯示檔案建立日期、修改日期、最後開啟日期等資訊。</a:t>
          </a:r>
          <a:endParaRPr lang="zh-TW"/>
        </a:p>
      </dgm:t>
    </dgm:pt>
    <dgm:pt modelId="{55FBD464-69F4-41F1-9933-160C85BBF294}" type="parTrans" cxnId="{86780E19-F406-43C8-ADE3-3571E479E558}">
      <dgm:prSet/>
      <dgm:spPr/>
      <dgm:t>
        <a:bodyPr/>
        <a:lstStyle/>
        <a:p>
          <a:endParaRPr lang="zh-TW" altLang="en-US"/>
        </a:p>
      </dgm:t>
    </dgm:pt>
    <dgm:pt modelId="{1E60C611-2FB4-468F-9AC0-2903A89A5C92}" type="sibTrans" cxnId="{86780E19-F406-43C8-ADE3-3571E479E558}">
      <dgm:prSet/>
      <dgm:spPr/>
      <dgm:t>
        <a:bodyPr/>
        <a:lstStyle/>
        <a:p>
          <a:endParaRPr lang="zh-TW" altLang="en-US"/>
        </a:p>
      </dgm:t>
    </dgm:pt>
    <dgm:pt modelId="{D1E076C2-42DB-4706-B7AA-BD6C2A9C2E24}" type="pres">
      <dgm:prSet presAssocID="{00B57564-C451-46DC-94AD-5844D976BCBF}" presName="theList" presStyleCnt="0">
        <dgm:presLayoutVars>
          <dgm:dir/>
          <dgm:animLvl val="lvl"/>
          <dgm:resizeHandles val="exact"/>
        </dgm:presLayoutVars>
      </dgm:prSet>
      <dgm:spPr/>
      <dgm:t>
        <a:bodyPr/>
        <a:lstStyle/>
        <a:p>
          <a:endParaRPr lang="zh-TW" altLang="en-US"/>
        </a:p>
      </dgm:t>
    </dgm:pt>
    <dgm:pt modelId="{E5CA7DA1-39C9-4BED-9502-D6681D412952}" type="pres">
      <dgm:prSet presAssocID="{5CD6BE54-8173-49C2-9942-F9D667087323}" presName="compNode" presStyleCnt="0"/>
      <dgm:spPr/>
    </dgm:pt>
    <dgm:pt modelId="{25ED2AAB-519E-421D-A802-F6BBA654FF40}" type="pres">
      <dgm:prSet presAssocID="{5CD6BE54-8173-49C2-9942-F9D667087323}" presName="aNode" presStyleLbl="bgShp" presStyleIdx="0" presStyleCnt="3"/>
      <dgm:spPr/>
      <dgm:t>
        <a:bodyPr/>
        <a:lstStyle/>
        <a:p>
          <a:endParaRPr lang="zh-TW" altLang="en-US"/>
        </a:p>
      </dgm:t>
    </dgm:pt>
    <dgm:pt modelId="{8A9F1D35-E769-4382-8CD5-DFCB106263E9}" type="pres">
      <dgm:prSet presAssocID="{5CD6BE54-8173-49C2-9942-F9D667087323}" presName="textNode" presStyleLbl="bgShp" presStyleIdx="0" presStyleCnt="3"/>
      <dgm:spPr/>
      <dgm:t>
        <a:bodyPr/>
        <a:lstStyle/>
        <a:p>
          <a:endParaRPr lang="zh-TW" altLang="en-US"/>
        </a:p>
      </dgm:t>
    </dgm:pt>
    <dgm:pt modelId="{60B3C931-1E66-4820-9FEC-7CD44FCF6A37}" type="pres">
      <dgm:prSet presAssocID="{5CD6BE54-8173-49C2-9942-F9D667087323}" presName="compChildNode" presStyleCnt="0"/>
      <dgm:spPr/>
    </dgm:pt>
    <dgm:pt modelId="{9D4D730A-4027-4505-BE47-99FE09FE33E7}" type="pres">
      <dgm:prSet presAssocID="{5CD6BE54-8173-49C2-9942-F9D667087323}" presName="theInnerList" presStyleCnt="0"/>
      <dgm:spPr/>
    </dgm:pt>
    <dgm:pt modelId="{8134A4B3-2410-45F2-9C7C-0B8BDD67FB2A}" type="pres">
      <dgm:prSet presAssocID="{78362794-DF59-44F3-AEA8-43763C68F487}" presName="childNode" presStyleLbl="node1" presStyleIdx="0" presStyleCnt="3">
        <dgm:presLayoutVars>
          <dgm:bulletEnabled val="1"/>
        </dgm:presLayoutVars>
      </dgm:prSet>
      <dgm:spPr/>
      <dgm:t>
        <a:bodyPr/>
        <a:lstStyle/>
        <a:p>
          <a:endParaRPr lang="zh-TW" altLang="en-US"/>
        </a:p>
      </dgm:t>
    </dgm:pt>
    <dgm:pt modelId="{D101D1CA-B5F2-46A2-BCB7-AAEB83510762}" type="pres">
      <dgm:prSet presAssocID="{5CD6BE54-8173-49C2-9942-F9D667087323}" presName="aSpace" presStyleCnt="0"/>
      <dgm:spPr/>
    </dgm:pt>
    <dgm:pt modelId="{A2270EBF-6C93-479F-ADAF-1CF3E1CD44DD}" type="pres">
      <dgm:prSet presAssocID="{885149F1-F185-4217-9266-4B2502AED988}" presName="compNode" presStyleCnt="0"/>
      <dgm:spPr/>
    </dgm:pt>
    <dgm:pt modelId="{7E3D3760-CF47-43FA-8705-F55427DF2D98}" type="pres">
      <dgm:prSet presAssocID="{885149F1-F185-4217-9266-4B2502AED988}" presName="aNode" presStyleLbl="bgShp" presStyleIdx="1" presStyleCnt="3"/>
      <dgm:spPr/>
      <dgm:t>
        <a:bodyPr/>
        <a:lstStyle/>
        <a:p>
          <a:endParaRPr lang="zh-TW" altLang="en-US"/>
        </a:p>
      </dgm:t>
    </dgm:pt>
    <dgm:pt modelId="{1596F3D6-B05D-482B-99A6-3006BE64CD74}" type="pres">
      <dgm:prSet presAssocID="{885149F1-F185-4217-9266-4B2502AED988}" presName="textNode" presStyleLbl="bgShp" presStyleIdx="1" presStyleCnt="3"/>
      <dgm:spPr/>
      <dgm:t>
        <a:bodyPr/>
        <a:lstStyle/>
        <a:p>
          <a:endParaRPr lang="zh-TW" altLang="en-US"/>
        </a:p>
      </dgm:t>
    </dgm:pt>
    <dgm:pt modelId="{3BAD182F-FDC8-4938-ABDF-EE7EF4E666C9}" type="pres">
      <dgm:prSet presAssocID="{885149F1-F185-4217-9266-4B2502AED988}" presName="compChildNode" presStyleCnt="0"/>
      <dgm:spPr/>
    </dgm:pt>
    <dgm:pt modelId="{3522DD24-EF7F-405A-B37B-0E2299C87BA9}" type="pres">
      <dgm:prSet presAssocID="{885149F1-F185-4217-9266-4B2502AED988}" presName="theInnerList" presStyleCnt="0"/>
      <dgm:spPr/>
    </dgm:pt>
    <dgm:pt modelId="{F8C178C9-DC2F-4490-AFAE-F7D76DB66955}" type="pres">
      <dgm:prSet presAssocID="{7ACC8A0B-6753-4E72-8110-C85B3D107EE2}" presName="childNode" presStyleLbl="node1" presStyleIdx="1" presStyleCnt="3">
        <dgm:presLayoutVars>
          <dgm:bulletEnabled val="1"/>
        </dgm:presLayoutVars>
      </dgm:prSet>
      <dgm:spPr/>
      <dgm:t>
        <a:bodyPr/>
        <a:lstStyle/>
        <a:p>
          <a:endParaRPr lang="zh-TW" altLang="en-US"/>
        </a:p>
      </dgm:t>
    </dgm:pt>
    <dgm:pt modelId="{E40DD6D3-9061-476C-8FC9-4F9264A805EF}" type="pres">
      <dgm:prSet presAssocID="{885149F1-F185-4217-9266-4B2502AED988}" presName="aSpace" presStyleCnt="0"/>
      <dgm:spPr/>
    </dgm:pt>
    <dgm:pt modelId="{F5FC7361-D5A3-4348-9FF9-47D08BC94BAC}" type="pres">
      <dgm:prSet presAssocID="{22010A54-3FD2-4EB6-B313-7FD5FDFDA4B1}" presName="compNode" presStyleCnt="0"/>
      <dgm:spPr/>
    </dgm:pt>
    <dgm:pt modelId="{330160B3-9E92-477A-98E9-01A0F808E56E}" type="pres">
      <dgm:prSet presAssocID="{22010A54-3FD2-4EB6-B313-7FD5FDFDA4B1}" presName="aNode" presStyleLbl="bgShp" presStyleIdx="2" presStyleCnt="3"/>
      <dgm:spPr/>
      <dgm:t>
        <a:bodyPr/>
        <a:lstStyle/>
        <a:p>
          <a:endParaRPr lang="zh-TW" altLang="en-US"/>
        </a:p>
      </dgm:t>
    </dgm:pt>
    <dgm:pt modelId="{9EF52E5B-0433-443B-8B39-6ED3F6434874}" type="pres">
      <dgm:prSet presAssocID="{22010A54-3FD2-4EB6-B313-7FD5FDFDA4B1}" presName="textNode" presStyleLbl="bgShp" presStyleIdx="2" presStyleCnt="3"/>
      <dgm:spPr/>
      <dgm:t>
        <a:bodyPr/>
        <a:lstStyle/>
        <a:p>
          <a:endParaRPr lang="zh-TW" altLang="en-US"/>
        </a:p>
      </dgm:t>
    </dgm:pt>
    <dgm:pt modelId="{9E18DEF0-BA2E-4CAC-B43F-6ED1D14534A8}" type="pres">
      <dgm:prSet presAssocID="{22010A54-3FD2-4EB6-B313-7FD5FDFDA4B1}" presName="compChildNode" presStyleCnt="0"/>
      <dgm:spPr/>
    </dgm:pt>
    <dgm:pt modelId="{75598C9C-C065-4363-8D27-5FD8A5769B23}" type="pres">
      <dgm:prSet presAssocID="{22010A54-3FD2-4EB6-B313-7FD5FDFDA4B1}" presName="theInnerList" presStyleCnt="0"/>
      <dgm:spPr/>
    </dgm:pt>
    <dgm:pt modelId="{AEACBA2F-8329-4F26-8B3D-15E2344EE821}" type="pres">
      <dgm:prSet presAssocID="{C7F18983-F87A-4C83-A498-18FC32731D21}" presName="childNode" presStyleLbl="node1" presStyleIdx="2" presStyleCnt="3">
        <dgm:presLayoutVars>
          <dgm:bulletEnabled val="1"/>
        </dgm:presLayoutVars>
      </dgm:prSet>
      <dgm:spPr/>
      <dgm:t>
        <a:bodyPr/>
        <a:lstStyle/>
        <a:p>
          <a:endParaRPr lang="zh-TW" altLang="en-US"/>
        </a:p>
      </dgm:t>
    </dgm:pt>
  </dgm:ptLst>
  <dgm:cxnLst>
    <dgm:cxn modelId="{DAE00D16-9124-46AD-9089-B57F16868192}" type="presOf" srcId="{78362794-DF59-44F3-AEA8-43763C68F487}" destId="{8134A4B3-2410-45F2-9C7C-0B8BDD67FB2A}" srcOrd="0" destOrd="0" presId="urn:microsoft.com/office/officeart/2005/8/layout/lProcess2"/>
    <dgm:cxn modelId="{3ECA0A60-04F1-45C3-B43C-07342C7BDC81}" type="presOf" srcId="{885149F1-F185-4217-9266-4B2502AED988}" destId="{1596F3D6-B05D-482B-99A6-3006BE64CD74}" srcOrd="1" destOrd="0" presId="urn:microsoft.com/office/officeart/2005/8/layout/lProcess2"/>
    <dgm:cxn modelId="{8D09D31E-37F8-4E08-8CE3-6CAAE3AA43E8}" type="presOf" srcId="{5CD6BE54-8173-49C2-9942-F9D667087323}" destId="{8A9F1D35-E769-4382-8CD5-DFCB106263E9}" srcOrd="1" destOrd="0" presId="urn:microsoft.com/office/officeart/2005/8/layout/lProcess2"/>
    <dgm:cxn modelId="{279398FE-E5B5-4B63-A34D-228324589F1B}" type="presOf" srcId="{7ACC8A0B-6753-4E72-8110-C85B3D107EE2}" destId="{F8C178C9-DC2F-4490-AFAE-F7D76DB66955}" srcOrd="0" destOrd="0" presId="urn:microsoft.com/office/officeart/2005/8/layout/lProcess2"/>
    <dgm:cxn modelId="{11A89FE3-5561-4886-93DA-A9DF431389C8}" type="presOf" srcId="{885149F1-F185-4217-9266-4B2502AED988}" destId="{7E3D3760-CF47-43FA-8705-F55427DF2D98}" srcOrd="0" destOrd="0" presId="urn:microsoft.com/office/officeart/2005/8/layout/lProcess2"/>
    <dgm:cxn modelId="{D8F7FA0B-5E00-4681-AECA-5660C3FB8B58}" type="presOf" srcId="{22010A54-3FD2-4EB6-B313-7FD5FDFDA4B1}" destId="{330160B3-9E92-477A-98E9-01A0F808E56E}" srcOrd="0" destOrd="0" presId="urn:microsoft.com/office/officeart/2005/8/layout/lProcess2"/>
    <dgm:cxn modelId="{269FB16D-4F32-4219-8AB5-DD129CD1272E}" srcId="{5CD6BE54-8173-49C2-9942-F9D667087323}" destId="{78362794-DF59-44F3-AEA8-43763C68F487}" srcOrd="0" destOrd="0" parTransId="{39C6ED6A-869C-4919-B0DD-7B5E20A67FEB}" sibTransId="{C3986D51-7723-47D9-8FE9-3C85FFDE0062}"/>
    <dgm:cxn modelId="{98D33AB7-0983-4487-AEC9-9C258BB084EB}" srcId="{00B57564-C451-46DC-94AD-5844D976BCBF}" destId="{22010A54-3FD2-4EB6-B313-7FD5FDFDA4B1}" srcOrd="2" destOrd="0" parTransId="{34D20175-A852-4287-A173-CC73871A8DDC}" sibTransId="{834A6D80-165D-45D2-9A72-4A454B28E71E}"/>
    <dgm:cxn modelId="{86780E19-F406-43C8-ADE3-3571E479E558}" srcId="{22010A54-3FD2-4EB6-B313-7FD5FDFDA4B1}" destId="{C7F18983-F87A-4C83-A498-18FC32731D21}" srcOrd="0" destOrd="0" parTransId="{55FBD464-69F4-41F1-9933-160C85BBF294}" sibTransId="{1E60C611-2FB4-468F-9AC0-2903A89A5C92}"/>
    <dgm:cxn modelId="{19630352-5E07-4268-91BB-0BCE0FCDA597}" type="presOf" srcId="{C7F18983-F87A-4C83-A498-18FC32731D21}" destId="{AEACBA2F-8329-4F26-8B3D-15E2344EE821}" srcOrd="0" destOrd="0" presId="urn:microsoft.com/office/officeart/2005/8/layout/lProcess2"/>
    <dgm:cxn modelId="{C6ACCAB4-A1FE-4E44-A60A-2722B8634B00}" srcId="{885149F1-F185-4217-9266-4B2502AED988}" destId="{7ACC8A0B-6753-4E72-8110-C85B3D107EE2}" srcOrd="0" destOrd="0" parTransId="{57E0AAA4-1CF5-405B-8761-228E074295A4}" sibTransId="{7DA017DE-0709-4607-806B-72242169D1F1}"/>
    <dgm:cxn modelId="{15EF580C-B90C-44B7-A2E3-58987C166CA0}" type="presOf" srcId="{22010A54-3FD2-4EB6-B313-7FD5FDFDA4B1}" destId="{9EF52E5B-0433-443B-8B39-6ED3F6434874}" srcOrd="1" destOrd="0" presId="urn:microsoft.com/office/officeart/2005/8/layout/lProcess2"/>
    <dgm:cxn modelId="{B5623806-2645-4322-8AFE-4C4EA397715B}" srcId="{00B57564-C451-46DC-94AD-5844D976BCBF}" destId="{5CD6BE54-8173-49C2-9942-F9D667087323}" srcOrd="0" destOrd="0" parTransId="{D72A482E-4A1F-4F52-9C10-B942FD46FEC8}" sibTransId="{CBCEB770-26C5-4AB1-81C7-7B6074E9ADE2}"/>
    <dgm:cxn modelId="{FC5AFF93-B4E4-4668-996C-91EEF9E99A9E}" type="presOf" srcId="{5CD6BE54-8173-49C2-9942-F9D667087323}" destId="{25ED2AAB-519E-421D-A802-F6BBA654FF40}" srcOrd="0" destOrd="0" presId="urn:microsoft.com/office/officeart/2005/8/layout/lProcess2"/>
    <dgm:cxn modelId="{871918C2-0E8C-48AD-B568-F65370704A70}" srcId="{00B57564-C451-46DC-94AD-5844D976BCBF}" destId="{885149F1-F185-4217-9266-4B2502AED988}" srcOrd="1" destOrd="0" parTransId="{29789952-C1EF-4614-8E86-0EBB3E153E4E}" sibTransId="{27EBF445-55C4-408A-941D-5806A143DF48}"/>
    <dgm:cxn modelId="{605CA529-A58B-4E93-9103-5567B3D4DB52}" type="presOf" srcId="{00B57564-C451-46DC-94AD-5844D976BCBF}" destId="{D1E076C2-42DB-4706-B7AA-BD6C2A9C2E24}" srcOrd="0" destOrd="0" presId="urn:microsoft.com/office/officeart/2005/8/layout/lProcess2"/>
    <dgm:cxn modelId="{100146D5-3B91-4987-B494-DC5C21E451E7}" type="presParOf" srcId="{D1E076C2-42DB-4706-B7AA-BD6C2A9C2E24}" destId="{E5CA7DA1-39C9-4BED-9502-D6681D412952}" srcOrd="0" destOrd="0" presId="urn:microsoft.com/office/officeart/2005/8/layout/lProcess2"/>
    <dgm:cxn modelId="{FC30A4EF-814F-4871-ADE1-A32AEF558B40}" type="presParOf" srcId="{E5CA7DA1-39C9-4BED-9502-D6681D412952}" destId="{25ED2AAB-519E-421D-A802-F6BBA654FF40}" srcOrd="0" destOrd="0" presId="urn:microsoft.com/office/officeart/2005/8/layout/lProcess2"/>
    <dgm:cxn modelId="{E87D51C0-60C8-4573-8D7B-FB998E9E21F8}" type="presParOf" srcId="{E5CA7DA1-39C9-4BED-9502-D6681D412952}" destId="{8A9F1D35-E769-4382-8CD5-DFCB106263E9}" srcOrd="1" destOrd="0" presId="urn:microsoft.com/office/officeart/2005/8/layout/lProcess2"/>
    <dgm:cxn modelId="{67F1AE30-B4BF-4BC4-B794-4B38AE829F04}" type="presParOf" srcId="{E5CA7DA1-39C9-4BED-9502-D6681D412952}" destId="{60B3C931-1E66-4820-9FEC-7CD44FCF6A37}" srcOrd="2" destOrd="0" presId="urn:microsoft.com/office/officeart/2005/8/layout/lProcess2"/>
    <dgm:cxn modelId="{A6DA3BF7-7D71-4A91-9BE1-368E5AE2FDA9}" type="presParOf" srcId="{60B3C931-1E66-4820-9FEC-7CD44FCF6A37}" destId="{9D4D730A-4027-4505-BE47-99FE09FE33E7}" srcOrd="0" destOrd="0" presId="urn:microsoft.com/office/officeart/2005/8/layout/lProcess2"/>
    <dgm:cxn modelId="{C407C434-1298-4B2E-BD59-965956991795}" type="presParOf" srcId="{9D4D730A-4027-4505-BE47-99FE09FE33E7}" destId="{8134A4B3-2410-45F2-9C7C-0B8BDD67FB2A}" srcOrd="0" destOrd="0" presId="urn:microsoft.com/office/officeart/2005/8/layout/lProcess2"/>
    <dgm:cxn modelId="{E4D346D5-EC46-4877-B293-7E55CA50ECD6}" type="presParOf" srcId="{D1E076C2-42DB-4706-B7AA-BD6C2A9C2E24}" destId="{D101D1CA-B5F2-46A2-BCB7-AAEB83510762}" srcOrd="1" destOrd="0" presId="urn:microsoft.com/office/officeart/2005/8/layout/lProcess2"/>
    <dgm:cxn modelId="{5FB1CCF7-54CB-479E-B7B9-3E6B1624C2AC}" type="presParOf" srcId="{D1E076C2-42DB-4706-B7AA-BD6C2A9C2E24}" destId="{A2270EBF-6C93-479F-ADAF-1CF3E1CD44DD}" srcOrd="2" destOrd="0" presId="urn:microsoft.com/office/officeart/2005/8/layout/lProcess2"/>
    <dgm:cxn modelId="{D6DE0837-94F8-4F2A-A360-15127BFFABF9}" type="presParOf" srcId="{A2270EBF-6C93-479F-ADAF-1CF3E1CD44DD}" destId="{7E3D3760-CF47-43FA-8705-F55427DF2D98}" srcOrd="0" destOrd="0" presId="urn:microsoft.com/office/officeart/2005/8/layout/lProcess2"/>
    <dgm:cxn modelId="{0AC33042-0DE5-4D4C-85A3-350D2D0493D0}" type="presParOf" srcId="{A2270EBF-6C93-479F-ADAF-1CF3E1CD44DD}" destId="{1596F3D6-B05D-482B-99A6-3006BE64CD74}" srcOrd="1" destOrd="0" presId="urn:microsoft.com/office/officeart/2005/8/layout/lProcess2"/>
    <dgm:cxn modelId="{CDF3BE5D-856A-4F46-B033-41707CC93FA7}" type="presParOf" srcId="{A2270EBF-6C93-479F-ADAF-1CF3E1CD44DD}" destId="{3BAD182F-FDC8-4938-ABDF-EE7EF4E666C9}" srcOrd="2" destOrd="0" presId="urn:microsoft.com/office/officeart/2005/8/layout/lProcess2"/>
    <dgm:cxn modelId="{B27178DB-E3F3-4CFB-8A77-7A56C654B6DC}" type="presParOf" srcId="{3BAD182F-FDC8-4938-ABDF-EE7EF4E666C9}" destId="{3522DD24-EF7F-405A-B37B-0E2299C87BA9}" srcOrd="0" destOrd="0" presId="urn:microsoft.com/office/officeart/2005/8/layout/lProcess2"/>
    <dgm:cxn modelId="{BF39316C-B985-4104-8426-7F8733844A07}" type="presParOf" srcId="{3522DD24-EF7F-405A-B37B-0E2299C87BA9}" destId="{F8C178C9-DC2F-4490-AFAE-F7D76DB66955}" srcOrd="0" destOrd="0" presId="urn:microsoft.com/office/officeart/2005/8/layout/lProcess2"/>
    <dgm:cxn modelId="{4F204526-7D5F-499D-B4FE-4B60AEEF4CCC}" type="presParOf" srcId="{D1E076C2-42DB-4706-B7AA-BD6C2A9C2E24}" destId="{E40DD6D3-9061-476C-8FC9-4F9264A805EF}" srcOrd="3" destOrd="0" presId="urn:microsoft.com/office/officeart/2005/8/layout/lProcess2"/>
    <dgm:cxn modelId="{B52F7143-13D1-4E2B-84D6-3C9F004CA55E}" type="presParOf" srcId="{D1E076C2-42DB-4706-B7AA-BD6C2A9C2E24}" destId="{F5FC7361-D5A3-4348-9FF9-47D08BC94BAC}" srcOrd="4" destOrd="0" presId="urn:microsoft.com/office/officeart/2005/8/layout/lProcess2"/>
    <dgm:cxn modelId="{863510D5-E129-46A9-A812-F82CE429AA7A}" type="presParOf" srcId="{F5FC7361-D5A3-4348-9FF9-47D08BC94BAC}" destId="{330160B3-9E92-477A-98E9-01A0F808E56E}" srcOrd="0" destOrd="0" presId="urn:microsoft.com/office/officeart/2005/8/layout/lProcess2"/>
    <dgm:cxn modelId="{17F5F08F-447E-4C5B-8701-17160C0C1FA2}" type="presParOf" srcId="{F5FC7361-D5A3-4348-9FF9-47D08BC94BAC}" destId="{9EF52E5B-0433-443B-8B39-6ED3F6434874}" srcOrd="1" destOrd="0" presId="urn:microsoft.com/office/officeart/2005/8/layout/lProcess2"/>
    <dgm:cxn modelId="{34A9B57A-0DAE-4CEE-8A2E-117557FF9EE6}" type="presParOf" srcId="{F5FC7361-D5A3-4348-9FF9-47D08BC94BAC}" destId="{9E18DEF0-BA2E-4CAC-B43F-6ED1D14534A8}" srcOrd="2" destOrd="0" presId="urn:microsoft.com/office/officeart/2005/8/layout/lProcess2"/>
    <dgm:cxn modelId="{5865A4DB-1905-44A9-A255-7DC1071D24A8}" type="presParOf" srcId="{9E18DEF0-BA2E-4CAC-B43F-6ED1D14534A8}" destId="{75598C9C-C065-4363-8D27-5FD8A5769B23}" srcOrd="0" destOrd="0" presId="urn:microsoft.com/office/officeart/2005/8/layout/lProcess2"/>
    <dgm:cxn modelId="{4D0ADD0E-1982-4781-9167-EE7B3C89023D}" type="presParOf" srcId="{75598C9C-C065-4363-8D27-5FD8A5769B23}" destId="{AEACBA2F-8329-4F26-8B3D-15E2344EE821}"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B5ABA4E-5137-477D-BB39-7B29A3D84168}" type="doc">
      <dgm:prSet loTypeId="urn:microsoft.com/office/officeart/2008/layout/AlternatingHexagons" loCatId="list" qsTypeId="urn:microsoft.com/office/officeart/2005/8/quickstyle/simple1" qsCatId="simple" csTypeId="urn:microsoft.com/office/officeart/2005/8/colors/colorful1" csCatId="colorful"/>
      <dgm:spPr/>
      <dgm:t>
        <a:bodyPr/>
        <a:lstStyle/>
        <a:p>
          <a:endParaRPr lang="zh-TW" altLang="en-US"/>
        </a:p>
      </dgm:t>
    </dgm:pt>
    <dgm:pt modelId="{17711165-EA2A-44E1-BDFD-97ECDA8C6FA6}">
      <dgm:prSet/>
      <dgm:spPr/>
      <dgm:t>
        <a:bodyPr/>
        <a:lstStyle/>
        <a:p>
          <a:pPr rtl="0"/>
          <a:r>
            <a:rPr lang="zh-TW" b="1"/>
            <a:t>絕對路徑</a:t>
          </a:r>
          <a:endParaRPr lang="zh-TW"/>
        </a:p>
      </dgm:t>
    </dgm:pt>
    <dgm:pt modelId="{F86B3B1F-0C36-4E71-B849-007875B5E722}" type="parTrans" cxnId="{C41ED27D-A7ED-4258-90B7-514140803AFF}">
      <dgm:prSet/>
      <dgm:spPr/>
      <dgm:t>
        <a:bodyPr/>
        <a:lstStyle/>
        <a:p>
          <a:endParaRPr lang="zh-TW" altLang="en-US"/>
        </a:p>
      </dgm:t>
    </dgm:pt>
    <dgm:pt modelId="{6B0542E0-D06D-4A82-B602-EDE3504490C3}" type="sibTrans" cxnId="{C41ED27D-A7ED-4258-90B7-514140803AFF}">
      <dgm:prSet/>
      <dgm:spPr/>
      <dgm:t>
        <a:bodyPr/>
        <a:lstStyle/>
        <a:p>
          <a:endParaRPr lang="zh-TW" altLang="en-US"/>
        </a:p>
      </dgm:t>
    </dgm:pt>
    <dgm:pt modelId="{44E7D7E1-B17B-4F55-9DBC-9C114775DEFF}">
      <dgm:prSet/>
      <dgm:spPr/>
      <dgm:t>
        <a:bodyPr/>
        <a:lstStyle/>
        <a:p>
          <a:pPr rtl="0"/>
          <a:r>
            <a:rPr lang="zh-TW" b="1" dirty="0"/>
            <a:t>是指由根部開始，一路指定目錄夾直到該檔案所在的目錄。</a:t>
          </a:r>
          <a:endParaRPr lang="zh-TW" dirty="0"/>
        </a:p>
      </dgm:t>
    </dgm:pt>
    <dgm:pt modelId="{12FE4A6D-5BE4-4393-85DD-027E66E7B742}" type="parTrans" cxnId="{4870B7CB-F78F-47E6-8410-7CA875B09BC8}">
      <dgm:prSet/>
      <dgm:spPr/>
      <dgm:t>
        <a:bodyPr/>
        <a:lstStyle/>
        <a:p>
          <a:endParaRPr lang="zh-TW" altLang="en-US"/>
        </a:p>
      </dgm:t>
    </dgm:pt>
    <dgm:pt modelId="{246D11FB-0B0F-4087-A74D-F35096F9E55C}" type="sibTrans" cxnId="{4870B7CB-F78F-47E6-8410-7CA875B09BC8}">
      <dgm:prSet/>
      <dgm:spPr/>
      <dgm:t>
        <a:bodyPr/>
        <a:lstStyle/>
        <a:p>
          <a:endParaRPr lang="zh-TW" altLang="en-US"/>
        </a:p>
      </dgm:t>
    </dgm:pt>
    <dgm:pt modelId="{12513431-1E40-4811-9519-095905D229B0}">
      <dgm:prSet/>
      <dgm:spPr/>
      <dgm:t>
        <a:bodyPr/>
        <a:lstStyle/>
        <a:p>
          <a:pPr rtl="0"/>
          <a:r>
            <a:rPr lang="zh-TW" b="1"/>
            <a:t>相對路徑</a:t>
          </a:r>
          <a:endParaRPr lang="zh-TW"/>
        </a:p>
      </dgm:t>
    </dgm:pt>
    <dgm:pt modelId="{7B54F656-ACD4-4E15-A591-CF1A7B79BB28}" type="parTrans" cxnId="{047875AF-144A-4038-8764-FF5A4BAB8E6D}">
      <dgm:prSet/>
      <dgm:spPr/>
      <dgm:t>
        <a:bodyPr/>
        <a:lstStyle/>
        <a:p>
          <a:endParaRPr lang="zh-TW" altLang="en-US"/>
        </a:p>
      </dgm:t>
    </dgm:pt>
    <dgm:pt modelId="{53DA0311-F157-4D36-9593-5480CBD72682}" type="sibTrans" cxnId="{047875AF-144A-4038-8764-FF5A4BAB8E6D}">
      <dgm:prSet/>
      <dgm:spPr/>
      <dgm:t>
        <a:bodyPr/>
        <a:lstStyle/>
        <a:p>
          <a:endParaRPr lang="zh-TW" altLang="en-US"/>
        </a:p>
      </dgm:t>
    </dgm:pt>
    <dgm:pt modelId="{C12721B4-5CD4-4714-99A4-6811751D1BBF}">
      <dgm:prSet/>
      <dgm:spPr/>
      <dgm:t>
        <a:bodyPr/>
        <a:lstStyle/>
        <a:p>
          <a:pPr rtl="0"/>
          <a:r>
            <a:rPr lang="zh-TW" b="1"/>
            <a:t>是由當前目錄去定義要開啟的檔案所在的位置。</a:t>
          </a:r>
          <a:endParaRPr lang="zh-TW"/>
        </a:p>
      </dgm:t>
    </dgm:pt>
    <dgm:pt modelId="{D9E5CA98-4E80-4F11-AA58-C30FC3036C31}" type="parTrans" cxnId="{80735FE3-63A1-483B-8542-FDAC9598E6AF}">
      <dgm:prSet/>
      <dgm:spPr/>
      <dgm:t>
        <a:bodyPr/>
        <a:lstStyle/>
        <a:p>
          <a:endParaRPr lang="zh-TW" altLang="en-US"/>
        </a:p>
      </dgm:t>
    </dgm:pt>
    <dgm:pt modelId="{33D10837-D8A5-4580-A9BB-1F7521CDC750}" type="sibTrans" cxnId="{80735FE3-63A1-483B-8542-FDAC9598E6AF}">
      <dgm:prSet/>
      <dgm:spPr/>
      <dgm:t>
        <a:bodyPr/>
        <a:lstStyle/>
        <a:p>
          <a:endParaRPr lang="zh-TW" altLang="en-US"/>
        </a:p>
      </dgm:t>
    </dgm:pt>
    <dgm:pt modelId="{17B5F827-BCEE-41A2-AE84-9180EE80F4BE}" type="pres">
      <dgm:prSet presAssocID="{7B5ABA4E-5137-477D-BB39-7B29A3D84168}" presName="Name0" presStyleCnt="0">
        <dgm:presLayoutVars>
          <dgm:chMax/>
          <dgm:chPref/>
          <dgm:dir/>
          <dgm:animLvl val="lvl"/>
        </dgm:presLayoutVars>
      </dgm:prSet>
      <dgm:spPr/>
      <dgm:t>
        <a:bodyPr/>
        <a:lstStyle/>
        <a:p>
          <a:endParaRPr lang="zh-TW" altLang="en-US"/>
        </a:p>
      </dgm:t>
    </dgm:pt>
    <dgm:pt modelId="{029E6967-F1D3-4F19-869A-BA5D961362E1}" type="pres">
      <dgm:prSet presAssocID="{17711165-EA2A-44E1-BDFD-97ECDA8C6FA6}" presName="composite" presStyleCnt="0"/>
      <dgm:spPr/>
    </dgm:pt>
    <dgm:pt modelId="{67308713-E8D7-483A-9809-63A6FBAF67AB}" type="pres">
      <dgm:prSet presAssocID="{17711165-EA2A-44E1-BDFD-97ECDA8C6FA6}" presName="Parent1" presStyleLbl="node1" presStyleIdx="0" presStyleCnt="4">
        <dgm:presLayoutVars>
          <dgm:chMax val="1"/>
          <dgm:chPref val="1"/>
          <dgm:bulletEnabled val="1"/>
        </dgm:presLayoutVars>
      </dgm:prSet>
      <dgm:spPr/>
      <dgm:t>
        <a:bodyPr/>
        <a:lstStyle/>
        <a:p>
          <a:endParaRPr lang="zh-TW" altLang="en-US"/>
        </a:p>
      </dgm:t>
    </dgm:pt>
    <dgm:pt modelId="{22CD6C55-EF02-4F13-A338-979A6922EF6F}" type="pres">
      <dgm:prSet presAssocID="{17711165-EA2A-44E1-BDFD-97ECDA8C6FA6}" presName="Childtext1" presStyleLbl="revTx" presStyleIdx="0" presStyleCnt="2">
        <dgm:presLayoutVars>
          <dgm:chMax val="0"/>
          <dgm:chPref val="0"/>
          <dgm:bulletEnabled val="1"/>
        </dgm:presLayoutVars>
      </dgm:prSet>
      <dgm:spPr/>
      <dgm:t>
        <a:bodyPr/>
        <a:lstStyle/>
        <a:p>
          <a:endParaRPr lang="zh-TW" altLang="en-US"/>
        </a:p>
      </dgm:t>
    </dgm:pt>
    <dgm:pt modelId="{2493ABB5-697E-4686-9BED-258C1BF51B7F}" type="pres">
      <dgm:prSet presAssocID="{17711165-EA2A-44E1-BDFD-97ECDA8C6FA6}" presName="BalanceSpacing" presStyleCnt="0"/>
      <dgm:spPr/>
    </dgm:pt>
    <dgm:pt modelId="{1E8DB805-E2E9-4A69-8FA7-A8DCF0B48339}" type="pres">
      <dgm:prSet presAssocID="{17711165-EA2A-44E1-BDFD-97ECDA8C6FA6}" presName="BalanceSpacing1" presStyleCnt="0"/>
      <dgm:spPr/>
    </dgm:pt>
    <dgm:pt modelId="{5BF0FDC3-7D94-49F5-B8F7-B2492EE40019}" type="pres">
      <dgm:prSet presAssocID="{6B0542E0-D06D-4A82-B602-EDE3504490C3}" presName="Accent1Text" presStyleLbl="node1" presStyleIdx="1" presStyleCnt="4"/>
      <dgm:spPr/>
      <dgm:t>
        <a:bodyPr/>
        <a:lstStyle/>
        <a:p>
          <a:endParaRPr lang="zh-TW" altLang="en-US"/>
        </a:p>
      </dgm:t>
    </dgm:pt>
    <dgm:pt modelId="{9AC323BB-C810-4F71-B08B-935F9FD52793}" type="pres">
      <dgm:prSet presAssocID="{6B0542E0-D06D-4A82-B602-EDE3504490C3}" presName="spaceBetweenRectangles" presStyleCnt="0"/>
      <dgm:spPr/>
    </dgm:pt>
    <dgm:pt modelId="{A2224950-92F5-47D6-AB82-B4B5C57EF5AE}" type="pres">
      <dgm:prSet presAssocID="{12513431-1E40-4811-9519-095905D229B0}" presName="composite" presStyleCnt="0"/>
      <dgm:spPr/>
    </dgm:pt>
    <dgm:pt modelId="{09F41B64-F4D3-40E7-9032-3916B2EBDD7E}" type="pres">
      <dgm:prSet presAssocID="{12513431-1E40-4811-9519-095905D229B0}" presName="Parent1" presStyleLbl="node1" presStyleIdx="2" presStyleCnt="4">
        <dgm:presLayoutVars>
          <dgm:chMax val="1"/>
          <dgm:chPref val="1"/>
          <dgm:bulletEnabled val="1"/>
        </dgm:presLayoutVars>
      </dgm:prSet>
      <dgm:spPr/>
      <dgm:t>
        <a:bodyPr/>
        <a:lstStyle/>
        <a:p>
          <a:endParaRPr lang="zh-TW" altLang="en-US"/>
        </a:p>
      </dgm:t>
    </dgm:pt>
    <dgm:pt modelId="{E4149369-DE59-42BA-9663-7A65E4EE24B5}" type="pres">
      <dgm:prSet presAssocID="{12513431-1E40-4811-9519-095905D229B0}" presName="Childtext1" presStyleLbl="revTx" presStyleIdx="1" presStyleCnt="2">
        <dgm:presLayoutVars>
          <dgm:chMax val="0"/>
          <dgm:chPref val="0"/>
          <dgm:bulletEnabled val="1"/>
        </dgm:presLayoutVars>
      </dgm:prSet>
      <dgm:spPr/>
      <dgm:t>
        <a:bodyPr/>
        <a:lstStyle/>
        <a:p>
          <a:endParaRPr lang="zh-TW" altLang="en-US"/>
        </a:p>
      </dgm:t>
    </dgm:pt>
    <dgm:pt modelId="{E686437A-5B86-41D4-8767-030DC5604215}" type="pres">
      <dgm:prSet presAssocID="{12513431-1E40-4811-9519-095905D229B0}" presName="BalanceSpacing" presStyleCnt="0"/>
      <dgm:spPr/>
    </dgm:pt>
    <dgm:pt modelId="{DA140686-A004-4472-89CE-04B240902687}" type="pres">
      <dgm:prSet presAssocID="{12513431-1E40-4811-9519-095905D229B0}" presName="BalanceSpacing1" presStyleCnt="0"/>
      <dgm:spPr/>
    </dgm:pt>
    <dgm:pt modelId="{D7A51F09-7428-4717-84CB-1AA29157665E}" type="pres">
      <dgm:prSet presAssocID="{53DA0311-F157-4D36-9593-5480CBD72682}" presName="Accent1Text" presStyleLbl="node1" presStyleIdx="3" presStyleCnt="4"/>
      <dgm:spPr/>
      <dgm:t>
        <a:bodyPr/>
        <a:lstStyle/>
        <a:p>
          <a:endParaRPr lang="zh-TW" altLang="en-US"/>
        </a:p>
      </dgm:t>
    </dgm:pt>
  </dgm:ptLst>
  <dgm:cxnLst>
    <dgm:cxn modelId="{047875AF-144A-4038-8764-FF5A4BAB8E6D}" srcId="{7B5ABA4E-5137-477D-BB39-7B29A3D84168}" destId="{12513431-1E40-4811-9519-095905D229B0}" srcOrd="1" destOrd="0" parTransId="{7B54F656-ACD4-4E15-A591-CF1A7B79BB28}" sibTransId="{53DA0311-F157-4D36-9593-5480CBD72682}"/>
    <dgm:cxn modelId="{7A562412-1766-47B2-9CCA-94C9812409A4}" type="presOf" srcId="{6B0542E0-D06D-4A82-B602-EDE3504490C3}" destId="{5BF0FDC3-7D94-49F5-B8F7-B2492EE40019}" srcOrd="0" destOrd="0" presId="urn:microsoft.com/office/officeart/2008/layout/AlternatingHexagons"/>
    <dgm:cxn modelId="{E9F223C6-8C74-401D-AC65-8B1FA30C376C}" type="presOf" srcId="{12513431-1E40-4811-9519-095905D229B0}" destId="{09F41B64-F4D3-40E7-9032-3916B2EBDD7E}" srcOrd="0" destOrd="0" presId="urn:microsoft.com/office/officeart/2008/layout/AlternatingHexagons"/>
    <dgm:cxn modelId="{4870B7CB-F78F-47E6-8410-7CA875B09BC8}" srcId="{17711165-EA2A-44E1-BDFD-97ECDA8C6FA6}" destId="{44E7D7E1-B17B-4F55-9DBC-9C114775DEFF}" srcOrd="0" destOrd="0" parTransId="{12FE4A6D-5BE4-4393-85DD-027E66E7B742}" sibTransId="{246D11FB-0B0F-4087-A74D-F35096F9E55C}"/>
    <dgm:cxn modelId="{62842709-B940-43CA-9DFB-0D761C9E47AB}" type="presOf" srcId="{17711165-EA2A-44E1-BDFD-97ECDA8C6FA6}" destId="{67308713-E8D7-483A-9809-63A6FBAF67AB}" srcOrd="0" destOrd="0" presId="urn:microsoft.com/office/officeart/2008/layout/AlternatingHexagons"/>
    <dgm:cxn modelId="{C41ED27D-A7ED-4258-90B7-514140803AFF}" srcId="{7B5ABA4E-5137-477D-BB39-7B29A3D84168}" destId="{17711165-EA2A-44E1-BDFD-97ECDA8C6FA6}" srcOrd="0" destOrd="0" parTransId="{F86B3B1F-0C36-4E71-B849-007875B5E722}" sibTransId="{6B0542E0-D06D-4A82-B602-EDE3504490C3}"/>
    <dgm:cxn modelId="{6F6A3658-9703-4AC1-B8E2-CBCD19631783}" type="presOf" srcId="{C12721B4-5CD4-4714-99A4-6811751D1BBF}" destId="{E4149369-DE59-42BA-9663-7A65E4EE24B5}" srcOrd="0" destOrd="0" presId="urn:microsoft.com/office/officeart/2008/layout/AlternatingHexagons"/>
    <dgm:cxn modelId="{80735FE3-63A1-483B-8542-FDAC9598E6AF}" srcId="{12513431-1E40-4811-9519-095905D229B0}" destId="{C12721B4-5CD4-4714-99A4-6811751D1BBF}" srcOrd="0" destOrd="0" parTransId="{D9E5CA98-4E80-4F11-AA58-C30FC3036C31}" sibTransId="{33D10837-D8A5-4580-A9BB-1F7521CDC750}"/>
    <dgm:cxn modelId="{A8102C19-AF63-44CB-8C82-9A56666F3C6C}" type="presOf" srcId="{7B5ABA4E-5137-477D-BB39-7B29A3D84168}" destId="{17B5F827-BCEE-41A2-AE84-9180EE80F4BE}" srcOrd="0" destOrd="0" presId="urn:microsoft.com/office/officeart/2008/layout/AlternatingHexagons"/>
    <dgm:cxn modelId="{B90CAD89-2AC8-4476-B31A-2C48AC3DB1BD}" type="presOf" srcId="{53DA0311-F157-4D36-9593-5480CBD72682}" destId="{D7A51F09-7428-4717-84CB-1AA29157665E}" srcOrd="0" destOrd="0" presId="urn:microsoft.com/office/officeart/2008/layout/AlternatingHexagons"/>
    <dgm:cxn modelId="{03A35084-33B0-481F-A71F-D7E4DFEC905A}" type="presOf" srcId="{44E7D7E1-B17B-4F55-9DBC-9C114775DEFF}" destId="{22CD6C55-EF02-4F13-A338-979A6922EF6F}" srcOrd="0" destOrd="0" presId="urn:microsoft.com/office/officeart/2008/layout/AlternatingHexagons"/>
    <dgm:cxn modelId="{4BFC57D8-1006-491D-B911-92DE18F65042}" type="presParOf" srcId="{17B5F827-BCEE-41A2-AE84-9180EE80F4BE}" destId="{029E6967-F1D3-4F19-869A-BA5D961362E1}" srcOrd="0" destOrd="0" presId="urn:microsoft.com/office/officeart/2008/layout/AlternatingHexagons"/>
    <dgm:cxn modelId="{CB25F206-4170-4D96-BF5D-C4C6FE291594}" type="presParOf" srcId="{029E6967-F1D3-4F19-869A-BA5D961362E1}" destId="{67308713-E8D7-483A-9809-63A6FBAF67AB}" srcOrd="0" destOrd="0" presId="urn:microsoft.com/office/officeart/2008/layout/AlternatingHexagons"/>
    <dgm:cxn modelId="{D68C36A3-0EB4-4C89-BB1D-DA0A0E6624C9}" type="presParOf" srcId="{029E6967-F1D3-4F19-869A-BA5D961362E1}" destId="{22CD6C55-EF02-4F13-A338-979A6922EF6F}" srcOrd="1" destOrd="0" presId="urn:microsoft.com/office/officeart/2008/layout/AlternatingHexagons"/>
    <dgm:cxn modelId="{A916B378-30D6-4C44-9236-09F6695313CC}" type="presParOf" srcId="{029E6967-F1D3-4F19-869A-BA5D961362E1}" destId="{2493ABB5-697E-4686-9BED-258C1BF51B7F}" srcOrd="2" destOrd="0" presId="urn:microsoft.com/office/officeart/2008/layout/AlternatingHexagons"/>
    <dgm:cxn modelId="{CBC4E07B-23C3-4333-B9BC-FF0F09794730}" type="presParOf" srcId="{029E6967-F1D3-4F19-869A-BA5D961362E1}" destId="{1E8DB805-E2E9-4A69-8FA7-A8DCF0B48339}" srcOrd="3" destOrd="0" presId="urn:microsoft.com/office/officeart/2008/layout/AlternatingHexagons"/>
    <dgm:cxn modelId="{659BD4F4-F21B-43C0-A2A8-65A41C4FB72E}" type="presParOf" srcId="{029E6967-F1D3-4F19-869A-BA5D961362E1}" destId="{5BF0FDC3-7D94-49F5-B8F7-B2492EE40019}" srcOrd="4" destOrd="0" presId="urn:microsoft.com/office/officeart/2008/layout/AlternatingHexagons"/>
    <dgm:cxn modelId="{5E3473D3-683B-4E52-9831-86B9B49CDD42}" type="presParOf" srcId="{17B5F827-BCEE-41A2-AE84-9180EE80F4BE}" destId="{9AC323BB-C810-4F71-B08B-935F9FD52793}" srcOrd="1" destOrd="0" presId="urn:microsoft.com/office/officeart/2008/layout/AlternatingHexagons"/>
    <dgm:cxn modelId="{805B0095-00AE-4D97-8FFE-38A8CA3C8587}" type="presParOf" srcId="{17B5F827-BCEE-41A2-AE84-9180EE80F4BE}" destId="{A2224950-92F5-47D6-AB82-B4B5C57EF5AE}" srcOrd="2" destOrd="0" presId="urn:microsoft.com/office/officeart/2008/layout/AlternatingHexagons"/>
    <dgm:cxn modelId="{0D926372-A7B5-4B66-B244-B875DC32BBD4}" type="presParOf" srcId="{A2224950-92F5-47D6-AB82-B4B5C57EF5AE}" destId="{09F41B64-F4D3-40E7-9032-3916B2EBDD7E}" srcOrd="0" destOrd="0" presId="urn:microsoft.com/office/officeart/2008/layout/AlternatingHexagons"/>
    <dgm:cxn modelId="{108C57E6-0184-496A-B0EB-D92A29357882}" type="presParOf" srcId="{A2224950-92F5-47D6-AB82-B4B5C57EF5AE}" destId="{E4149369-DE59-42BA-9663-7A65E4EE24B5}" srcOrd="1" destOrd="0" presId="urn:microsoft.com/office/officeart/2008/layout/AlternatingHexagons"/>
    <dgm:cxn modelId="{CA6261F4-9701-4201-922B-6B5B861F2626}" type="presParOf" srcId="{A2224950-92F5-47D6-AB82-B4B5C57EF5AE}" destId="{E686437A-5B86-41D4-8767-030DC5604215}" srcOrd="2" destOrd="0" presId="urn:microsoft.com/office/officeart/2008/layout/AlternatingHexagons"/>
    <dgm:cxn modelId="{0A1896C0-B0FA-4494-9895-35C1D0FA501F}" type="presParOf" srcId="{A2224950-92F5-47D6-AB82-B4B5C57EF5AE}" destId="{DA140686-A004-4472-89CE-04B240902687}" srcOrd="3" destOrd="0" presId="urn:microsoft.com/office/officeart/2008/layout/AlternatingHexagons"/>
    <dgm:cxn modelId="{819BE9DB-EAFA-488A-A300-C3FA51D36EF5}" type="presParOf" srcId="{A2224950-92F5-47D6-AB82-B4B5C57EF5AE}" destId="{D7A51F09-7428-4717-84CB-1AA29157665E}"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3291C33-5A06-40FE-B2AC-981797A97CF1}" type="doc">
      <dgm:prSet loTypeId="urn:microsoft.com/office/officeart/2005/8/layout/arrow5" loCatId="relationship" qsTypeId="urn:microsoft.com/office/officeart/2005/8/quickstyle/3d1" qsCatId="3D" csTypeId="urn:microsoft.com/office/officeart/2005/8/colors/colorful3" csCatId="colorful" phldr="1"/>
      <dgm:spPr/>
      <dgm:t>
        <a:bodyPr/>
        <a:lstStyle/>
        <a:p>
          <a:endParaRPr lang="zh-TW" altLang="en-US"/>
        </a:p>
      </dgm:t>
    </dgm:pt>
    <dgm:pt modelId="{ED4C59F5-0552-4FE9-9A85-AE6F13DC8006}">
      <dgm:prSet/>
      <dgm:spPr/>
      <dgm:t>
        <a:bodyPr/>
        <a:lstStyle/>
        <a:p>
          <a:pPr rtl="0"/>
          <a:r>
            <a:rPr lang="en-US" b="1"/>
            <a:t>Linux</a:t>
          </a:r>
          <a:endParaRPr lang="zh-TW"/>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93B9A707-11F6-4583-9F25-9F732FF92574}" type="parTrans" cxnId="{E558AE18-BF35-4296-88A3-170F4A633E0F}">
      <dgm:prSet/>
      <dgm:spPr/>
      <dgm:t>
        <a:bodyPr/>
        <a:lstStyle/>
        <a:p>
          <a:endParaRPr lang="zh-TW" altLang="en-US"/>
        </a:p>
      </dgm:t>
    </dgm:pt>
    <dgm:pt modelId="{CDA63349-8F60-416F-802E-CCFB909F36F9}" type="sibTrans" cxnId="{E558AE18-BF35-4296-88A3-170F4A633E0F}">
      <dgm:prSet/>
      <dgm:spPr/>
      <dgm:t>
        <a:bodyPr/>
        <a:lstStyle/>
        <a:p>
          <a:endParaRPr lang="zh-TW" altLang="en-US"/>
        </a:p>
      </dgm:t>
    </dgm:pt>
    <dgm:pt modelId="{CC6FFE30-605C-43EA-AB99-7C1B9A43D1B8}">
      <dgm:prSet/>
      <dgm:spPr/>
      <dgm:t>
        <a:bodyPr/>
        <a:lstStyle/>
        <a:p>
          <a:pPr rtl="0"/>
          <a:r>
            <a:rPr lang="en-US" b="1" dirty="0"/>
            <a:t>Mac</a:t>
          </a:r>
          <a:endParaRPr lang="zh-TW"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734850D3-0F9B-4E79-BE69-31DFCC82019C}" type="parTrans" cxnId="{291E9732-5464-4404-BCF3-1B6249376337}">
      <dgm:prSet/>
      <dgm:spPr/>
      <dgm:t>
        <a:bodyPr/>
        <a:lstStyle/>
        <a:p>
          <a:endParaRPr lang="zh-TW" altLang="en-US"/>
        </a:p>
      </dgm:t>
    </dgm:pt>
    <dgm:pt modelId="{47E1152D-5E00-40BB-AF1F-53467B15D907}" type="sibTrans" cxnId="{291E9732-5464-4404-BCF3-1B6249376337}">
      <dgm:prSet/>
      <dgm:spPr/>
      <dgm:t>
        <a:bodyPr/>
        <a:lstStyle/>
        <a:p>
          <a:endParaRPr lang="zh-TW" altLang="en-US"/>
        </a:p>
      </dgm:t>
    </dgm:pt>
    <dgm:pt modelId="{41CD36D2-400D-4F17-8422-9E5F1676D7F6}">
      <dgm:prSet/>
      <dgm:spPr/>
      <dgm:t>
        <a:bodyPr/>
        <a:lstStyle/>
        <a:p>
          <a:pPr rtl="0"/>
          <a:r>
            <a:rPr lang="en-US" b="1" dirty="0"/>
            <a:t>Windows</a:t>
          </a:r>
          <a:endParaRPr lang="zh-TW"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487E9718-AF14-4AAA-8AC6-ACA34B402F47}" type="parTrans" cxnId="{9BF15D8B-0E34-4E14-B15E-818B4BF88EB1}">
      <dgm:prSet/>
      <dgm:spPr/>
      <dgm:t>
        <a:bodyPr/>
        <a:lstStyle/>
        <a:p>
          <a:endParaRPr lang="zh-TW" altLang="en-US"/>
        </a:p>
      </dgm:t>
    </dgm:pt>
    <dgm:pt modelId="{33479ECB-809F-437D-BF09-B58C14F7B86A}" type="sibTrans" cxnId="{9BF15D8B-0E34-4E14-B15E-818B4BF88EB1}">
      <dgm:prSet/>
      <dgm:spPr/>
      <dgm:t>
        <a:bodyPr/>
        <a:lstStyle/>
        <a:p>
          <a:endParaRPr lang="zh-TW" altLang="en-US"/>
        </a:p>
      </dgm:t>
    </dgm:pt>
    <dgm:pt modelId="{7DEC9E31-6F3C-4046-A27B-9CD3BA1F2058}" type="pres">
      <dgm:prSet presAssocID="{F3291C33-5A06-40FE-B2AC-981797A97CF1}" presName="diagram" presStyleCnt="0">
        <dgm:presLayoutVars>
          <dgm:dir/>
          <dgm:resizeHandles val="exact"/>
        </dgm:presLayoutVars>
      </dgm:prSet>
      <dgm:spPr/>
      <dgm:t>
        <a:bodyPr/>
        <a:lstStyle/>
        <a:p>
          <a:endParaRPr lang="zh-TW" altLang="en-US"/>
        </a:p>
      </dgm:t>
    </dgm:pt>
    <dgm:pt modelId="{67B68FC3-DDBC-4F2F-B337-FCD3A22DAEFD}" type="pres">
      <dgm:prSet presAssocID="{ED4C59F5-0552-4FE9-9A85-AE6F13DC8006}" presName="arrow" presStyleLbl="node1" presStyleIdx="0" presStyleCnt="3">
        <dgm:presLayoutVars>
          <dgm:bulletEnabled val="1"/>
        </dgm:presLayoutVars>
      </dgm:prSet>
      <dgm:spPr/>
      <dgm:t>
        <a:bodyPr/>
        <a:lstStyle/>
        <a:p>
          <a:endParaRPr lang="zh-TW" altLang="en-US"/>
        </a:p>
      </dgm:t>
    </dgm:pt>
    <dgm:pt modelId="{6B61CA01-2211-40FD-A5E8-4F93BE59D1D6}" type="pres">
      <dgm:prSet presAssocID="{CC6FFE30-605C-43EA-AB99-7C1B9A43D1B8}" presName="arrow" presStyleLbl="node1" presStyleIdx="1" presStyleCnt="3">
        <dgm:presLayoutVars>
          <dgm:bulletEnabled val="1"/>
        </dgm:presLayoutVars>
      </dgm:prSet>
      <dgm:spPr/>
      <dgm:t>
        <a:bodyPr/>
        <a:lstStyle/>
        <a:p>
          <a:endParaRPr lang="zh-TW" altLang="en-US"/>
        </a:p>
      </dgm:t>
    </dgm:pt>
    <dgm:pt modelId="{1C88FA36-B44F-41E5-AC0E-D345D77A2842}" type="pres">
      <dgm:prSet presAssocID="{41CD36D2-400D-4F17-8422-9E5F1676D7F6}" presName="arrow" presStyleLbl="node1" presStyleIdx="2" presStyleCnt="3">
        <dgm:presLayoutVars>
          <dgm:bulletEnabled val="1"/>
        </dgm:presLayoutVars>
      </dgm:prSet>
      <dgm:spPr/>
      <dgm:t>
        <a:bodyPr/>
        <a:lstStyle/>
        <a:p>
          <a:endParaRPr lang="zh-TW" altLang="en-US"/>
        </a:p>
      </dgm:t>
    </dgm:pt>
  </dgm:ptLst>
  <dgm:cxnLst>
    <dgm:cxn modelId="{9BF15D8B-0E34-4E14-B15E-818B4BF88EB1}" srcId="{F3291C33-5A06-40FE-B2AC-981797A97CF1}" destId="{41CD36D2-400D-4F17-8422-9E5F1676D7F6}" srcOrd="2" destOrd="0" parTransId="{487E9718-AF14-4AAA-8AC6-ACA34B402F47}" sibTransId="{33479ECB-809F-437D-BF09-B58C14F7B86A}"/>
    <dgm:cxn modelId="{19650FFC-F52E-40FF-B036-62CA57797FEA}" type="presOf" srcId="{F3291C33-5A06-40FE-B2AC-981797A97CF1}" destId="{7DEC9E31-6F3C-4046-A27B-9CD3BA1F2058}" srcOrd="0" destOrd="0" presId="urn:microsoft.com/office/officeart/2005/8/layout/arrow5"/>
    <dgm:cxn modelId="{B07E405E-4570-49FF-B1E3-157345D20179}" type="presOf" srcId="{ED4C59F5-0552-4FE9-9A85-AE6F13DC8006}" destId="{67B68FC3-DDBC-4F2F-B337-FCD3A22DAEFD}" srcOrd="0" destOrd="0" presId="urn:microsoft.com/office/officeart/2005/8/layout/arrow5"/>
    <dgm:cxn modelId="{21625555-FAEA-4BCF-88BF-584A531115D0}" type="presOf" srcId="{CC6FFE30-605C-43EA-AB99-7C1B9A43D1B8}" destId="{6B61CA01-2211-40FD-A5E8-4F93BE59D1D6}" srcOrd="0" destOrd="0" presId="urn:microsoft.com/office/officeart/2005/8/layout/arrow5"/>
    <dgm:cxn modelId="{91310AAF-804F-4C49-994A-680D998AFAB8}" type="presOf" srcId="{41CD36D2-400D-4F17-8422-9E5F1676D7F6}" destId="{1C88FA36-B44F-41E5-AC0E-D345D77A2842}" srcOrd="0" destOrd="0" presId="urn:microsoft.com/office/officeart/2005/8/layout/arrow5"/>
    <dgm:cxn modelId="{E558AE18-BF35-4296-88A3-170F4A633E0F}" srcId="{F3291C33-5A06-40FE-B2AC-981797A97CF1}" destId="{ED4C59F5-0552-4FE9-9A85-AE6F13DC8006}" srcOrd="0" destOrd="0" parTransId="{93B9A707-11F6-4583-9F25-9F732FF92574}" sibTransId="{CDA63349-8F60-416F-802E-CCFB909F36F9}"/>
    <dgm:cxn modelId="{291E9732-5464-4404-BCF3-1B6249376337}" srcId="{F3291C33-5A06-40FE-B2AC-981797A97CF1}" destId="{CC6FFE30-605C-43EA-AB99-7C1B9A43D1B8}" srcOrd="1" destOrd="0" parTransId="{734850D3-0F9B-4E79-BE69-31DFCC82019C}" sibTransId="{47E1152D-5E00-40BB-AF1F-53467B15D907}"/>
    <dgm:cxn modelId="{7C91C8CA-9570-494F-AF8A-1D566D739B69}" type="presParOf" srcId="{7DEC9E31-6F3C-4046-A27B-9CD3BA1F2058}" destId="{67B68FC3-DDBC-4F2F-B337-FCD3A22DAEFD}" srcOrd="0" destOrd="0" presId="urn:microsoft.com/office/officeart/2005/8/layout/arrow5"/>
    <dgm:cxn modelId="{000CF81D-FCD9-4719-8A52-3B0E3FC7015D}" type="presParOf" srcId="{7DEC9E31-6F3C-4046-A27B-9CD3BA1F2058}" destId="{6B61CA01-2211-40FD-A5E8-4F93BE59D1D6}" srcOrd="1" destOrd="0" presId="urn:microsoft.com/office/officeart/2005/8/layout/arrow5"/>
    <dgm:cxn modelId="{835BADDC-A965-4A4E-B9DF-106009D1172B}" type="presParOf" srcId="{7DEC9E31-6F3C-4046-A27B-9CD3BA1F2058}" destId="{1C88FA36-B44F-41E5-AC0E-D345D77A2842}" srcOrd="2"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F250055-9B24-4441-A168-634F27271B58}"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zh-TW" altLang="en-US"/>
        </a:p>
      </dgm:t>
    </dgm:pt>
    <dgm:pt modelId="{4FD3C57E-3E81-4EF9-8956-24324ACC8F00}">
      <dgm:prSet/>
      <dgm:spPr/>
      <dgm:t>
        <a:bodyPr/>
        <a:lstStyle/>
        <a:p>
          <a:pPr rtl="0"/>
          <a:r>
            <a:rPr lang="en-US" b="1"/>
            <a:t>2005</a:t>
          </a:r>
          <a:r>
            <a:rPr lang="zh-TW" b="1"/>
            <a:t>年</a:t>
          </a:r>
          <a:endParaRPr lang="zh-TW"/>
        </a:p>
      </dgm:t>
    </dgm:pt>
    <dgm:pt modelId="{E7270623-1A34-4EEB-B565-CC2A61850DEC}" type="parTrans" cxnId="{23608C94-24CE-4971-96C5-6FA0F7F1B1E3}">
      <dgm:prSet/>
      <dgm:spPr/>
      <dgm:t>
        <a:bodyPr/>
        <a:lstStyle/>
        <a:p>
          <a:endParaRPr lang="zh-TW" altLang="en-US"/>
        </a:p>
      </dgm:t>
    </dgm:pt>
    <dgm:pt modelId="{328FEB14-A11F-4953-A547-EA409E2FC717}" type="sibTrans" cxnId="{23608C94-24CE-4971-96C5-6FA0F7F1B1E3}">
      <dgm:prSet/>
      <dgm:spPr/>
      <dgm:t>
        <a:bodyPr/>
        <a:lstStyle/>
        <a:p>
          <a:endParaRPr lang="zh-TW" altLang="en-US"/>
        </a:p>
      </dgm:t>
    </dgm:pt>
    <dgm:pt modelId="{B2F86A9C-5B3F-40E9-B98C-FF87CF3DA669}">
      <dgm:prSet/>
      <dgm:spPr/>
      <dgm:t>
        <a:bodyPr/>
        <a:lstStyle/>
        <a:p>
          <a:pPr rtl="0"/>
          <a:r>
            <a:rPr lang="en-US" b="1" dirty="0"/>
            <a:t>Google</a:t>
          </a:r>
          <a:r>
            <a:rPr lang="zh-TW" b="1" dirty="0"/>
            <a:t>買下</a:t>
          </a:r>
          <a:r>
            <a:rPr lang="en-US" b="1" dirty="0"/>
            <a:t>Android</a:t>
          </a:r>
          <a:r>
            <a:rPr lang="zh-TW" b="1" dirty="0"/>
            <a:t>，且仍以</a:t>
          </a:r>
          <a:r>
            <a:rPr lang="en-US" b="1" dirty="0"/>
            <a:t>Android</a:t>
          </a:r>
          <a:r>
            <a:rPr lang="zh-TW" b="1" dirty="0"/>
            <a:t>為名稱，繼續進行相關研發。</a:t>
          </a:r>
          <a:endParaRPr lang="zh-TW" dirty="0"/>
        </a:p>
      </dgm:t>
    </dgm:pt>
    <dgm:pt modelId="{81891966-E64E-4EDC-8A4F-F8CE7C841531}" type="parTrans" cxnId="{E365ADAE-9F81-47CD-86CA-738B2C128758}">
      <dgm:prSet/>
      <dgm:spPr/>
      <dgm:t>
        <a:bodyPr/>
        <a:lstStyle/>
        <a:p>
          <a:endParaRPr lang="zh-TW" altLang="en-US"/>
        </a:p>
      </dgm:t>
    </dgm:pt>
    <dgm:pt modelId="{47441C93-656F-498C-B4C5-D9A37F62225B}" type="sibTrans" cxnId="{E365ADAE-9F81-47CD-86CA-738B2C128758}">
      <dgm:prSet/>
      <dgm:spPr/>
      <dgm:t>
        <a:bodyPr/>
        <a:lstStyle/>
        <a:p>
          <a:endParaRPr lang="zh-TW" altLang="en-US"/>
        </a:p>
      </dgm:t>
    </dgm:pt>
    <dgm:pt modelId="{5C781508-C7AD-4CEA-A11D-DD326651A00C}">
      <dgm:prSet/>
      <dgm:spPr/>
      <dgm:t>
        <a:bodyPr/>
        <a:lstStyle/>
        <a:p>
          <a:pPr rtl="0"/>
          <a:r>
            <a:rPr lang="en-US" b="1"/>
            <a:t>2007</a:t>
          </a:r>
          <a:r>
            <a:rPr lang="zh-TW" b="1"/>
            <a:t>年</a:t>
          </a:r>
          <a:r>
            <a:rPr lang="en-US" b="1"/>
            <a:t>11</a:t>
          </a:r>
          <a:r>
            <a:rPr lang="zh-TW" b="1"/>
            <a:t>月</a:t>
          </a:r>
          <a:r>
            <a:rPr lang="en-US" b="1"/>
            <a:t>5</a:t>
          </a:r>
          <a:r>
            <a:rPr lang="zh-TW" b="1"/>
            <a:t>日</a:t>
          </a:r>
          <a:endParaRPr lang="zh-TW"/>
        </a:p>
      </dgm:t>
    </dgm:pt>
    <dgm:pt modelId="{75FD3363-0B84-4753-A282-CC992BFC21CE}" type="parTrans" cxnId="{DEFF8E83-8915-40E1-A86E-F3F7639C065B}">
      <dgm:prSet/>
      <dgm:spPr/>
      <dgm:t>
        <a:bodyPr/>
        <a:lstStyle/>
        <a:p>
          <a:endParaRPr lang="zh-TW" altLang="en-US"/>
        </a:p>
      </dgm:t>
    </dgm:pt>
    <dgm:pt modelId="{E944CB8A-62D3-4B8C-B312-47ACD5F2EE2C}" type="sibTrans" cxnId="{DEFF8E83-8915-40E1-A86E-F3F7639C065B}">
      <dgm:prSet/>
      <dgm:spPr/>
      <dgm:t>
        <a:bodyPr/>
        <a:lstStyle/>
        <a:p>
          <a:endParaRPr lang="zh-TW" altLang="en-US"/>
        </a:p>
      </dgm:t>
    </dgm:pt>
    <dgm:pt modelId="{CE82FDEF-080E-4F94-9B0B-0CE9ADE9E1F7}">
      <dgm:prSet/>
      <dgm:spPr/>
      <dgm:t>
        <a:bodyPr/>
        <a:lstStyle/>
        <a:p>
          <a:pPr rtl="0"/>
          <a:r>
            <a:rPr lang="en-US" b="1" dirty="0"/>
            <a:t>Google</a:t>
          </a:r>
          <a:r>
            <a:rPr lang="zh-TW" b="1" dirty="0"/>
            <a:t>正式宣佈將</a:t>
          </a:r>
          <a:r>
            <a:rPr lang="en-US" b="1" dirty="0"/>
            <a:t>Android</a:t>
          </a:r>
          <a:r>
            <a:rPr lang="zh-TW" b="1" dirty="0"/>
            <a:t>作業系統用於手機，同時宣稱</a:t>
          </a:r>
          <a:r>
            <a:rPr lang="en-US" b="1" dirty="0"/>
            <a:t>Android</a:t>
          </a:r>
          <a:r>
            <a:rPr lang="zh-TW" b="1" dirty="0"/>
            <a:t>將會是一個免費且開放原始碼的作業系統。</a:t>
          </a:r>
          <a:endParaRPr lang="zh-TW" dirty="0"/>
        </a:p>
      </dgm:t>
    </dgm:pt>
    <dgm:pt modelId="{6E5333DE-55E0-45A4-8357-ECEAFF5ACD07}" type="parTrans" cxnId="{BB64A1F3-3A17-4CDC-A9F3-EB10B86FB27A}">
      <dgm:prSet/>
      <dgm:spPr/>
      <dgm:t>
        <a:bodyPr/>
        <a:lstStyle/>
        <a:p>
          <a:endParaRPr lang="zh-TW" altLang="en-US"/>
        </a:p>
      </dgm:t>
    </dgm:pt>
    <dgm:pt modelId="{6E001C18-CDFB-4162-B849-049F432B3446}" type="sibTrans" cxnId="{BB64A1F3-3A17-4CDC-A9F3-EB10B86FB27A}">
      <dgm:prSet/>
      <dgm:spPr/>
      <dgm:t>
        <a:bodyPr/>
        <a:lstStyle/>
        <a:p>
          <a:endParaRPr lang="zh-TW" altLang="en-US"/>
        </a:p>
      </dgm:t>
    </dgm:pt>
    <dgm:pt modelId="{AF3B1FB8-DC6C-487D-9AC8-3C9F90E4C6AF}">
      <dgm:prSet/>
      <dgm:spPr/>
      <dgm:t>
        <a:bodyPr/>
        <a:lstStyle/>
        <a:p>
          <a:pPr rtl="0"/>
          <a:r>
            <a:rPr lang="en-US" b="1"/>
            <a:t>2008</a:t>
          </a:r>
          <a:r>
            <a:rPr lang="zh-TW" b="1"/>
            <a:t>年</a:t>
          </a:r>
          <a:r>
            <a:rPr lang="en-US" b="1"/>
            <a:t>9</a:t>
          </a:r>
          <a:r>
            <a:rPr lang="zh-TW" b="1"/>
            <a:t>月</a:t>
          </a:r>
          <a:endParaRPr lang="zh-TW"/>
        </a:p>
      </dgm:t>
    </dgm:pt>
    <dgm:pt modelId="{30B56F7A-4611-4C5B-90E7-C9370C3F0B2B}" type="parTrans" cxnId="{2F54EB4E-0F59-42D5-AD75-DEF66C465438}">
      <dgm:prSet/>
      <dgm:spPr/>
      <dgm:t>
        <a:bodyPr/>
        <a:lstStyle/>
        <a:p>
          <a:endParaRPr lang="zh-TW" altLang="en-US"/>
        </a:p>
      </dgm:t>
    </dgm:pt>
    <dgm:pt modelId="{B5563E9E-612C-415B-8805-4CC0196EFB15}" type="sibTrans" cxnId="{2F54EB4E-0F59-42D5-AD75-DEF66C465438}">
      <dgm:prSet/>
      <dgm:spPr/>
      <dgm:t>
        <a:bodyPr/>
        <a:lstStyle/>
        <a:p>
          <a:endParaRPr lang="zh-TW" altLang="en-US"/>
        </a:p>
      </dgm:t>
    </dgm:pt>
    <dgm:pt modelId="{A4E3596A-0D3F-4523-8652-2D1E60912864}">
      <dgm:prSet/>
      <dgm:spPr/>
      <dgm:t>
        <a:bodyPr/>
        <a:lstStyle/>
        <a:p>
          <a:pPr rtl="0"/>
          <a:r>
            <a:rPr lang="zh-TW" b="1" dirty="0"/>
            <a:t>第一個搭配</a:t>
          </a:r>
          <a:r>
            <a:rPr lang="en-US" b="1" dirty="0"/>
            <a:t>Android 1.0</a:t>
          </a:r>
          <a:r>
            <a:rPr lang="zh-TW" b="1" dirty="0"/>
            <a:t>的手機，</a:t>
          </a:r>
          <a:r>
            <a:rPr lang="zh-TW" altLang="en-US" b="1" dirty="0"/>
            <a:t>是</a:t>
          </a:r>
          <a:r>
            <a:rPr lang="zh-TW" b="1" dirty="0"/>
            <a:t>以美國電信商</a:t>
          </a:r>
          <a:r>
            <a:rPr lang="en-US" b="1" dirty="0"/>
            <a:t>T-Mobile</a:t>
          </a:r>
          <a:r>
            <a:rPr lang="zh-TW" b="1" dirty="0"/>
            <a:t>之名推出型號為</a:t>
          </a:r>
          <a:r>
            <a:rPr lang="en-US" b="1" dirty="0" err="1"/>
            <a:t>G1</a:t>
          </a:r>
          <a:r>
            <a:rPr lang="zh-TW" b="1" dirty="0"/>
            <a:t>的手機 。</a:t>
          </a:r>
          <a:endParaRPr lang="zh-TW" dirty="0"/>
        </a:p>
      </dgm:t>
    </dgm:pt>
    <dgm:pt modelId="{D528A5E5-27C8-4EE0-9650-AB0D7F8EAC92}" type="parTrans" cxnId="{C908B8A3-47A1-4191-8EEB-AED3A76066EF}">
      <dgm:prSet/>
      <dgm:spPr/>
      <dgm:t>
        <a:bodyPr/>
        <a:lstStyle/>
        <a:p>
          <a:endParaRPr lang="zh-TW" altLang="en-US"/>
        </a:p>
      </dgm:t>
    </dgm:pt>
    <dgm:pt modelId="{C23802B4-49DF-4346-B0E4-036112C0FF72}" type="sibTrans" cxnId="{C908B8A3-47A1-4191-8EEB-AED3A76066EF}">
      <dgm:prSet/>
      <dgm:spPr/>
      <dgm:t>
        <a:bodyPr/>
        <a:lstStyle/>
        <a:p>
          <a:endParaRPr lang="zh-TW" altLang="en-US"/>
        </a:p>
      </dgm:t>
    </dgm:pt>
    <dgm:pt modelId="{9C384B81-1F14-4443-B817-74F4A0822317}" type="pres">
      <dgm:prSet presAssocID="{DF250055-9B24-4441-A168-634F27271B58}" presName="linearFlow" presStyleCnt="0">
        <dgm:presLayoutVars>
          <dgm:dir/>
          <dgm:animLvl val="lvl"/>
          <dgm:resizeHandles val="exact"/>
        </dgm:presLayoutVars>
      </dgm:prSet>
      <dgm:spPr/>
      <dgm:t>
        <a:bodyPr/>
        <a:lstStyle/>
        <a:p>
          <a:endParaRPr lang="zh-TW" altLang="en-US"/>
        </a:p>
      </dgm:t>
    </dgm:pt>
    <dgm:pt modelId="{6B1CE418-832F-4048-8264-70AE60D7AB7B}" type="pres">
      <dgm:prSet presAssocID="{4FD3C57E-3E81-4EF9-8956-24324ACC8F00}" presName="composite" presStyleCnt="0"/>
      <dgm:spPr/>
    </dgm:pt>
    <dgm:pt modelId="{C0446E45-E0FF-43D0-998E-D2808C46AAA9}" type="pres">
      <dgm:prSet presAssocID="{4FD3C57E-3E81-4EF9-8956-24324ACC8F00}" presName="parTx" presStyleLbl="node1" presStyleIdx="0" presStyleCnt="3">
        <dgm:presLayoutVars>
          <dgm:chMax val="0"/>
          <dgm:chPref val="0"/>
          <dgm:bulletEnabled val="1"/>
        </dgm:presLayoutVars>
      </dgm:prSet>
      <dgm:spPr/>
      <dgm:t>
        <a:bodyPr/>
        <a:lstStyle/>
        <a:p>
          <a:endParaRPr lang="zh-TW" altLang="en-US"/>
        </a:p>
      </dgm:t>
    </dgm:pt>
    <dgm:pt modelId="{6B322AEE-FBA2-4DD0-B44A-E81853A86A0E}" type="pres">
      <dgm:prSet presAssocID="{4FD3C57E-3E81-4EF9-8956-24324ACC8F00}" presName="parSh" presStyleLbl="node1" presStyleIdx="0" presStyleCnt="3"/>
      <dgm:spPr/>
      <dgm:t>
        <a:bodyPr/>
        <a:lstStyle/>
        <a:p>
          <a:endParaRPr lang="zh-TW" altLang="en-US"/>
        </a:p>
      </dgm:t>
    </dgm:pt>
    <dgm:pt modelId="{B18920E8-6D79-4D1C-9953-689C834E48B4}" type="pres">
      <dgm:prSet presAssocID="{4FD3C57E-3E81-4EF9-8956-24324ACC8F00}" presName="desTx" presStyleLbl="fgAcc1" presStyleIdx="0" presStyleCnt="3">
        <dgm:presLayoutVars>
          <dgm:bulletEnabled val="1"/>
        </dgm:presLayoutVars>
      </dgm:prSet>
      <dgm:spPr/>
      <dgm:t>
        <a:bodyPr/>
        <a:lstStyle/>
        <a:p>
          <a:endParaRPr lang="zh-TW" altLang="en-US"/>
        </a:p>
      </dgm:t>
    </dgm:pt>
    <dgm:pt modelId="{004E027F-EEE9-49BB-99CA-4F38E73D9D11}" type="pres">
      <dgm:prSet presAssocID="{328FEB14-A11F-4953-A547-EA409E2FC717}" presName="sibTrans" presStyleLbl="sibTrans2D1" presStyleIdx="0" presStyleCnt="2"/>
      <dgm:spPr/>
      <dgm:t>
        <a:bodyPr/>
        <a:lstStyle/>
        <a:p>
          <a:endParaRPr lang="zh-TW" altLang="en-US"/>
        </a:p>
      </dgm:t>
    </dgm:pt>
    <dgm:pt modelId="{2FE4CB80-E797-4575-8B55-2A8AC9D6B44B}" type="pres">
      <dgm:prSet presAssocID="{328FEB14-A11F-4953-A547-EA409E2FC717}" presName="connTx" presStyleLbl="sibTrans2D1" presStyleIdx="0" presStyleCnt="2"/>
      <dgm:spPr/>
      <dgm:t>
        <a:bodyPr/>
        <a:lstStyle/>
        <a:p>
          <a:endParaRPr lang="zh-TW" altLang="en-US"/>
        </a:p>
      </dgm:t>
    </dgm:pt>
    <dgm:pt modelId="{C490AC1B-3F39-404A-AAC8-11EDD8878FFC}" type="pres">
      <dgm:prSet presAssocID="{5C781508-C7AD-4CEA-A11D-DD326651A00C}" presName="composite" presStyleCnt="0"/>
      <dgm:spPr/>
    </dgm:pt>
    <dgm:pt modelId="{4D923086-90F8-483E-9E0A-20E5A76777B2}" type="pres">
      <dgm:prSet presAssocID="{5C781508-C7AD-4CEA-A11D-DD326651A00C}" presName="parTx" presStyleLbl="node1" presStyleIdx="0" presStyleCnt="3">
        <dgm:presLayoutVars>
          <dgm:chMax val="0"/>
          <dgm:chPref val="0"/>
          <dgm:bulletEnabled val="1"/>
        </dgm:presLayoutVars>
      </dgm:prSet>
      <dgm:spPr/>
      <dgm:t>
        <a:bodyPr/>
        <a:lstStyle/>
        <a:p>
          <a:endParaRPr lang="zh-TW" altLang="en-US"/>
        </a:p>
      </dgm:t>
    </dgm:pt>
    <dgm:pt modelId="{0755698D-D84D-4205-A899-3E9F4B0ED05A}" type="pres">
      <dgm:prSet presAssocID="{5C781508-C7AD-4CEA-A11D-DD326651A00C}" presName="parSh" presStyleLbl="node1" presStyleIdx="1" presStyleCnt="3"/>
      <dgm:spPr/>
      <dgm:t>
        <a:bodyPr/>
        <a:lstStyle/>
        <a:p>
          <a:endParaRPr lang="zh-TW" altLang="en-US"/>
        </a:p>
      </dgm:t>
    </dgm:pt>
    <dgm:pt modelId="{64EC5782-AAF5-4168-B14C-DA655B6AE8C6}" type="pres">
      <dgm:prSet presAssocID="{5C781508-C7AD-4CEA-A11D-DD326651A00C}" presName="desTx" presStyleLbl="fgAcc1" presStyleIdx="1" presStyleCnt="3">
        <dgm:presLayoutVars>
          <dgm:bulletEnabled val="1"/>
        </dgm:presLayoutVars>
      </dgm:prSet>
      <dgm:spPr/>
      <dgm:t>
        <a:bodyPr/>
        <a:lstStyle/>
        <a:p>
          <a:endParaRPr lang="zh-TW" altLang="en-US"/>
        </a:p>
      </dgm:t>
    </dgm:pt>
    <dgm:pt modelId="{F3A003DA-069E-4EAC-8D3E-ED2984761EB8}" type="pres">
      <dgm:prSet presAssocID="{E944CB8A-62D3-4B8C-B312-47ACD5F2EE2C}" presName="sibTrans" presStyleLbl="sibTrans2D1" presStyleIdx="1" presStyleCnt="2"/>
      <dgm:spPr/>
      <dgm:t>
        <a:bodyPr/>
        <a:lstStyle/>
        <a:p>
          <a:endParaRPr lang="zh-TW" altLang="en-US"/>
        </a:p>
      </dgm:t>
    </dgm:pt>
    <dgm:pt modelId="{CAB79042-5EA3-4D17-AFB3-E2D9408F33B0}" type="pres">
      <dgm:prSet presAssocID="{E944CB8A-62D3-4B8C-B312-47ACD5F2EE2C}" presName="connTx" presStyleLbl="sibTrans2D1" presStyleIdx="1" presStyleCnt="2"/>
      <dgm:spPr/>
      <dgm:t>
        <a:bodyPr/>
        <a:lstStyle/>
        <a:p>
          <a:endParaRPr lang="zh-TW" altLang="en-US"/>
        </a:p>
      </dgm:t>
    </dgm:pt>
    <dgm:pt modelId="{0A219FD8-C2B0-4484-BE56-34DFE99CE64B}" type="pres">
      <dgm:prSet presAssocID="{AF3B1FB8-DC6C-487D-9AC8-3C9F90E4C6AF}" presName="composite" presStyleCnt="0"/>
      <dgm:spPr/>
    </dgm:pt>
    <dgm:pt modelId="{5D1602E6-723B-4B76-A067-B36AC3111384}" type="pres">
      <dgm:prSet presAssocID="{AF3B1FB8-DC6C-487D-9AC8-3C9F90E4C6AF}" presName="parTx" presStyleLbl="node1" presStyleIdx="1" presStyleCnt="3">
        <dgm:presLayoutVars>
          <dgm:chMax val="0"/>
          <dgm:chPref val="0"/>
          <dgm:bulletEnabled val="1"/>
        </dgm:presLayoutVars>
      </dgm:prSet>
      <dgm:spPr/>
      <dgm:t>
        <a:bodyPr/>
        <a:lstStyle/>
        <a:p>
          <a:endParaRPr lang="zh-TW" altLang="en-US"/>
        </a:p>
      </dgm:t>
    </dgm:pt>
    <dgm:pt modelId="{3C5DB890-07AC-45CA-B489-2ED44F96F296}" type="pres">
      <dgm:prSet presAssocID="{AF3B1FB8-DC6C-487D-9AC8-3C9F90E4C6AF}" presName="parSh" presStyleLbl="node1" presStyleIdx="2" presStyleCnt="3"/>
      <dgm:spPr/>
      <dgm:t>
        <a:bodyPr/>
        <a:lstStyle/>
        <a:p>
          <a:endParaRPr lang="zh-TW" altLang="en-US"/>
        </a:p>
      </dgm:t>
    </dgm:pt>
    <dgm:pt modelId="{64A2EE89-89FF-4C22-A311-34F5CB836C27}" type="pres">
      <dgm:prSet presAssocID="{AF3B1FB8-DC6C-487D-9AC8-3C9F90E4C6AF}" presName="desTx" presStyleLbl="fgAcc1" presStyleIdx="2" presStyleCnt="3">
        <dgm:presLayoutVars>
          <dgm:bulletEnabled val="1"/>
        </dgm:presLayoutVars>
      </dgm:prSet>
      <dgm:spPr/>
      <dgm:t>
        <a:bodyPr/>
        <a:lstStyle/>
        <a:p>
          <a:endParaRPr lang="zh-TW" altLang="en-US"/>
        </a:p>
      </dgm:t>
    </dgm:pt>
  </dgm:ptLst>
  <dgm:cxnLst>
    <dgm:cxn modelId="{E365ADAE-9F81-47CD-86CA-738B2C128758}" srcId="{4FD3C57E-3E81-4EF9-8956-24324ACC8F00}" destId="{B2F86A9C-5B3F-40E9-B98C-FF87CF3DA669}" srcOrd="0" destOrd="0" parTransId="{81891966-E64E-4EDC-8A4F-F8CE7C841531}" sibTransId="{47441C93-656F-498C-B4C5-D9A37F62225B}"/>
    <dgm:cxn modelId="{79DEA1EF-5313-46E2-923B-3BEF56D3597A}" type="presOf" srcId="{E944CB8A-62D3-4B8C-B312-47ACD5F2EE2C}" destId="{F3A003DA-069E-4EAC-8D3E-ED2984761EB8}" srcOrd="0" destOrd="0" presId="urn:microsoft.com/office/officeart/2005/8/layout/process3"/>
    <dgm:cxn modelId="{0906948C-4F1F-4D44-A8A7-A284FC0AE6D0}" type="presOf" srcId="{4FD3C57E-3E81-4EF9-8956-24324ACC8F00}" destId="{6B322AEE-FBA2-4DD0-B44A-E81853A86A0E}" srcOrd="1" destOrd="0" presId="urn:microsoft.com/office/officeart/2005/8/layout/process3"/>
    <dgm:cxn modelId="{E606D743-8761-4C8D-B138-D0519C37111F}" type="presOf" srcId="{A4E3596A-0D3F-4523-8652-2D1E60912864}" destId="{64A2EE89-89FF-4C22-A311-34F5CB836C27}" srcOrd="0" destOrd="0" presId="urn:microsoft.com/office/officeart/2005/8/layout/process3"/>
    <dgm:cxn modelId="{23608C94-24CE-4971-96C5-6FA0F7F1B1E3}" srcId="{DF250055-9B24-4441-A168-634F27271B58}" destId="{4FD3C57E-3E81-4EF9-8956-24324ACC8F00}" srcOrd="0" destOrd="0" parTransId="{E7270623-1A34-4EEB-B565-CC2A61850DEC}" sibTransId="{328FEB14-A11F-4953-A547-EA409E2FC717}"/>
    <dgm:cxn modelId="{85ABE2F8-0E10-43E6-AC4B-3DA839E14EC4}" type="presOf" srcId="{CE82FDEF-080E-4F94-9B0B-0CE9ADE9E1F7}" destId="{64EC5782-AAF5-4168-B14C-DA655B6AE8C6}" srcOrd="0" destOrd="0" presId="urn:microsoft.com/office/officeart/2005/8/layout/process3"/>
    <dgm:cxn modelId="{D4E672FC-324F-4B57-8C48-7E5459042D67}" type="presOf" srcId="{AF3B1FB8-DC6C-487D-9AC8-3C9F90E4C6AF}" destId="{3C5DB890-07AC-45CA-B489-2ED44F96F296}" srcOrd="1" destOrd="0" presId="urn:microsoft.com/office/officeart/2005/8/layout/process3"/>
    <dgm:cxn modelId="{EDEEA12C-59BF-4648-9A39-39F1EC236D45}" type="presOf" srcId="{E944CB8A-62D3-4B8C-B312-47ACD5F2EE2C}" destId="{CAB79042-5EA3-4D17-AFB3-E2D9408F33B0}" srcOrd="1" destOrd="0" presId="urn:microsoft.com/office/officeart/2005/8/layout/process3"/>
    <dgm:cxn modelId="{C908B8A3-47A1-4191-8EEB-AED3A76066EF}" srcId="{AF3B1FB8-DC6C-487D-9AC8-3C9F90E4C6AF}" destId="{A4E3596A-0D3F-4523-8652-2D1E60912864}" srcOrd="0" destOrd="0" parTransId="{D528A5E5-27C8-4EE0-9650-AB0D7F8EAC92}" sibTransId="{C23802B4-49DF-4346-B0E4-036112C0FF72}"/>
    <dgm:cxn modelId="{36CD5211-5E51-46FA-9B60-7EAD08FB7D12}" type="presOf" srcId="{5C781508-C7AD-4CEA-A11D-DD326651A00C}" destId="{0755698D-D84D-4205-A899-3E9F4B0ED05A}" srcOrd="1" destOrd="0" presId="urn:microsoft.com/office/officeart/2005/8/layout/process3"/>
    <dgm:cxn modelId="{03A508DF-D218-4FF7-ADB2-D524DF5EC7FA}" type="presOf" srcId="{328FEB14-A11F-4953-A547-EA409E2FC717}" destId="{2FE4CB80-E797-4575-8B55-2A8AC9D6B44B}" srcOrd="1" destOrd="0" presId="urn:microsoft.com/office/officeart/2005/8/layout/process3"/>
    <dgm:cxn modelId="{BB64A1F3-3A17-4CDC-A9F3-EB10B86FB27A}" srcId="{5C781508-C7AD-4CEA-A11D-DD326651A00C}" destId="{CE82FDEF-080E-4F94-9B0B-0CE9ADE9E1F7}" srcOrd="0" destOrd="0" parTransId="{6E5333DE-55E0-45A4-8357-ECEAFF5ACD07}" sibTransId="{6E001C18-CDFB-4162-B849-049F432B3446}"/>
    <dgm:cxn modelId="{74049902-C18A-4BF0-A1F0-9BD9B3051E39}" type="presOf" srcId="{4FD3C57E-3E81-4EF9-8956-24324ACC8F00}" destId="{C0446E45-E0FF-43D0-998E-D2808C46AAA9}" srcOrd="0" destOrd="0" presId="urn:microsoft.com/office/officeart/2005/8/layout/process3"/>
    <dgm:cxn modelId="{9D2D7203-4349-4D82-8EE9-15391DBE4B6A}" type="presOf" srcId="{328FEB14-A11F-4953-A547-EA409E2FC717}" destId="{004E027F-EEE9-49BB-99CA-4F38E73D9D11}" srcOrd="0" destOrd="0" presId="urn:microsoft.com/office/officeart/2005/8/layout/process3"/>
    <dgm:cxn modelId="{00E58EDB-BEC8-449C-8EC6-F280BC0D7B49}" type="presOf" srcId="{DF250055-9B24-4441-A168-634F27271B58}" destId="{9C384B81-1F14-4443-B817-74F4A0822317}" srcOrd="0" destOrd="0" presId="urn:microsoft.com/office/officeart/2005/8/layout/process3"/>
    <dgm:cxn modelId="{54D4AF27-6A5A-4A7F-A523-770479EE01AA}" type="presOf" srcId="{B2F86A9C-5B3F-40E9-B98C-FF87CF3DA669}" destId="{B18920E8-6D79-4D1C-9953-689C834E48B4}" srcOrd="0" destOrd="0" presId="urn:microsoft.com/office/officeart/2005/8/layout/process3"/>
    <dgm:cxn modelId="{DEFF8E83-8915-40E1-A86E-F3F7639C065B}" srcId="{DF250055-9B24-4441-A168-634F27271B58}" destId="{5C781508-C7AD-4CEA-A11D-DD326651A00C}" srcOrd="1" destOrd="0" parTransId="{75FD3363-0B84-4753-A282-CC992BFC21CE}" sibTransId="{E944CB8A-62D3-4B8C-B312-47ACD5F2EE2C}"/>
    <dgm:cxn modelId="{2A5E8B94-B459-4AF9-9C55-72527E45E27E}" type="presOf" srcId="{AF3B1FB8-DC6C-487D-9AC8-3C9F90E4C6AF}" destId="{5D1602E6-723B-4B76-A067-B36AC3111384}" srcOrd="0" destOrd="0" presId="urn:microsoft.com/office/officeart/2005/8/layout/process3"/>
    <dgm:cxn modelId="{2F54EB4E-0F59-42D5-AD75-DEF66C465438}" srcId="{DF250055-9B24-4441-A168-634F27271B58}" destId="{AF3B1FB8-DC6C-487D-9AC8-3C9F90E4C6AF}" srcOrd="2" destOrd="0" parTransId="{30B56F7A-4611-4C5B-90E7-C9370C3F0B2B}" sibTransId="{B5563E9E-612C-415B-8805-4CC0196EFB15}"/>
    <dgm:cxn modelId="{8BD8676D-3614-40C4-ACBE-4A8B7B66A051}" type="presOf" srcId="{5C781508-C7AD-4CEA-A11D-DD326651A00C}" destId="{4D923086-90F8-483E-9E0A-20E5A76777B2}" srcOrd="0" destOrd="0" presId="urn:microsoft.com/office/officeart/2005/8/layout/process3"/>
    <dgm:cxn modelId="{AE4C313A-0142-4F6B-AB2F-E3CBEC10775B}" type="presParOf" srcId="{9C384B81-1F14-4443-B817-74F4A0822317}" destId="{6B1CE418-832F-4048-8264-70AE60D7AB7B}" srcOrd="0" destOrd="0" presId="urn:microsoft.com/office/officeart/2005/8/layout/process3"/>
    <dgm:cxn modelId="{4B37987C-EFCF-472F-8117-3AC44B499EAA}" type="presParOf" srcId="{6B1CE418-832F-4048-8264-70AE60D7AB7B}" destId="{C0446E45-E0FF-43D0-998E-D2808C46AAA9}" srcOrd="0" destOrd="0" presId="urn:microsoft.com/office/officeart/2005/8/layout/process3"/>
    <dgm:cxn modelId="{D04A5E8F-6353-4D26-9433-372AE1EA6745}" type="presParOf" srcId="{6B1CE418-832F-4048-8264-70AE60D7AB7B}" destId="{6B322AEE-FBA2-4DD0-B44A-E81853A86A0E}" srcOrd="1" destOrd="0" presId="urn:microsoft.com/office/officeart/2005/8/layout/process3"/>
    <dgm:cxn modelId="{288FAD02-3985-49B4-92B7-E5597D52ED2A}" type="presParOf" srcId="{6B1CE418-832F-4048-8264-70AE60D7AB7B}" destId="{B18920E8-6D79-4D1C-9953-689C834E48B4}" srcOrd="2" destOrd="0" presId="urn:microsoft.com/office/officeart/2005/8/layout/process3"/>
    <dgm:cxn modelId="{A3D22768-E52B-47FC-9A53-E6A1FF8C3ACB}" type="presParOf" srcId="{9C384B81-1F14-4443-B817-74F4A0822317}" destId="{004E027F-EEE9-49BB-99CA-4F38E73D9D11}" srcOrd="1" destOrd="0" presId="urn:microsoft.com/office/officeart/2005/8/layout/process3"/>
    <dgm:cxn modelId="{92E77D50-0A8C-44A5-B0C6-3AB3409BB083}" type="presParOf" srcId="{004E027F-EEE9-49BB-99CA-4F38E73D9D11}" destId="{2FE4CB80-E797-4575-8B55-2A8AC9D6B44B}" srcOrd="0" destOrd="0" presId="urn:microsoft.com/office/officeart/2005/8/layout/process3"/>
    <dgm:cxn modelId="{06E78831-8C97-4A9E-8BDB-DE84962E245D}" type="presParOf" srcId="{9C384B81-1F14-4443-B817-74F4A0822317}" destId="{C490AC1B-3F39-404A-AAC8-11EDD8878FFC}" srcOrd="2" destOrd="0" presId="urn:microsoft.com/office/officeart/2005/8/layout/process3"/>
    <dgm:cxn modelId="{45F4FADE-73B7-4FD2-ABCD-586803F0C443}" type="presParOf" srcId="{C490AC1B-3F39-404A-AAC8-11EDD8878FFC}" destId="{4D923086-90F8-483E-9E0A-20E5A76777B2}" srcOrd="0" destOrd="0" presId="urn:microsoft.com/office/officeart/2005/8/layout/process3"/>
    <dgm:cxn modelId="{7582C04A-0B3F-4069-9148-B707C0A05DDF}" type="presParOf" srcId="{C490AC1B-3F39-404A-AAC8-11EDD8878FFC}" destId="{0755698D-D84D-4205-A899-3E9F4B0ED05A}" srcOrd="1" destOrd="0" presId="urn:microsoft.com/office/officeart/2005/8/layout/process3"/>
    <dgm:cxn modelId="{2E985F96-FF94-443F-8C65-2337D8B0A4BE}" type="presParOf" srcId="{C490AC1B-3F39-404A-AAC8-11EDD8878FFC}" destId="{64EC5782-AAF5-4168-B14C-DA655B6AE8C6}" srcOrd="2" destOrd="0" presId="urn:microsoft.com/office/officeart/2005/8/layout/process3"/>
    <dgm:cxn modelId="{FA107D61-B7E5-49AB-8057-823BD231A946}" type="presParOf" srcId="{9C384B81-1F14-4443-B817-74F4A0822317}" destId="{F3A003DA-069E-4EAC-8D3E-ED2984761EB8}" srcOrd="3" destOrd="0" presId="urn:microsoft.com/office/officeart/2005/8/layout/process3"/>
    <dgm:cxn modelId="{C1BBA789-2358-443D-90A3-B2BD72354842}" type="presParOf" srcId="{F3A003DA-069E-4EAC-8D3E-ED2984761EB8}" destId="{CAB79042-5EA3-4D17-AFB3-E2D9408F33B0}" srcOrd="0" destOrd="0" presId="urn:microsoft.com/office/officeart/2005/8/layout/process3"/>
    <dgm:cxn modelId="{9DBFADDD-1F49-4D0B-B4B5-745FCBF0802F}" type="presParOf" srcId="{9C384B81-1F14-4443-B817-74F4A0822317}" destId="{0A219FD8-C2B0-4484-BE56-34DFE99CE64B}" srcOrd="4" destOrd="0" presId="urn:microsoft.com/office/officeart/2005/8/layout/process3"/>
    <dgm:cxn modelId="{9C7BA439-5F8C-44D9-B5B4-245F0FA2EE90}" type="presParOf" srcId="{0A219FD8-C2B0-4484-BE56-34DFE99CE64B}" destId="{5D1602E6-723B-4B76-A067-B36AC3111384}" srcOrd="0" destOrd="0" presId="urn:microsoft.com/office/officeart/2005/8/layout/process3"/>
    <dgm:cxn modelId="{487F2DA5-38EA-4C80-A9AA-99757D42C1C7}" type="presParOf" srcId="{0A219FD8-C2B0-4484-BE56-34DFE99CE64B}" destId="{3C5DB890-07AC-45CA-B489-2ED44F96F296}" srcOrd="1" destOrd="0" presId="urn:microsoft.com/office/officeart/2005/8/layout/process3"/>
    <dgm:cxn modelId="{F0AC5A91-616A-4441-BEA5-5104FEF6E4FD}" type="presParOf" srcId="{0A219FD8-C2B0-4484-BE56-34DFE99CE64B}" destId="{64A2EE89-89FF-4C22-A311-34F5CB836C27}"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8F3BDE-2646-4AC3-ADAC-4B7B23D7E999}" type="doc">
      <dgm:prSet loTypeId="urn:microsoft.com/office/officeart/2005/8/layout/hProcess9" loCatId="process" qsTypeId="urn:microsoft.com/office/officeart/2005/8/quickstyle/simple1" qsCatId="simple" csTypeId="urn:microsoft.com/office/officeart/2005/8/colors/colorful4" csCatId="colorful" phldr="1"/>
      <dgm:spPr/>
      <dgm:t>
        <a:bodyPr/>
        <a:lstStyle/>
        <a:p>
          <a:endParaRPr lang="zh-TW" altLang="en-US"/>
        </a:p>
      </dgm:t>
    </dgm:pt>
    <dgm:pt modelId="{7506CC1A-1576-40AE-8672-27AC93EA69FF}">
      <dgm:prSet/>
      <dgm:spPr/>
      <dgm:t>
        <a:bodyPr/>
        <a:lstStyle/>
        <a:p>
          <a:pPr rtl="0"/>
          <a:r>
            <a:rPr lang="zh-TW" b="1" dirty="0"/>
            <a:t>手動操作階段</a:t>
          </a:r>
          <a:endParaRPr lang="zh-TW"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AFA0F02-1AC2-49CE-902A-D7B7BEB07D90}" type="parTrans" cxnId="{456D671E-81EC-412D-B944-89A79A59D012}">
      <dgm:prSet/>
      <dgm:spPr/>
      <dgm:t>
        <a:bodyPr/>
        <a:lstStyle/>
        <a:p>
          <a:endParaRPr lang="zh-TW" altLang="en-US"/>
        </a:p>
      </dgm:t>
    </dgm:pt>
    <dgm:pt modelId="{2BCCCEE0-822E-4EB0-A022-85BABF2FD68A}" type="sibTrans" cxnId="{456D671E-81EC-412D-B944-89A79A59D012}">
      <dgm:prSet/>
      <dgm:spPr/>
      <dgm:t>
        <a:bodyPr/>
        <a:lstStyle/>
        <a:p>
          <a:endParaRPr lang="zh-TW" altLang="en-US"/>
        </a:p>
      </dgm:t>
    </dgm:pt>
    <dgm:pt modelId="{5BFB718D-E136-4F24-A660-EF9EBF7037A0}">
      <dgm:prSet/>
      <dgm:spPr/>
      <dgm:t>
        <a:bodyPr/>
        <a:lstStyle/>
        <a:p>
          <a:pPr rtl="0"/>
          <a:r>
            <a:rPr lang="zh-TW" b="1"/>
            <a:t>批次系統</a:t>
          </a:r>
          <a:endParaRPr lang="zh-TW"/>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9DB39846-8E3B-4265-A6DC-11FCCC67CF48}" type="parTrans" cxnId="{ADEE4C4D-3866-4E52-ACF1-54211DD01084}">
      <dgm:prSet/>
      <dgm:spPr/>
      <dgm:t>
        <a:bodyPr/>
        <a:lstStyle/>
        <a:p>
          <a:endParaRPr lang="zh-TW" altLang="en-US"/>
        </a:p>
      </dgm:t>
    </dgm:pt>
    <dgm:pt modelId="{0D1ACD8C-25EE-4A82-B51C-AABC2A48216A}" type="sibTrans" cxnId="{ADEE4C4D-3866-4E52-ACF1-54211DD01084}">
      <dgm:prSet/>
      <dgm:spPr/>
      <dgm:t>
        <a:bodyPr/>
        <a:lstStyle/>
        <a:p>
          <a:endParaRPr lang="zh-TW" altLang="en-US"/>
        </a:p>
      </dgm:t>
    </dgm:pt>
    <dgm:pt modelId="{D17E7E68-8E49-4B12-8CFE-92F9E474BB76}">
      <dgm:prSet/>
      <dgm:spPr/>
      <dgm:t>
        <a:bodyPr/>
        <a:lstStyle/>
        <a:p>
          <a:pPr rtl="0"/>
          <a:r>
            <a:rPr lang="zh-TW" b="1"/>
            <a:t>多元程式規劃系統</a:t>
          </a:r>
          <a:endParaRPr lang="zh-TW"/>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56ABFBB2-81BE-42F2-8ED5-81FB8F928FE0}" type="parTrans" cxnId="{2FDD7FEA-0EFC-4821-AFEA-9620E2479C7B}">
      <dgm:prSet/>
      <dgm:spPr/>
      <dgm:t>
        <a:bodyPr/>
        <a:lstStyle/>
        <a:p>
          <a:endParaRPr lang="zh-TW" altLang="en-US"/>
        </a:p>
      </dgm:t>
    </dgm:pt>
    <dgm:pt modelId="{A61F1FCB-847D-4343-912F-E8B16B7D808A}" type="sibTrans" cxnId="{2FDD7FEA-0EFC-4821-AFEA-9620E2479C7B}">
      <dgm:prSet/>
      <dgm:spPr/>
      <dgm:t>
        <a:bodyPr/>
        <a:lstStyle/>
        <a:p>
          <a:endParaRPr lang="zh-TW" altLang="en-US"/>
        </a:p>
      </dgm:t>
    </dgm:pt>
    <dgm:pt modelId="{0850222D-74B9-4030-84DE-9D8256EA76E3}">
      <dgm:prSet/>
      <dgm:spPr/>
      <dgm:t>
        <a:bodyPr/>
        <a:lstStyle/>
        <a:p>
          <a:pPr rtl="0"/>
          <a:r>
            <a:rPr lang="zh-TW" b="1"/>
            <a:t>分時系統</a:t>
          </a:r>
          <a:endParaRPr lang="zh-TW"/>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67770146-F105-4B77-A062-D8F6A66EC16C}" type="parTrans" cxnId="{B1EF062B-72F6-41C0-80AB-98807AAFC92F}">
      <dgm:prSet/>
      <dgm:spPr/>
      <dgm:t>
        <a:bodyPr/>
        <a:lstStyle/>
        <a:p>
          <a:endParaRPr lang="zh-TW" altLang="en-US"/>
        </a:p>
      </dgm:t>
    </dgm:pt>
    <dgm:pt modelId="{4992D554-FC2C-41B4-8D7E-C95AC48CE95E}" type="sibTrans" cxnId="{B1EF062B-72F6-41C0-80AB-98807AAFC92F}">
      <dgm:prSet/>
      <dgm:spPr/>
      <dgm:t>
        <a:bodyPr/>
        <a:lstStyle/>
        <a:p>
          <a:endParaRPr lang="zh-TW" altLang="en-US"/>
        </a:p>
      </dgm:t>
    </dgm:pt>
    <dgm:pt modelId="{F52C59B6-2C89-4AC2-9D89-40B999280532}" type="pres">
      <dgm:prSet presAssocID="{C98F3BDE-2646-4AC3-ADAC-4B7B23D7E999}" presName="CompostProcess" presStyleCnt="0">
        <dgm:presLayoutVars>
          <dgm:dir/>
          <dgm:resizeHandles val="exact"/>
        </dgm:presLayoutVars>
      </dgm:prSet>
      <dgm:spPr/>
      <dgm:t>
        <a:bodyPr/>
        <a:lstStyle/>
        <a:p>
          <a:endParaRPr lang="zh-TW" altLang="en-US"/>
        </a:p>
      </dgm:t>
    </dgm:pt>
    <dgm:pt modelId="{F3E6B025-5C32-4248-AA52-322FD565D8C8}" type="pres">
      <dgm:prSet presAssocID="{C98F3BDE-2646-4AC3-ADAC-4B7B23D7E999}" presName="arrow" presStyleLbl="bgShp" presStyleIdx="0" presStyleCnt="1"/>
      <dgm:spPr/>
    </dgm:pt>
    <dgm:pt modelId="{65FBE17C-AB40-4FDF-9BF4-E8EF959175A8}" type="pres">
      <dgm:prSet presAssocID="{C98F3BDE-2646-4AC3-ADAC-4B7B23D7E999}" presName="linearProcess" presStyleCnt="0"/>
      <dgm:spPr/>
    </dgm:pt>
    <dgm:pt modelId="{625D288C-74BD-40D5-A25B-1C72CEBEF2A2}" type="pres">
      <dgm:prSet presAssocID="{7506CC1A-1576-40AE-8672-27AC93EA69FF}" presName="textNode" presStyleLbl="node1" presStyleIdx="0" presStyleCnt="4">
        <dgm:presLayoutVars>
          <dgm:bulletEnabled val="1"/>
        </dgm:presLayoutVars>
      </dgm:prSet>
      <dgm:spPr/>
      <dgm:t>
        <a:bodyPr/>
        <a:lstStyle/>
        <a:p>
          <a:endParaRPr lang="zh-TW" altLang="en-US"/>
        </a:p>
      </dgm:t>
    </dgm:pt>
    <dgm:pt modelId="{5E45D4C4-047C-4913-81A5-5CFDFFA67089}" type="pres">
      <dgm:prSet presAssocID="{2BCCCEE0-822E-4EB0-A022-85BABF2FD68A}" presName="sibTrans" presStyleCnt="0"/>
      <dgm:spPr/>
    </dgm:pt>
    <dgm:pt modelId="{85CDA20A-4ABE-4C9B-AC67-B99A1FCB558B}" type="pres">
      <dgm:prSet presAssocID="{5BFB718D-E136-4F24-A660-EF9EBF7037A0}" presName="textNode" presStyleLbl="node1" presStyleIdx="1" presStyleCnt="4">
        <dgm:presLayoutVars>
          <dgm:bulletEnabled val="1"/>
        </dgm:presLayoutVars>
      </dgm:prSet>
      <dgm:spPr/>
      <dgm:t>
        <a:bodyPr/>
        <a:lstStyle/>
        <a:p>
          <a:endParaRPr lang="zh-TW" altLang="en-US"/>
        </a:p>
      </dgm:t>
    </dgm:pt>
    <dgm:pt modelId="{8DFA9963-F590-45E3-9F4D-2C8970284106}" type="pres">
      <dgm:prSet presAssocID="{0D1ACD8C-25EE-4A82-B51C-AABC2A48216A}" presName="sibTrans" presStyleCnt="0"/>
      <dgm:spPr/>
    </dgm:pt>
    <dgm:pt modelId="{ED8C5D0C-AF17-4FCE-B846-290633F153F2}" type="pres">
      <dgm:prSet presAssocID="{D17E7E68-8E49-4B12-8CFE-92F9E474BB76}" presName="textNode" presStyleLbl="node1" presStyleIdx="2" presStyleCnt="4">
        <dgm:presLayoutVars>
          <dgm:bulletEnabled val="1"/>
        </dgm:presLayoutVars>
      </dgm:prSet>
      <dgm:spPr/>
      <dgm:t>
        <a:bodyPr/>
        <a:lstStyle/>
        <a:p>
          <a:endParaRPr lang="zh-TW" altLang="en-US"/>
        </a:p>
      </dgm:t>
    </dgm:pt>
    <dgm:pt modelId="{6B5DFBA4-EA5B-4EC0-A54E-0E4BE855D680}" type="pres">
      <dgm:prSet presAssocID="{A61F1FCB-847D-4343-912F-E8B16B7D808A}" presName="sibTrans" presStyleCnt="0"/>
      <dgm:spPr/>
    </dgm:pt>
    <dgm:pt modelId="{5EAC0707-BF54-4460-BBCD-5FA8D2BE82A6}" type="pres">
      <dgm:prSet presAssocID="{0850222D-74B9-4030-84DE-9D8256EA76E3}" presName="textNode" presStyleLbl="node1" presStyleIdx="3" presStyleCnt="4">
        <dgm:presLayoutVars>
          <dgm:bulletEnabled val="1"/>
        </dgm:presLayoutVars>
      </dgm:prSet>
      <dgm:spPr/>
      <dgm:t>
        <a:bodyPr/>
        <a:lstStyle/>
        <a:p>
          <a:endParaRPr lang="zh-TW" altLang="en-US"/>
        </a:p>
      </dgm:t>
    </dgm:pt>
  </dgm:ptLst>
  <dgm:cxnLst>
    <dgm:cxn modelId="{841FB320-8A1F-41EB-AF39-9DA00533C6B4}" type="presOf" srcId="{7506CC1A-1576-40AE-8672-27AC93EA69FF}" destId="{625D288C-74BD-40D5-A25B-1C72CEBEF2A2}" srcOrd="0" destOrd="0" presId="urn:microsoft.com/office/officeart/2005/8/layout/hProcess9"/>
    <dgm:cxn modelId="{ADEE4C4D-3866-4E52-ACF1-54211DD01084}" srcId="{C98F3BDE-2646-4AC3-ADAC-4B7B23D7E999}" destId="{5BFB718D-E136-4F24-A660-EF9EBF7037A0}" srcOrd="1" destOrd="0" parTransId="{9DB39846-8E3B-4265-A6DC-11FCCC67CF48}" sibTransId="{0D1ACD8C-25EE-4A82-B51C-AABC2A48216A}"/>
    <dgm:cxn modelId="{2FDD7FEA-0EFC-4821-AFEA-9620E2479C7B}" srcId="{C98F3BDE-2646-4AC3-ADAC-4B7B23D7E999}" destId="{D17E7E68-8E49-4B12-8CFE-92F9E474BB76}" srcOrd="2" destOrd="0" parTransId="{56ABFBB2-81BE-42F2-8ED5-81FB8F928FE0}" sibTransId="{A61F1FCB-847D-4343-912F-E8B16B7D808A}"/>
    <dgm:cxn modelId="{537A4D07-450B-4C1B-9779-D80F923608AB}" type="presOf" srcId="{5BFB718D-E136-4F24-A660-EF9EBF7037A0}" destId="{85CDA20A-4ABE-4C9B-AC67-B99A1FCB558B}" srcOrd="0" destOrd="0" presId="urn:microsoft.com/office/officeart/2005/8/layout/hProcess9"/>
    <dgm:cxn modelId="{6E934823-4F10-4659-AF69-ABAB08808D29}" type="presOf" srcId="{0850222D-74B9-4030-84DE-9D8256EA76E3}" destId="{5EAC0707-BF54-4460-BBCD-5FA8D2BE82A6}" srcOrd="0" destOrd="0" presId="urn:microsoft.com/office/officeart/2005/8/layout/hProcess9"/>
    <dgm:cxn modelId="{108E140E-C29B-4B8B-9D7D-152CD5105AE9}" type="presOf" srcId="{D17E7E68-8E49-4B12-8CFE-92F9E474BB76}" destId="{ED8C5D0C-AF17-4FCE-B846-290633F153F2}" srcOrd="0" destOrd="0" presId="urn:microsoft.com/office/officeart/2005/8/layout/hProcess9"/>
    <dgm:cxn modelId="{B1EF062B-72F6-41C0-80AB-98807AAFC92F}" srcId="{C98F3BDE-2646-4AC3-ADAC-4B7B23D7E999}" destId="{0850222D-74B9-4030-84DE-9D8256EA76E3}" srcOrd="3" destOrd="0" parTransId="{67770146-F105-4B77-A062-D8F6A66EC16C}" sibTransId="{4992D554-FC2C-41B4-8D7E-C95AC48CE95E}"/>
    <dgm:cxn modelId="{456D671E-81EC-412D-B944-89A79A59D012}" srcId="{C98F3BDE-2646-4AC3-ADAC-4B7B23D7E999}" destId="{7506CC1A-1576-40AE-8672-27AC93EA69FF}" srcOrd="0" destOrd="0" parTransId="{3AFA0F02-1AC2-49CE-902A-D7B7BEB07D90}" sibTransId="{2BCCCEE0-822E-4EB0-A022-85BABF2FD68A}"/>
    <dgm:cxn modelId="{8EC8E781-F368-4104-BCFF-B04DF241975B}" type="presOf" srcId="{C98F3BDE-2646-4AC3-ADAC-4B7B23D7E999}" destId="{F52C59B6-2C89-4AC2-9D89-40B999280532}" srcOrd="0" destOrd="0" presId="urn:microsoft.com/office/officeart/2005/8/layout/hProcess9"/>
    <dgm:cxn modelId="{50BDED63-CD72-4D51-8383-54A9CFCACDA7}" type="presParOf" srcId="{F52C59B6-2C89-4AC2-9D89-40B999280532}" destId="{F3E6B025-5C32-4248-AA52-322FD565D8C8}" srcOrd="0" destOrd="0" presId="urn:microsoft.com/office/officeart/2005/8/layout/hProcess9"/>
    <dgm:cxn modelId="{34AAE0FA-270C-4CD2-BD66-E48F3B6A1FF2}" type="presParOf" srcId="{F52C59B6-2C89-4AC2-9D89-40B999280532}" destId="{65FBE17C-AB40-4FDF-9BF4-E8EF959175A8}" srcOrd="1" destOrd="0" presId="urn:microsoft.com/office/officeart/2005/8/layout/hProcess9"/>
    <dgm:cxn modelId="{8CD25595-7FBB-447F-97BC-FE3AFD24170C}" type="presParOf" srcId="{65FBE17C-AB40-4FDF-9BF4-E8EF959175A8}" destId="{625D288C-74BD-40D5-A25B-1C72CEBEF2A2}" srcOrd="0" destOrd="0" presId="urn:microsoft.com/office/officeart/2005/8/layout/hProcess9"/>
    <dgm:cxn modelId="{B38E9FFE-4709-417F-9824-7FF291CCBEB7}" type="presParOf" srcId="{65FBE17C-AB40-4FDF-9BF4-E8EF959175A8}" destId="{5E45D4C4-047C-4913-81A5-5CFDFFA67089}" srcOrd="1" destOrd="0" presId="urn:microsoft.com/office/officeart/2005/8/layout/hProcess9"/>
    <dgm:cxn modelId="{E5E3A004-7FDF-4030-800D-A6291C855A84}" type="presParOf" srcId="{65FBE17C-AB40-4FDF-9BF4-E8EF959175A8}" destId="{85CDA20A-4ABE-4C9B-AC67-B99A1FCB558B}" srcOrd="2" destOrd="0" presId="urn:microsoft.com/office/officeart/2005/8/layout/hProcess9"/>
    <dgm:cxn modelId="{B95AA7F3-72D4-4D36-83DA-D147385FDEB6}" type="presParOf" srcId="{65FBE17C-AB40-4FDF-9BF4-E8EF959175A8}" destId="{8DFA9963-F590-45E3-9F4D-2C8970284106}" srcOrd="3" destOrd="0" presId="urn:microsoft.com/office/officeart/2005/8/layout/hProcess9"/>
    <dgm:cxn modelId="{45BC6609-B21A-4124-8869-11B3E294BC10}" type="presParOf" srcId="{65FBE17C-AB40-4FDF-9BF4-E8EF959175A8}" destId="{ED8C5D0C-AF17-4FCE-B846-290633F153F2}" srcOrd="4" destOrd="0" presId="urn:microsoft.com/office/officeart/2005/8/layout/hProcess9"/>
    <dgm:cxn modelId="{3CAB3DED-89B7-4664-82F7-1EB411B6F093}" type="presParOf" srcId="{65FBE17C-AB40-4FDF-9BF4-E8EF959175A8}" destId="{6B5DFBA4-EA5B-4EC0-A54E-0E4BE855D680}" srcOrd="5" destOrd="0" presId="urn:microsoft.com/office/officeart/2005/8/layout/hProcess9"/>
    <dgm:cxn modelId="{149CD89F-020A-436C-A4AB-3A7B029E41C2}" type="presParOf" srcId="{65FBE17C-AB40-4FDF-9BF4-E8EF959175A8}" destId="{5EAC0707-BF54-4460-BBCD-5FA8D2BE82A6}"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66D7CF-5389-4E6D-B7A9-863967E740CB}"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zh-TW" altLang="en-US"/>
        </a:p>
      </dgm:t>
    </dgm:pt>
    <dgm:pt modelId="{CF234DD5-74F7-4D15-81C8-184293E40912}">
      <dgm:prSet/>
      <dgm:spPr/>
      <dgm:t>
        <a:bodyPr/>
        <a:lstStyle/>
        <a:p>
          <a:pPr rtl="0"/>
          <a:r>
            <a:rPr lang="zh-TW" b="1"/>
            <a:t>新產生</a:t>
          </a:r>
          <a:endParaRPr lang="zh-TW"/>
        </a:p>
      </dgm:t>
    </dgm:pt>
    <dgm:pt modelId="{30A1291F-305C-4639-B985-67897280DDF8}" type="parTrans" cxnId="{42C9D79E-1602-4511-950E-AB2F8C9CA77F}">
      <dgm:prSet/>
      <dgm:spPr/>
      <dgm:t>
        <a:bodyPr/>
        <a:lstStyle/>
        <a:p>
          <a:endParaRPr lang="zh-TW" altLang="en-US"/>
        </a:p>
      </dgm:t>
    </dgm:pt>
    <dgm:pt modelId="{34D07B52-6615-4659-B72A-6BA4CB0C6C7D}" type="sibTrans" cxnId="{42C9D79E-1602-4511-950E-AB2F8C9CA77F}">
      <dgm:prSet/>
      <dgm:spPr/>
      <dgm:t>
        <a:bodyPr/>
        <a:lstStyle/>
        <a:p>
          <a:endParaRPr lang="zh-TW" altLang="en-US"/>
        </a:p>
      </dgm:t>
    </dgm:pt>
    <dgm:pt modelId="{68DCECFF-3704-40FC-AB6E-923869FF806D}">
      <dgm:prSet/>
      <dgm:spPr/>
      <dgm:t>
        <a:bodyPr/>
        <a:lstStyle/>
        <a:p>
          <a:pPr rtl="0"/>
          <a:r>
            <a:rPr lang="zh-TW" b="1" dirty="0"/>
            <a:t>程序正在產生中。</a:t>
          </a:r>
          <a:endParaRPr lang="zh-TW" dirty="0"/>
        </a:p>
      </dgm:t>
    </dgm:pt>
    <dgm:pt modelId="{9B2E9277-387A-4321-8F40-C2A1573C6C7E}" type="parTrans" cxnId="{2148DC92-C212-4008-9E4F-1C6DC0D6F104}">
      <dgm:prSet/>
      <dgm:spPr/>
      <dgm:t>
        <a:bodyPr/>
        <a:lstStyle/>
        <a:p>
          <a:endParaRPr lang="zh-TW" altLang="en-US"/>
        </a:p>
      </dgm:t>
    </dgm:pt>
    <dgm:pt modelId="{EC8E6F0B-541E-4D7F-9199-BA7A3844AA63}" type="sibTrans" cxnId="{2148DC92-C212-4008-9E4F-1C6DC0D6F104}">
      <dgm:prSet/>
      <dgm:spPr/>
      <dgm:t>
        <a:bodyPr/>
        <a:lstStyle/>
        <a:p>
          <a:endParaRPr lang="zh-TW" altLang="en-US"/>
        </a:p>
      </dgm:t>
    </dgm:pt>
    <dgm:pt modelId="{83D16D34-6824-4E3A-A1D0-5215CC8A2206}">
      <dgm:prSet/>
      <dgm:spPr/>
      <dgm:t>
        <a:bodyPr/>
        <a:lstStyle/>
        <a:p>
          <a:pPr rtl="0"/>
          <a:r>
            <a:rPr lang="zh-TW" b="1"/>
            <a:t>執行</a:t>
          </a:r>
          <a:endParaRPr lang="zh-TW"/>
        </a:p>
      </dgm:t>
    </dgm:pt>
    <dgm:pt modelId="{171C686D-B2AA-450C-AAFC-AC3619B46655}" type="parTrans" cxnId="{574170FB-8CDE-420D-917F-6EEA5682B650}">
      <dgm:prSet/>
      <dgm:spPr/>
      <dgm:t>
        <a:bodyPr/>
        <a:lstStyle/>
        <a:p>
          <a:endParaRPr lang="zh-TW" altLang="en-US"/>
        </a:p>
      </dgm:t>
    </dgm:pt>
    <dgm:pt modelId="{FA12DCA1-F255-45FA-A8B2-0C95AA9BAD55}" type="sibTrans" cxnId="{574170FB-8CDE-420D-917F-6EEA5682B650}">
      <dgm:prSet/>
      <dgm:spPr/>
      <dgm:t>
        <a:bodyPr/>
        <a:lstStyle/>
        <a:p>
          <a:endParaRPr lang="zh-TW" altLang="en-US"/>
        </a:p>
      </dgm:t>
    </dgm:pt>
    <dgm:pt modelId="{F696E8E8-AA9F-4FB8-AD7D-CB51B871A64B}">
      <dgm:prSet/>
      <dgm:spPr/>
      <dgm:t>
        <a:bodyPr/>
        <a:lstStyle/>
        <a:p>
          <a:pPr rtl="0"/>
          <a:r>
            <a:rPr lang="zh-TW" b="1" dirty="0"/>
            <a:t>程序得到資源正在執行中。</a:t>
          </a:r>
          <a:endParaRPr lang="zh-TW" dirty="0"/>
        </a:p>
      </dgm:t>
    </dgm:pt>
    <dgm:pt modelId="{0B4C747C-5657-4DD8-ACA8-0AD20B8986A2}" type="parTrans" cxnId="{FD6F505B-D144-4B79-8DE5-1843157C8F8A}">
      <dgm:prSet/>
      <dgm:spPr/>
      <dgm:t>
        <a:bodyPr/>
        <a:lstStyle/>
        <a:p>
          <a:endParaRPr lang="zh-TW" altLang="en-US"/>
        </a:p>
      </dgm:t>
    </dgm:pt>
    <dgm:pt modelId="{33A2C2AB-E93E-456F-ADAE-E10FB24F9290}" type="sibTrans" cxnId="{FD6F505B-D144-4B79-8DE5-1843157C8F8A}">
      <dgm:prSet/>
      <dgm:spPr/>
      <dgm:t>
        <a:bodyPr/>
        <a:lstStyle/>
        <a:p>
          <a:endParaRPr lang="zh-TW" altLang="en-US"/>
        </a:p>
      </dgm:t>
    </dgm:pt>
    <dgm:pt modelId="{51F1D79C-E54A-4850-984F-153F42E7953D}">
      <dgm:prSet/>
      <dgm:spPr/>
      <dgm:t>
        <a:bodyPr/>
        <a:lstStyle/>
        <a:p>
          <a:pPr rtl="0"/>
          <a:r>
            <a:rPr lang="zh-TW" b="1"/>
            <a:t>等待</a:t>
          </a:r>
          <a:endParaRPr lang="zh-TW"/>
        </a:p>
      </dgm:t>
    </dgm:pt>
    <dgm:pt modelId="{243FECC4-C458-464A-8CCF-E4DEEAF3EE7D}" type="parTrans" cxnId="{8473441E-469A-49DE-BB90-4DC83998D010}">
      <dgm:prSet/>
      <dgm:spPr/>
      <dgm:t>
        <a:bodyPr/>
        <a:lstStyle/>
        <a:p>
          <a:endParaRPr lang="zh-TW" altLang="en-US"/>
        </a:p>
      </dgm:t>
    </dgm:pt>
    <dgm:pt modelId="{136B85D7-973D-4537-887E-C9672F604364}" type="sibTrans" cxnId="{8473441E-469A-49DE-BB90-4DC83998D010}">
      <dgm:prSet/>
      <dgm:spPr/>
      <dgm:t>
        <a:bodyPr/>
        <a:lstStyle/>
        <a:p>
          <a:endParaRPr lang="zh-TW" altLang="en-US"/>
        </a:p>
      </dgm:t>
    </dgm:pt>
    <dgm:pt modelId="{526D599A-99A3-4F4F-A850-5A186AD6E2B3}">
      <dgm:prSet/>
      <dgm:spPr/>
      <dgm:t>
        <a:bodyPr/>
        <a:lstStyle/>
        <a:p>
          <a:pPr rtl="0"/>
          <a:r>
            <a:rPr lang="zh-TW" b="1" dirty="0"/>
            <a:t>程序在等待某個事件發生</a:t>
          </a:r>
          <a:r>
            <a:rPr lang="en-US" altLang="zh-TW" b="1" dirty="0"/>
            <a:t>(</a:t>
          </a:r>
          <a:r>
            <a:rPr lang="zh-TW" b="1" dirty="0"/>
            <a:t>如</a:t>
          </a:r>
          <a:r>
            <a:rPr lang="zh-TW" altLang="en-US" b="1" dirty="0"/>
            <a:t>：</a:t>
          </a:r>
          <a:r>
            <a:rPr lang="zh-TW" b="1" dirty="0"/>
            <a:t>等待使用者輸入</a:t>
          </a:r>
          <a:r>
            <a:rPr lang="en-US" altLang="zh-TW" b="1" dirty="0"/>
            <a:t>)</a:t>
          </a:r>
          <a:r>
            <a:rPr lang="zh-TW" b="1" dirty="0"/>
            <a:t>。</a:t>
          </a:r>
          <a:endParaRPr lang="zh-TW" dirty="0"/>
        </a:p>
      </dgm:t>
    </dgm:pt>
    <dgm:pt modelId="{FDC883CF-13FB-4E60-8D50-A6F482EF2908}" type="parTrans" cxnId="{9D2BF47C-25F4-4700-B7E1-5545F3C2C50F}">
      <dgm:prSet/>
      <dgm:spPr/>
      <dgm:t>
        <a:bodyPr/>
        <a:lstStyle/>
        <a:p>
          <a:endParaRPr lang="zh-TW" altLang="en-US"/>
        </a:p>
      </dgm:t>
    </dgm:pt>
    <dgm:pt modelId="{79BB19B8-F03A-42DD-97F9-134587FF1EF9}" type="sibTrans" cxnId="{9D2BF47C-25F4-4700-B7E1-5545F3C2C50F}">
      <dgm:prSet/>
      <dgm:spPr/>
      <dgm:t>
        <a:bodyPr/>
        <a:lstStyle/>
        <a:p>
          <a:endParaRPr lang="zh-TW" altLang="en-US"/>
        </a:p>
      </dgm:t>
    </dgm:pt>
    <dgm:pt modelId="{052190FA-C595-42B7-BA07-3546C9B3F4AD}">
      <dgm:prSet/>
      <dgm:spPr/>
      <dgm:t>
        <a:bodyPr/>
        <a:lstStyle/>
        <a:p>
          <a:pPr rtl="0"/>
          <a:r>
            <a:rPr lang="zh-TW" b="1"/>
            <a:t>就緒</a:t>
          </a:r>
          <a:endParaRPr lang="zh-TW"/>
        </a:p>
      </dgm:t>
    </dgm:pt>
    <dgm:pt modelId="{19B25A52-D40F-46D6-B245-2453BCC78027}" type="parTrans" cxnId="{0E1950BC-A7A7-45D2-A88F-64C951D26D37}">
      <dgm:prSet/>
      <dgm:spPr/>
      <dgm:t>
        <a:bodyPr/>
        <a:lstStyle/>
        <a:p>
          <a:endParaRPr lang="zh-TW" altLang="en-US"/>
        </a:p>
      </dgm:t>
    </dgm:pt>
    <dgm:pt modelId="{E94CFD58-5278-4E38-8AB7-01B5D7FF8C0E}" type="sibTrans" cxnId="{0E1950BC-A7A7-45D2-A88F-64C951D26D37}">
      <dgm:prSet/>
      <dgm:spPr/>
      <dgm:t>
        <a:bodyPr/>
        <a:lstStyle/>
        <a:p>
          <a:endParaRPr lang="zh-TW" altLang="en-US"/>
        </a:p>
      </dgm:t>
    </dgm:pt>
    <dgm:pt modelId="{A6978AFD-7685-4424-8724-DC88697B0679}">
      <dgm:prSet/>
      <dgm:spPr/>
      <dgm:t>
        <a:bodyPr/>
        <a:lstStyle/>
        <a:p>
          <a:pPr rtl="0"/>
          <a:r>
            <a:rPr lang="zh-TW" b="1" dirty="0"/>
            <a:t>程序一切已準備就緒，在等待處理器執行。</a:t>
          </a:r>
          <a:endParaRPr lang="zh-TW" dirty="0"/>
        </a:p>
      </dgm:t>
    </dgm:pt>
    <dgm:pt modelId="{42599DAF-B229-4354-B2D7-0F7ED6412CC5}" type="parTrans" cxnId="{F82AF964-3776-4851-B380-8FB37493D340}">
      <dgm:prSet/>
      <dgm:spPr/>
      <dgm:t>
        <a:bodyPr/>
        <a:lstStyle/>
        <a:p>
          <a:endParaRPr lang="zh-TW" altLang="en-US"/>
        </a:p>
      </dgm:t>
    </dgm:pt>
    <dgm:pt modelId="{E639EE13-1DB8-473E-AFBE-07003AF3ACD2}" type="sibTrans" cxnId="{F82AF964-3776-4851-B380-8FB37493D340}">
      <dgm:prSet/>
      <dgm:spPr/>
      <dgm:t>
        <a:bodyPr/>
        <a:lstStyle/>
        <a:p>
          <a:endParaRPr lang="zh-TW" altLang="en-US"/>
        </a:p>
      </dgm:t>
    </dgm:pt>
    <dgm:pt modelId="{B448355E-E03F-4135-84EA-A97C09852E14}">
      <dgm:prSet/>
      <dgm:spPr/>
      <dgm:t>
        <a:bodyPr/>
        <a:lstStyle/>
        <a:p>
          <a:pPr rtl="0"/>
          <a:r>
            <a:rPr lang="zh-TW" b="1"/>
            <a:t>結束</a:t>
          </a:r>
          <a:endParaRPr lang="zh-TW"/>
        </a:p>
      </dgm:t>
    </dgm:pt>
    <dgm:pt modelId="{797E782E-43BC-46E3-8746-CA42E4481D17}" type="parTrans" cxnId="{7D8735BF-2BEF-4743-96B0-411DF3304DEE}">
      <dgm:prSet/>
      <dgm:spPr/>
      <dgm:t>
        <a:bodyPr/>
        <a:lstStyle/>
        <a:p>
          <a:endParaRPr lang="zh-TW" altLang="en-US"/>
        </a:p>
      </dgm:t>
    </dgm:pt>
    <dgm:pt modelId="{839F0E9F-FD2C-4E07-BF6B-3A7A8FD42646}" type="sibTrans" cxnId="{7D8735BF-2BEF-4743-96B0-411DF3304DEE}">
      <dgm:prSet/>
      <dgm:spPr/>
      <dgm:t>
        <a:bodyPr/>
        <a:lstStyle/>
        <a:p>
          <a:endParaRPr lang="zh-TW" altLang="en-US"/>
        </a:p>
      </dgm:t>
    </dgm:pt>
    <dgm:pt modelId="{B73B1344-1DA8-4430-BE04-6C9993692846}">
      <dgm:prSet/>
      <dgm:spPr/>
      <dgm:t>
        <a:bodyPr/>
        <a:lstStyle/>
        <a:p>
          <a:pPr rtl="0"/>
          <a:r>
            <a:rPr lang="zh-TW" b="1"/>
            <a:t>程序已完成。</a:t>
          </a:r>
          <a:endParaRPr lang="zh-TW"/>
        </a:p>
      </dgm:t>
    </dgm:pt>
    <dgm:pt modelId="{8A55E82E-8432-4D25-AAC9-1F8593EB0277}" type="parTrans" cxnId="{5A0F3C30-67F9-44F3-A925-B9C469F6E08F}">
      <dgm:prSet/>
      <dgm:spPr/>
      <dgm:t>
        <a:bodyPr/>
        <a:lstStyle/>
        <a:p>
          <a:endParaRPr lang="zh-TW" altLang="en-US"/>
        </a:p>
      </dgm:t>
    </dgm:pt>
    <dgm:pt modelId="{92C774F6-7204-4D59-8C77-EA2DA7D16B73}" type="sibTrans" cxnId="{5A0F3C30-67F9-44F3-A925-B9C469F6E08F}">
      <dgm:prSet/>
      <dgm:spPr/>
      <dgm:t>
        <a:bodyPr/>
        <a:lstStyle/>
        <a:p>
          <a:endParaRPr lang="zh-TW" altLang="en-US"/>
        </a:p>
      </dgm:t>
    </dgm:pt>
    <dgm:pt modelId="{3C3C1B5C-7EB8-46DA-A360-98A9AA9ACBDE}" type="pres">
      <dgm:prSet presAssocID="{A166D7CF-5389-4E6D-B7A9-863967E740CB}" presName="Name0" presStyleCnt="0">
        <dgm:presLayoutVars>
          <dgm:dir/>
          <dgm:animLvl val="lvl"/>
          <dgm:resizeHandles val="exact"/>
        </dgm:presLayoutVars>
      </dgm:prSet>
      <dgm:spPr/>
      <dgm:t>
        <a:bodyPr/>
        <a:lstStyle/>
        <a:p>
          <a:endParaRPr lang="zh-TW" altLang="en-US"/>
        </a:p>
      </dgm:t>
    </dgm:pt>
    <dgm:pt modelId="{02E22FFC-6329-4DA3-B71D-08F0717BF51B}" type="pres">
      <dgm:prSet presAssocID="{CF234DD5-74F7-4D15-81C8-184293E40912}" presName="linNode" presStyleCnt="0"/>
      <dgm:spPr/>
    </dgm:pt>
    <dgm:pt modelId="{ADDF21EB-9B2E-4407-9334-D835DA7810C7}" type="pres">
      <dgm:prSet presAssocID="{CF234DD5-74F7-4D15-81C8-184293E40912}" presName="parentText" presStyleLbl="node1" presStyleIdx="0" presStyleCnt="5">
        <dgm:presLayoutVars>
          <dgm:chMax val="1"/>
          <dgm:bulletEnabled val="1"/>
        </dgm:presLayoutVars>
      </dgm:prSet>
      <dgm:spPr/>
      <dgm:t>
        <a:bodyPr/>
        <a:lstStyle/>
        <a:p>
          <a:endParaRPr lang="zh-TW" altLang="en-US"/>
        </a:p>
      </dgm:t>
    </dgm:pt>
    <dgm:pt modelId="{7D85CF32-E1E1-4C80-9639-5CB6769C4123}" type="pres">
      <dgm:prSet presAssocID="{CF234DD5-74F7-4D15-81C8-184293E40912}" presName="descendantText" presStyleLbl="alignAccFollowNode1" presStyleIdx="0" presStyleCnt="5">
        <dgm:presLayoutVars>
          <dgm:bulletEnabled val="1"/>
        </dgm:presLayoutVars>
      </dgm:prSet>
      <dgm:spPr/>
      <dgm:t>
        <a:bodyPr/>
        <a:lstStyle/>
        <a:p>
          <a:endParaRPr lang="zh-TW" altLang="en-US"/>
        </a:p>
      </dgm:t>
    </dgm:pt>
    <dgm:pt modelId="{5C661992-A879-42D6-ABCD-F67E6DC506E1}" type="pres">
      <dgm:prSet presAssocID="{34D07B52-6615-4659-B72A-6BA4CB0C6C7D}" presName="sp" presStyleCnt="0"/>
      <dgm:spPr/>
    </dgm:pt>
    <dgm:pt modelId="{C1D11209-6EF5-463D-96CE-8D2784FB5D0D}" type="pres">
      <dgm:prSet presAssocID="{83D16D34-6824-4E3A-A1D0-5215CC8A2206}" presName="linNode" presStyleCnt="0"/>
      <dgm:spPr/>
    </dgm:pt>
    <dgm:pt modelId="{79F941A7-6B74-4845-8C51-11C04A75F482}" type="pres">
      <dgm:prSet presAssocID="{83D16D34-6824-4E3A-A1D0-5215CC8A2206}" presName="parentText" presStyleLbl="node1" presStyleIdx="1" presStyleCnt="5">
        <dgm:presLayoutVars>
          <dgm:chMax val="1"/>
          <dgm:bulletEnabled val="1"/>
        </dgm:presLayoutVars>
      </dgm:prSet>
      <dgm:spPr/>
      <dgm:t>
        <a:bodyPr/>
        <a:lstStyle/>
        <a:p>
          <a:endParaRPr lang="zh-TW" altLang="en-US"/>
        </a:p>
      </dgm:t>
    </dgm:pt>
    <dgm:pt modelId="{A8015E81-823E-4ADD-8B2C-32B5B21BC16F}" type="pres">
      <dgm:prSet presAssocID="{83D16D34-6824-4E3A-A1D0-5215CC8A2206}" presName="descendantText" presStyleLbl="alignAccFollowNode1" presStyleIdx="1" presStyleCnt="5">
        <dgm:presLayoutVars>
          <dgm:bulletEnabled val="1"/>
        </dgm:presLayoutVars>
      </dgm:prSet>
      <dgm:spPr/>
      <dgm:t>
        <a:bodyPr/>
        <a:lstStyle/>
        <a:p>
          <a:endParaRPr lang="zh-TW" altLang="en-US"/>
        </a:p>
      </dgm:t>
    </dgm:pt>
    <dgm:pt modelId="{DDCBF175-DA0E-40AB-B200-F9CA460A8A33}" type="pres">
      <dgm:prSet presAssocID="{FA12DCA1-F255-45FA-A8B2-0C95AA9BAD55}" presName="sp" presStyleCnt="0"/>
      <dgm:spPr/>
    </dgm:pt>
    <dgm:pt modelId="{A69260BE-C5D2-4AC3-847C-EFC6EFE118DE}" type="pres">
      <dgm:prSet presAssocID="{51F1D79C-E54A-4850-984F-153F42E7953D}" presName="linNode" presStyleCnt="0"/>
      <dgm:spPr/>
    </dgm:pt>
    <dgm:pt modelId="{63213FB4-050D-4D43-828C-5A6A2A3C9266}" type="pres">
      <dgm:prSet presAssocID="{51F1D79C-E54A-4850-984F-153F42E7953D}" presName="parentText" presStyleLbl="node1" presStyleIdx="2" presStyleCnt="5">
        <dgm:presLayoutVars>
          <dgm:chMax val="1"/>
          <dgm:bulletEnabled val="1"/>
        </dgm:presLayoutVars>
      </dgm:prSet>
      <dgm:spPr/>
      <dgm:t>
        <a:bodyPr/>
        <a:lstStyle/>
        <a:p>
          <a:endParaRPr lang="zh-TW" altLang="en-US"/>
        </a:p>
      </dgm:t>
    </dgm:pt>
    <dgm:pt modelId="{AA90B79E-1859-447C-9AED-E32E6696211F}" type="pres">
      <dgm:prSet presAssocID="{51F1D79C-E54A-4850-984F-153F42E7953D}" presName="descendantText" presStyleLbl="alignAccFollowNode1" presStyleIdx="2" presStyleCnt="5">
        <dgm:presLayoutVars>
          <dgm:bulletEnabled val="1"/>
        </dgm:presLayoutVars>
      </dgm:prSet>
      <dgm:spPr/>
      <dgm:t>
        <a:bodyPr/>
        <a:lstStyle/>
        <a:p>
          <a:endParaRPr lang="zh-TW" altLang="en-US"/>
        </a:p>
      </dgm:t>
    </dgm:pt>
    <dgm:pt modelId="{1FA26CC7-4992-45E5-AAAF-AAB9781D8D8B}" type="pres">
      <dgm:prSet presAssocID="{136B85D7-973D-4537-887E-C9672F604364}" presName="sp" presStyleCnt="0"/>
      <dgm:spPr/>
    </dgm:pt>
    <dgm:pt modelId="{AFDB5FD6-EB41-4690-9532-D8696B3E45FB}" type="pres">
      <dgm:prSet presAssocID="{052190FA-C595-42B7-BA07-3546C9B3F4AD}" presName="linNode" presStyleCnt="0"/>
      <dgm:spPr/>
    </dgm:pt>
    <dgm:pt modelId="{35F6A5C6-7712-48BA-8B28-80D10C106E1C}" type="pres">
      <dgm:prSet presAssocID="{052190FA-C595-42B7-BA07-3546C9B3F4AD}" presName="parentText" presStyleLbl="node1" presStyleIdx="3" presStyleCnt="5">
        <dgm:presLayoutVars>
          <dgm:chMax val="1"/>
          <dgm:bulletEnabled val="1"/>
        </dgm:presLayoutVars>
      </dgm:prSet>
      <dgm:spPr/>
      <dgm:t>
        <a:bodyPr/>
        <a:lstStyle/>
        <a:p>
          <a:endParaRPr lang="zh-TW" altLang="en-US"/>
        </a:p>
      </dgm:t>
    </dgm:pt>
    <dgm:pt modelId="{4FB32AEB-14B3-491D-A622-D6B622D22D30}" type="pres">
      <dgm:prSet presAssocID="{052190FA-C595-42B7-BA07-3546C9B3F4AD}" presName="descendantText" presStyleLbl="alignAccFollowNode1" presStyleIdx="3" presStyleCnt="5">
        <dgm:presLayoutVars>
          <dgm:bulletEnabled val="1"/>
        </dgm:presLayoutVars>
      </dgm:prSet>
      <dgm:spPr/>
      <dgm:t>
        <a:bodyPr/>
        <a:lstStyle/>
        <a:p>
          <a:endParaRPr lang="zh-TW" altLang="en-US"/>
        </a:p>
      </dgm:t>
    </dgm:pt>
    <dgm:pt modelId="{D84D1A69-1B64-4E6C-9D05-6EAB554D3535}" type="pres">
      <dgm:prSet presAssocID="{E94CFD58-5278-4E38-8AB7-01B5D7FF8C0E}" presName="sp" presStyleCnt="0"/>
      <dgm:spPr/>
    </dgm:pt>
    <dgm:pt modelId="{3EE2A62B-9AB2-4DB4-9BCB-002B7C0C8245}" type="pres">
      <dgm:prSet presAssocID="{B448355E-E03F-4135-84EA-A97C09852E14}" presName="linNode" presStyleCnt="0"/>
      <dgm:spPr/>
    </dgm:pt>
    <dgm:pt modelId="{99BC16D9-BAF4-4C21-934F-EF0B67EA5E5F}" type="pres">
      <dgm:prSet presAssocID="{B448355E-E03F-4135-84EA-A97C09852E14}" presName="parentText" presStyleLbl="node1" presStyleIdx="4" presStyleCnt="5">
        <dgm:presLayoutVars>
          <dgm:chMax val="1"/>
          <dgm:bulletEnabled val="1"/>
        </dgm:presLayoutVars>
      </dgm:prSet>
      <dgm:spPr/>
      <dgm:t>
        <a:bodyPr/>
        <a:lstStyle/>
        <a:p>
          <a:endParaRPr lang="zh-TW" altLang="en-US"/>
        </a:p>
      </dgm:t>
    </dgm:pt>
    <dgm:pt modelId="{E1943631-1E32-4894-916B-AE657CA690A5}" type="pres">
      <dgm:prSet presAssocID="{B448355E-E03F-4135-84EA-A97C09852E14}" presName="descendantText" presStyleLbl="alignAccFollowNode1" presStyleIdx="4" presStyleCnt="5">
        <dgm:presLayoutVars>
          <dgm:bulletEnabled val="1"/>
        </dgm:presLayoutVars>
      </dgm:prSet>
      <dgm:spPr/>
      <dgm:t>
        <a:bodyPr/>
        <a:lstStyle/>
        <a:p>
          <a:endParaRPr lang="zh-TW" altLang="en-US"/>
        </a:p>
      </dgm:t>
    </dgm:pt>
  </dgm:ptLst>
  <dgm:cxnLst>
    <dgm:cxn modelId="{060D84BA-EAE1-4E90-A48F-7385D4AA3399}" type="presOf" srcId="{A6978AFD-7685-4424-8724-DC88697B0679}" destId="{4FB32AEB-14B3-491D-A622-D6B622D22D30}" srcOrd="0" destOrd="0" presId="urn:microsoft.com/office/officeart/2005/8/layout/vList5"/>
    <dgm:cxn modelId="{FD6F505B-D144-4B79-8DE5-1843157C8F8A}" srcId="{83D16D34-6824-4E3A-A1D0-5215CC8A2206}" destId="{F696E8E8-AA9F-4FB8-AD7D-CB51B871A64B}" srcOrd="0" destOrd="0" parTransId="{0B4C747C-5657-4DD8-ACA8-0AD20B8986A2}" sibTransId="{33A2C2AB-E93E-456F-ADAE-E10FB24F9290}"/>
    <dgm:cxn modelId="{E87B643C-2397-4E8D-AFF2-7E183E8A4CBC}" type="presOf" srcId="{83D16D34-6824-4E3A-A1D0-5215CC8A2206}" destId="{79F941A7-6B74-4845-8C51-11C04A75F482}" srcOrd="0" destOrd="0" presId="urn:microsoft.com/office/officeart/2005/8/layout/vList5"/>
    <dgm:cxn modelId="{2C517FCC-3CB0-4BD1-A84A-1AC596EC84E1}" type="presOf" srcId="{F696E8E8-AA9F-4FB8-AD7D-CB51B871A64B}" destId="{A8015E81-823E-4ADD-8B2C-32B5B21BC16F}" srcOrd="0" destOrd="0" presId="urn:microsoft.com/office/officeart/2005/8/layout/vList5"/>
    <dgm:cxn modelId="{5A0F3C30-67F9-44F3-A925-B9C469F6E08F}" srcId="{B448355E-E03F-4135-84EA-A97C09852E14}" destId="{B73B1344-1DA8-4430-BE04-6C9993692846}" srcOrd="0" destOrd="0" parTransId="{8A55E82E-8432-4D25-AAC9-1F8593EB0277}" sibTransId="{92C774F6-7204-4D59-8C77-EA2DA7D16B73}"/>
    <dgm:cxn modelId="{574170FB-8CDE-420D-917F-6EEA5682B650}" srcId="{A166D7CF-5389-4E6D-B7A9-863967E740CB}" destId="{83D16D34-6824-4E3A-A1D0-5215CC8A2206}" srcOrd="1" destOrd="0" parTransId="{171C686D-B2AA-450C-AAFC-AC3619B46655}" sibTransId="{FA12DCA1-F255-45FA-A8B2-0C95AA9BAD55}"/>
    <dgm:cxn modelId="{195793DA-F125-440B-A466-EC5BB4FC3D8A}" type="presOf" srcId="{B448355E-E03F-4135-84EA-A97C09852E14}" destId="{99BC16D9-BAF4-4C21-934F-EF0B67EA5E5F}" srcOrd="0" destOrd="0" presId="urn:microsoft.com/office/officeart/2005/8/layout/vList5"/>
    <dgm:cxn modelId="{B1155F10-42A5-42CD-B35C-AA85BB219EDD}" type="presOf" srcId="{B73B1344-1DA8-4430-BE04-6C9993692846}" destId="{E1943631-1E32-4894-916B-AE657CA690A5}" srcOrd="0" destOrd="0" presId="urn:microsoft.com/office/officeart/2005/8/layout/vList5"/>
    <dgm:cxn modelId="{E8F5D373-DE4D-4862-80B2-2E141BFB4DBF}" type="presOf" srcId="{68DCECFF-3704-40FC-AB6E-923869FF806D}" destId="{7D85CF32-E1E1-4C80-9639-5CB6769C4123}" srcOrd="0" destOrd="0" presId="urn:microsoft.com/office/officeart/2005/8/layout/vList5"/>
    <dgm:cxn modelId="{2148DC92-C212-4008-9E4F-1C6DC0D6F104}" srcId="{CF234DD5-74F7-4D15-81C8-184293E40912}" destId="{68DCECFF-3704-40FC-AB6E-923869FF806D}" srcOrd="0" destOrd="0" parTransId="{9B2E9277-387A-4321-8F40-C2A1573C6C7E}" sibTransId="{EC8E6F0B-541E-4D7F-9199-BA7A3844AA63}"/>
    <dgm:cxn modelId="{8473441E-469A-49DE-BB90-4DC83998D010}" srcId="{A166D7CF-5389-4E6D-B7A9-863967E740CB}" destId="{51F1D79C-E54A-4850-984F-153F42E7953D}" srcOrd="2" destOrd="0" parTransId="{243FECC4-C458-464A-8CCF-E4DEEAF3EE7D}" sibTransId="{136B85D7-973D-4537-887E-C9672F604364}"/>
    <dgm:cxn modelId="{EB347825-6BBC-4479-AA83-20675F529FF7}" type="presOf" srcId="{CF234DD5-74F7-4D15-81C8-184293E40912}" destId="{ADDF21EB-9B2E-4407-9334-D835DA7810C7}" srcOrd="0" destOrd="0" presId="urn:microsoft.com/office/officeart/2005/8/layout/vList5"/>
    <dgm:cxn modelId="{4904917E-58E6-4975-A85D-EBDE28F9A366}" type="presOf" srcId="{526D599A-99A3-4F4F-A850-5A186AD6E2B3}" destId="{AA90B79E-1859-447C-9AED-E32E6696211F}" srcOrd="0" destOrd="0" presId="urn:microsoft.com/office/officeart/2005/8/layout/vList5"/>
    <dgm:cxn modelId="{91E1E464-B457-464C-ACFF-DE2DB688FCD1}" type="presOf" srcId="{052190FA-C595-42B7-BA07-3546C9B3F4AD}" destId="{35F6A5C6-7712-48BA-8B28-80D10C106E1C}" srcOrd="0" destOrd="0" presId="urn:microsoft.com/office/officeart/2005/8/layout/vList5"/>
    <dgm:cxn modelId="{D2D59A7A-B874-4B6C-89E3-D00A448846B2}" type="presOf" srcId="{A166D7CF-5389-4E6D-B7A9-863967E740CB}" destId="{3C3C1B5C-7EB8-46DA-A360-98A9AA9ACBDE}" srcOrd="0" destOrd="0" presId="urn:microsoft.com/office/officeart/2005/8/layout/vList5"/>
    <dgm:cxn modelId="{F82AF964-3776-4851-B380-8FB37493D340}" srcId="{052190FA-C595-42B7-BA07-3546C9B3F4AD}" destId="{A6978AFD-7685-4424-8724-DC88697B0679}" srcOrd="0" destOrd="0" parTransId="{42599DAF-B229-4354-B2D7-0F7ED6412CC5}" sibTransId="{E639EE13-1DB8-473E-AFBE-07003AF3ACD2}"/>
    <dgm:cxn modelId="{9D2BF47C-25F4-4700-B7E1-5545F3C2C50F}" srcId="{51F1D79C-E54A-4850-984F-153F42E7953D}" destId="{526D599A-99A3-4F4F-A850-5A186AD6E2B3}" srcOrd="0" destOrd="0" parTransId="{FDC883CF-13FB-4E60-8D50-A6F482EF2908}" sibTransId="{79BB19B8-F03A-42DD-97F9-134587FF1EF9}"/>
    <dgm:cxn modelId="{0E1950BC-A7A7-45D2-A88F-64C951D26D37}" srcId="{A166D7CF-5389-4E6D-B7A9-863967E740CB}" destId="{052190FA-C595-42B7-BA07-3546C9B3F4AD}" srcOrd="3" destOrd="0" parTransId="{19B25A52-D40F-46D6-B245-2453BCC78027}" sibTransId="{E94CFD58-5278-4E38-8AB7-01B5D7FF8C0E}"/>
    <dgm:cxn modelId="{7D8735BF-2BEF-4743-96B0-411DF3304DEE}" srcId="{A166D7CF-5389-4E6D-B7A9-863967E740CB}" destId="{B448355E-E03F-4135-84EA-A97C09852E14}" srcOrd="4" destOrd="0" parTransId="{797E782E-43BC-46E3-8746-CA42E4481D17}" sibTransId="{839F0E9F-FD2C-4E07-BF6B-3A7A8FD42646}"/>
    <dgm:cxn modelId="{DD8D666C-59A5-4C4F-8F29-540CD2F5EA83}" type="presOf" srcId="{51F1D79C-E54A-4850-984F-153F42E7953D}" destId="{63213FB4-050D-4D43-828C-5A6A2A3C9266}" srcOrd="0" destOrd="0" presId="urn:microsoft.com/office/officeart/2005/8/layout/vList5"/>
    <dgm:cxn modelId="{42C9D79E-1602-4511-950E-AB2F8C9CA77F}" srcId="{A166D7CF-5389-4E6D-B7A9-863967E740CB}" destId="{CF234DD5-74F7-4D15-81C8-184293E40912}" srcOrd="0" destOrd="0" parTransId="{30A1291F-305C-4639-B985-67897280DDF8}" sibTransId="{34D07B52-6615-4659-B72A-6BA4CB0C6C7D}"/>
    <dgm:cxn modelId="{8C93B062-A7A9-4FBF-93B7-42655D2664B9}" type="presParOf" srcId="{3C3C1B5C-7EB8-46DA-A360-98A9AA9ACBDE}" destId="{02E22FFC-6329-4DA3-B71D-08F0717BF51B}" srcOrd="0" destOrd="0" presId="urn:microsoft.com/office/officeart/2005/8/layout/vList5"/>
    <dgm:cxn modelId="{9CEBACC4-7C0C-4EDC-8E1B-E5EF8C122ADF}" type="presParOf" srcId="{02E22FFC-6329-4DA3-B71D-08F0717BF51B}" destId="{ADDF21EB-9B2E-4407-9334-D835DA7810C7}" srcOrd="0" destOrd="0" presId="urn:microsoft.com/office/officeart/2005/8/layout/vList5"/>
    <dgm:cxn modelId="{5852E018-B1BC-408C-963B-6ECBA4E82167}" type="presParOf" srcId="{02E22FFC-6329-4DA3-B71D-08F0717BF51B}" destId="{7D85CF32-E1E1-4C80-9639-5CB6769C4123}" srcOrd="1" destOrd="0" presId="urn:microsoft.com/office/officeart/2005/8/layout/vList5"/>
    <dgm:cxn modelId="{CCE795F0-8CBF-4E31-8693-4FDE4C072B21}" type="presParOf" srcId="{3C3C1B5C-7EB8-46DA-A360-98A9AA9ACBDE}" destId="{5C661992-A879-42D6-ABCD-F67E6DC506E1}" srcOrd="1" destOrd="0" presId="urn:microsoft.com/office/officeart/2005/8/layout/vList5"/>
    <dgm:cxn modelId="{7504791C-9614-4241-9D46-EE01C2966862}" type="presParOf" srcId="{3C3C1B5C-7EB8-46DA-A360-98A9AA9ACBDE}" destId="{C1D11209-6EF5-463D-96CE-8D2784FB5D0D}" srcOrd="2" destOrd="0" presId="urn:microsoft.com/office/officeart/2005/8/layout/vList5"/>
    <dgm:cxn modelId="{09223BF2-EC14-4BDD-8F7A-216206B35896}" type="presParOf" srcId="{C1D11209-6EF5-463D-96CE-8D2784FB5D0D}" destId="{79F941A7-6B74-4845-8C51-11C04A75F482}" srcOrd="0" destOrd="0" presId="urn:microsoft.com/office/officeart/2005/8/layout/vList5"/>
    <dgm:cxn modelId="{283F3FF1-166A-4690-8A21-388C98631DFD}" type="presParOf" srcId="{C1D11209-6EF5-463D-96CE-8D2784FB5D0D}" destId="{A8015E81-823E-4ADD-8B2C-32B5B21BC16F}" srcOrd="1" destOrd="0" presId="urn:microsoft.com/office/officeart/2005/8/layout/vList5"/>
    <dgm:cxn modelId="{083FA272-2AAC-4D30-8445-5DE6546D08E7}" type="presParOf" srcId="{3C3C1B5C-7EB8-46DA-A360-98A9AA9ACBDE}" destId="{DDCBF175-DA0E-40AB-B200-F9CA460A8A33}" srcOrd="3" destOrd="0" presId="urn:microsoft.com/office/officeart/2005/8/layout/vList5"/>
    <dgm:cxn modelId="{85B9B9B7-D47F-48E2-9BD7-946CAD3548B0}" type="presParOf" srcId="{3C3C1B5C-7EB8-46DA-A360-98A9AA9ACBDE}" destId="{A69260BE-C5D2-4AC3-847C-EFC6EFE118DE}" srcOrd="4" destOrd="0" presId="urn:microsoft.com/office/officeart/2005/8/layout/vList5"/>
    <dgm:cxn modelId="{2064C1A8-63FF-486D-90EC-31C0D49FE4DB}" type="presParOf" srcId="{A69260BE-C5D2-4AC3-847C-EFC6EFE118DE}" destId="{63213FB4-050D-4D43-828C-5A6A2A3C9266}" srcOrd="0" destOrd="0" presId="urn:microsoft.com/office/officeart/2005/8/layout/vList5"/>
    <dgm:cxn modelId="{A92A62DF-E9AF-43D9-A883-6DC1967E2132}" type="presParOf" srcId="{A69260BE-C5D2-4AC3-847C-EFC6EFE118DE}" destId="{AA90B79E-1859-447C-9AED-E32E6696211F}" srcOrd="1" destOrd="0" presId="urn:microsoft.com/office/officeart/2005/8/layout/vList5"/>
    <dgm:cxn modelId="{DF4AD9EA-33B5-41BB-BE74-1DF9EE17D7D9}" type="presParOf" srcId="{3C3C1B5C-7EB8-46DA-A360-98A9AA9ACBDE}" destId="{1FA26CC7-4992-45E5-AAAF-AAB9781D8D8B}" srcOrd="5" destOrd="0" presId="urn:microsoft.com/office/officeart/2005/8/layout/vList5"/>
    <dgm:cxn modelId="{3EBB5943-48F9-40A9-B907-6FBE61963967}" type="presParOf" srcId="{3C3C1B5C-7EB8-46DA-A360-98A9AA9ACBDE}" destId="{AFDB5FD6-EB41-4690-9532-D8696B3E45FB}" srcOrd="6" destOrd="0" presId="urn:microsoft.com/office/officeart/2005/8/layout/vList5"/>
    <dgm:cxn modelId="{40FC7E14-5AB5-4757-912E-B4060801D517}" type="presParOf" srcId="{AFDB5FD6-EB41-4690-9532-D8696B3E45FB}" destId="{35F6A5C6-7712-48BA-8B28-80D10C106E1C}" srcOrd="0" destOrd="0" presId="urn:microsoft.com/office/officeart/2005/8/layout/vList5"/>
    <dgm:cxn modelId="{31DBB1D2-D8AF-4569-8BD5-EBB18000C014}" type="presParOf" srcId="{AFDB5FD6-EB41-4690-9532-D8696B3E45FB}" destId="{4FB32AEB-14B3-491D-A622-D6B622D22D30}" srcOrd="1" destOrd="0" presId="urn:microsoft.com/office/officeart/2005/8/layout/vList5"/>
    <dgm:cxn modelId="{7C791AEC-38EC-4C45-B81E-4FD343B96FD2}" type="presParOf" srcId="{3C3C1B5C-7EB8-46DA-A360-98A9AA9ACBDE}" destId="{D84D1A69-1B64-4E6C-9D05-6EAB554D3535}" srcOrd="7" destOrd="0" presId="urn:microsoft.com/office/officeart/2005/8/layout/vList5"/>
    <dgm:cxn modelId="{8C316C2E-2AF6-4FB5-A8D0-5A3E5EC7C698}" type="presParOf" srcId="{3C3C1B5C-7EB8-46DA-A360-98A9AA9ACBDE}" destId="{3EE2A62B-9AB2-4DB4-9BCB-002B7C0C8245}" srcOrd="8" destOrd="0" presId="urn:microsoft.com/office/officeart/2005/8/layout/vList5"/>
    <dgm:cxn modelId="{8CBE6268-F145-49A1-A828-3A817A6AEFB5}" type="presParOf" srcId="{3EE2A62B-9AB2-4DB4-9BCB-002B7C0C8245}" destId="{99BC16D9-BAF4-4C21-934F-EF0B67EA5E5F}" srcOrd="0" destOrd="0" presId="urn:microsoft.com/office/officeart/2005/8/layout/vList5"/>
    <dgm:cxn modelId="{782EE6F5-6C49-4DE3-98EC-5C44BF1D90EA}" type="presParOf" srcId="{3EE2A62B-9AB2-4DB4-9BCB-002B7C0C8245}" destId="{E1943631-1E32-4894-916B-AE657CA690A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599077-3152-494C-9E4D-054451661CF8}"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zh-TW" altLang="en-US"/>
        </a:p>
      </dgm:t>
    </dgm:pt>
    <dgm:pt modelId="{95799877-E544-48AA-969D-89B717CB98DA}">
      <dgm:prSet/>
      <dgm:spPr/>
      <dgm:t>
        <a:bodyPr/>
        <a:lstStyle/>
        <a:p>
          <a:pPr rtl="0"/>
          <a:r>
            <a:rPr lang="zh-TW" b="1"/>
            <a:t>同時性</a:t>
          </a:r>
          <a:endParaRPr lang="zh-TW"/>
        </a:p>
      </dgm:t>
    </dgm:pt>
    <dgm:pt modelId="{2B5EF6ED-A95B-473F-81CE-90D99E7A3BF9}" type="parTrans" cxnId="{A7053B84-EF97-4EFC-9677-4F767FBF9F90}">
      <dgm:prSet/>
      <dgm:spPr/>
      <dgm:t>
        <a:bodyPr/>
        <a:lstStyle/>
        <a:p>
          <a:endParaRPr lang="zh-TW" altLang="en-US"/>
        </a:p>
      </dgm:t>
    </dgm:pt>
    <dgm:pt modelId="{931BC9F3-5FBB-4018-B35D-34072E77C14C}" type="sibTrans" cxnId="{A7053B84-EF97-4EFC-9677-4F767FBF9F90}">
      <dgm:prSet/>
      <dgm:spPr/>
      <dgm:t>
        <a:bodyPr/>
        <a:lstStyle/>
        <a:p>
          <a:endParaRPr lang="zh-TW" altLang="en-US"/>
        </a:p>
      </dgm:t>
    </dgm:pt>
    <dgm:pt modelId="{5CA75ECA-70E2-4DEB-8CCE-CAD2BD638646}">
      <dgm:prSet/>
      <dgm:spPr/>
      <dgm:t>
        <a:bodyPr/>
        <a:lstStyle/>
        <a:p>
          <a:pPr rtl="0"/>
          <a:r>
            <a:rPr lang="zh-TW" b="1" dirty="0"/>
            <a:t>可同時有若干使用者連結到同一台計算機上進行運算。</a:t>
          </a:r>
          <a:endParaRPr lang="zh-TW" dirty="0"/>
        </a:p>
      </dgm:t>
    </dgm:pt>
    <dgm:pt modelId="{62DA8A92-E705-409D-A154-01839ECB0743}" type="parTrans" cxnId="{3EEC46BF-CB74-4988-8B1A-EB29D9F4DADA}">
      <dgm:prSet/>
      <dgm:spPr/>
      <dgm:t>
        <a:bodyPr/>
        <a:lstStyle/>
        <a:p>
          <a:endParaRPr lang="zh-TW" altLang="en-US"/>
        </a:p>
      </dgm:t>
    </dgm:pt>
    <dgm:pt modelId="{12142CED-0A09-4BCD-A651-4A706D0BA6CA}" type="sibTrans" cxnId="{3EEC46BF-CB74-4988-8B1A-EB29D9F4DADA}">
      <dgm:prSet/>
      <dgm:spPr/>
      <dgm:t>
        <a:bodyPr/>
        <a:lstStyle/>
        <a:p>
          <a:endParaRPr lang="zh-TW" altLang="en-US"/>
        </a:p>
      </dgm:t>
    </dgm:pt>
    <dgm:pt modelId="{F8F6BCA4-90E1-45F7-A83B-3F50BC3CB86B}">
      <dgm:prSet/>
      <dgm:spPr/>
      <dgm:t>
        <a:bodyPr/>
        <a:lstStyle/>
        <a:p>
          <a:pPr rtl="0"/>
          <a:r>
            <a:rPr lang="zh-TW" b="1"/>
            <a:t>獨立性</a:t>
          </a:r>
          <a:endParaRPr lang="zh-TW"/>
        </a:p>
      </dgm:t>
    </dgm:pt>
    <dgm:pt modelId="{106303EB-9004-406D-A544-F0F55CC150FB}" type="parTrans" cxnId="{BEAA0D4C-D389-49F9-9FE0-6768625B1542}">
      <dgm:prSet/>
      <dgm:spPr/>
      <dgm:t>
        <a:bodyPr/>
        <a:lstStyle/>
        <a:p>
          <a:endParaRPr lang="zh-TW" altLang="en-US"/>
        </a:p>
      </dgm:t>
    </dgm:pt>
    <dgm:pt modelId="{A483B8B2-7006-404C-8AEA-296BE94E2F20}" type="sibTrans" cxnId="{BEAA0D4C-D389-49F9-9FE0-6768625B1542}">
      <dgm:prSet/>
      <dgm:spPr/>
      <dgm:t>
        <a:bodyPr/>
        <a:lstStyle/>
        <a:p>
          <a:endParaRPr lang="zh-TW" altLang="en-US"/>
        </a:p>
      </dgm:t>
    </dgm:pt>
    <dgm:pt modelId="{F4F26575-7F5D-439B-B5FC-A295D6C64CFD}">
      <dgm:prSet/>
      <dgm:spPr/>
      <dgm:t>
        <a:bodyPr/>
        <a:lstStyle/>
        <a:p>
          <a:pPr rtl="0"/>
          <a:r>
            <a:rPr lang="zh-TW" b="1" dirty="0"/>
            <a:t>不同的使用者之間不會相互干擾。</a:t>
          </a:r>
          <a:endParaRPr lang="zh-TW" dirty="0"/>
        </a:p>
      </dgm:t>
    </dgm:pt>
    <dgm:pt modelId="{BF375C07-2DE6-40DA-8E39-B1CA2DBA6913}" type="parTrans" cxnId="{0EBEDA4A-C092-4B71-BA77-51AE3E498AB4}">
      <dgm:prSet/>
      <dgm:spPr/>
      <dgm:t>
        <a:bodyPr/>
        <a:lstStyle/>
        <a:p>
          <a:endParaRPr lang="zh-TW" altLang="en-US"/>
        </a:p>
      </dgm:t>
    </dgm:pt>
    <dgm:pt modelId="{80D0B636-22EE-4866-A156-1BBA24DF3B6D}" type="sibTrans" cxnId="{0EBEDA4A-C092-4B71-BA77-51AE3E498AB4}">
      <dgm:prSet/>
      <dgm:spPr/>
      <dgm:t>
        <a:bodyPr/>
        <a:lstStyle/>
        <a:p>
          <a:endParaRPr lang="zh-TW" altLang="en-US"/>
        </a:p>
      </dgm:t>
    </dgm:pt>
    <dgm:pt modelId="{393D8A1D-6DE8-4106-8C1E-C022C57297D8}">
      <dgm:prSet/>
      <dgm:spPr/>
      <dgm:t>
        <a:bodyPr/>
        <a:lstStyle/>
        <a:p>
          <a:pPr rtl="0"/>
          <a:r>
            <a:rPr lang="zh-TW" b="1"/>
            <a:t>即時性</a:t>
          </a:r>
          <a:endParaRPr lang="zh-TW"/>
        </a:p>
      </dgm:t>
    </dgm:pt>
    <dgm:pt modelId="{8C9F5875-86E5-49B1-AB98-B38460794E51}" type="parTrans" cxnId="{22642E3F-450A-4182-84D9-B2582CF6C92F}">
      <dgm:prSet/>
      <dgm:spPr/>
      <dgm:t>
        <a:bodyPr/>
        <a:lstStyle/>
        <a:p>
          <a:endParaRPr lang="zh-TW" altLang="en-US"/>
        </a:p>
      </dgm:t>
    </dgm:pt>
    <dgm:pt modelId="{140975D9-42C7-4FD1-B8EE-5C6FC56EB361}" type="sibTrans" cxnId="{22642E3F-450A-4182-84D9-B2582CF6C92F}">
      <dgm:prSet/>
      <dgm:spPr/>
      <dgm:t>
        <a:bodyPr/>
        <a:lstStyle/>
        <a:p>
          <a:endParaRPr lang="zh-TW" altLang="en-US"/>
        </a:p>
      </dgm:t>
    </dgm:pt>
    <dgm:pt modelId="{71A43F39-306F-482C-AF0B-0EF0EAEDB161}">
      <dgm:prSet/>
      <dgm:spPr/>
      <dgm:t>
        <a:bodyPr/>
        <a:lstStyle/>
        <a:p>
          <a:pPr rtl="0"/>
          <a:r>
            <a:rPr lang="zh-TW" b="1" dirty="0"/>
            <a:t>每一個使用者都可即時得到計算機的回應。</a:t>
          </a:r>
          <a:endParaRPr lang="zh-TW" dirty="0"/>
        </a:p>
      </dgm:t>
    </dgm:pt>
    <dgm:pt modelId="{4F4673BC-CE37-485E-B5A1-6943F98724D2}" type="parTrans" cxnId="{3C9DC4CD-971F-4774-B13B-F94BEE781A81}">
      <dgm:prSet/>
      <dgm:spPr/>
      <dgm:t>
        <a:bodyPr/>
        <a:lstStyle/>
        <a:p>
          <a:endParaRPr lang="zh-TW" altLang="en-US"/>
        </a:p>
      </dgm:t>
    </dgm:pt>
    <dgm:pt modelId="{89E41567-2A13-4F7B-9ABC-2FC9E8801D83}" type="sibTrans" cxnId="{3C9DC4CD-971F-4774-B13B-F94BEE781A81}">
      <dgm:prSet/>
      <dgm:spPr/>
      <dgm:t>
        <a:bodyPr/>
        <a:lstStyle/>
        <a:p>
          <a:endParaRPr lang="zh-TW" altLang="en-US"/>
        </a:p>
      </dgm:t>
    </dgm:pt>
    <dgm:pt modelId="{D1482297-0AF4-4C06-A913-53C11C9A73C9}" type="pres">
      <dgm:prSet presAssocID="{27599077-3152-494C-9E4D-054451661CF8}" presName="Name0" presStyleCnt="0">
        <dgm:presLayoutVars>
          <dgm:dir/>
          <dgm:animLvl val="lvl"/>
          <dgm:resizeHandles val="exact"/>
        </dgm:presLayoutVars>
      </dgm:prSet>
      <dgm:spPr/>
      <dgm:t>
        <a:bodyPr/>
        <a:lstStyle/>
        <a:p>
          <a:endParaRPr lang="zh-TW" altLang="en-US"/>
        </a:p>
      </dgm:t>
    </dgm:pt>
    <dgm:pt modelId="{8061A266-A127-4101-9470-16AA94DFC55B}" type="pres">
      <dgm:prSet presAssocID="{95799877-E544-48AA-969D-89B717CB98DA}" presName="composite" presStyleCnt="0"/>
      <dgm:spPr/>
    </dgm:pt>
    <dgm:pt modelId="{A2E215F9-107C-4EA1-8FF6-B49A80DB6983}" type="pres">
      <dgm:prSet presAssocID="{95799877-E544-48AA-969D-89B717CB98DA}" presName="parTx" presStyleLbl="alignNode1" presStyleIdx="0" presStyleCnt="3">
        <dgm:presLayoutVars>
          <dgm:chMax val="0"/>
          <dgm:chPref val="0"/>
          <dgm:bulletEnabled val="1"/>
        </dgm:presLayoutVars>
      </dgm:prSet>
      <dgm:spPr/>
      <dgm:t>
        <a:bodyPr/>
        <a:lstStyle/>
        <a:p>
          <a:endParaRPr lang="zh-TW" altLang="en-US"/>
        </a:p>
      </dgm:t>
    </dgm:pt>
    <dgm:pt modelId="{962CB99E-7D8E-4E35-8B57-861DB1C7AF58}" type="pres">
      <dgm:prSet presAssocID="{95799877-E544-48AA-969D-89B717CB98DA}" presName="desTx" presStyleLbl="alignAccFollowNode1" presStyleIdx="0" presStyleCnt="3">
        <dgm:presLayoutVars>
          <dgm:bulletEnabled val="1"/>
        </dgm:presLayoutVars>
      </dgm:prSet>
      <dgm:spPr/>
      <dgm:t>
        <a:bodyPr/>
        <a:lstStyle/>
        <a:p>
          <a:endParaRPr lang="zh-TW" altLang="en-US"/>
        </a:p>
      </dgm:t>
    </dgm:pt>
    <dgm:pt modelId="{A77571A0-82F8-424B-BD37-CAF815383A05}" type="pres">
      <dgm:prSet presAssocID="{931BC9F3-5FBB-4018-B35D-34072E77C14C}" presName="space" presStyleCnt="0"/>
      <dgm:spPr/>
    </dgm:pt>
    <dgm:pt modelId="{15B2EA70-2476-434C-AC59-6DCAB2494BC6}" type="pres">
      <dgm:prSet presAssocID="{F8F6BCA4-90E1-45F7-A83B-3F50BC3CB86B}" presName="composite" presStyleCnt="0"/>
      <dgm:spPr/>
    </dgm:pt>
    <dgm:pt modelId="{763DDE09-0082-46D2-9ECF-5570CA0D95C8}" type="pres">
      <dgm:prSet presAssocID="{F8F6BCA4-90E1-45F7-A83B-3F50BC3CB86B}" presName="parTx" presStyleLbl="alignNode1" presStyleIdx="1" presStyleCnt="3">
        <dgm:presLayoutVars>
          <dgm:chMax val="0"/>
          <dgm:chPref val="0"/>
          <dgm:bulletEnabled val="1"/>
        </dgm:presLayoutVars>
      </dgm:prSet>
      <dgm:spPr/>
      <dgm:t>
        <a:bodyPr/>
        <a:lstStyle/>
        <a:p>
          <a:endParaRPr lang="zh-TW" altLang="en-US"/>
        </a:p>
      </dgm:t>
    </dgm:pt>
    <dgm:pt modelId="{650DFC5A-7F48-42AF-9823-EB324534CF1B}" type="pres">
      <dgm:prSet presAssocID="{F8F6BCA4-90E1-45F7-A83B-3F50BC3CB86B}" presName="desTx" presStyleLbl="alignAccFollowNode1" presStyleIdx="1" presStyleCnt="3">
        <dgm:presLayoutVars>
          <dgm:bulletEnabled val="1"/>
        </dgm:presLayoutVars>
      </dgm:prSet>
      <dgm:spPr/>
      <dgm:t>
        <a:bodyPr/>
        <a:lstStyle/>
        <a:p>
          <a:endParaRPr lang="zh-TW" altLang="en-US"/>
        </a:p>
      </dgm:t>
    </dgm:pt>
    <dgm:pt modelId="{A5236984-DFAA-43EA-841A-6B36290B2E6F}" type="pres">
      <dgm:prSet presAssocID="{A483B8B2-7006-404C-8AEA-296BE94E2F20}" presName="space" presStyleCnt="0"/>
      <dgm:spPr/>
    </dgm:pt>
    <dgm:pt modelId="{AFED621C-5A2A-4A66-8957-3C07B3551BBF}" type="pres">
      <dgm:prSet presAssocID="{393D8A1D-6DE8-4106-8C1E-C022C57297D8}" presName="composite" presStyleCnt="0"/>
      <dgm:spPr/>
    </dgm:pt>
    <dgm:pt modelId="{A483957B-1C61-4125-8579-EB7D54F8437A}" type="pres">
      <dgm:prSet presAssocID="{393D8A1D-6DE8-4106-8C1E-C022C57297D8}" presName="parTx" presStyleLbl="alignNode1" presStyleIdx="2" presStyleCnt="3">
        <dgm:presLayoutVars>
          <dgm:chMax val="0"/>
          <dgm:chPref val="0"/>
          <dgm:bulletEnabled val="1"/>
        </dgm:presLayoutVars>
      </dgm:prSet>
      <dgm:spPr/>
      <dgm:t>
        <a:bodyPr/>
        <a:lstStyle/>
        <a:p>
          <a:endParaRPr lang="zh-TW" altLang="en-US"/>
        </a:p>
      </dgm:t>
    </dgm:pt>
    <dgm:pt modelId="{9A862BFD-BE08-4A86-947C-91CE63B96036}" type="pres">
      <dgm:prSet presAssocID="{393D8A1D-6DE8-4106-8C1E-C022C57297D8}" presName="desTx" presStyleLbl="alignAccFollowNode1" presStyleIdx="2" presStyleCnt="3">
        <dgm:presLayoutVars>
          <dgm:bulletEnabled val="1"/>
        </dgm:presLayoutVars>
      </dgm:prSet>
      <dgm:spPr/>
      <dgm:t>
        <a:bodyPr/>
        <a:lstStyle/>
        <a:p>
          <a:endParaRPr lang="zh-TW" altLang="en-US"/>
        </a:p>
      </dgm:t>
    </dgm:pt>
  </dgm:ptLst>
  <dgm:cxnLst>
    <dgm:cxn modelId="{3040D3A6-D1CF-4F7D-9745-5E0DD300ECCA}" type="presOf" srcId="{F8F6BCA4-90E1-45F7-A83B-3F50BC3CB86B}" destId="{763DDE09-0082-46D2-9ECF-5570CA0D95C8}" srcOrd="0" destOrd="0" presId="urn:microsoft.com/office/officeart/2005/8/layout/hList1"/>
    <dgm:cxn modelId="{3C9DC4CD-971F-4774-B13B-F94BEE781A81}" srcId="{393D8A1D-6DE8-4106-8C1E-C022C57297D8}" destId="{71A43F39-306F-482C-AF0B-0EF0EAEDB161}" srcOrd="0" destOrd="0" parTransId="{4F4673BC-CE37-485E-B5A1-6943F98724D2}" sibTransId="{89E41567-2A13-4F7B-9ABC-2FC9E8801D83}"/>
    <dgm:cxn modelId="{7D228260-1539-4493-B3CF-FF12A23C66A9}" type="presOf" srcId="{71A43F39-306F-482C-AF0B-0EF0EAEDB161}" destId="{9A862BFD-BE08-4A86-947C-91CE63B96036}" srcOrd="0" destOrd="0" presId="urn:microsoft.com/office/officeart/2005/8/layout/hList1"/>
    <dgm:cxn modelId="{22642E3F-450A-4182-84D9-B2582CF6C92F}" srcId="{27599077-3152-494C-9E4D-054451661CF8}" destId="{393D8A1D-6DE8-4106-8C1E-C022C57297D8}" srcOrd="2" destOrd="0" parTransId="{8C9F5875-86E5-49B1-AB98-B38460794E51}" sibTransId="{140975D9-42C7-4FD1-B8EE-5C6FC56EB361}"/>
    <dgm:cxn modelId="{2D74B0E1-97C1-489D-8A65-631360783344}" type="presOf" srcId="{5CA75ECA-70E2-4DEB-8CCE-CAD2BD638646}" destId="{962CB99E-7D8E-4E35-8B57-861DB1C7AF58}" srcOrd="0" destOrd="0" presId="urn:microsoft.com/office/officeart/2005/8/layout/hList1"/>
    <dgm:cxn modelId="{9758DF25-8692-40D1-89C1-64CED1C91BD7}" type="presOf" srcId="{393D8A1D-6DE8-4106-8C1E-C022C57297D8}" destId="{A483957B-1C61-4125-8579-EB7D54F8437A}" srcOrd="0" destOrd="0" presId="urn:microsoft.com/office/officeart/2005/8/layout/hList1"/>
    <dgm:cxn modelId="{3EEC46BF-CB74-4988-8B1A-EB29D9F4DADA}" srcId="{95799877-E544-48AA-969D-89B717CB98DA}" destId="{5CA75ECA-70E2-4DEB-8CCE-CAD2BD638646}" srcOrd="0" destOrd="0" parTransId="{62DA8A92-E705-409D-A154-01839ECB0743}" sibTransId="{12142CED-0A09-4BCD-A651-4A706D0BA6CA}"/>
    <dgm:cxn modelId="{BEAA0D4C-D389-49F9-9FE0-6768625B1542}" srcId="{27599077-3152-494C-9E4D-054451661CF8}" destId="{F8F6BCA4-90E1-45F7-A83B-3F50BC3CB86B}" srcOrd="1" destOrd="0" parTransId="{106303EB-9004-406D-A544-F0F55CC150FB}" sibTransId="{A483B8B2-7006-404C-8AEA-296BE94E2F20}"/>
    <dgm:cxn modelId="{0EBEDA4A-C092-4B71-BA77-51AE3E498AB4}" srcId="{F8F6BCA4-90E1-45F7-A83B-3F50BC3CB86B}" destId="{F4F26575-7F5D-439B-B5FC-A295D6C64CFD}" srcOrd="0" destOrd="0" parTransId="{BF375C07-2DE6-40DA-8E39-B1CA2DBA6913}" sibTransId="{80D0B636-22EE-4866-A156-1BBA24DF3B6D}"/>
    <dgm:cxn modelId="{BFEA00EC-2B39-446C-BD38-1077DC56ED1D}" type="presOf" srcId="{95799877-E544-48AA-969D-89B717CB98DA}" destId="{A2E215F9-107C-4EA1-8FF6-B49A80DB6983}" srcOrd="0" destOrd="0" presId="urn:microsoft.com/office/officeart/2005/8/layout/hList1"/>
    <dgm:cxn modelId="{A7053B84-EF97-4EFC-9677-4F767FBF9F90}" srcId="{27599077-3152-494C-9E4D-054451661CF8}" destId="{95799877-E544-48AA-969D-89B717CB98DA}" srcOrd="0" destOrd="0" parTransId="{2B5EF6ED-A95B-473F-81CE-90D99E7A3BF9}" sibTransId="{931BC9F3-5FBB-4018-B35D-34072E77C14C}"/>
    <dgm:cxn modelId="{9842D5FB-E0B8-4D87-BBFC-A1357D6E55FA}" type="presOf" srcId="{27599077-3152-494C-9E4D-054451661CF8}" destId="{D1482297-0AF4-4C06-A913-53C11C9A73C9}" srcOrd="0" destOrd="0" presId="urn:microsoft.com/office/officeart/2005/8/layout/hList1"/>
    <dgm:cxn modelId="{C82E620E-BA2A-4934-B1E9-A88E17D224D4}" type="presOf" srcId="{F4F26575-7F5D-439B-B5FC-A295D6C64CFD}" destId="{650DFC5A-7F48-42AF-9823-EB324534CF1B}" srcOrd="0" destOrd="0" presId="urn:microsoft.com/office/officeart/2005/8/layout/hList1"/>
    <dgm:cxn modelId="{1FF13D20-D4E4-40F1-8B41-D7F11F976DBC}" type="presParOf" srcId="{D1482297-0AF4-4C06-A913-53C11C9A73C9}" destId="{8061A266-A127-4101-9470-16AA94DFC55B}" srcOrd="0" destOrd="0" presId="urn:microsoft.com/office/officeart/2005/8/layout/hList1"/>
    <dgm:cxn modelId="{4F3DA998-AFEC-44C0-BA6A-6157DA82C812}" type="presParOf" srcId="{8061A266-A127-4101-9470-16AA94DFC55B}" destId="{A2E215F9-107C-4EA1-8FF6-B49A80DB6983}" srcOrd="0" destOrd="0" presId="urn:microsoft.com/office/officeart/2005/8/layout/hList1"/>
    <dgm:cxn modelId="{6B63C867-2938-42FE-96EA-46703A4FA48E}" type="presParOf" srcId="{8061A266-A127-4101-9470-16AA94DFC55B}" destId="{962CB99E-7D8E-4E35-8B57-861DB1C7AF58}" srcOrd="1" destOrd="0" presId="urn:microsoft.com/office/officeart/2005/8/layout/hList1"/>
    <dgm:cxn modelId="{C30590DE-EE9F-414B-B062-99D9B9BB499F}" type="presParOf" srcId="{D1482297-0AF4-4C06-A913-53C11C9A73C9}" destId="{A77571A0-82F8-424B-BD37-CAF815383A05}" srcOrd="1" destOrd="0" presId="urn:microsoft.com/office/officeart/2005/8/layout/hList1"/>
    <dgm:cxn modelId="{D4A4D637-B486-4703-A934-C32AF011F12F}" type="presParOf" srcId="{D1482297-0AF4-4C06-A913-53C11C9A73C9}" destId="{15B2EA70-2476-434C-AC59-6DCAB2494BC6}" srcOrd="2" destOrd="0" presId="urn:microsoft.com/office/officeart/2005/8/layout/hList1"/>
    <dgm:cxn modelId="{EA78D884-CC76-4F9F-8823-454C65F4FAAD}" type="presParOf" srcId="{15B2EA70-2476-434C-AC59-6DCAB2494BC6}" destId="{763DDE09-0082-46D2-9ECF-5570CA0D95C8}" srcOrd="0" destOrd="0" presId="urn:microsoft.com/office/officeart/2005/8/layout/hList1"/>
    <dgm:cxn modelId="{9409F04D-9830-4C24-8D80-9C905970D135}" type="presParOf" srcId="{15B2EA70-2476-434C-AC59-6DCAB2494BC6}" destId="{650DFC5A-7F48-42AF-9823-EB324534CF1B}" srcOrd="1" destOrd="0" presId="urn:microsoft.com/office/officeart/2005/8/layout/hList1"/>
    <dgm:cxn modelId="{4A20DE91-2129-4613-AE06-75A842B72A94}" type="presParOf" srcId="{D1482297-0AF4-4C06-A913-53C11C9A73C9}" destId="{A5236984-DFAA-43EA-841A-6B36290B2E6F}" srcOrd="3" destOrd="0" presId="urn:microsoft.com/office/officeart/2005/8/layout/hList1"/>
    <dgm:cxn modelId="{A58990F9-499E-42B1-82C7-42659D357529}" type="presParOf" srcId="{D1482297-0AF4-4C06-A913-53C11C9A73C9}" destId="{AFED621C-5A2A-4A66-8957-3C07B3551BBF}" srcOrd="4" destOrd="0" presId="urn:microsoft.com/office/officeart/2005/8/layout/hList1"/>
    <dgm:cxn modelId="{813E3A3E-9A88-475B-9D5C-3B01C0CA6213}" type="presParOf" srcId="{AFED621C-5A2A-4A66-8957-3C07B3551BBF}" destId="{A483957B-1C61-4125-8579-EB7D54F8437A}" srcOrd="0" destOrd="0" presId="urn:microsoft.com/office/officeart/2005/8/layout/hList1"/>
    <dgm:cxn modelId="{B84F1B7F-7EE4-450D-8AA9-0BBCABA0DFE4}" type="presParOf" srcId="{AFED621C-5A2A-4A66-8957-3C07B3551BBF}" destId="{9A862BFD-BE08-4A86-947C-91CE63B9603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CDCDA97-D71E-404D-B76B-A99623AC95DB}" type="doc">
      <dgm:prSet loTypeId="urn:microsoft.com/office/officeart/2005/8/layout/hierarchy6" loCatId="hierarchy" qsTypeId="urn:microsoft.com/office/officeart/2005/8/quickstyle/3d2" qsCatId="3D" csTypeId="urn:microsoft.com/office/officeart/2005/8/colors/colorful1" csCatId="colorful" phldr="1"/>
      <dgm:spPr/>
      <dgm:t>
        <a:bodyPr/>
        <a:lstStyle/>
        <a:p>
          <a:endParaRPr lang="zh-TW" altLang="en-US"/>
        </a:p>
      </dgm:t>
    </dgm:pt>
    <dgm:pt modelId="{7E4EF7BD-5242-4423-8B4C-605ACBC5CDEF}">
      <dgm:prSet custT="1"/>
      <dgm:spPr/>
      <dgm:t>
        <a:bodyPr/>
        <a:lstStyle/>
        <a:p>
          <a:pPr rtl="0"/>
          <a:r>
            <a:rPr lang="zh-TW" sz="2400" b="1" dirty="0"/>
            <a:t>個人電腦</a:t>
          </a:r>
          <a:r>
            <a:rPr lang="zh-TW" altLang="en-US" sz="2400" b="1" dirty="0"/>
            <a:t>常見</a:t>
          </a:r>
          <a:r>
            <a:rPr lang="en-US" altLang="zh-TW" sz="2400" b="1" dirty="0"/>
            <a:t/>
          </a:r>
          <a:br>
            <a:rPr lang="en-US" altLang="zh-TW" sz="2400" b="1" dirty="0"/>
          </a:br>
          <a:r>
            <a:rPr lang="zh-TW" sz="2400" b="1" dirty="0"/>
            <a:t>作業系統</a:t>
          </a:r>
          <a:endParaRPr lang="zh-TW" sz="2400" dirty="0"/>
        </a:p>
      </dgm:t>
    </dgm:pt>
    <dgm:pt modelId="{951B39A3-939D-4D69-8D65-DB91F0AC4C3F}" type="parTrans" cxnId="{16B2CC85-C02F-4BC9-90DC-E97E277CDCCE}">
      <dgm:prSet/>
      <dgm:spPr/>
      <dgm:t>
        <a:bodyPr/>
        <a:lstStyle/>
        <a:p>
          <a:endParaRPr lang="zh-TW" altLang="en-US"/>
        </a:p>
      </dgm:t>
    </dgm:pt>
    <dgm:pt modelId="{6A2A7043-887C-45F7-A75D-9C30CAE59B2D}" type="sibTrans" cxnId="{16B2CC85-C02F-4BC9-90DC-E97E277CDCCE}">
      <dgm:prSet/>
      <dgm:spPr/>
      <dgm:t>
        <a:bodyPr/>
        <a:lstStyle/>
        <a:p>
          <a:endParaRPr lang="zh-TW" altLang="en-US"/>
        </a:p>
      </dgm:t>
    </dgm:pt>
    <dgm:pt modelId="{E5706E7D-4A89-4D88-B588-CEF64E65A4C4}">
      <dgm:prSet custT="1"/>
      <dgm:spPr/>
      <dgm:t>
        <a:bodyPr/>
        <a:lstStyle/>
        <a:p>
          <a:pPr rtl="0"/>
          <a:r>
            <a:rPr lang="en-US" sz="2400" b="1" dirty="0"/>
            <a:t>DOS</a:t>
          </a:r>
          <a:endParaRPr lang="zh-TW" sz="2400" dirty="0"/>
        </a:p>
      </dgm:t>
    </dgm:pt>
    <dgm:pt modelId="{91F6A507-A102-4919-93FD-A35135E31384}" type="parTrans" cxnId="{1F739BA1-8653-4034-9326-A803AC26288A}">
      <dgm:prSet/>
      <dgm:spPr/>
      <dgm:t>
        <a:bodyPr/>
        <a:lstStyle/>
        <a:p>
          <a:endParaRPr lang="zh-TW" altLang="en-US"/>
        </a:p>
      </dgm:t>
    </dgm:pt>
    <dgm:pt modelId="{B94D13C0-FA21-4C67-83F8-BCDC4BB61C3A}" type="sibTrans" cxnId="{1F739BA1-8653-4034-9326-A803AC26288A}">
      <dgm:prSet/>
      <dgm:spPr/>
      <dgm:t>
        <a:bodyPr/>
        <a:lstStyle/>
        <a:p>
          <a:endParaRPr lang="zh-TW" altLang="en-US"/>
        </a:p>
      </dgm:t>
    </dgm:pt>
    <dgm:pt modelId="{496364A8-28C0-40E7-B0CA-007CEFB72335}">
      <dgm:prSet custT="1"/>
      <dgm:spPr/>
      <dgm:t>
        <a:bodyPr/>
        <a:lstStyle/>
        <a:p>
          <a:pPr rtl="0"/>
          <a:r>
            <a:rPr lang="en-US" sz="2400" b="1" dirty="0"/>
            <a:t>Mac OS</a:t>
          </a:r>
          <a:endParaRPr lang="zh-TW" sz="2400" dirty="0"/>
        </a:p>
      </dgm:t>
    </dgm:pt>
    <dgm:pt modelId="{9A44D536-E8D5-471F-8DF1-FAE650C85875}" type="parTrans" cxnId="{F9FE00E5-3C57-4EDE-96C1-A1E5927BA89F}">
      <dgm:prSet/>
      <dgm:spPr/>
      <dgm:t>
        <a:bodyPr/>
        <a:lstStyle/>
        <a:p>
          <a:endParaRPr lang="zh-TW" altLang="en-US"/>
        </a:p>
      </dgm:t>
    </dgm:pt>
    <dgm:pt modelId="{6119964F-BF3A-4F30-ABC3-535E89FA3DCB}" type="sibTrans" cxnId="{F9FE00E5-3C57-4EDE-96C1-A1E5927BA89F}">
      <dgm:prSet/>
      <dgm:spPr/>
      <dgm:t>
        <a:bodyPr/>
        <a:lstStyle/>
        <a:p>
          <a:endParaRPr lang="zh-TW" altLang="en-US"/>
        </a:p>
      </dgm:t>
    </dgm:pt>
    <dgm:pt modelId="{BE35C44D-2CD0-42F7-99D9-48996E35C50A}">
      <dgm:prSet custT="1"/>
      <dgm:spPr/>
      <dgm:t>
        <a:bodyPr/>
        <a:lstStyle/>
        <a:p>
          <a:pPr rtl="0"/>
          <a:r>
            <a:rPr lang="en-US" sz="2400" b="1" dirty="0"/>
            <a:t>Windows</a:t>
          </a:r>
          <a:endParaRPr lang="zh-TW" sz="2400" dirty="0"/>
        </a:p>
      </dgm:t>
    </dgm:pt>
    <dgm:pt modelId="{7C0E5800-2B83-4191-9A54-19DEE57188B3}" type="parTrans" cxnId="{65EAB436-8E89-41FE-96D6-4BF5DF832D21}">
      <dgm:prSet/>
      <dgm:spPr/>
      <dgm:t>
        <a:bodyPr/>
        <a:lstStyle/>
        <a:p>
          <a:endParaRPr lang="zh-TW" altLang="en-US"/>
        </a:p>
      </dgm:t>
    </dgm:pt>
    <dgm:pt modelId="{5B42E149-8720-46AB-B165-5FDC80AA3BEE}" type="sibTrans" cxnId="{65EAB436-8E89-41FE-96D6-4BF5DF832D21}">
      <dgm:prSet/>
      <dgm:spPr/>
      <dgm:t>
        <a:bodyPr/>
        <a:lstStyle/>
        <a:p>
          <a:endParaRPr lang="zh-TW" altLang="en-US"/>
        </a:p>
      </dgm:t>
    </dgm:pt>
    <dgm:pt modelId="{B0CF2C62-F8C4-415F-8511-30692DEE1146}">
      <dgm:prSet custT="1"/>
      <dgm:spPr/>
      <dgm:t>
        <a:bodyPr/>
        <a:lstStyle/>
        <a:p>
          <a:pPr rtl="0"/>
          <a:r>
            <a:rPr lang="en-US" sz="2400" b="1" dirty="0"/>
            <a:t>Linux</a:t>
          </a:r>
          <a:endParaRPr lang="zh-TW" sz="2400" dirty="0"/>
        </a:p>
      </dgm:t>
    </dgm:pt>
    <dgm:pt modelId="{3CABBC22-B855-40E8-ABB0-7F48D6C3DF85}" type="parTrans" cxnId="{40D81A0D-DCE0-459C-85A1-8DB7FE968EB1}">
      <dgm:prSet/>
      <dgm:spPr/>
      <dgm:t>
        <a:bodyPr/>
        <a:lstStyle/>
        <a:p>
          <a:endParaRPr lang="zh-TW" altLang="en-US"/>
        </a:p>
      </dgm:t>
    </dgm:pt>
    <dgm:pt modelId="{2218841C-2224-413E-B18F-E62BBE031E15}" type="sibTrans" cxnId="{40D81A0D-DCE0-459C-85A1-8DB7FE968EB1}">
      <dgm:prSet/>
      <dgm:spPr/>
      <dgm:t>
        <a:bodyPr/>
        <a:lstStyle/>
        <a:p>
          <a:endParaRPr lang="zh-TW" altLang="en-US"/>
        </a:p>
      </dgm:t>
    </dgm:pt>
    <dgm:pt modelId="{23237069-3679-4D4C-8192-37FF6F9FE5E1}" type="pres">
      <dgm:prSet presAssocID="{9CDCDA97-D71E-404D-B76B-A99623AC95DB}" presName="mainComposite" presStyleCnt="0">
        <dgm:presLayoutVars>
          <dgm:chPref val="1"/>
          <dgm:dir/>
          <dgm:animOne val="branch"/>
          <dgm:animLvl val="lvl"/>
          <dgm:resizeHandles val="exact"/>
        </dgm:presLayoutVars>
      </dgm:prSet>
      <dgm:spPr/>
      <dgm:t>
        <a:bodyPr/>
        <a:lstStyle/>
        <a:p>
          <a:endParaRPr lang="zh-TW" altLang="en-US"/>
        </a:p>
      </dgm:t>
    </dgm:pt>
    <dgm:pt modelId="{BEAC7563-964F-4812-993E-1B430421880E}" type="pres">
      <dgm:prSet presAssocID="{9CDCDA97-D71E-404D-B76B-A99623AC95DB}" presName="hierFlow" presStyleCnt="0"/>
      <dgm:spPr/>
    </dgm:pt>
    <dgm:pt modelId="{493C7E22-89B7-4602-AC5C-2EB0A1071070}" type="pres">
      <dgm:prSet presAssocID="{9CDCDA97-D71E-404D-B76B-A99623AC95DB}" presName="hierChild1" presStyleCnt="0">
        <dgm:presLayoutVars>
          <dgm:chPref val="1"/>
          <dgm:animOne val="branch"/>
          <dgm:animLvl val="lvl"/>
        </dgm:presLayoutVars>
      </dgm:prSet>
      <dgm:spPr/>
    </dgm:pt>
    <dgm:pt modelId="{78F77A63-ABF3-4ABC-AEA3-A71ED390A7CF}" type="pres">
      <dgm:prSet presAssocID="{7E4EF7BD-5242-4423-8B4C-605ACBC5CDEF}" presName="Name14" presStyleCnt="0"/>
      <dgm:spPr/>
    </dgm:pt>
    <dgm:pt modelId="{C114ED03-C59F-4709-98B7-F7D70FC4E073}" type="pres">
      <dgm:prSet presAssocID="{7E4EF7BD-5242-4423-8B4C-605ACBC5CDEF}" presName="level1Shape" presStyleLbl="node0" presStyleIdx="0" presStyleCnt="1" custScaleX="168715">
        <dgm:presLayoutVars>
          <dgm:chPref val="3"/>
        </dgm:presLayoutVars>
      </dgm:prSet>
      <dgm:spPr/>
      <dgm:t>
        <a:bodyPr/>
        <a:lstStyle/>
        <a:p>
          <a:endParaRPr lang="zh-TW" altLang="en-US"/>
        </a:p>
      </dgm:t>
    </dgm:pt>
    <dgm:pt modelId="{6E382546-3929-4A18-9B35-0ED0FCA27B43}" type="pres">
      <dgm:prSet presAssocID="{7E4EF7BD-5242-4423-8B4C-605ACBC5CDEF}" presName="hierChild2" presStyleCnt="0"/>
      <dgm:spPr/>
    </dgm:pt>
    <dgm:pt modelId="{D8AC71C6-0670-438D-944F-665FA5E9AD3B}" type="pres">
      <dgm:prSet presAssocID="{91F6A507-A102-4919-93FD-A35135E31384}" presName="Name19" presStyleLbl="parChTrans1D2" presStyleIdx="0" presStyleCnt="4"/>
      <dgm:spPr/>
      <dgm:t>
        <a:bodyPr/>
        <a:lstStyle/>
        <a:p>
          <a:endParaRPr lang="zh-TW" altLang="en-US"/>
        </a:p>
      </dgm:t>
    </dgm:pt>
    <dgm:pt modelId="{2D1ABE52-FC36-4F74-AD43-71C8C18DDED7}" type="pres">
      <dgm:prSet presAssocID="{E5706E7D-4A89-4D88-B588-CEF64E65A4C4}" presName="Name21" presStyleCnt="0"/>
      <dgm:spPr/>
    </dgm:pt>
    <dgm:pt modelId="{2F6E5B15-D6F5-4758-B743-013A74AE81C6}" type="pres">
      <dgm:prSet presAssocID="{E5706E7D-4A89-4D88-B588-CEF64E65A4C4}" presName="level2Shape" presStyleLbl="node2" presStyleIdx="0" presStyleCnt="4"/>
      <dgm:spPr/>
      <dgm:t>
        <a:bodyPr/>
        <a:lstStyle/>
        <a:p>
          <a:endParaRPr lang="zh-TW" altLang="en-US"/>
        </a:p>
      </dgm:t>
    </dgm:pt>
    <dgm:pt modelId="{ED4C57D9-C586-4001-8136-4ED594CC9CED}" type="pres">
      <dgm:prSet presAssocID="{E5706E7D-4A89-4D88-B588-CEF64E65A4C4}" presName="hierChild3" presStyleCnt="0"/>
      <dgm:spPr/>
    </dgm:pt>
    <dgm:pt modelId="{C6C997B2-E2E0-42D1-843A-2523932C812B}" type="pres">
      <dgm:prSet presAssocID="{9A44D536-E8D5-471F-8DF1-FAE650C85875}" presName="Name19" presStyleLbl="parChTrans1D2" presStyleIdx="1" presStyleCnt="4"/>
      <dgm:spPr/>
      <dgm:t>
        <a:bodyPr/>
        <a:lstStyle/>
        <a:p>
          <a:endParaRPr lang="zh-TW" altLang="en-US"/>
        </a:p>
      </dgm:t>
    </dgm:pt>
    <dgm:pt modelId="{E15F6B9A-38D9-4DF9-8122-C96F34B69E87}" type="pres">
      <dgm:prSet presAssocID="{496364A8-28C0-40E7-B0CA-007CEFB72335}" presName="Name21" presStyleCnt="0"/>
      <dgm:spPr/>
    </dgm:pt>
    <dgm:pt modelId="{72F65293-B266-45C7-8A9F-3CC7D96BC7A6}" type="pres">
      <dgm:prSet presAssocID="{496364A8-28C0-40E7-B0CA-007CEFB72335}" presName="level2Shape" presStyleLbl="node2" presStyleIdx="1" presStyleCnt="4"/>
      <dgm:spPr/>
      <dgm:t>
        <a:bodyPr/>
        <a:lstStyle/>
        <a:p>
          <a:endParaRPr lang="zh-TW" altLang="en-US"/>
        </a:p>
      </dgm:t>
    </dgm:pt>
    <dgm:pt modelId="{77AC04EC-F2EB-4980-9AFC-281C662AABFF}" type="pres">
      <dgm:prSet presAssocID="{496364A8-28C0-40E7-B0CA-007CEFB72335}" presName="hierChild3" presStyleCnt="0"/>
      <dgm:spPr/>
    </dgm:pt>
    <dgm:pt modelId="{D697CF69-19B5-4B87-8B63-29477EC16EF2}" type="pres">
      <dgm:prSet presAssocID="{7C0E5800-2B83-4191-9A54-19DEE57188B3}" presName="Name19" presStyleLbl="parChTrans1D2" presStyleIdx="2" presStyleCnt="4"/>
      <dgm:spPr/>
      <dgm:t>
        <a:bodyPr/>
        <a:lstStyle/>
        <a:p>
          <a:endParaRPr lang="zh-TW" altLang="en-US"/>
        </a:p>
      </dgm:t>
    </dgm:pt>
    <dgm:pt modelId="{0EB20D25-6393-49E5-9247-90200E680754}" type="pres">
      <dgm:prSet presAssocID="{BE35C44D-2CD0-42F7-99D9-48996E35C50A}" presName="Name21" presStyleCnt="0"/>
      <dgm:spPr/>
    </dgm:pt>
    <dgm:pt modelId="{7903484B-78D2-4701-B7C5-6F57BD0A0CA8}" type="pres">
      <dgm:prSet presAssocID="{BE35C44D-2CD0-42F7-99D9-48996E35C50A}" presName="level2Shape" presStyleLbl="node2" presStyleIdx="2" presStyleCnt="4"/>
      <dgm:spPr/>
      <dgm:t>
        <a:bodyPr/>
        <a:lstStyle/>
        <a:p>
          <a:endParaRPr lang="zh-TW" altLang="en-US"/>
        </a:p>
      </dgm:t>
    </dgm:pt>
    <dgm:pt modelId="{4DBC4744-A388-4368-A127-40F9E1065866}" type="pres">
      <dgm:prSet presAssocID="{BE35C44D-2CD0-42F7-99D9-48996E35C50A}" presName="hierChild3" presStyleCnt="0"/>
      <dgm:spPr/>
    </dgm:pt>
    <dgm:pt modelId="{069885D0-EC3B-4347-82CA-2BC139A7877D}" type="pres">
      <dgm:prSet presAssocID="{3CABBC22-B855-40E8-ABB0-7F48D6C3DF85}" presName="Name19" presStyleLbl="parChTrans1D2" presStyleIdx="3" presStyleCnt="4"/>
      <dgm:spPr/>
      <dgm:t>
        <a:bodyPr/>
        <a:lstStyle/>
        <a:p>
          <a:endParaRPr lang="zh-TW" altLang="en-US"/>
        </a:p>
      </dgm:t>
    </dgm:pt>
    <dgm:pt modelId="{9DB19657-C6D8-43FB-A3ED-658B764A71E4}" type="pres">
      <dgm:prSet presAssocID="{B0CF2C62-F8C4-415F-8511-30692DEE1146}" presName="Name21" presStyleCnt="0"/>
      <dgm:spPr/>
    </dgm:pt>
    <dgm:pt modelId="{2C45470F-9C98-4197-A66F-11BDF11B017D}" type="pres">
      <dgm:prSet presAssocID="{B0CF2C62-F8C4-415F-8511-30692DEE1146}" presName="level2Shape" presStyleLbl="node2" presStyleIdx="3" presStyleCnt="4"/>
      <dgm:spPr/>
      <dgm:t>
        <a:bodyPr/>
        <a:lstStyle/>
        <a:p>
          <a:endParaRPr lang="zh-TW" altLang="en-US"/>
        </a:p>
      </dgm:t>
    </dgm:pt>
    <dgm:pt modelId="{24B4369B-0CBB-412D-93C9-840DE0E1D78D}" type="pres">
      <dgm:prSet presAssocID="{B0CF2C62-F8C4-415F-8511-30692DEE1146}" presName="hierChild3" presStyleCnt="0"/>
      <dgm:spPr/>
    </dgm:pt>
    <dgm:pt modelId="{043F1139-5460-42D9-B3B9-6A3424547F41}" type="pres">
      <dgm:prSet presAssocID="{9CDCDA97-D71E-404D-B76B-A99623AC95DB}" presName="bgShapesFlow" presStyleCnt="0"/>
      <dgm:spPr/>
    </dgm:pt>
  </dgm:ptLst>
  <dgm:cxnLst>
    <dgm:cxn modelId="{16B2CC85-C02F-4BC9-90DC-E97E277CDCCE}" srcId="{9CDCDA97-D71E-404D-B76B-A99623AC95DB}" destId="{7E4EF7BD-5242-4423-8B4C-605ACBC5CDEF}" srcOrd="0" destOrd="0" parTransId="{951B39A3-939D-4D69-8D65-DB91F0AC4C3F}" sibTransId="{6A2A7043-887C-45F7-A75D-9C30CAE59B2D}"/>
    <dgm:cxn modelId="{16B44750-1500-4766-AE13-CF3FB0D23651}" type="presOf" srcId="{9A44D536-E8D5-471F-8DF1-FAE650C85875}" destId="{C6C997B2-E2E0-42D1-843A-2523932C812B}" srcOrd="0" destOrd="0" presId="urn:microsoft.com/office/officeart/2005/8/layout/hierarchy6"/>
    <dgm:cxn modelId="{67304B13-2A38-436B-8B8E-F10582335098}" type="presOf" srcId="{E5706E7D-4A89-4D88-B588-CEF64E65A4C4}" destId="{2F6E5B15-D6F5-4758-B743-013A74AE81C6}" srcOrd="0" destOrd="0" presId="urn:microsoft.com/office/officeart/2005/8/layout/hierarchy6"/>
    <dgm:cxn modelId="{40D81A0D-DCE0-459C-85A1-8DB7FE968EB1}" srcId="{7E4EF7BD-5242-4423-8B4C-605ACBC5CDEF}" destId="{B0CF2C62-F8C4-415F-8511-30692DEE1146}" srcOrd="3" destOrd="0" parTransId="{3CABBC22-B855-40E8-ABB0-7F48D6C3DF85}" sibTransId="{2218841C-2224-413E-B18F-E62BBE031E15}"/>
    <dgm:cxn modelId="{690F64DF-5548-4544-A422-7CD976CE8509}" type="presOf" srcId="{91F6A507-A102-4919-93FD-A35135E31384}" destId="{D8AC71C6-0670-438D-944F-665FA5E9AD3B}" srcOrd="0" destOrd="0" presId="urn:microsoft.com/office/officeart/2005/8/layout/hierarchy6"/>
    <dgm:cxn modelId="{61C307F4-545E-4321-A025-5946403D0ABA}" type="presOf" srcId="{7C0E5800-2B83-4191-9A54-19DEE57188B3}" destId="{D697CF69-19B5-4B87-8B63-29477EC16EF2}" srcOrd="0" destOrd="0" presId="urn:microsoft.com/office/officeart/2005/8/layout/hierarchy6"/>
    <dgm:cxn modelId="{1F739BA1-8653-4034-9326-A803AC26288A}" srcId="{7E4EF7BD-5242-4423-8B4C-605ACBC5CDEF}" destId="{E5706E7D-4A89-4D88-B588-CEF64E65A4C4}" srcOrd="0" destOrd="0" parTransId="{91F6A507-A102-4919-93FD-A35135E31384}" sibTransId="{B94D13C0-FA21-4C67-83F8-BCDC4BB61C3A}"/>
    <dgm:cxn modelId="{F9FE00E5-3C57-4EDE-96C1-A1E5927BA89F}" srcId="{7E4EF7BD-5242-4423-8B4C-605ACBC5CDEF}" destId="{496364A8-28C0-40E7-B0CA-007CEFB72335}" srcOrd="1" destOrd="0" parTransId="{9A44D536-E8D5-471F-8DF1-FAE650C85875}" sibTransId="{6119964F-BF3A-4F30-ABC3-535E89FA3DCB}"/>
    <dgm:cxn modelId="{90598B46-B18A-488A-8451-BDB9F4BBF8EF}" type="presOf" srcId="{3CABBC22-B855-40E8-ABB0-7F48D6C3DF85}" destId="{069885D0-EC3B-4347-82CA-2BC139A7877D}" srcOrd="0" destOrd="0" presId="urn:microsoft.com/office/officeart/2005/8/layout/hierarchy6"/>
    <dgm:cxn modelId="{1F847C28-7C08-474E-B1E1-55FC902D79BC}" type="presOf" srcId="{7E4EF7BD-5242-4423-8B4C-605ACBC5CDEF}" destId="{C114ED03-C59F-4709-98B7-F7D70FC4E073}" srcOrd="0" destOrd="0" presId="urn:microsoft.com/office/officeart/2005/8/layout/hierarchy6"/>
    <dgm:cxn modelId="{19D7596A-5B9B-44C2-96E6-474EC28C71C0}" type="presOf" srcId="{BE35C44D-2CD0-42F7-99D9-48996E35C50A}" destId="{7903484B-78D2-4701-B7C5-6F57BD0A0CA8}" srcOrd="0" destOrd="0" presId="urn:microsoft.com/office/officeart/2005/8/layout/hierarchy6"/>
    <dgm:cxn modelId="{61B95EAC-6EA5-4056-BF26-0A54F5331EB8}" type="presOf" srcId="{B0CF2C62-F8C4-415F-8511-30692DEE1146}" destId="{2C45470F-9C98-4197-A66F-11BDF11B017D}" srcOrd="0" destOrd="0" presId="urn:microsoft.com/office/officeart/2005/8/layout/hierarchy6"/>
    <dgm:cxn modelId="{EB6AFCBE-FB89-4C6A-8209-8854F95338C5}" type="presOf" srcId="{9CDCDA97-D71E-404D-B76B-A99623AC95DB}" destId="{23237069-3679-4D4C-8192-37FF6F9FE5E1}" srcOrd="0" destOrd="0" presId="urn:microsoft.com/office/officeart/2005/8/layout/hierarchy6"/>
    <dgm:cxn modelId="{65EAB436-8E89-41FE-96D6-4BF5DF832D21}" srcId="{7E4EF7BD-5242-4423-8B4C-605ACBC5CDEF}" destId="{BE35C44D-2CD0-42F7-99D9-48996E35C50A}" srcOrd="2" destOrd="0" parTransId="{7C0E5800-2B83-4191-9A54-19DEE57188B3}" sibTransId="{5B42E149-8720-46AB-B165-5FDC80AA3BEE}"/>
    <dgm:cxn modelId="{67C9E85D-92FA-4DD4-9CE7-B9522E0A9213}" type="presOf" srcId="{496364A8-28C0-40E7-B0CA-007CEFB72335}" destId="{72F65293-B266-45C7-8A9F-3CC7D96BC7A6}" srcOrd="0" destOrd="0" presId="urn:microsoft.com/office/officeart/2005/8/layout/hierarchy6"/>
    <dgm:cxn modelId="{1C9F3BBA-DFCA-4259-84C5-B73D532D8DA8}" type="presParOf" srcId="{23237069-3679-4D4C-8192-37FF6F9FE5E1}" destId="{BEAC7563-964F-4812-993E-1B430421880E}" srcOrd="0" destOrd="0" presId="urn:microsoft.com/office/officeart/2005/8/layout/hierarchy6"/>
    <dgm:cxn modelId="{E71B584A-3981-4012-835A-3416CC0548D5}" type="presParOf" srcId="{BEAC7563-964F-4812-993E-1B430421880E}" destId="{493C7E22-89B7-4602-AC5C-2EB0A1071070}" srcOrd="0" destOrd="0" presId="urn:microsoft.com/office/officeart/2005/8/layout/hierarchy6"/>
    <dgm:cxn modelId="{61ADA145-B5BE-4852-8D8C-0E632A7C8FB9}" type="presParOf" srcId="{493C7E22-89B7-4602-AC5C-2EB0A1071070}" destId="{78F77A63-ABF3-4ABC-AEA3-A71ED390A7CF}" srcOrd="0" destOrd="0" presId="urn:microsoft.com/office/officeart/2005/8/layout/hierarchy6"/>
    <dgm:cxn modelId="{EF682A64-E1AF-4110-B36C-F323C2C7D3BD}" type="presParOf" srcId="{78F77A63-ABF3-4ABC-AEA3-A71ED390A7CF}" destId="{C114ED03-C59F-4709-98B7-F7D70FC4E073}" srcOrd="0" destOrd="0" presId="urn:microsoft.com/office/officeart/2005/8/layout/hierarchy6"/>
    <dgm:cxn modelId="{27E52B02-EBBA-4A67-B2C4-635F9804D2EE}" type="presParOf" srcId="{78F77A63-ABF3-4ABC-AEA3-A71ED390A7CF}" destId="{6E382546-3929-4A18-9B35-0ED0FCA27B43}" srcOrd="1" destOrd="0" presId="urn:microsoft.com/office/officeart/2005/8/layout/hierarchy6"/>
    <dgm:cxn modelId="{D04CF63F-F7A0-41E5-9F24-AB7E9EB0DDE4}" type="presParOf" srcId="{6E382546-3929-4A18-9B35-0ED0FCA27B43}" destId="{D8AC71C6-0670-438D-944F-665FA5E9AD3B}" srcOrd="0" destOrd="0" presId="urn:microsoft.com/office/officeart/2005/8/layout/hierarchy6"/>
    <dgm:cxn modelId="{365B839B-D6D4-4570-9BCC-2D9314A2F89A}" type="presParOf" srcId="{6E382546-3929-4A18-9B35-0ED0FCA27B43}" destId="{2D1ABE52-FC36-4F74-AD43-71C8C18DDED7}" srcOrd="1" destOrd="0" presId="urn:microsoft.com/office/officeart/2005/8/layout/hierarchy6"/>
    <dgm:cxn modelId="{3F039F01-92ED-4761-A3C6-587F51C038FC}" type="presParOf" srcId="{2D1ABE52-FC36-4F74-AD43-71C8C18DDED7}" destId="{2F6E5B15-D6F5-4758-B743-013A74AE81C6}" srcOrd="0" destOrd="0" presId="urn:microsoft.com/office/officeart/2005/8/layout/hierarchy6"/>
    <dgm:cxn modelId="{524C2C77-BCA8-4680-AAF2-9B48EACAA76D}" type="presParOf" srcId="{2D1ABE52-FC36-4F74-AD43-71C8C18DDED7}" destId="{ED4C57D9-C586-4001-8136-4ED594CC9CED}" srcOrd="1" destOrd="0" presId="urn:microsoft.com/office/officeart/2005/8/layout/hierarchy6"/>
    <dgm:cxn modelId="{40F48AAE-6D59-47DC-9DF8-1A0E0DC7E3D8}" type="presParOf" srcId="{6E382546-3929-4A18-9B35-0ED0FCA27B43}" destId="{C6C997B2-E2E0-42D1-843A-2523932C812B}" srcOrd="2" destOrd="0" presId="urn:microsoft.com/office/officeart/2005/8/layout/hierarchy6"/>
    <dgm:cxn modelId="{67461570-DEC8-4DE6-BD3F-CC7F2E7B1F60}" type="presParOf" srcId="{6E382546-3929-4A18-9B35-0ED0FCA27B43}" destId="{E15F6B9A-38D9-4DF9-8122-C96F34B69E87}" srcOrd="3" destOrd="0" presId="urn:microsoft.com/office/officeart/2005/8/layout/hierarchy6"/>
    <dgm:cxn modelId="{2839417B-CDBD-4BBA-85CB-AD1F012C6144}" type="presParOf" srcId="{E15F6B9A-38D9-4DF9-8122-C96F34B69E87}" destId="{72F65293-B266-45C7-8A9F-3CC7D96BC7A6}" srcOrd="0" destOrd="0" presId="urn:microsoft.com/office/officeart/2005/8/layout/hierarchy6"/>
    <dgm:cxn modelId="{F6083967-E49E-4734-8D44-7C586FC457B2}" type="presParOf" srcId="{E15F6B9A-38D9-4DF9-8122-C96F34B69E87}" destId="{77AC04EC-F2EB-4980-9AFC-281C662AABFF}" srcOrd="1" destOrd="0" presId="urn:microsoft.com/office/officeart/2005/8/layout/hierarchy6"/>
    <dgm:cxn modelId="{CAE45452-C963-450D-8826-3BB6618A2B9F}" type="presParOf" srcId="{6E382546-3929-4A18-9B35-0ED0FCA27B43}" destId="{D697CF69-19B5-4B87-8B63-29477EC16EF2}" srcOrd="4" destOrd="0" presId="urn:microsoft.com/office/officeart/2005/8/layout/hierarchy6"/>
    <dgm:cxn modelId="{751417D0-0944-4237-850C-B7A702712850}" type="presParOf" srcId="{6E382546-3929-4A18-9B35-0ED0FCA27B43}" destId="{0EB20D25-6393-49E5-9247-90200E680754}" srcOrd="5" destOrd="0" presId="urn:microsoft.com/office/officeart/2005/8/layout/hierarchy6"/>
    <dgm:cxn modelId="{63BFFC5B-9490-485B-85B6-9DA16D98339A}" type="presParOf" srcId="{0EB20D25-6393-49E5-9247-90200E680754}" destId="{7903484B-78D2-4701-B7C5-6F57BD0A0CA8}" srcOrd="0" destOrd="0" presId="urn:microsoft.com/office/officeart/2005/8/layout/hierarchy6"/>
    <dgm:cxn modelId="{DB6F56C1-0FF0-46B3-A349-0CA7AAF942AB}" type="presParOf" srcId="{0EB20D25-6393-49E5-9247-90200E680754}" destId="{4DBC4744-A388-4368-A127-40F9E1065866}" srcOrd="1" destOrd="0" presId="urn:microsoft.com/office/officeart/2005/8/layout/hierarchy6"/>
    <dgm:cxn modelId="{5D72B5BA-4427-49AE-A9A2-0A0A644D359F}" type="presParOf" srcId="{6E382546-3929-4A18-9B35-0ED0FCA27B43}" destId="{069885D0-EC3B-4347-82CA-2BC139A7877D}" srcOrd="6" destOrd="0" presId="urn:microsoft.com/office/officeart/2005/8/layout/hierarchy6"/>
    <dgm:cxn modelId="{C71284DF-23B2-485A-A966-80B2F18F3EDD}" type="presParOf" srcId="{6E382546-3929-4A18-9B35-0ED0FCA27B43}" destId="{9DB19657-C6D8-43FB-A3ED-658B764A71E4}" srcOrd="7" destOrd="0" presId="urn:microsoft.com/office/officeart/2005/8/layout/hierarchy6"/>
    <dgm:cxn modelId="{0E491CBC-A54A-4CAA-9CFA-E0B3693910F5}" type="presParOf" srcId="{9DB19657-C6D8-43FB-A3ED-658B764A71E4}" destId="{2C45470F-9C98-4197-A66F-11BDF11B017D}" srcOrd="0" destOrd="0" presId="urn:microsoft.com/office/officeart/2005/8/layout/hierarchy6"/>
    <dgm:cxn modelId="{BE3A519E-10C8-4E8E-9B4B-442215478D62}" type="presParOf" srcId="{9DB19657-C6D8-43FB-A3ED-658B764A71E4}" destId="{24B4369B-0CBB-412D-93C9-840DE0E1D78D}" srcOrd="1" destOrd="0" presId="urn:microsoft.com/office/officeart/2005/8/layout/hierarchy6"/>
    <dgm:cxn modelId="{7F458FD6-ACED-4C1A-8CAD-4750D7E47DB6}" type="presParOf" srcId="{23237069-3679-4D4C-8192-37FF6F9FE5E1}" destId="{043F1139-5460-42D9-B3B9-6A3424547F41}"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DFB6B5F-AF92-4B5D-84AF-D8012BB86894}" type="doc">
      <dgm:prSet loTypeId="urn:microsoft.com/office/officeart/2005/8/layout/lProcess2" loCatId="list" qsTypeId="urn:microsoft.com/office/officeart/2005/8/quickstyle/simple1" qsCatId="simple" csTypeId="urn:microsoft.com/office/officeart/2005/8/colors/colorful4" csCatId="colorful" phldr="1"/>
      <dgm:spPr/>
      <dgm:t>
        <a:bodyPr/>
        <a:lstStyle/>
        <a:p>
          <a:endParaRPr lang="zh-TW" altLang="en-US"/>
        </a:p>
      </dgm:t>
    </dgm:pt>
    <dgm:pt modelId="{ED00AC8F-C4D0-4BBC-815B-1772DA2C2088}">
      <dgm:prSet/>
      <dgm:spPr/>
      <dgm:t>
        <a:bodyPr/>
        <a:lstStyle/>
        <a:p>
          <a:pPr rtl="0"/>
          <a:r>
            <a:rPr lang="en-US" b="1" dirty="0"/>
            <a:t>DOS</a:t>
          </a:r>
          <a:br>
            <a:rPr lang="en-US" b="1" dirty="0"/>
          </a:br>
          <a:r>
            <a:rPr lang="zh-TW" b="1" dirty="0"/>
            <a:t>磁碟作業系統</a:t>
          </a:r>
          <a:endParaRPr lang="zh-TW" dirty="0"/>
        </a:p>
      </dgm:t>
    </dgm:pt>
    <dgm:pt modelId="{BD72E5CD-0E21-4614-B405-C39EABCB382C}" type="parTrans" cxnId="{D9CEAA37-A43A-47CD-83AB-DF858FA39155}">
      <dgm:prSet/>
      <dgm:spPr/>
      <dgm:t>
        <a:bodyPr/>
        <a:lstStyle/>
        <a:p>
          <a:endParaRPr lang="zh-TW" altLang="en-US"/>
        </a:p>
      </dgm:t>
    </dgm:pt>
    <dgm:pt modelId="{69FB3E41-D2A5-4E0A-9EB8-5404F2AE605E}" type="sibTrans" cxnId="{D9CEAA37-A43A-47CD-83AB-DF858FA39155}">
      <dgm:prSet/>
      <dgm:spPr/>
      <dgm:t>
        <a:bodyPr/>
        <a:lstStyle/>
        <a:p>
          <a:endParaRPr lang="zh-TW" altLang="en-US"/>
        </a:p>
      </dgm:t>
    </dgm:pt>
    <dgm:pt modelId="{8819F706-C122-4AE8-81CE-C881687F432B}">
      <dgm:prSet/>
      <dgm:spPr/>
      <dgm:t>
        <a:bodyPr/>
        <a:lstStyle/>
        <a:p>
          <a:pPr rtl="0"/>
          <a:r>
            <a:rPr lang="zh-TW" b="1" dirty="0"/>
            <a:t>是微軟最早的作業系統產品，用在</a:t>
          </a:r>
          <a:r>
            <a:rPr lang="en-US" b="1" dirty="0"/>
            <a:t>IBM</a:t>
          </a:r>
          <a:r>
            <a:rPr lang="zh-TW" b="1" dirty="0"/>
            <a:t>相容個人電腦上，使用者以指令方式操控電腦。</a:t>
          </a:r>
          <a:endParaRPr lang="zh-TW" dirty="0"/>
        </a:p>
      </dgm:t>
    </dgm:pt>
    <dgm:pt modelId="{30ADC65C-3378-4AA7-8BEE-8993C6ED5483}" type="parTrans" cxnId="{7FF9261A-9382-46B1-9C9C-D395EFBA587F}">
      <dgm:prSet/>
      <dgm:spPr/>
      <dgm:t>
        <a:bodyPr/>
        <a:lstStyle/>
        <a:p>
          <a:endParaRPr lang="zh-TW" altLang="en-US"/>
        </a:p>
      </dgm:t>
    </dgm:pt>
    <dgm:pt modelId="{182EC1BB-E643-441C-B124-CCF4E875DE8C}" type="sibTrans" cxnId="{7FF9261A-9382-46B1-9C9C-D395EFBA587F}">
      <dgm:prSet/>
      <dgm:spPr/>
      <dgm:t>
        <a:bodyPr/>
        <a:lstStyle/>
        <a:p>
          <a:endParaRPr lang="zh-TW" altLang="en-US"/>
        </a:p>
      </dgm:t>
    </dgm:pt>
    <dgm:pt modelId="{D68C3717-E708-4D82-851E-FEA13ED62403}">
      <dgm:prSet/>
      <dgm:spPr/>
      <dgm:t>
        <a:bodyPr/>
        <a:lstStyle/>
        <a:p>
          <a:pPr rtl="0"/>
          <a:r>
            <a:rPr lang="en-US" b="1"/>
            <a:t>Mac OS</a:t>
          </a:r>
          <a:endParaRPr lang="zh-TW"/>
        </a:p>
      </dgm:t>
    </dgm:pt>
    <dgm:pt modelId="{FF35A142-2002-495C-9D51-C0B146FB9658}" type="parTrans" cxnId="{11B8C9B0-CE1D-4098-9826-07229524F0FC}">
      <dgm:prSet/>
      <dgm:spPr/>
      <dgm:t>
        <a:bodyPr/>
        <a:lstStyle/>
        <a:p>
          <a:endParaRPr lang="zh-TW" altLang="en-US"/>
        </a:p>
      </dgm:t>
    </dgm:pt>
    <dgm:pt modelId="{79146AB8-0171-4767-9AF6-65313A91FC0C}" type="sibTrans" cxnId="{11B8C9B0-CE1D-4098-9826-07229524F0FC}">
      <dgm:prSet/>
      <dgm:spPr/>
      <dgm:t>
        <a:bodyPr/>
        <a:lstStyle/>
        <a:p>
          <a:endParaRPr lang="zh-TW" altLang="en-US"/>
        </a:p>
      </dgm:t>
    </dgm:pt>
    <dgm:pt modelId="{704E86C6-B801-4082-B2A4-6B1B59E53C54}">
      <dgm:prSet/>
      <dgm:spPr/>
      <dgm:t>
        <a:bodyPr/>
        <a:lstStyle/>
        <a:p>
          <a:pPr rtl="0"/>
          <a:r>
            <a:rPr lang="zh-TW" b="1"/>
            <a:t>是第一個圖形化介面的個人電腦作業系統，適用於蘋果電腦上。</a:t>
          </a:r>
          <a:endParaRPr lang="zh-TW"/>
        </a:p>
      </dgm:t>
    </dgm:pt>
    <dgm:pt modelId="{AEEB4F55-535A-4E4D-89C4-957065A62CD0}" type="parTrans" cxnId="{8A0709CC-ABD6-430B-B89A-88AB2DF81BE7}">
      <dgm:prSet/>
      <dgm:spPr/>
      <dgm:t>
        <a:bodyPr/>
        <a:lstStyle/>
        <a:p>
          <a:endParaRPr lang="zh-TW" altLang="en-US"/>
        </a:p>
      </dgm:t>
    </dgm:pt>
    <dgm:pt modelId="{EAECB048-F680-4D93-8C8D-F03BF81A8120}" type="sibTrans" cxnId="{8A0709CC-ABD6-430B-B89A-88AB2DF81BE7}">
      <dgm:prSet/>
      <dgm:spPr/>
      <dgm:t>
        <a:bodyPr/>
        <a:lstStyle/>
        <a:p>
          <a:endParaRPr lang="zh-TW" altLang="en-US"/>
        </a:p>
      </dgm:t>
    </dgm:pt>
    <dgm:pt modelId="{F9EE3DB5-A562-412C-96FB-E4691EBE9C78}">
      <dgm:prSet/>
      <dgm:spPr/>
      <dgm:t>
        <a:bodyPr/>
        <a:lstStyle/>
        <a:p>
          <a:pPr rtl="0"/>
          <a:r>
            <a:rPr lang="en-US" b="1"/>
            <a:t>Windows</a:t>
          </a:r>
          <a:endParaRPr lang="zh-TW"/>
        </a:p>
      </dgm:t>
    </dgm:pt>
    <dgm:pt modelId="{E54A0AE9-F03F-4382-A1D7-7D8773F6432B}" type="parTrans" cxnId="{2BD91140-B227-442E-819D-B397D721D944}">
      <dgm:prSet/>
      <dgm:spPr/>
      <dgm:t>
        <a:bodyPr/>
        <a:lstStyle/>
        <a:p>
          <a:endParaRPr lang="zh-TW" altLang="en-US"/>
        </a:p>
      </dgm:t>
    </dgm:pt>
    <dgm:pt modelId="{DC0F6FEA-08B3-4293-A5A8-CCE7FABD8AD9}" type="sibTrans" cxnId="{2BD91140-B227-442E-819D-B397D721D944}">
      <dgm:prSet/>
      <dgm:spPr/>
      <dgm:t>
        <a:bodyPr/>
        <a:lstStyle/>
        <a:p>
          <a:endParaRPr lang="zh-TW" altLang="en-US"/>
        </a:p>
      </dgm:t>
    </dgm:pt>
    <dgm:pt modelId="{E4975A4C-043F-4834-8F46-243C183BD4EA}">
      <dgm:prSet/>
      <dgm:spPr/>
      <dgm:t>
        <a:bodyPr/>
        <a:lstStyle/>
        <a:p>
          <a:pPr rtl="0"/>
          <a:r>
            <a:rPr lang="zh-TW" b="1" dirty="0"/>
            <a:t>微軟推出</a:t>
          </a:r>
          <a:r>
            <a:rPr lang="zh-TW" altLang="en-US" b="1" dirty="0"/>
            <a:t>的</a:t>
          </a:r>
          <a:r>
            <a:rPr lang="en-US" b="1" dirty="0"/>
            <a:t>Windows 1.0</a:t>
          </a:r>
          <a:r>
            <a:rPr lang="zh-TW" b="1" dirty="0"/>
            <a:t>是</a:t>
          </a:r>
          <a:r>
            <a:rPr lang="en-US" b="1" dirty="0"/>
            <a:t>PC</a:t>
          </a:r>
          <a:r>
            <a:rPr lang="zh-TW" b="1" dirty="0"/>
            <a:t>上的第一個圖形化作業系統。</a:t>
          </a:r>
          <a:endParaRPr lang="zh-TW" dirty="0"/>
        </a:p>
      </dgm:t>
    </dgm:pt>
    <dgm:pt modelId="{9781CBEF-03F2-4EEA-86F4-8E1D42EC17BD}" type="parTrans" cxnId="{14D9D0DD-468D-48A5-9CC0-F5540FAC6F21}">
      <dgm:prSet/>
      <dgm:spPr/>
      <dgm:t>
        <a:bodyPr/>
        <a:lstStyle/>
        <a:p>
          <a:endParaRPr lang="zh-TW" altLang="en-US"/>
        </a:p>
      </dgm:t>
    </dgm:pt>
    <dgm:pt modelId="{0654FDFD-ACA9-4756-B577-2A62CFD9A8BF}" type="sibTrans" cxnId="{14D9D0DD-468D-48A5-9CC0-F5540FAC6F21}">
      <dgm:prSet/>
      <dgm:spPr/>
      <dgm:t>
        <a:bodyPr/>
        <a:lstStyle/>
        <a:p>
          <a:endParaRPr lang="zh-TW" altLang="en-US"/>
        </a:p>
      </dgm:t>
    </dgm:pt>
    <dgm:pt modelId="{DED61DBE-58BE-4A26-B2B2-805DEA1C7FB0}">
      <dgm:prSet/>
      <dgm:spPr/>
      <dgm:t>
        <a:bodyPr/>
        <a:lstStyle/>
        <a:p>
          <a:pPr rtl="0"/>
          <a:r>
            <a:rPr lang="en-US" b="1"/>
            <a:t>Linux</a:t>
          </a:r>
          <a:endParaRPr lang="zh-TW"/>
        </a:p>
      </dgm:t>
    </dgm:pt>
    <dgm:pt modelId="{F316F93B-B2C6-4D72-8262-44B3EFE51E67}" type="parTrans" cxnId="{3DB5BE07-EBF5-42AF-8C95-50A0284F5960}">
      <dgm:prSet/>
      <dgm:spPr/>
      <dgm:t>
        <a:bodyPr/>
        <a:lstStyle/>
        <a:p>
          <a:endParaRPr lang="zh-TW" altLang="en-US"/>
        </a:p>
      </dgm:t>
    </dgm:pt>
    <dgm:pt modelId="{65EEF9C5-CDC1-4387-A2C4-6B71F777534D}" type="sibTrans" cxnId="{3DB5BE07-EBF5-42AF-8C95-50A0284F5960}">
      <dgm:prSet/>
      <dgm:spPr/>
      <dgm:t>
        <a:bodyPr/>
        <a:lstStyle/>
        <a:p>
          <a:endParaRPr lang="zh-TW" altLang="en-US"/>
        </a:p>
      </dgm:t>
    </dgm:pt>
    <dgm:pt modelId="{FC499470-97E6-4425-BB9C-053D4CDA2AFB}">
      <dgm:prSet/>
      <dgm:spPr/>
      <dgm:t>
        <a:bodyPr/>
        <a:lstStyle/>
        <a:p>
          <a:pPr rtl="0"/>
          <a:r>
            <a:rPr lang="zh-TW" b="1" dirty="0"/>
            <a:t>根據大型電腦作業系統</a:t>
          </a:r>
          <a:r>
            <a:rPr lang="en-US" b="1" dirty="0"/>
            <a:t>UNIX</a:t>
          </a:r>
          <a:r>
            <a:rPr lang="zh-TW" b="1" dirty="0"/>
            <a:t>所發展，早期只有命令列模式，現在也有了圖形化使用者介面。</a:t>
          </a:r>
          <a:endParaRPr lang="zh-TW" dirty="0"/>
        </a:p>
      </dgm:t>
    </dgm:pt>
    <dgm:pt modelId="{89821A0E-F880-486A-8E76-3E7EEB8DA04C}" type="parTrans" cxnId="{99974255-C000-48A5-AA58-45645AE1C5BB}">
      <dgm:prSet/>
      <dgm:spPr/>
      <dgm:t>
        <a:bodyPr/>
        <a:lstStyle/>
        <a:p>
          <a:endParaRPr lang="zh-TW" altLang="en-US"/>
        </a:p>
      </dgm:t>
    </dgm:pt>
    <dgm:pt modelId="{82AA9523-69A3-416C-B374-2D5F0A2E8A1C}" type="sibTrans" cxnId="{99974255-C000-48A5-AA58-45645AE1C5BB}">
      <dgm:prSet/>
      <dgm:spPr/>
      <dgm:t>
        <a:bodyPr/>
        <a:lstStyle/>
        <a:p>
          <a:endParaRPr lang="zh-TW" altLang="en-US"/>
        </a:p>
      </dgm:t>
    </dgm:pt>
    <dgm:pt modelId="{66A51C54-731D-4FBE-8ADD-A037693671BF}" type="pres">
      <dgm:prSet presAssocID="{DDFB6B5F-AF92-4B5D-84AF-D8012BB86894}" presName="theList" presStyleCnt="0">
        <dgm:presLayoutVars>
          <dgm:dir/>
          <dgm:animLvl val="lvl"/>
          <dgm:resizeHandles val="exact"/>
        </dgm:presLayoutVars>
      </dgm:prSet>
      <dgm:spPr/>
      <dgm:t>
        <a:bodyPr/>
        <a:lstStyle/>
        <a:p>
          <a:endParaRPr lang="zh-TW" altLang="en-US"/>
        </a:p>
      </dgm:t>
    </dgm:pt>
    <dgm:pt modelId="{953540B1-990D-4165-AA45-17252335E492}" type="pres">
      <dgm:prSet presAssocID="{ED00AC8F-C4D0-4BBC-815B-1772DA2C2088}" presName="compNode" presStyleCnt="0"/>
      <dgm:spPr/>
    </dgm:pt>
    <dgm:pt modelId="{E6989828-48A8-4900-992A-E3907662702C}" type="pres">
      <dgm:prSet presAssocID="{ED00AC8F-C4D0-4BBC-815B-1772DA2C2088}" presName="aNode" presStyleLbl="bgShp" presStyleIdx="0" presStyleCnt="4"/>
      <dgm:spPr/>
      <dgm:t>
        <a:bodyPr/>
        <a:lstStyle/>
        <a:p>
          <a:endParaRPr lang="zh-TW" altLang="en-US"/>
        </a:p>
      </dgm:t>
    </dgm:pt>
    <dgm:pt modelId="{E5023419-3994-4C49-ACDA-8BBF5A12D1F8}" type="pres">
      <dgm:prSet presAssocID="{ED00AC8F-C4D0-4BBC-815B-1772DA2C2088}" presName="textNode" presStyleLbl="bgShp" presStyleIdx="0" presStyleCnt="4"/>
      <dgm:spPr/>
      <dgm:t>
        <a:bodyPr/>
        <a:lstStyle/>
        <a:p>
          <a:endParaRPr lang="zh-TW" altLang="en-US"/>
        </a:p>
      </dgm:t>
    </dgm:pt>
    <dgm:pt modelId="{EFB5F87A-C32B-4E33-87E5-57FE3C713CB4}" type="pres">
      <dgm:prSet presAssocID="{ED00AC8F-C4D0-4BBC-815B-1772DA2C2088}" presName="compChildNode" presStyleCnt="0"/>
      <dgm:spPr/>
    </dgm:pt>
    <dgm:pt modelId="{C66946F8-AF94-45C6-8669-957907EF9179}" type="pres">
      <dgm:prSet presAssocID="{ED00AC8F-C4D0-4BBC-815B-1772DA2C2088}" presName="theInnerList" presStyleCnt="0"/>
      <dgm:spPr/>
    </dgm:pt>
    <dgm:pt modelId="{9C88E4EE-B867-4730-8BE4-045FAA72E804}" type="pres">
      <dgm:prSet presAssocID="{8819F706-C122-4AE8-81CE-C881687F432B}" presName="childNode" presStyleLbl="node1" presStyleIdx="0" presStyleCnt="4">
        <dgm:presLayoutVars>
          <dgm:bulletEnabled val="1"/>
        </dgm:presLayoutVars>
      </dgm:prSet>
      <dgm:spPr/>
      <dgm:t>
        <a:bodyPr/>
        <a:lstStyle/>
        <a:p>
          <a:endParaRPr lang="zh-TW" altLang="en-US"/>
        </a:p>
      </dgm:t>
    </dgm:pt>
    <dgm:pt modelId="{B7AE02A8-F0BE-461F-9F06-93E3B0D2DB99}" type="pres">
      <dgm:prSet presAssocID="{ED00AC8F-C4D0-4BBC-815B-1772DA2C2088}" presName="aSpace" presStyleCnt="0"/>
      <dgm:spPr/>
    </dgm:pt>
    <dgm:pt modelId="{62BF41BA-A5AC-46C3-B364-347592A2C132}" type="pres">
      <dgm:prSet presAssocID="{D68C3717-E708-4D82-851E-FEA13ED62403}" presName="compNode" presStyleCnt="0"/>
      <dgm:spPr/>
    </dgm:pt>
    <dgm:pt modelId="{7146ECC3-A499-4DC2-A65B-D6AFB808FDB2}" type="pres">
      <dgm:prSet presAssocID="{D68C3717-E708-4D82-851E-FEA13ED62403}" presName="aNode" presStyleLbl="bgShp" presStyleIdx="1" presStyleCnt="4"/>
      <dgm:spPr/>
      <dgm:t>
        <a:bodyPr/>
        <a:lstStyle/>
        <a:p>
          <a:endParaRPr lang="zh-TW" altLang="en-US"/>
        </a:p>
      </dgm:t>
    </dgm:pt>
    <dgm:pt modelId="{C7568EAC-1DED-4CCF-846A-D1D98EAEFCC2}" type="pres">
      <dgm:prSet presAssocID="{D68C3717-E708-4D82-851E-FEA13ED62403}" presName="textNode" presStyleLbl="bgShp" presStyleIdx="1" presStyleCnt="4"/>
      <dgm:spPr/>
      <dgm:t>
        <a:bodyPr/>
        <a:lstStyle/>
        <a:p>
          <a:endParaRPr lang="zh-TW" altLang="en-US"/>
        </a:p>
      </dgm:t>
    </dgm:pt>
    <dgm:pt modelId="{221E8172-EDA7-4F9D-95E0-544A937A6E7D}" type="pres">
      <dgm:prSet presAssocID="{D68C3717-E708-4D82-851E-FEA13ED62403}" presName="compChildNode" presStyleCnt="0"/>
      <dgm:spPr/>
    </dgm:pt>
    <dgm:pt modelId="{6419277E-86DF-4154-8C23-F4563F7EAB8A}" type="pres">
      <dgm:prSet presAssocID="{D68C3717-E708-4D82-851E-FEA13ED62403}" presName="theInnerList" presStyleCnt="0"/>
      <dgm:spPr/>
    </dgm:pt>
    <dgm:pt modelId="{676982ED-93E4-4E00-BDC4-017A734EBA47}" type="pres">
      <dgm:prSet presAssocID="{704E86C6-B801-4082-B2A4-6B1B59E53C54}" presName="childNode" presStyleLbl="node1" presStyleIdx="1" presStyleCnt="4">
        <dgm:presLayoutVars>
          <dgm:bulletEnabled val="1"/>
        </dgm:presLayoutVars>
      </dgm:prSet>
      <dgm:spPr/>
      <dgm:t>
        <a:bodyPr/>
        <a:lstStyle/>
        <a:p>
          <a:endParaRPr lang="zh-TW" altLang="en-US"/>
        </a:p>
      </dgm:t>
    </dgm:pt>
    <dgm:pt modelId="{962EEF86-8F7B-4313-AFB3-E7FDAD288B07}" type="pres">
      <dgm:prSet presAssocID="{D68C3717-E708-4D82-851E-FEA13ED62403}" presName="aSpace" presStyleCnt="0"/>
      <dgm:spPr/>
    </dgm:pt>
    <dgm:pt modelId="{B110431F-F647-4AF7-B02B-FD57969EF2AD}" type="pres">
      <dgm:prSet presAssocID="{F9EE3DB5-A562-412C-96FB-E4691EBE9C78}" presName="compNode" presStyleCnt="0"/>
      <dgm:spPr/>
    </dgm:pt>
    <dgm:pt modelId="{4199C421-EBD5-4B7C-AB1E-9F1716F0800A}" type="pres">
      <dgm:prSet presAssocID="{F9EE3DB5-A562-412C-96FB-E4691EBE9C78}" presName="aNode" presStyleLbl="bgShp" presStyleIdx="2" presStyleCnt="4"/>
      <dgm:spPr/>
      <dgm:t>
        <a:bodyPr/>
        <a:lstStyle/>
        <a:p>
          <a:endParaRPr lang="zh-TW" altLang="en-US"/>
        </a:p>
      </dgm:t>
    </dgm:pt>
    <dgm:pt modelId="{C72BA33C-42A2-4E3B-AF81-158990F11793}" type="pres">
      <dgm:prSet presAssocID="{F9EE3DB5-A562-412C-96FB-E4691EBE9C78}" presName="textNode" presStyleLbl="bgShp" presStyleIdx="2" presStyleCnt="4"/>
      <dgm:spPr/>
      <dgm:t>
        <a:bodyPr/>
        <a:lstStyle/>
        <a:p>
          <a:endParaRPr lang="zh-TW" altLang="en-US"/>
        </a:p>
      </dgm:t>
    </dgm:pt>
    <dgm:pt modelId="{2EB43EFB-04FD-4AB4-AFC9-314ABFE4395A}" type="pres">
      <dgm:prSet presAssocID="{F9EE3DB5-A562-412C-96FB-E4691EBE9C78}" presName="compChildNode" presStyleCnt="0"/>
      <dgm:spPr/>
    </dgm:pt>
    <dgm:pt modelId="{C4465A06-040D-4D6D-A4BF-8CCCCD40DC74}" type="pres">
      <dgm:prSet presAssocID="{F9EE3DB5-A562-412C-96FB-E4691EBE9C78}" presName="theInnerList" presStyleCnt="0"/>
      <dgm:spPr/>
    </dgm:pt>
    <dgm:pt modelId="{F1A615C9-4CCE-4362-9B09-68599A4CE9B1}" type="pres">
      <dgm:prSet presAssocID="{E4975A4C-043F-4834-8F46-243C183BD4EA}" presName="childNode" presStyleLbl="node1" presStyleIdx="2" presStyleCnt="4">
        <dgm:presLayoutVars>
          <dgm:bulletEnabled val="1"/>
        </dgm:presLayoutVars>
      </dgm:prSet>
      <dgm:spPr/>
      <dgm:t>
        <a:bodyPr/>
        <a:lstStyle/>
        <a:p>
          <a:endParaRPr lang="zh-TW" altLang="en-US"/>
        </a:p>
      </dgm:t>
    </dgm:pt>
    <dgm:pt modelId="{1A743CAA-67DB-4011-ADD8-CD34F8353EC0}" type="pres">
      <dgm:prSet presAssocID="{F9EE3DB5-A562-412C-96FB-E4691EBE9C78}" presName="aSpace" presStyleCnt="0"/>
      <dgm:spPr/>
    </dgm:pt>
    <dgm:pt modelId="{02FD29AC-3BA6-4825-A41C-D52172B79AC3}" type="pres">
      <dgm:prSet presAssocID="{DED61DBE-58BE-4A26-B2B2-805DEA1C7FB0}" presName="compNode" presStyleCnt="0"/>
      <dgm:spPr/>
    </dgm:pt>
    <dgm:pt modelId="{43A0AD34-7D5F-442C-829B-6AFF5BC527A0}" type="pres">
      <dgm:prSet presAssocID="{DED61DBE-58BE-4A26-B2B2-805DEA1C7FB0}" presName="aNode" presStyleLbl="bgShp" presStyleIdx="3" presStyleCnt="4"/>
      <dgm:spPr/>
      <dgm:t>
        <a:bodyPr/>
        <a:lstStyle/>
        <a:p>
          <a:endParaRPr lang="zh-TW" altLang="en-US"/>
        </a:p>
      </dgm:t>
    </dgm:pt>
    <dgm:pt modelId="{FA6BD9C3-D2F4-4750-8128-D981C26E0CD2}" type="pres">
      <dgm:prSet presAssocID="{DED61DBE-58BE-4A26-B2B2-805DEA1C7FB0}" presName="textNode" presStyleLbl="bgShp" presStyleIdx="3" presStyleCnt="4"/>
      <dgm:spPr/>
      <dgm:t>
        <a:bodyPr/>
        <a:lstStyle/>
        <a:p>
          <a:endParaRPr lang="zh-TW" altLang="en-US"/>
        </a:p>
      </dgm:t>
    </dgm:pt>
    <dgm:pt modelId="{FEC5E065-4EEF-4ECF-A6C7-01FA3E0FB1DD}" type="pres">
      <dgm:prSet presAssocID="{DED61DBE-58BE-4A26-B2B2-805DEA1C7FB0}" presName="compChildNode" presStyleCnt="0"/>
      <dgm:spPr/>
    </dgm:pt>
    <dgm:pt modelId="{59831619-9598-435D-BCCF-9BF5CD01CAC4}" type="pres">
      <dgm:prSet presAssocID="{DED61DBE-58BE-4A26-B2B2-805DEA1C7FB0}" presName="theInnerList" presStyleCnt="0"/>
      <dgm:spPr/>
    </dgm:pt>
    <dgm:pt modelId="{03A037B0-18B7-4771-AFFE-415CB798E264}" type="pres">
      <dgm:prSet presAssocID="{FC499470-97E6-4425-BB9C-053D4CDA2AFB}" presName="childNode" presStyleLbl="node1" presStyleIdx="3" presStyleCnt="4">
        <dgm:presLayoutVars>
          <dgm:bulletEnabled val="1"/>
        </dgm:presLayoutVars>
      </dgm:prSet>
      <dgm:spPr/>
      <dgm:t>
        <a:bodyPr/>
        <a:lstStyle/>
        <a:p>
          <a:endParaRPr lang="zh-TW" altLang="en-US"/>
        </a:p>
      </dgm:t>
    </dgm:pt>
  </dgm:ptLst>
  <dgm:cxnLst>
    <dgm:cxn modelId="{A88EDE5D-6B63-40EC-884C-099B13C5D095}" type="presOf" srcId="{FC499470-97E6-4425-BB9C-053D4CDA2AFB}" destId="{03A037B0-18B7-4771-AFFE-415CB798E264}" srcOrd="0" destOrd="0" presId="urn:microsoft.com/office/officeart/2005/8/layout/lProcess2"/>
    <dgm:cxn modelId="{5FFE9269-E5FD-4EA6-9548-46F9071B9CA0}" type="presOf" srcId="{DED61DBE-58BE-4A26-B2B2-805DEA1C7FB0}" destId="{FA6BD9C3-D2F4-4750-8128-D981C26E0CD2}" srcOrd="1" destOrd="0" presId="urn:microsoft.com/office/officeart/2005/8/layout/lProcess2"/>
    <dgm:cxn modelId="{CACFF00C-9D5D-4E97-AB91-C6F947CACB71}" type="presOf" srcId="{DDFB6B5F-AF92-4B5D-84AF-D8012BB86894}" destId="{66A51C54-731D-4FBE-8ADD-A037693671BF}" srcOrd="0" destOrd="0" presId="urn:microsoft.com/office/officeart/2005/8/layout/lProcess2"/>
    <dgm:cxn modelId="{783B088B-0E5F-4CAD-A5B9-257C65F05F46}" type="presOf" srcId="{ED00AC8F-C4D0-4BBC-815B-1772DA2C2088}" destId="{E5023419-3994-4C49-ACDA-8BBF5A12D1F8}" srcOrd="1" destOrd="0" presId="urn:microsoft.com/office/officeart/2005/8/layout/lProcess2"/>
    <dgm:cxn modelId="{8A0709CC-ABD6-430B-B89A-88AB2DF81BE7}" srcId="{D68C3717-E708-4D82-851E-FEA13ED62403}" destId="{704E86C6-B801-4082-B2A4-6B1B59E53C54}" srcOrd="0" destOrd="0" parTransId="{AEEB4F55-535A-4E4D-89C4-957065A62CD0}" sibTransId="{EAECB048-F680-4D93-8C8D-F03BF81A8120}"/>
    <dgm:cxn modelId="{E0B61D0F-A3CD-4147-B68E-182DEC6D9AEE}" type="presOf" srcId="{ED00AC8F-C4D0-4BBC-815B-1772DA2C2088}" destId="{E6989828-48A8-4900-992A-E3907662702C}" srcOrd="0" destOrd="0" presId="urn:microsoft.com/office/officeart/2005/8/layout/lProcess2"/>
    <dgm:cxn modelId="{3EB9CC68-F690-4C51-9245-7B92F17E505A}" type="presOf" srcId="{DED61DBE-58BE-4A26-B2B2-805DEA1C7FB0}" destId="{43A0AD34-7D5F-442C-829B-6AFF5BC527A0}" srcOrd="0" destOrd="0" presId="urn:microsoft.com/office/officeart/2005/8/layout/lProcess2"/>
    <dgm:cxn modelId="{43943A62-B42C-448C-9B7B-D2A51452ACD1}" type="presOf" srcId="{704E86C6-B801-4082-B2A4-6B1B59E53C54}" destId="{676982ED-93E4-4E00-BDC4-017A734EBA47}" srcOrd="0" destOrd="0" presId="urn:microsoft.com/office/officeart/2005/8/layout/lProcess2"/>
    <dgm:cxn modelId="{2BD91140-B227-442E-819D-B397D721D944}" srcId="{DDFB6B5F-AF92-4B5D-84AF-D8012BB86894}" destId="{F9EE3DB5-A562-412C-96FB-E4691EBE9C78}" srcOrd="2" destOrd="0" parTransId="{E54A0AE9-F03F-4382-A1D7-7D8773F6432B}" sibTransId="{DC0F6FEA-08B3-4293-A5A8-CCE7FABD8AD9}"/>
    <dgm:cxn modelId="{AB34682D-A7E8-4D49-AD5A-B01E4E4217B7}" type="presOf" srcId="{F9EE3DB5-A562-412C-96FB-E4691EBE9C78}" destId="{4199C421-EBD5-4B7C-AB1E-9F1716F0800A}" srcOrd="0" destOrd="0" presId="urn:microsoft.com/office/officeart/2005/8/layout/lProcess2"/>
    <dgm:cxn modelId="{99974255-C000-48A5-AA58-45645AE1C5BB}" srcId="{DED61DBE-58BE-4A26-B2B2-805DEA1C7FB0}" destId="{FC499470-97E6-4425-BB9C-053D4CDA2AFB}" srcOrd="0" destOrd="0" parTransId="{89821A0E-F880-486A-8E76-3E7EEB8DA04C}" sibTransId="{82AA9523-69A3-416C-B374-2D5F0A2E8A1C}"/>
    <dgm:cxn modelId="{14D9D0DD-468D-48A5-9CC0-F5540FAC6F21}" srcId="{F9EE3DB5-A562-412C-96FB-E4691EBE9C78}" destId="{E4975A4C-043F-4834-8F46-243C183BD4EA}" srcOrd="0" destOrd="0" parTransId="{9781CBEF-03F2-4EEA-86F4-8E1D42EC17BD}" sibTransId="{0654FDFD-ACA9-4756-B577-2A62CFD9A8BF}"/>
    <dgm:cxn modelId="{7FF9261A-9382-46B1-9C9C-D395EFBA587F}" srcId="{ED00AC8F-C4D0-4BBC-815B-1772DA2C2088}" destId="{8819F706-C122-4AE8-81CE-C881687F432B}" srcOrd="0" destOrd="0" parTransId="{30ADC65C-3378-4AA7-8BEE-8993C6ED5483}" sibTransId="{182EC1BB-E643-441C-B124-CCF4E875DE8C}"/>
    <dgm:cxn modelId="{3DB5BE07-EBF5-42AF-8C95-50A0284F5960}" srcId="{DDFB6B5F-AF92-4B5D-84AF-D8012BB86894}" destId="{DED61DBE-58BE-4A26-B2B2-805DEA1C7FB0}" srcOrd="3" destOrd="0" parTransId="{F316F93B-B2C6-4D72-8262-44B3EFE51E67}" sibTransId="{65EEF9C5-CDC1-4387-A2C4-6B71F777534D}"/>
    <dgm:cxn modelId="{D9CEAA37-A43A-47CD-83AB-DF858FA39155}" srcId="{DDFB6B5F-AF92-4B5D-84AF-D8012BB86894}" destId="{ED00AC8F-C4D0-4BBC-815B-1772DA2C2088}" srcOrd="0" destOrd="0" parTransId="{BD72E5CD-0E21-4614-B405-C39EABCB382C}" sibTransId="{69FB3E41-D2A5-4E0A-9EB8-5404F2AE605E}"/>
    <dgm:cxn modelId="{3B6B3C2F-E889-4BFC-8694-97EC29694353}" type="presOf" srcId="{8819F706-C122-4AE8-81CE-C881687F432B}" destId="{9C88E4EE-B867-4730-8BE4-045FAA72E804}" srcOrd="0" destOrd="0" presId="urn:microsoft.com/office/officeart/2005/8/layout/lProcess2"/>
    <dgm:cxn modelId="{11B8C9B0-CE1D-4098-9826-07229524F0FC}" srcId="{DDFB6B5F-AF92-4B5D-84AF-D8012BB86894}" destId="{D68C3717-E708-4D82-851E-FEA13ED62403}" srcOrd="1" destOrd="0" parTransId="{FF35A142-2002-495C-9D51-C0B146FB9658}" sibTransId="{79146AB8-0171-4767-9AF6-65313A91FC0C}"/>
    <dgm:cxn modelId="{BEF36DAC-AB0A-4771-BBBA-63999DC56EE4}" type="presOf" srcId="{E4975A4C-043F-4834-8F46-243C183BD4EA}" destId="{F1A615C9-4CCE-4362-9B09-68599A4CE9B1}" srcOrd="0" destOrd="0" presId="urn:microsoft.com/office/officeart/2005/8/layout/lProcess2"/>
    <dgm:cxn modelId="{E4435943-9364-4C54-881A-80046D8E4370}" type="presOf" srcId="{D68C3717-E708-4D82-851E-FEA13ED62403}" destId="{C7568EAC-1DED-4CCF-846A-D1D98EAEFCC2}" srcOrd="1" destOrd="0" presId="urn:microsoft.com/office/officeart/2005/8/layout/lProcess2"/>
    <dgm:cxn modelId="{90110AFD-BD34-40B6-931C-34F49F206753}" type="presOf" srcId="{D68C3717-E708-4D82-851E-FEA13ED62403}" destId="{7146ECC3-A499-4DC2-A65B-D6AFB808FDB2}" srcOrd="0" destOrd="0" presId="urn:microsoft.com/office/officeart/2005/8/layout/lProcess2"/>
    <dgm:cxn modelId="{090BE3BF-2B32-4C81-B632-66C62535AFC6}" type="presOf" srcId="{F9EE3DB5-A562-412C-96FB-E4691EBE9C78}" destId="{C72BA33C-42A2-4E3B-AF81-158990F11793}" srcOrd="1" destOrd="0" presId="urn:microsoft.com/office/officeart/2005/8/layout/lProcess2"/>
    <dgm:cxn modelId="{66DF0F53-8F69-4A57-86D6-411C411C1CE5}" type="presParOf" srcId="{66A51C54-731D-4FBE-8ADD-A037693671BF}" destId="{953540B1-990D-4165-AA45-17252335E492}" srcOrd="0" destOrd="0" presId="urn:microsoft.com/office/officeart/2005/8/layout/lProcess2"/>
    <dgm:cxn modelId="{38E4F471-A55B-4E8E-BBEC-6ABAB0CE7958}" type="presParOf" srcId="{953540B1-990D-4165-AA45-17252335E492}" destId="{E6989828-48A8-4900-992A-E3907662702C}" srcOrd="0" destOrd="0" presId="urn:microsoft.com/office/officeart/2005/8/layout/lProcess2"/>
    <dgm:cxn modelId="{7F08578E-F724-47E4-9C51-72920EF145F9}" type="presParOf" srcId="{953540B1-990D-4165-AA45-17252335E492}" destId="{E5023419-3994-4C49-ACDA-8BBF5A12D1F8}" srcOrd="1" destOrd="0" presId="urn:microsoft.com/office/officeart/2005/8/layout/lProcess2"/>
    <dgm:cxn modelId="{FA3DE998-DEED-45EA-B7BC-0629893ED8F5}" type="presParOf" srcId="{953540B1-990D-4165-AA45-17252335E492}" destId="{EFB5F87A-C32B-4E33-87E5-57FE3C713CB4}" srcOrd="2" destOrd="0" presId="urn:microsoft.com/office/officeart/2005/8/layout/lProcess2"/>
    <dgm:cxn modelId="{ED4E0C7E-5185-43A3-A596-7EAC6006C6BF}" type="presParOf" srcId="{EFB5F87A-C32B-4E33-87E5-57FE3C713CB4}" destId="{C66946F8-AF94-45C6-8669-957907EF9179}" srcOrd="0" destOrd="0" presId="urn:microsoft.com/office/officeart/2005/8/layout/lProcess2"/>
    <dgm:cxn modelId="{3155677E-077E-4845-BDB2-8BEF2DDAFEBC}" type="presParOf" srcId="{C66946F8-AF94-45C6-8669-957907EF9179}" destId="{9C88E4EE-B867-4730-8BE4-045FAA72E804}" srcOrd="0" destOrd="0" presId="urn:microsoft.com/office/officeart/2005/8/layout/lProcess2"/>
    <dgm:cxn modelId="{7DFF511D-3BB2-4313-AEF0-05656E3AF662}" type="presParOf" srcId="{66A51C54-731D-4FBE-8ADD-A037693671BF}" destId="{B7AE02A8-F0BE-461F-9F06-93E3B0D2DB99}" srcOrd="1" destOrd="0" presId="urn:microsoft.com/office/officeart/2005/8/layout/lProcess2"/>
    <dgm:cxn modelId="{09BED9B2-C4A5-449D-A032-09C2C4B2D117}" type="presParOf" srcId="{66A51C54-731D-4FBE-8ADD-A037693671BF}" destId="{62BF41BA-A5AC-46C3-B364-347592A2C132}" srcOrd="2" destOrd="0" presId="urn:microsoft.com/office/officeart/2005/8/layout/lProcess2"/>
    <dgm:cxn modelId="{032774F0-7BAF-4D03-A6C4-C9E9EB7FBEB5}" type="presParOf" srcId="{62BF41BA-A5AC-46C3-B364-347592A2C132}" destId="{7146ECC3-A499-4DC2-A65B-D6AFB808FDB2}" srcOrd="0" destOrd="0" presId="urn:microsoft.com/office/officeart/2005/8/layout/lProcess2"/>
    <dgm:cxn modelId="{223292E2-70BE-443E-B37F-87CC3E1CC992}" type="presParOf" srcId="{62BF41BA-A5AC-46C3-B364-347592A2C132}" destId="{C7568EAC-1DED-4CCF-846A-D1D98EAEFCC2}" srcOrd="1" destOrd="0" presId="urn:microsoft.com/office/officeart/2005/8/layout/lProcess2"/>
    <dgm:cxn modelId="{CA4BFFA1-BB93-4F7B-96CB-D518B333B986}" type="presParOf" srcId="{62BF41BA-A5AC-46C3-B364-347592A2C132}" destId="{221E8172-EDA7-4F9D-95E0-544A937A6E7D}" srcOrd="2" destOrd="0" presId="urn:microsoft.com/office/officeart/2005/8/layout/lProcess2"/>
    <dgm:cxn modelId="{FA326169-3B91-4CDC-B0F9-7DB1FC853CF4}" type="presParOf" srcId="{221E8172-EDA7-4F9D-95E0-544A937A6E7D}" destId="{6419277E-86DF-4154-8C23-F4563F7EAB8A}" srcOrd="0" destOrd="0" presId="urn:microsoft.com/office/officeart/2005/8/layout/lProcess2"/>
    <dgm:cxn modelId="{F996511B-9A58-44FB-91F4-71783DBF90A6}" type="presParOf" srcId="{6419277E-86DF-4154-8C23-F4563F7EAB8A}" destId="{676982ED-93E4-4E00-BDC4-017A734EBA47}" srcOrd="0" destOrd="0" presId="urn:microsoft.com/office/officeart/2005/8/layout/lProcess2"/>
    <dgm:cxn modelId="{483D6D1E-A6E9-40E0-8612-D69CD29FB298}" type="presParOf" srcId="{66A51C54-731D-4FBE-8ADD-A037693671BF}" destId="{962EEF86-8F7B-4313-AFB3-E7FDAD288B07}" srcOrd="3" destOrd="0" presId="urn:microsoft.com/office/officeart/2005/8/layout/lProcess2"/>
    <dgm:cxn modelId="{6C9160E4-8574-449F-9B47-B33C6FD01B1B}" type="presParOf" srcId="{66A51C54-731D-4FBE-8ADD-A037693671BF}" destId="{B110431F-F647-4AF7-B02B-FD57969EF2AD}" srcOrd="4" destOrd="0" presId="urn:microsoft.com/office/officeart/2005/8/layout/lProcess2"/>
    <dgm:cxn modelId="{65241B9F-A7BC-41FE-84DD-CC66A05B7604}" type="presParOf" srcId="{B110431F-F647-4AF7-B02B-FD57969EF2AD}" destId="{4199C421-EBD5-4B7C-AB1E-9F1716F0800A}" srcOrd="0" destOrd="0" presId="urn:microsoft.com/office/officeart/2005/8/layout/lProcess2"/>
    <dgm:cxn modelId="{3ED9F549-B2DE-4A9E-9ADB-2D2EA0E62D3F}" type="presParOf" srcId="{B110431F-F647-4AF7-B02B-FD57969EF2AD}" destId="{C72BA33C-42A2-4E3B-AF81-158990F11793}" srcOrd="1" destOrd="0" presId="urn:microsoft.com/office/officeart/2005/8/layout/lProcess2"/>
    <dgm:cxn modelId="{20EE0F08-FAB2-4B65-A423-2F0EB6D7225B}" type="presParOf" srcId="{B110431F-F647-4AF7-B02B-FD57969EF2AD}" destId="{2EB43EFB-04FD-4AB4-AFC9-314ABFE4395A}" srcOrd="2" destOrd="0" presId="urn:microsoft.com/office/officeart/2005/8/layout/lProcess2"/>
    <dgm:cxn modelId="{799966E6-48BD-4353-AB9A-6220A6AA3821}" type="presParOf" srcId="{2EB43EFB-04FD-4AB4-AFC9-314ABFE4395A}" destId="{C4465A06-040D-4D6D-A4BF-8CCCCD40DC74}" srcOrd="0" destOrd="0" presId="urn:microsoft.com/office/officeart/2005/8/layout/lProcess2"/>
    <dgm:cxn modelId="{0A4D6CD5-7EF6-41C8-8DFF-661729108588}" type="presParOf" srcId="{C4465A06-040D-4D6D-A4BF-8CCCCD40DC74}" destId="{F1A615C9-4CCE-4362-9B09-68599A4CE9B1}" srcOrd="0" destOrd="0" presId="urn:microsoft.com/office/officeart/2005/8/layout/lProcess2"/>
    <dgm:cxn modelId="{BE234B1D-0A25-4411-A04F-25A51A2440CE}" type="presParOf" srcId="{66A51C54-731D-4FBE-8ADD-A037693671BF}" destId="{1A743CAA-67DB-4011-ADD8-CD34F8353EC0}" srcOrd="5" destOrd="0" presId="urn:microsoft.com/office/officeart/2005/8/layout/lProcess2"/>
    <dgm:cxn modelId="{113DC5B1-A2FD-4E6E-9351-C52A0CC742AB}" type="presParOf" srcId="{66A51C54-731D-4FBE-8ADD-A037693671BF}" destId="{02FD29AC-3BA6-4825-A41C-D52172B79AC3}" srcOrd="6" destOrd="0" presId="urn:microsoft.com/office/officeart/2005/8/layout/lProcess2"/>
    <dgm:cxn modelId="{AFB5C053-23D5-4F33-8122-42B62813DF9A}" type="presParOf" srcId="{02FD29AC-3BA6-4825-A41C-D52172B79AC3}" destId="{43A0AD34-7D5F-442C-829B-6AFF5BC527A0}" srcOrd="0" destOrd="0" presId="urn:microsoft.com/office/officeart/2005/8/layout/lProcess2"/>
    <dgm:cxn modelId="{C2A0B352-E45E-4269-AB35-14A5072AE652}" type="presParOf" srcId="{02FD29AC-3BA6-4825-A41C-D52172B79AC3}" destId="{FA6BD9C3-D2F4-4750-8128-D981C26E0CD2}" srcOrd="1" destOrd="0" presId="urn:microsoft.com/office/officeart/2005/8/layout/lProcess2"/>
    <dgm:cxn modelId="{0CF0992F-B04B-4C18-8F5D-53F7040D6E1D}" type="presParOf" srcId="{02FD29AC-3BA6-4825-A41C-D52172B79AC3}" destId="{FEC5E065-4EEF-4ECF-A6C7-01FA3E0FB1DD}" srcOrd="2" destOrd="0" presId="urn:microsoft.com/office/officeart/2005/8/layout/lProcess2"/>
    <dgm:cxn modelId="{80480A3D-4D23-42C3-8A71-51BBD87F1D61}" type="presParOf" srcId="{FEC5E065-4EEF-4ECF-A6C7-01FA3E0FB1DD}" destId="{59831619-9598-435D-BCCF-9BF5CD01CAC4}" srcOrd="0" destOrd="0" presId="urn:microsoft.com/office/officeart/2005/8/layout/lProcess2"/>
    <dgm:cxn modelId="{89C5FE52-2C2D-4FA5-82DE-55CD96546D55}" type="presParOf" srcId="{59831619-9598-435D-BCCF-9BF5CD01CAC4}" destId="{03A037B0-18B7-4771-AFFE-415CB798E264}"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93A7257-C1E4-4B66-A577-3261111CE8DC}" type="doc">
      <dgm:prSet loTypeId="urn:microsoft.com/office/officeart/2005/8/layout/hList1" loCatId="list" qsTypeId="urn:microsoft.com/office/officeart/2005/8/quickstyle/simple1" qsCatId="simple" csTypeId="urn:microsoft.com/office/officeart/2005/8/colors/colorful2" csCatId="colorful"/>
      <dgm:spPr/>
      <dgm:t>
        <a:bodyPr/>
        <a:lstStyle/>
        <a:p>
          <a:endParaRPr lang="zh-TW" altLang="en-US"/>
        </a:p>
      </dgm:t>
    </dgm:pt>
    <dgm:pt modelId="{73C626E2-6C8E-4234-A4F3-664E7C6A7480}">
      <dgm:prSet/>
      <dgm:spPr/>
      <dgm:t>
        <a:bodyPr/>
        <a:lstStyle/>
        <a:p>
          <a:pPr rtl="0"/>
          <a:r>
            <a:rPr lang="zh-TW" b="1"/>
            <a:t>即時時鐘管理</a:t>
          </a:r>
          <a:endParaRPr lang="zh-TW"/>
        </a:p>
      </dgm:t>
    </dgm:pt>
    <dgm:pt modelId="{E2E58192-2199-4E92-9DF3-F50B9F4D5231}" type="parTrans" cxnId="{19F2F7B1-AC76-4FBA-BD40-B3878100B817}">
      <dgm:prSet/>
      <dgm:spPr/>
      <dgm:t>
        <a:bodyPr/>
        <a:lstStyle/>
        <a:p>
          <a:endParaRPr lang="zh-TW" altLang="en-US"/>
        </a:p>
      </dgm:t>
    </dgm:pt>
    <dgm:pt modelId="{44F7042D-8CB3-4373-AE81-4BFBBB621BE0}" type="sibTrans" cxnId="{19F2F7B1-AC76-4FBA-BD40-B3878100B817}">
      <dgm:prSet/>
      <dgm:spPr/>
      <dgm:t>
        <a:bodyPr/>
        <a:lstStyle/>
        <a:p>
          <a:endParaRPr lang="zh-TW" altLang="en-US"/>
        </a:p>
      </dgm:t>
    </dgm:pt>
    <dgm:pt modelId="{F8C0DA08-1C4D-4A24-8460-5B9F36436DC5}">
      <dgm:prSet/>
      <dgm:spPr/>
      <dgm:t>
        <a:bodyPr/>
        <a:lstStyle/>
        <a:p>
          <a:pPr rtl="0"/>
          <a:r>
            <a:rPr lang="zh-TW" b="1"/>
            <a:t>用以完成定時工作或者延遲工作，以利與其他工作協調。</a:t>
          </a:r>
          <a:endParaRPr lang="zh-TW"/>
        </a:p>
      </dgm:t>
    </dgm:pt>
    <dgm:pt modelId="{1B5DBB8B-FF4B-49E7-9241-B74E3109ADAF}" type="parTrans" cxnId="{ECC3F2F4-9249-4822-A748-158A39A25487}">
      <dgm:prSet/>
      <dgm:spPr/>
      <dgm:t>
        <a:bodyPr/>
        <a:lstStyle/>
        <a:p>
          <a:endParaRPr lang="zh-TW" altLang="en-US"/>
        </a:p>
      </dgm:t>
    </dgm:pt>
    <dgm:pt modelId="{C7374995-5F66-4DDE-A8C0-8E1CD6365BD9}" type="sibTrans" cxnId="{ECC3F2F4-9249-4822-A748-158A39A25487}">
      <dgm:prSet/>
      <dgm:spPr/>
      <dgm:t>
        <a:bodyPr/>
        <a:lstStyle/>
        <a:p>
          <a:endParaRPr lang="zh-TW" altLang="en-US"/>
        </a:p>
      </dgm:t>
    </dgm:pt>
    <dgm:pt modelId="{28AEE7AB-B720-4EC8-A9A5-9AAC1B753EAE}">
      <dgm:prSet/>
      <dgm:spPr/>
      <dgm:t>
        <a:bodyPr/>
        <a:lstStyle/>
        <a:p>
          <a:pPr rtl="0"/>
          <a:r>
            <a:rPr lang="zh-TW" b="1"/>
            <a:t>過載保護</a:t>
          </a:r>
          <a:endParaRPr lang="zh-TW"/>
        </a:p>
      </dgm:t>
    </dgm:pt>
    <dgm:pt modelId="{4C126394-FFF1-42C1-AE31-6FF9032848ED}" type="parTrans" cxnId="{6A1D1927-69A5-4657-9EE1-253ECF51633F}">
      <dgm:prSet/>
      <dgm:spPr/>
      <dgm:t>
        <a:bodyPr/>
        <a:lstStyle/>
        <a:p>
          <a:endParaRPr lang="zh-TW" altLang="en-US"/>
        </a:p>
      </dgm:t>
    </dgm:pt>
    <dgm:pt modelId="{C1B5997D-A32D-4C37-A406-E301020D3531}" type="sibTrans" cxnId="{6A1D1927-69A5-4657-9EE1-253ECF51633F}">
      <dgm:prSet/>
      <dgm:spPr/>
      <dgm:t>
        <a:bodyPr/>
        <a:lstStyle/>
        <a:p>
          <a:endParaRPr lang="zh-TW" altLang="en-US"/>
        </a:p>
      </dgm:t>
    </dgm:pt>
    <dgm:pt modelId="{7E3063B0-F646-49B6-8289-F9D1F5A46134}">
      <dgm:prSet/>
      <dgm:spPr/>
      <dgm:t>
        <a:bodyPr/>
        <a:lstStyle/>
        <a:p>
          <a:pPr rtl="0"/>
          <a:r>
            <a:rPr lang="zh-TW" b="1"/>
            <a:t>當工作太多導致計算機來不及處理時，須有完善的服務策略</a:t>
          </a:r>
          <a:r>
            <a:rPr lang="en-US" b="1"/>
            <a:t>(</a:t>
          </a:r>
          <a:r>
            <a:rPr lang="zh-TW" b="1"/>
            <a:t>例如：使用緩衝區</a:t>
          </a:r>
          <a:r>
            <a:rPr lang="en-US" b="1"/>
            <a:t>)</a:t>
          </a:r>
          <a:r>
            <a:rPr lang="zh-TW" b="1"/>
            <a:t>。</a:t>
          </a:r>
          <a:endParaRPr lang="zh-TW"/>
        </a:p>
      </dgm:t>
    </dgm:pt>
    <dgm:pt modelId="{459EFB1F-866D-4FC3-B0F1-F93CB4D9B73C}" type="parTrans" cxnId="{3D6A00D1-FC5F-4A48-A773-55C8B4E56FD8}">
      <dgm:prSet/>
      <dgm:spPr/>
      <dgm:t>
        <a:bodyPr/>
        <a:lstStyle/>
        <a:p>
          <a:endParaRPr lang="zh-TW" altLang="en-US"/>
        </a:p>
      </dgm:t>
    </dgm:pt>
    <dgm:pt modelId="{9AC5F4EF-91D8-49DA-9837-2B72FC545E49}" type="sibTrans" cxnId="{3D6A00D1-FC5F-4A48-A773-55C8B4E56FD8}">
      <dgm:prSet/>
      <dgm:spPr/>
      <dgm:t>
        <a:bodyPr/>
        <a:lstStyle/>
        <a:p>
          <a:endParaRPr lang="zh-TW" altLang="en-US"/>
        </a:p>
      </dgm:t>
    </dgm:pt>
    <dgm:pt modelId="{26971046-B94F-4821-B9C2-A14B58B805EC}">
      <dgm:prSet/>
      <dgm:spPr/>
      <dgm:t>
        <a:bodyPr/>
        <a:lstStyle/>
        <a:p>
          <a:pPr rtl="0"/>
          <a:r>
            <a:rPr lang="zh-TW" b="1"/>
            <a:t>高度可靠性</a:t>
          </a:r>
          <a:endParaRPr lang="zh-TW"/>
        </a:p>
      </dgm:t>
    </dgm:pt>
    <dgm:pt modelId="{2C104ADE-C5B1-4A4F-AA35-8E377BB60E8E}" type="parTrans" cxnId="{DD51D306-5D99-4BBF-BDCF-E3176088218A}">
      <dgm:prSet/>
      <dgm:spPr/>
      <dgm:t>
        <a:bodyPr/>
        <a:lstStyle/>
        <a:p>
          <a:endParaRPr lang="zh-TW" altLang="en-US"/>
        </a:p>
      </dgm:t>
    </dgm:pt>
    <dgm:pt modelId="{243B663E-AE77-4A25-BA18-C60507B6DCA2}" type="sibTrans" cxnId="{DD51D306-5D99-4BBF-BDCF-E3176088218A}">
      <dgm:prSet/>
      <dgm:spPr/>
      <dgm:t>
        <a:bodyPr/>
        <a:lstStyle/>
        <a:p>
          <a:endParaRPr lang="zh-TW" altLang="en-US"/>
        </a:p>
      </dgm:t>
    </dgm:pt>
    <dgm:pt modelId="{0B425990-E995-4A6C-A7C5-DA0DAB982271}">
      <dgm:prSet/>
      <dgm:spPr/>
      <dgm:t>
        <a:bodyPr/>
        <a:lstStyle/>
        <a:p>
          <a:pPr rtl="0"/>
          <a:r>
            <a:rPr lang="zh-TW" b="1"/>
            <a:t>須保障計算機發生問題時，系統仍然正常工作，通常使用的解決方式就是多處理器。</a:t>
          </a:r>
          <a:endParaRPr lang="zh-TW"/>
        </a:p>
      </dgm:t>
    </dgm:pt>
    <dgm:pt modelId="{DB41415E-3937-4851-A1E4-904469EBEC0F}" type="parTrans" cxnId="{86047988-B4DF-42B0-A5EE-E45EAD2BFE3B}">
      <dgm:prSet/>
      <dgm:spPr/>
      <dgm:t>
        <a:bodyPr/>
        <a:lstStyle/>
        <a:p>
          <a:endParaRPr lang="zh-TW" altLang="en-US"/>
        </a:p>
      </dgm:t>
    </dgm:pt>
    <dgm:pt modelId="{0060334F-9AB0-4683-BEB6-30BCCAFB410D}" type="sibTrans" cxnId="{86047988-B4DF-42B0-A5EE-E45EAD2BFE3B}">
      <dgm:prSet/>
      <dgm:spPr/>
      <dgm:t>
        <a:bodyPr/>
        <a:lstStyle/>
        <a:p>
          <a:endParaRPr lang="zh-TW" altLang="en-US"/>
        </a:p>
      </dgm:t>
    </dgm:pt>
    <dgm:pt modelId="{BEF5751D-C0FD-4DFA-A716-C00E99F1B6D9}" type="pres">
      <dgm:prSet presAssocID="{993A7257-C1E4-4B66-A577-3261111CE8DC}" presName="Name0" presStyleCnt="0">
        <dgm:presLayoutVars>
          <dgm:dir/>
          <dgm:animLvl val="lvl"/>
          <dgm:resizeHandles val="exact"/>
        </dgm:presLayoutVars>
      </dgm:prSet>
      <dgm:spPr/>
      <dgm:t>
        <a:bodyPr/>
        <a:lstStyle/>
        <a:p>
          <a:endParaRPr lang="zh-TW" altLang="en-US"/>
        </a:p>
      </dgm:t>
    </dgm:pt>
    <dgm:pt modelId="{4931BD48-1B35-4161-9E41-EEE0D39AF8FA}" type="pres">
      <dgm:prSet presAssocID="{73C626E2-6C8E-4234-A4F3-664E7C6A7480}" presName="composite" presStyleCnt="0"/>
      <dgm:spPr/>
    </dgm:pt>
    <dgm:pt modelId="{7BF59ECF-A806-48B1-9DE3-0AF79D9B7C2C}" type="pres">
      <dgm:prSet presAssocID="{73C626E2-6C8E-4234-A4F3-664E7C6A7480}" presName="parTx" presStyleLbl="alignNode1" presStyleIdx="0" presStyleCnt="3">
        <dgm:presLayoutVars>
          <dgm:chMax val="0"/>
          <dgm:chPref val="0"/>
          <dgm:bulletEnabled val="1"/>
        </dgm:presLayoutVars>
      </dgm:prSet>
      <dgm:spPr/>
      <dgm:t>
        <a:bodyPr/>
        <a:lstStyle/>
        <a:p>
          <a:endParaRPr lang="zh-TW" altLang="en-US"/>
        </a:p>
      </dgm:t>
    </dgm:pt>
    <dgm:pt modelId="{18FFA64A-C309-4363-9B65-40F05BC1472F}" type="pres">
      <dgm:prSet presAssocID="{73C626E2-6C8E-4234-A4F3-664E7C6A7480}" presName="desTx" presStyleLbl="alignAccFollowNode1" presStyleIdx="0" presStyleCnt="3">
        <dgm:presLayoutVars>
          <dgm:bulletEnabled val="1"/>
        </dgm:presLayoutVars>
      </dgm:prSet>
      <dgm:spPr/>
      <dgm:t>
        <a:bodyPr/>
        <a:lstStyle/>
        <a:p>
          <a:endParaRPr lang="zh-TW" altLang="en-US"/>
        </a:p>
      </dgm:t>
    </dgm:pt>
    <dgm:pt modelId="{B3CB45CC-825D-46BA-811C-B847ACF0344C}" type="pres">
      <dgm:prSet presAssocID="{44F7042D-8CB3-4373-AE81-4BFBBB621BE0}" presName="space" presStyleCnt="0"/>
      <dgm:spPr/>
    </dgm:pt>
    <dgm:pt modelId="{50907B04-7537-4DC1-B122-FCFAFB6D1EFB}" type="pres">
      <dgm:prSet presAssocID="{28AEE7AB-B720-4EC8-A9A5-9AAC1B753EAE}" presName="composite" presStyleCnt="0"/>
      <dgm:spPr/>
    </dgm:pt>
    <dgm:pt modelId="{F8264C11-5FF0-4A1E-A671-1B113D420267}" type="pres">
      <dgm:prSet presAssocID="{28AEE7AB-B720-4EC8-A9A5-9AAC1B753EAE}" presName="parTx" presStyleLbl="alignNode1" presStyleIdx="1" presStyleCnt="3">
        <dgm:presLayoutVars>
          <dgm:chMax val="0"/>
          <dgm:chPref val="0"/>
          <dgm:bulletEnabled val="1"/>
        </dgm:presLayoutVars>
      </dgm:prSet>
      <dgm:spPr/>
      <dgm:t>
        <a:bodyPr/>
        <a:lstStyle/>
        <a:p>
          <a:endParaRPr lang="zh-TW" altLang="en-US"/>
        </a:p>
      </dgm:t>
    </dgm:pt>
    <dgm:pt modelId="{FAC0E1C3-A503-47B6-99C9-346CFA235112}" type="pres">
      <dgm:prSet presAssocID="{28AEE7AB-B720-4EC8-A9A5-9AAC1B753EAE}" presName="desTx" presStyleLbl="alignAccFollowNode1" presStyleIdx="1" presStyleCnt="3">
        <dgm:presLayoutVars>
          <dgm:bulletEnabled val="1"/>
        </dgm:presLayoutVars>
      </dgm:prSet>
      <dgm:spPr/>
      <dgm:t>
        <a:bodyPr/>
        <a:lstStyle/>
        <a:p>
          <a:endParaRPr lang="zh-TW" altLang="en-US"/>
        </a:p>
      </dgm:t>
    </dgm:pt>
    <dgm:pt modelId="{D5C79FD4-5EBF-4BE6-8ED3-4C3CDFFBF771}" type="pres">
      <dgm:prSet presAssocID="{C1B5997D-A32D-4C37-A406-E301020D3531}" presName="space" presStyleCnt="0"/>
      <dgm:spPr/>
    </dgm:pt>
    <dgm:pt modelId="{18B4C3F8-7942-440E-8E3D-27A475E65213}" type="pres">
      <dgm:prSet presAssocID="{26971046-B94F-4821-B9C2-A14B58B805EC}" presName="composite" presStyleCnt="0"/>
      <dgm:spPr/>
    </dgm:pt>
    <dgm:pt modelId="{1E0F72F6-C0F2-4F6C-9721-5BA7F8A3B7AF}" type="pres">
      <dgm:prSet presAssocID="{26971046-B94F-4821-B9C2-A14B58B805EC}" presName="parTx" presStyleLbl="alignNode1" presStyleIdx="2" presStyleCnt="3">
        <dgm:presLayoutVars>
          <dgm:chMax val="0"/>
          <dgm:chPref val="0"/>
          <dgm:bulletEnabled val="1"/>
        </dgm:presLayoutVars>
      </dgm:prSet>
      <dgm:spPr/>
      <dgm:t>
        <a:bodyPr/>
        <a:lstStyle/>
        <a:p>
          <a:endParaRPr lang="zh-TW" altLang="en-US"/>
        </a:p>
      </dgm:t>
    </dgm:pt>
    <dgm:pt modelId="{4F61F5F2-CAE7-4913-AC78-54BF7E808FCA}" type="pres">
      <dgm:prSet presAssocID="{26971046-B94F-4821-B9C2-A14B58B805EC}" presName="desTx" presStyleLbl="alignAccFollowNode1" presStyleIdx="2" presStyleCnt="3">
        <dgm:presLayoutVars>
          <dgm:bulletEnabled val="1"/>
        </dgm:presLayoutVars>
      </dgm:prSet>
      <dgm:spPr/>
      <dgm:t>
        <a:bodyPr/>
        <a:lstStyle/>
        <a:p>
          <a:endParaRPr lang="zh-TW" altLang="en-US"/>
        </a:p>
      </dgm:t>
    </dgm:pt>
  </dgm:ptLst>
  <dgm:cxnLst>
    <dgm:cxn modelId="{46E89117-C401-41C7-AFA5-8DCF41496482}" type="presOf" srcId="{0B425990-E995-4A6C-A7C5-DA0DAB982271}" destId="{4F61F5F2-CAE7-4913-AC78-54BF7E808FCA}" srcOrd="0" destOrd="0" presId="urn:microsoft.com/office/officeart/2005/8/layout/hList1"/>
    <dgm:cxn modelId="{3D6A00D1-FC5F-4A48-A773-55C8B4E56FD8}" srcId="{28AEE7AB-B720-4EC8-A9A5-9AAC1B753EAE}" destId="{7E3063B0-F646-49B6-8289-F9D1F5A46134}" srcOrd="0" destOrd="0" parTransId="{459EFB1F-866D-4FC3-B0F1-F93CB4D9B73C}" sibTransId="{9AC5F4EF-91D8-49DA-9837-2B72FC545E49}"/>
    <dgm:cxn modelId="{B4F06286-20C3-49B9-9998-FBFFB3B92AB0}" type="presOf" srcId="{26971046-B94F-4821-B9C2-A14B58B805EC}" destId="{1E0F72F6-C0F2-4F6C-9721-5BA7F8A3B7AF}" srcOrd="0" destOrd="0" presId="urn:microsoft.com/office/officeart/2005/8/layout/hList1"/>
    <dgm:cxn modelId="{19F2F7B1-AC76-4FBA-BD40-B3878100B817}" srcId="{993A7257-C1E4-4B66-A577-3261111CE8DC}" destId="{73C626E2-6C8E-4234-A4F3-664E7C6A7480}" srcOrd="0" destOrd="0" parTransId="{E2E58192-2199-4E92-9DF3-F50B9F4D5231}" sibTransId="{44F7042D-8CB3-4373-AE81-4BFBBB621BE0}"/>
    <dgm:cxn modelId="{D2F23DD4-16E6-454E-BD17-C9807B5EB616}" type="presOf" srcId="{993A7257-C1E4-4B66-A577-3261111CE8DC}" destId="{BEF5751D-C0FD-4DFA-A716-C00E99F1B6D9}" srcOrd="0" destOrd="0" presId="urn:microsoft.com/office/officeart/2005/8/layout/hList1"/>
    <dgm:cxn modelId="{3FC48D19-2414-454D-9A54-C8E47240697C}" type="presOf" srcId="{F8C0DA08-1C4D-4A24-8460-5B9F36436DC5}" destId="{18FFA64A-C309-4363-9B65-40F05BC1472F}" srcOrd="0" destOrd="0" presId="urn:microsoft.com/office/officeart/2005/8/layout/hList1"/>
    <dgm:cxn modelId="{76A62CDF-8C62-4599-BCFF-74990DB652DD}" type="presOf" srcId="{28AEE7AB-B720-4EC8-A9A5-9AAC1B753EAE}" destId="{F8264C11-5FF0-4A1E-A671-1B113D420267}" srcOrd="0" destOrd="0" presId="urn:microsoft.com/office/officeart/2005/8/layout/hList1"/>
    <dgm:cxn modelId="{ECC3F2F4-9249-4822-A748-158A39A25487}" srcId="{73C626E2-6C8E-4234-A4F3-664E7C6A7480}" destId="{F8C0DA08-1C4D-4A24-8460-5B9F36436DC5}" srcOrd="0" destOrd="0" parTransId="{1B5DBB8B-FF4B-49E7-9241-B74E3109ADAF}" sibTransId="{C7374995-5F66-4DDE-A8C0-8E1CD6365BD9}"/>
    <dgm:cxn modelId="{7C76F508-5C2A-46FD-BF32-A842E6429F98}" type="presOf" srcId="{73C626E2-6C8E-4234-A4F3-664E7C6A7480}" destId="{7BF59ECF-A806-48B1-9DE3-0AF79D9B7C2C}" srcOrd="0" destOrd="0" presId="urn:microsoft.com/office/officeart/2005/8/layout/hList1"/>
    <dgm:cxn modelId="{6A1D1927-69A5-4657-9EE1-253ECF51633F}" srcId="{993A7257-C1E4-4B66-A577-3261111CE8DC}" destId="{28AEE7AB-B720-4EC8-A9A5-9AAC1B753EAE}" srcOrd="1" destOrd="0" parTransId="{4C126394-FFF1-42C1-AE31-6FF9032848ED}" sibTransId="{C1B5997D-A32D-4C37-A406-E301020D3531}"/>
    <dgm:cxn modelId="{DD51D306-5D99-4BBF-BDCF-E3176088218A}" srcId="{993A7257-C1E4-4B66-A577-3261111CE8DC}" destId="{26971046-B94F-4821-B9C2-A14B58B805EC}" srcOrd="2" destOrd="0" parTransId="{2C104ADE-C5B1-4A4F-AA35-8E377BB60E8E}" sibTransId="{243B663E-AE77-4A25-BA18-C60507B6DCA2}"/>
    <dgm:cxn modelId="{F59BF699-A031-473D-B02D-9F512C2DA2D2}" type="presOf" srcId="{7E3063B0-F646-49B6-8289-F9D1F5A46134}" destId="{FAC0E1C3-A503-47B6-99C9-346CFA235112}" srcOrd="0" destOrd="0" presId="urn:microsoft.com/office/officeart/2005/8/layout/hList1"/>
    <dgm:cxn modelId="{86047988-B4DF-42B0-A5EE-E45EAD2BFE3B}" srcId="{26971046-B94F-4821-B9C2-A14B58B805EC}" destId="{0B425990-E995-4A6C-A7C5-DA0DAB982271}" srcOrd="0" destOrd="0" parTransId="{DB41415E-3937-4851-A1E4-904469EBEC0F}" sibTransId="{0060334F-9AB0-4683-BEB6-30BCCAFB410D}"/>
    <dgm:cxn modelId="{3EA7416D-FEB3-48D7-AC64-44EE90C6C21C}" type="presParOf" srcId="{BEF5751D-C0FD-4DFA-A716-C00E99F1B6D9}" destId="{4931BD48-1B35-4161-9E41-EEE0D39AF8FA}" srcOrd="0" destOrd="0" presId="urn:microsoft.com/office/officeart/2005/8/layout/hList1"/>
    <dgm:cxn modelId="{0314E3C7-CF32-4C48-964C-2670138B5917}" type="presParOf" srcId="{4931BD48-1B35-4161-9E41-EEE0D39AF8FA}" destId="{7BF59ECF-A806-48B1-9DE3-0AF79D9B7C2C}" srcOrd="0" destOrd="0" presId="urn:microsoft.com/office/officeart/2005/8/layout/hList1"/>
    <dgm:cxn modelId="{FB4A15C0-5545-49A0-AE75-EFC07A63598F}" type="presParOf" srcId="{4931BD48-1B35-4161-9E41-EEE0D39AF8FA}" destId="{18FFA64A-C309-4363-9B65-40F05BC1472F}" srcOrd="1" destOrd="0" presId="urn:microsoft.com/office/officeart/2005/8/layout/hList1"/>
    <dgm:cxn modelId="{2A3B6DA9-87F2-4F2E-88E7-84596DF4816E}" type="presParOf" srcId="{BEF5751D-C0FD-4DFA-A716-C00E99F1B6D9}" destId="{B3CB45CC-825D-46BA-811C-B847ACF0344C}" srcOrd="1" destOrd="0" presId="urn:microsoft.com/office/officeart/2005/8/layout/hList1"/>
    <dgm:cxn modelId="{641BF7C4-C1F4-43C6-AC18-6B5A74A2C6C3}" type="presParOf" srcId="{BEF5751D-C0FD-4DFA-A716-C00E99F1B6D9}" destId="{50907B04-7537-4DC1-B122-FCFAFB6D1EFB}" srcOrd="2" destOrd="0" presId="urn:microsoft.com/office/officeart/2005/8/layout/hList1"/>
    <dgm:cxn modelId="{E66B00AE-78CB-483F-BB20-A38B98633A7C}" type="presParOf" srcId="{50907B04-7537-4DC1-B122-FCFAFB6D1EFB}" destId="{F8264C11-5FF0-4A1E-A671-1B113D420267}" srcOrd="0" destOrd="0" presId="urn:microsoft.com/office/officeart/2005/8/layout/hList1"/>
    <dgm:cxn modelId="{83633BFB-E059-4B4F-B6DD-25C8760CA7B2}" type="presParOf" srcId="{50907B04-7537-4DC1-B122-FCFAFB6D1EFB}" destId="{FAC0E1C3-A503-47B6-99C9-346CFA235112}" srcOrd="1" destOrd="0" presId="urn:microsoft.com/office/officeart/2005/8/layout/hList1"/>
    <dgm:cxn modelId="{5381208A-0FCB-4F33-BF65-CEA88C7D068A}" type="presParOf" srcId="{BEF5751D-C0FD-4DFA-A716-C00E99F1B6D9}" destId="{D5C79FD4-5EBF-4BE6-8ED3-4C3CDFFBF771}" srcOrd="3" destOrd="0" presId="urn:microsoft.com/office/officeart/2005/8/layout/hList1"/>
    <dgm:cxn modelId="{37E88BD3-6222-4C4F-9937-4CE369634A0E}" type="presParOf" srcId="{BEF5751D-C0FD-4DFA-A716-C00E99F1B6D9}" destId="{18B4C3F8-7942-440E-8E3D-27A475E65213}" srcOrd="4" destOrd="0" presId="urn:microsoft.com/office/officeart/2005/8/layout/hList1"/>
    <dgm:cxn modelId="{A7413205-3E14-40D9-9350-865326EDD285}" type="presParOf" srcId="{18B4C3F8-7942-440E-8E3D-27A475E65213}" destId="{1E0F72F6-C0F2-4F6C-9721-5BA7F8A3B7AF}" srcOrd="0" destOrd="0" presId="urn:microsoft.com/office/officeart/2005/8/layout/hList1"/>
    <dgm:cxn modelId="{8995F137-CD43-49A1-88AB-F749EB7CAFBD}" type="presParOf" srcId="{18B4C3F8-7942-440E-8E3D-27A475E65213}" destId="{4F61F5F2-CAE7-4913-AC78-54BF7E808FC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52E5948-118C-4D07-A241-AD1B5C918350}" type="doc">
      <dgm:prSet loTypeId="urn:microsoft.com/office/officeart/2005/8/layout/hList7" loCatId="picture" qsTypeId="urn:microsoft.com/office/officeart/2005/8/quickstyle/simple3" qsCatId="simple" csTypeId="urn:microsoft.com/office/officeart/2005/8/colors/colorful2" csCatId="colorful" phldr="1"/>
      <dgm:spPr/>
      <dgm:t>
        <a:bodyPr/>
        <a:lstStyle/>
        <a:p>
          <a:endParaRPr lang="zh-TW" altLang="en-US"/>
        </a:p>
      </dgm:t>
    </dgm:pt>
    <dgm:pt modelId="{3747BB65-6680-4B09-B91D-6AF9119DBE85}">
      <dgm:prSet/>
      <dgm:spPr/>
      <dgm:t>
        <a:bodyPr/>
        <a:lstStyle/>
        <a:p>
          <a:pPr rtl="0"/>
          <a:r>
            <a:rPr lang="en-US" b="1"/>
            <a:t>Android</a:t>
          </a:r>
          <a:endParaRPr lang="zh-TW"/>
        </a:p>
      </dgm:t>
    </dgm:pt>
    <dgm:pt modelId="{968EFAC2-A9EF-4326-8234-63E0F496EE49}" type="parTrans" cxnId="{CD9BC1BD-2A67-43BE-9F4B-65D42DE1C314}">
      <dgm:prSet/>
      <dgm:spPr/>
      <dgm:t>
        <a:bodyPr/>
        <a:lstStyle/>
        <a:p>
          <a:endParaRPr lang="zh-TW" altLang="en-US"/>
        </a:p>
      </dgm:t>
    </dgm:pt>
    <dgm:pt modelId="{10953DB4-52A1-465B-B563-6F27F01D7FB3}" type="sibTrans" cxnId="{CD9BC1BD-2A67-43BE-9F4B-65D42DE1C314}">
      <dgm:prSet/>
      <dgm:spPr/>
      <dgm:t>
        <a:bodyPr/>
        <a:lstStyle/>
        <a:p>
          <a:endParaRPr lang="zh-TW" altLang="en-US"/>
        </a:p>
      </dgm:t>
    </dgm:pt>
    <dgm:pt modelId="{2B055BFD-664B-4ACB-A5DB-5613AE3C6A00}">
      <dgm:prSet/>
      <dgm:spPr/>
      <dgm:t>
        <a:bodyPr/>
        <a:lstStyle/>
        <a:p>
          <a:pPr rtl="0"/>
          <a:r>
            <a:rPr lang="en-US" b="1"/>
            <a:t>iOS</a:t>
          </a:r>
          <a:endParaRPr lang="zh-TW"/>
        </a:p>
      </dgm:t>
    </dgm:pt>
    <dgm:pt modelId="{D6A51922-CC86-4475-A5DF-D09198C7E3DB}" type="parTrans" cxnId="{17BD041D-9288-4E96-9AE2-B67DC0D47F4C}">
      <dgm:prSet/>
      <dgm:spPr/>
      <dgm:t>
        <a:bodyPr/>
        <a:lstStyle/>
        <a:p>
          <a:endParaRPr lang="zh-TW" altLang="en-US"/>
        </a:p>
      </dgm:t>
    </dgm:pt>
    <dgm:pt modelId="{D3F55D81-2838-42BA-82F6-6825C419C50E}" type="sibTrans" cxnId="{17BD041D-9288-4E96-9AE2-B67DC0D47F4C}">
      <dgm:prSet/>
      <dgm:spPr/>
      <dgm:t>
        <a:bodyPr/>
        <a:lstStyle/>
        <a:p>
          <a:endParaRPr lang="zh-TW" altLang="en-US"/>
        </a:p>
      </dgm:t>
    </dgm:pt>
    <dgm:pt modelId="{1A26D341-484D-42F8-9C65-8EBE54738885}">
      <dgm:prSet/>
      <dgm:spPr/>
      <dgm:t>
        <a:bodyPr/>
        <a:lstStyle/>
        <a:p>
          <a:pPr rtl="0"/>
          <a:r>
            <a:rPr lang="en-US" b="1"/>
            <a:t>Windows Mobile</a:t>
          </a:r>
          <a:endParaRPr lang="zh-TW"/>
        </a:p>
      </dgm:t>
    </dgm:pt>
    <dgm:pt modelId="{C982C341-E374-48E5-A4AE-E783C6D30F5A}" type="parTrans" cxnId="{03D38F75-FB6C-4DC0-A00E-B9B274901578}">
      <dgm:prSet/>
      <dgm:spPr/>
      <dgm:t>
        <a:bodyPr/>
        <a:lstStyle/>
        <a:p>
          <a:endParaRPr lang="zh-TW" altLang="en-US"/>
        </a:p>
      </dgm:t>
    </dgm:pt>
    <dgm:pt modelId="{D9D5EF94-E376-42CE-AD2C-EB9728BE6C3B}" type="sibTrans" cxnId="{03D38F75-FB6C-4DC0-A00E-B9B274901578}">
      <dgm:prSet/>
      <dgm:spPr/>
      <dgm:t>
        <a:bodyPr/>
        <a:lstStyle/>
        <a:p>
          <a:endParaRPr lang="zh-TW" altLang="en-US"/>
        </a:p>
      </dgm:t>
    </dgm:pt>
    <dgm:pt modelId="{1C30F74B-2A06-4B8B-AC1E-6DFCE2EC5B49}" type="pres">
      <dgm:prSet presAssocID="{552E5948-118C-4D07-A241-AD1B5C918350}" presName="Name0" presStyleCnt="0">
        <dgm:presLayoutVars>
          <dgm:dir/>
          <dgm:resizeHandles val="exact"/>
        </dgm:presLayoutVars>
      </dgm:prSet>
      <dgm:spPr/>
      <dgm:t>
        <a:bodyPr/>
        <a:lstStyle/>
        <a:p>
          <a:endParaRPr lang="zh-TW" altLang="en-US"/>
        </a:p>
      </dgm:t>
    </dgm:pt>
    <dgm:pt modelId="{C017A3EC-2AAA-4281-BE1D-11A1C2FAAC98}" type="pres">
      <dgm:prSet presAssocID="{552E5948-118C-4D07-A241-AD1B5C918350}" presName="fgShape" presStyleLbl="fgShp" presStyleIdx="0" presStyleCnt="1"/>
      <dgm:spPr/>
    </dgm:pt>
    <dgm:pt modelId="{B2ECB4CF-FFBE-4930-A25D-C89B18944621}" type="pres">
      <dgm:prSet presAssocID="{552E5948-118C-4D07-A241-AD1B5C918350}" presName="linComp" presStyleCnt="0"/>
      <dgm:spPr/>
    </dgm:pt>
    <dgm:pt modelId="{CF5409EC-0902-4FA1-80C8-881F73F38740}" type="pres">
      <dgm:prSet presAssocID="{3747BB65-6680-4B09-B91D-6AF9119DBE85}" presName="compNode" presStyleCnt="0"/>
      <dgm:spPr/>
    </dgm:pt>
    <dgm:pt modelId="{9AA8F53A-12E8-4E2A-A64E-EC40D0619E21}" type="pres">
      <dgm:prSet presAssocID="{3747BB65-6680-4B09-B91D-6AF9119DBE85}" presName="bkgdShape" presStyleLbl="node1" presStyleIdx="0" presStyleCnt="3"/>
      <dgm:spPr/>
      <dgm:t>
        <a:bodyPr/>
        <a:lstStyle/>
        <a:p>
          <a:endParaRPr lang="zh-TW" altLang="en-US"/>
        </a:p>
      </dgm:t>
    </dgm:pt>
    <dgm:pt modelId="{02C2309F-9312-481F-A09F-CA9D15DAF6B1}" type="pres">
      <dgm:prSet presAssocID="{3747BB65-6680-4B09-B91D-6AF9119DBE85}" presName="nodeTx" presStyleLbl="node1" presStyleIdx="0" presStyleCnt="3">
        <dgm:presLayoutVars>
          <dgm:bulletEnabled val="1"/>
        </dgm:presLayoutVars>
      </dgm:prSet>
      <dgm:spPr/>
      <dgm:t>
        <a:bodyPr/>
        <a:lstStyle/>
        <a:p>
          <a:endParaRPr lang="zh-TW" altLang="en-US"/>
        </a:p>
      </dgm:t>
    </dgm:pt>
    <dgm:pt modelId="{D81636D5-899C-49A6-BB6F-243F1C8631C7}" type="pres">
      <dgm:prSet presAssocID="{3747BB65-6680-4B09-B91D-6AF9119DBE85}" presName="invisiNode" presStyleLbl="node1" presStyleIdx="0" presStyleCnt="3"/>
      <dgm:spPr/>
    </dgm:pt>
    <dgm:pt modelId="{E88CA7C0-4CFC-4124-9847-7EA6F7DEC10E}" type="pres">
      <dgm:prSet presAssocID="{3747BB65-6680-4B09-B91D-6AF9119DBE85}" presName="imagNode" presStyleLbl="fgImgPlace1" presStyleIdx="0" presStyleCnt="3"/>
      <dgm:spPr>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pt>
    <dgm:pt modelId="{72F116A3-C509-4116-B52E-DB9F649F0FEA}" type="pres">
      <dgm:prSet presAssocID="{10953DB4-52A1-465B-B563-6F27F01D7FB3}" presName="sibTrans" presStyleLbl="sibTrans2D1" presStyleIdx="0" presStyleCnt="0"/>
      <dgm:spPr/>
      <dgm:t>
        <a:bodyPr/>
        <a:lstStyle/>
        <a:p>
          <a:endParaRPr lang="zh-TW" altLang="en-US"/>
        </a:p>
      </dgm:t>
    </dgm:pt>
    <dgm:pt modelId="{890AACA6-D302-4968-A97C-4D6768F1BE89}" type="pres">
      <dgm:prSet presAssocID="{2B055BFD-664B-4ACB-A5DB-5613AE3C6A00}" presName="compNode" presStyleCnt="0"/>
      <dgm:spPr/>
    </dgm:pt>
    <dgm:pt modelId="{1ADB838E-05E2-485F-B65E-43A8B8D488A0}" type="pres">
      <dgm:prSet presAssocID="{2B055BFD-664B-4ACB-A5DB-5613AE3C6A00}" presName="bkgdShape" presStyleLbl="node1" presStyleIdx="1" presStyleCnt="3"/>
      <dgm:spPr/>
      <dgm:t>
        <a:bodyPr/>
        <a:lstStyle/>
        <a:p>
          <a:endParaRPr lang="zh-TW" altLang="en-US"/>
        </a:p>
      </dgm:t>
    </dgm:pt>
    <dgm:pt modelId="{3D54CA14-0736-44C6-95E2-4FCA7692FA5A}" type="pres">
      <dgm:prSet presAssocID="{2B055BFD-664B-4ACB-A5DB-5613AE3C6A00}" presName="nodeTx" presStyleLbl="node1" presStyleIdx="1" presStyleCnt="3">
        <dgm:presLayoutVars>
          <dgm:bulletEnabled val="1"/>
        </dgm:presLayoutVars>
      </dgm:prSet>
      <dgm:spPr/>
      <dgm:t>
        <a:bodyPr/>
        <a:lstStyle/>
        <a:p>
          <a:endParaRPr lang="zh-TW" altLang="en-US"/>
        </a:p>
      </dgm:t>
    </dgm:pt>
    <dgm:pt modelId="{8C5C8AAF-ED21-47A5-A217-DF05EE6F760C}" type="pres">
      <dgm:prSet presAssocID="{2B055BFD-664B-4ACB-A5DB-5613AE3C6A00}" presName="invisiNode" presStyleLbl="node1" presStyleIdx="1" presStyleCnt="3"/>
      <dgm:spPr/>
    </dgm:pt>
    <dgm:pt modelId="{F20C0B5E-1BA7-44DB-9A09-E3FE07ED78F8}" type="pres">
      <dgm:prSet presAssocID="{2B055BFD-664B-4ACB-A5DB-5613AE3C6A00}" presName="imagNode" presStyleLbl="fgImgPlace1" presStyleIdx="1" presStyleCnt="3"/>
      <dgm:spPr>
        <a:blipFill rotWithShape="1">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pt>
    <dgm:pt modelId="{4876D6AB-C9CD-414C-BFAB-D8A75A1428D2}" type="pres">
      <dgm:prSet presAssocID="{D3F55D81-2838-42BA-82F6-6825C419C50E}" presName="sibTrans" presStyleLbl="sibTrans2D1" presStyleIdx="0" presStyleCnt="0"/>
      <dgm:spPr/>
      <dgm:t>
        <a:bodyPr/>
        <a:lstStyle/>
        <a:p>
          <a:endParaRPr lang="zh-TW" altLang="en-US"/>
        </a:p>
      </dgm:t>
    </dgm:pt>
    <dgm:pt modelId="{4FC51DA4-573C-47FA-AC6B-FBCC3FE1E024}" type="pres">
      <dgm:prSet presAssocID="{1A26D341-484D-42F8-9C65-8EBE54738885}" presName="compNode" presStyleCnt="0"/>
      <dgm:spPr/>
    </dgm:pt>
    <dgm:pt modelId="{FFAABEAD-AD1B-4C36-8A70-8D296091AF8F}" type="pres">
      <dgm:prSet presAssocID="{1A26D341-484D-42F8-9C65-8EBE54738885}" presName="bkgdShape" presStyleLbl="node1" presStyleIdx="2" presStyleCnt="3"/>
      <dgm:spPr/>
      <dgm:t>
        <a:bodyPr/>
        <a:lstStyle/>
        <a:p>
          <a:endParaRPr lang="zh-TW" altLang="en-US"/>
        </a:p>
      </dgm:t>
    </dgm:pt>
    <dgm:pt modelId="{03780D88-2CDA-4C65-B699-C64921E399BF}" type="pres">
      <dgm:prSet presAssocID="{1A26D341-484D-42F8-9C65-8EBE54738885}" presName="nodeTx" presStyleLbl="node1" presStyleIdx="2" presStyleCnt="3">
        <dgm:presLayoutVars>
          <dgm:bulletEnabled val="1"/>
        </dgm:presLayoutVars>
      </dgm:prSet>
      <dgm:spPr/>
      <dgm:t>
        <a:bodyPr/>
        <a:lstStyle/>
        <a:p>
          <a:endParaRPr lang="zh-TW" altLang="en-US"/>
        </a:p>
      </dgm:t>
    </dgm:pt>
    <dgm:pt modelId="{44B99395-B3AE-4654-BA12-68A25FAF40EA}" type="pres">
      <dgm:prSet presAssocID="{1A26D341-484D-42F8-9C65-8EBE54738885}" presName="invisiNode" presStyleLbl="node1" presStyleIdx="2" presStyleCnt="3"/>
      <dgm:spPr/>
    </dgm:pt>
    <dgm:pt modelId="{CDF8EA87-CD63-4E6A-AF5F-A221CD7D59F8}" type="pres">
      <dgm:prSet presAssocID="{1A26D341-484D-42F8-9C65-8EBE54738885}" presName="imagNode" presStyleLbl="fgImgPlace1" presStyleIdx="2" presStyleCnt="3"/>
      <dgm:spPr>
        <a:blipFill rotWithShape="1">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pt>
  </dgm:ptLst>
  <dgm:cxnLst>
    <dgm:cxn modelId="{03D38F75-FB6C-4DC0-A00E-B9B274901578}" srcId="{552E5948-118C-4D07-A241-AD1B5C918350}" destId="{1A26D341-484D-42F8-9C65-8EBE54738885}" srcOrd="2" destOrd="0" parTransId="{C982C341-E374-48E5-A4AE-E783C6D30F5A}" sibTransId="{D9D5EF94-E376-42CE-AD2C-EB9728BE6C3B}"/>
    <dgm:cxn modelId="{E2BE2FD0-CA23-434E-82B3-0E47A496C009}" type="presOf" srcId="{D3F55D81-2838-42BA-82F6-6825C419C50E}" destId="{4876D6AB-C9CD-414C-BFAB-D8A75A1428D2}" srcOrd="0" destOrd="0" presId="urn:microsoft.com/office/officeart/2005/8/layout/hList7"/>
    <dgm:cxn modelId="{DF35A415-43EB-4CF4-8742-2E6F9662FF7E}" type="presOf" srcId="{2B055BFD-664B-4ACB-A5DB-5613AE3C6A00}" destId="{3D54CA14-0736-44C6-95E2-4FCA7692FA5A}" srcOrd="1" destOrd="0" presId="urn:microsoft.com/office/officeart/2005/8/layout/hList7"/>
    <dgm:cxn modelId="{8C60AFC5-001C-4C7E-A3E9-B4BD017625AF}" type="presOf" srcId="{1A26D341-484D-42F8-9C65-8EBE54738885}" destId="{03780D88-2CDA-4C65-B699-C64921E399BF}" srcOrd="1" destOrd="0" presId="urn:microsoft.com/office/officeart/2005/8/layout/hList7"/>
    <dgm:cxn modelId="{91BC1D0E-8542-4C77-A5B8-EB99A434584A}" type="presOf" srcId="{552E5948-118C-4D07-A241-AD1B5C918350}" destId="{1C30F74B-2A06-4B8B-AC1E-6DFCE2EC5B49}" srcOrd="0" destOrd="0" presId="urn:microsoft.com/office/officeart/2005/8/layout/hList7"/>
    <dgm:cxn modelId="{BE97AB7D-B6EB-4C35-9758-B82652FC73CB}" type="presOf" srcId="{3747BB65-6680-4B09-B91D-6AF9119DBE85}" destId="{02C2309F-9312-481F-A09F-CA9D15DAF6B1}" srcOrd="1" destOrd="0" presId="urn:microsoft.com/office/officeart/2005/8/layout/hList7"/>
    <dgm:cxn modelId="{879BABBA-AC18-4E5D-9C52-2DE312BB87A3}" type="presOf" srcId="{2B055BFD-664B-4ACB-A5DB-5613AE3C6A00}" destId="{1ADB838E-05E2-485F-B65E-43A8B8D488A0}" srcOrd="0" destOrd="0" presId="urn:microsoft.com/office/officeart/2005/8/layout/hList7"/>
    <dgm:cxn modelId="{CD9BC1BD-2A67-43BE-9F4B-65D42DE1C314}" srcId="{552E5948-118C-4D07-A241-AD1B5C918350}" destId="{3747BB65-6680-4B09-B91D-6AF9119DBE85}" srcOrd="0" destOrd="0" parTransId="{968EFAC2-A9EF-4326-8234-63E0F496EE49}" sibTransId="{10953DB4-52A1-465B-B563-6F27F01D7FB3}"/>
    <dgm:cxn modelId="{17BD041D-9288-4E96-9AE2-B67DC0D47F4C}" srcId="{552E5948-118C-4D07-A241-AD1B5C918350}" destId="{2B055BFD-664B-4ACB-A5DB-5613AE3C6A00}" srcOrd="1" destOrd="0" parTransId="{D6A51922-CC86-4475-A5DF-D09198C7E3DB}" sibTransId="{D3F55D81-2838-42BA-82F6-6825C419C50E}"/>
    <dgm:cxn modelId="{700204C8-A9D9-4C4A-A390-34371AD49848}" type="presOf" srcId="{10953DB4-52A1-465B-B563-6F27F01D7FB3}" destId="{72F116A3-C509-4116-B52E-DB9F649F0FEA}" srcOrd="0" destOrd="0" presId="urn:microsoft.com/office/officeart/2005/8/layout/hList7"/>
    <dgm:cxn modelId="{65EBC221-E4A6-4591-B5C0-E8A00BFCB09C}" type="presOf" srcId="{1A26D341-484D-42F8-9C65-8EBE54738885}" destId="{FFAABEAD-AD1B-4C36-8A70-8D296091AF8F}" srcOrd="0" destOrd="0" presId="urn:microsoft.com/office/officeart/2005/8/layout/hList7"/>
    <dgm:cxn modelId="{28CC0BFA-ED50-4005-B3B8-1105DE35D85D}" type="presOf" srcId="{3747BB65-6680-4B09-B91D-6AF9119DBE85}" destId="{9AA8F53A-12E8-4E2A-A64E-EC40D0619E21}" srcOrd="0" destOrd="0" presId="urn:microsoft.com/office/officeart/2005/8/layout/hList7"/>
    <dgm:cxn modelId="{D8EE43F7-A051-4923-B03E-6D2E3455949F}" type="presParOf" srcId="{1C30F74B-2A06-4B8B-AC1E-6DFCE2EC5B49}" destId="{C017A3EC-2AAA-4281-BE1D-11A1C2FAAC98}" srcOrd="0" destOrd="0" presId="urn:microsoft.com/office/officeart/2005/8/layout/hList7"/>
    <dgm:cxn modelId="{E9DF1221-896C-4521-AD94-F90037FCCA4E}" type="presParOf" srcId="{1C30F74B-2A06-4B8B-AC1E-6DFCE2EC5B49}" destId="{B2ECB4CF-FFBE-4930-A25D-C89B18944621}" srcOrd="1" destOrd="0" presId="urn:microsoft.com/office/officeart/2005/8/layout/hList7"/>
    <dgm:cxn modelId="{92EDC9C6-9AA8-40B4-8E15-37788C0554E8}" type="presParOf" srcId="{B2ECB4CF-FFBE-4930-A25D-C89B18944621}" destId="{CF5409EC-0902-4FA1-80C8-881F73F38740}" srcOrd="0" destOrd="0" presId="urn:microsoft.com/office/officeart/2005/8/layout/hList7"/>
    <dgm:cxn modelId="{44F816E5-1619-45AC-9903-2C18646D68CA}" type="presParOf" srcId="{CF5409EC-0902-4FA1-80C8-881F73F38740}" destId="{9AA8F53A-12E8-4E2A-A64E-EC40D0619E21}" srcOrd="0" destOrd="0" presId="urn:microsoft.com/office/officeart/2005/8/layout/hList7"/>
    <dgm:cxn modelId="{7E537A7F-9195-426C-B565-66AAB0526E07}" type="presParOf" srcId="{CF5409EC-0902-4FA1-80C8-881F73F38740}" destId="{02C2309F-9312-481F-A09F-CA9D15DAF6B1}" srcOrd="1" destOrd="0" presId="urn:microsoft.com/office/officeart/2005/8/layout/hList7"/>
    <dgm:cxn modelId="{BA56B805-A52F-444C-AD5A-341CC83A608A}" type="presParOf" srcId="{CF5409EC-0902-4FA1-80C8-881F73F38740}" destId="{D81636D5-899C-49A6-BB6F-243F1C8631C7}" srcOrd="2" destOrd="0" presId="urn:microsoft.com/office/officeart/2005/8/layout/hList7"/>
    <dgm:cxn modelId="{429213BF-C24A-4F30-A72B-E8A97B239CBC}" type="presParOf" srcId="{CF5409EC-0902-4FA1-80C8-881F73F38740}" destId="{E88CA7C0-4CFC-4124-9847-7EA6F7DEC10E}" srcOrd="3" destOrd="0" presId="urn:microsoft.com/office/officeart/2005/8/layout/hList7"/>
    <dgm:cxn modelId="{BA88AF93-1B9C-4F8E-A500-7D9083078D31}" type="presParOf" srcId="{B2ECB4CF-FFBE-4930-A25D-C89B18944621}" destId="{72F116A3-C509-4116-B52E-DB9F649F0FEA}" srcOrd="1" destOrd="0" presId="urn:microsoft.com/office/officeart/2005/8/layout/hList7"/>
    <dgm:cxn modelId="{960A92C7-AFEA-439F-A6B4-5F95C1D1934B}" type="presParOf" srcId="{B2ECB4CF-FFBE-4930-A25D-C89B18944621}" destId="{890AACA6-D302-4968-A97C-4D6768F1BE89}" srcOrd="2" destOrd="0" presId="urn:microsoft.com/office/officeart/2005/8/layout/hList7"/>
    <dgm:cxn modelId="{EB1252A6-5B93-4042-B9BC-6FFE96E11FCF}" type="presParOf" srcId="{890AACA6-D302-4968-A97C-4D6768F1BE89}" destId="{1ADB838E-05E2-485F-B65E-43A8B8D488A0}" srcOrd="0" destOrd="0" presId="urn:microsoft.com/office/officeart/2005/8/layout/hList7"/>
    <dgm:cxn modelId="{C0FA0144-AA7B-4DB6-B3A6-23F7DC829517}" type="presParOf" srcId="{890AACA6-D302-4968-A97C-4D6768F1BE89}" destId="{3D54CA14-0736-44C6-95E2-4FCA7692FA5A}" srcOrd="1" destOrd="0" presId="urn:microsoft.com/office/officeart/2005/8/layout/hList7"/>
    <dgm:cxn modelId="{371A1BD7-A292-4FE3-B213-E7478D469A9A}" type="presParOf" srcId="{890AACA6-D302-4968-A97C-4D6768F1BE89}" destId="{8C5C8AAF-ED21-47A5-A217-DF05EE6F760C}" srcOrd="2" destOrd="0" presId="urn:microsoft.com/office/officeart/2005/8/layout/hList7"/>
    <dgm:cxn modelId="{5C390599-F401-43A2-95F9-8EF4F82A1FEC}" type="presParOf" srcId="{890AACA6-D302-4968-A97C-4D6768F1BE89}" destId="{F20C0B5E-1BA7-44DB-9A09-E3FE07ED78F8}" srcOrd="3" destOrd="0" presId="urn:microsoft.com/office/officeart/2005/8/layout/hList7"/>
    <dgm:cxn modelId="{B30F447C-B505-448E-8DF5-5491680AE914}" type="presParOf" srcId="{B2ECB4CF-FFBE-4930-A25D-C89B18944621}" destId="{4876D6AB-C9CD-414C-BFAB-D8A75A1428D2}" srcOrd="3" destOrd="0" presId="urn:microsoft.com/office/officeart/2005/8/layout/hList7"/>
    <dgm:cxn modelId="{6287A763-207E-438C-8336-F71289E53669}" type="presParOf" srcId="{B2ECB4CF-FFBE-4930-A25D-C89B18944621}" destId="{4FC51DA4-573C-47FA-AC6B-FBCC3FE1E024}" srcOrd="4" destOrd="0" presId="urn:microsoft.com/office/officeart/2005/8/layout/hList7"/>
    <dgm:cxn modelId="{7CDDE287-A1B3-488A-8348-A2F0FA0D6F8C}" type="presParOf" srcId="{4FC51DA4-573C-47FA-AC6B-FBCC3FE1E024}" destId="{FFAABEAD-AD1B-4C36-8A70-8D296091AF8F}" srcOrd="0" destOrd="0" presId="urn:microsoft.com/office/officeart/2005/8/layout/hList7"/>
    <dgm:cxn modelId="{1F738871-04CD-443E-A82E-019C86D0CCBC}" type="presParOf" srcId="{4FC51DA4-573C-47FA-AC6B-FBCC3FE1E024}" destId="{03780D88-2CDA-4C65-B699-C64921E399BF}" srcOrd="1" destOrd="0" presId="urn:microsoft.com/office/officeart/2005/8/layout/hList7"/>
    <dgm:cxn modelId="{AF3BB1AA-9636-4CB7-B5F8-5CEC493A77CE}" type="presParOf" srcId="{4FC51DA4-573C-47FA-AC6B-FBCC3FE1E024}" destId="{44B99395-B3AE-4654-BA12-68A25FAF40EA}" srcOrd="2" destOrd="0" presId="urn:microsoft.com/office/officeart/2005/8/layout/hList7"/>
    <dgm:cxn modelId="{F8A3CC8B-7A50-4900-B291-4A38830DDDD2}" type="presParOf" srcId="{4FC51DA4-573C-47FA-AC6B-FBCC3FE1E024}" destId="{CDF8EA87-CD63-4E6A-AF5F-A221CD7D59F8}"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6533CC5-9AC1-403F-B867-685300DF8EB7}"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zh-TW" altLang="en-US"/>
        </a:p>
      </dgm:t>
    </dgm:pt>
    <dgm:pt modelId="{652D67E7-BD2D-4E22-B155-168767D6ECDB}">
      <dgm:prSet/>
      <dgm:spPr/>
      <dgm:t>
        <a:bodyPr/>
        <a:lstStyle/>
        <a:p>
          <a:pPr rtl="0"/>
          <a:r>
            <a:rPr lang="zh-TW" b="1"/>
            <a:t>記憶體容量小</a:t>
          </a:r>
          <a:endParaRPr lang="zh-TW"/>
        </a:p>
      </dgm:t>
    </dgm:pt>
    <dgm:pt modelId="{E4577E76-59AD-42FD-915F-411BE5231ADB}" type="parTrans" cxnId="{EF351432-FEEB-468C-B41B-1FEAAAEAC9BC}">
      <dgm:prSet/>
      <dgm:spPr/>
      <dgm:t>
        <a:bodyPr/>
        <a:lstStyle/>
        <a:p>
          <a:endParaRPr lang="zh-TW" altLang="en-US"/>
        </a:p>
      </dgm:t>
    </dgm:pt>
    <dgm:pt modelId="{5F5C90BA-BFF3-40E3-9CC4-103723213DCC}" type="sibTrans" cxnId="{EF351432-FEEB-468C-B41B-1FEAAAEAC9BC}">
      <dgm:prSet/>
      <dgm:spPr/>
      <dgm:t>
        <a:bodyPr/>
        <a:lstStyle/>
        <a:p>
          <a:endParaRPr lang="zh-TW" altLang="en-US"/>
        </a:p>
      </dgm:t>
    </dgm:pt>
    <dgm:pt modelId="{47354B67-DCC7-4B83-8B8A-12E7A1F33AA7}">
      <dgm:prSet/>
      <dgm:spPr/>
      <dgm:t>
        <a:bodyPr/>
        <a:lstStyle/>
        <a:p>
          <a:pPr rtl="0"/>
          <a:r>
            <a:rPr lang="zh-TW" b="1"/>
            <a:t>所以作業系統與應用程式必須更有效管理記憶體。</a:t>
          </a:r>
          <a:endParaRPr lang="zh-TW"/>
        </a:p>
      </dgm:t>
    </dgm:pt>
    <dgm:pt modelId="{78C32400-C6AA-4C3D-9CB3-5A28A8247DC7}" type="parTrans" cxnId="{C2A2F924-F01C-45C8-92BC-3B8575A5D75B}">
      <dgm:prSet/>
      <dgm:spPr/>
      <dgm:t>
        <a:bodyPr/>
        <a:lstStyle/>
        <a:p>
          <a:endParaRPr lang="zh-TW" altLang="en-US"/>
        </a:p>
      </dgm:t>
    </dgm:pt>
    <dgm:pt modelId="{2C073F76-21D1-413C-B927-08369D07C14A}" type="sibTrans" cxnId="{C2A2F924-F01C-45C8-92BC-3B8575A5D75B}">
      <dgm:prSet/>
      <dgm:spPr/>
      <dgm:t>
        <a:bodyPr/>
        <a:lstStyle/>
        <a:p>
          <a:endParaRPr lang="zh-TW" altLang="en-US"/>
        </a:p>
      </dgm:t>
    </dgm:pt>
    <dgm:pt modelId="{4864FADC-5B4B-4AE4-A2A8-F764DD7DF7E4}">
      <dgm:prSet/>
      <dgm:spPr/>
      <dgm:t>
        <a:bodyPr/>
        <a:lstStyle/>
        <a:p>
          <a:pPr rtl="0"/>
          <a:r>
            <a:rPr lang="zh-TW" b="1"/>
            <a:t>處理器運算緩慢</a:t>
          </a:r>
          <a:endParaRPr lang="zh-TW"/>
        </a:p>
      </dgm:t>
    </dgm:pt>
    <dgm:pt modelId="{FDDB74B5-4581-46EE-BB07-7898F9132F48}" type="parTrans" cxnId="{B31FE6B6-C65C-4F4B-99DC-940BE9FCE9AC}">
      <dgm:prSet/>
      <dgm:spPr/>
      <dgm:t>
        <a:bodyPr/>
        <a:lstStyle/>
        <a:p>
          <a:endParaRPr lang="zh-TW" altLang="en-US"/>
        </a:p>
      </dgm:t>
    </dgm:pt>
    <dgm:pt modelId="{C3D3CA4E-34F8-4777-A291-01F97DE47FF7}" type="sibTrans" cxnId="{B31FE6B6-C65C-4F4B-99DC-940BE9FCE9AC}">
      <dgm:prSet/>
      <dgm:spPr/>
      <dgm:t>
        <a:bodyPr/>
        <a:lstStyle/>
        <a:p>
          <a:endParaRPr lang="zh-TW" altLang="en-US"/>
        </a:p>
      </dgm:t>
    </dgm:pt>
    <dgm:pt modelId="{6B07272D-0126-4B1E-BAE7-8F9B099A9B34}">
      <dgm:prSet/>
      <dgm:spPr/>
      <dgm:t>
        <a:bodyPr/>
        <a:lstStyle/>
        <a:p>
          <a:pPr rtl="0"/>
          <a:r>
            <a:rPr lang="zh-TW" b="1"/>
            <a:t>運算越快的電腦相對越耗電，若配置運算能力快的處理器，就須使用較大顆的電池。</a:t>
          </a:r>
          <a:endParaRPr lang="zh-TW"/>
        </a:p>
      </dgm:t>
    </dgm:pt>
    <dgm:pt modelId="{D378AB20-7D3C-4C93-BCDB-9FAE6E1C7B92}" type="parTrans" cxnId="{44667DE3-7244-4F2E-BA2C-8D14C132F7AC}">
      <dgm:prSet/>
      <dgm:spPr/>
      <dgm:t>
        <a:bodyPr/>
        <a:lstStyle/>
        <a:p>
          <a:endParaRPr lang="zh-TW" altLang="en-US"/>
        </a:p>
      </dgm:t>
    </dgm:pt>
    <dgm:pt modelId="{C98B4948-0BB6-4CB4-9375-FFAA1A776F75}" type="sibTrans" cxnId="{44667DE3-7244-4F2E-BA2C-8D14C132F7AC}">
      <dgm:prSet/>
      <dgm:spPr/>
      <dgm:t>
        <a:bodyPr/>
        <a:lstStyle/>
        <a:p>
          <a:endParaRPr lang="zh-TW" altLang="en-US"/>
        </a:p>
      </dgm:t>
    </dgm:pt>
    <dgm:pt modelId="{871FAB4C-7F88-490B-8A13-8C90710B643F}">
      <dgm:prSet/>
      <dgm:spPr/>
      <dgm:t>
        <a:bodyPr/>
        <a:lstStyle/>
        <a:p>
          <a:pPr rtl="0"/>
          <a:r>
            <a:rPr lang="zh-TW" b="1" dirty="0"/>
            <a:t>顯示螢幕小</a:t>
          </a:r>
          <a:endParaRPr lang="zh-TW" dirty="0"/>
        </a:p>
      </dgm:t>
    </dgm:pt>
    <dgm:pt modelId="{433D327B-74AD-4D83-A9CF-5756EF54FC99}" type="parTrans" cxnId="{F3C92528-6BF5-4E52-9EA5-44CCF0E123C6}">
      <dgm:prSet/>
      <dgm:spPr/>
      <dgm:t>
        <a:bodyPr/>
        <a:lstStyle/>
        <a:p>
          <a:endParaRPr lang="zh-TW" altLang="en-US"/>
        </a:p>
      </dgm:t>
    </dgm:pt>
    <dgm:pt modelId="{CF2EC4E9-D002-43AC-A704-F57887CD8DA6}" type="sibTrans" cxnId="{F3C92528-6BF5-4E52-9EA5-44CCF0E123C6}">
      <dgm:prSet/>
      <dgm:spPr/>
      <dgm:t>
        <a:bodyPr/>
        <a:lstStyle/>
        <a:p>
          <a:endParaRPr lang="zh-TW" altLang="en-US"/>
        </a:p>
      </dgm:t>
    </dgm:pt>
    <dgm:pt modelId="{63C81266-DB3D-4CDF-BE6B-B697FBE86E13}">
      <dgm:prSet/>
      <dgm:spPr/>
      <dgm:t>
        <a:bodyPr/>
        <a:lstStyle/>
        <a:p>
          <a:pPr rtl="0"/>
          <a:r>
            <a:rPr lang="zh-TW" b="1"/>
            <a:t>使用者介面設計須格外留意，讓使用者盡可能看到電子郵件或網頁內容。</a:t>
          </a:r>
          <a:endParaRPr lang="zh-TW"/>
        </a:p>
      </dgm:t>
    </dgm:pt>
    <dgm:pt modelId="{228AF5DF-E6F0-4DD3-ACEF-8A7B49AB49CC}" type="parTrans" cxnId="{338C0D2D-BF47-4DA9-8DA2-F32E851D597E}">
      <dgm:prSet/>
      <dgm:spPr/>
      <dgm:t>
        <a:bodyPr/>
        <a:lstStyle/>
        <a:p>
          <a:endParaRPr lang="zh-TW" altLang="en-US"/>
        </a:p>
      </dgm:t>
    </dgm:pt>
    <dgm:pt modelId="{F16B15AF-B465-40D4-85C2-5727D351FBBA}" type="sibTrans" cxnId="{338C0D2D-BF47-4DA9-8DA2-F32E851D597E}">
      <dgm:prSet/>
      <dgm:spPr/>
      <dgm:t>
        <a:bodyPr/>
        <a:lstStyle/>
        <a:p>
          <a:endParaRPr lang="zh-TW" altLang="en-US"/>
        </a:p>
      </dgm:t>
    </dgm:pt>
    <dgm:pt modelId="{9F4DA907-9DF3-4A2F-9181-EFB6BBF2583C}" type="pres">
      <dgm:prSet presAssocID="{16533CC5-9AC1-403F-B867-685300DF8EB7}" presName="Name0" presStyleCnt="0">
        <dgm:presLayoutVars>
          <dgm:dir/>
          <dgm:animLvl val="lvl"/>
          <dgm:resizeHandles val="exact"/>
        </dgm:presLayoutVars>
      </dgm:prSet>
      <dgm:spPr/>
      <dgm:t>
        <a:bodyPr/>
        <a:lstStyle/>
        <a:p>
          <a:endParaRPr lang="zh-TW" altLang="en-US"/>
        </a:p>
      </dgm:t>
    </dgm:pt>
    <dgm:pt modelId="{F0183B98-1DF0-463E-BFCA-2CF18F02B334}" type="pres">
      <dgm:prSet presAssocID="{652D67E7-BD2D-4E22-B155-168767D6ECDB}" presName="composite" presStyleCnt="0"/>
      <dgm:spPr/>
    </dgm:pt>
    <dgm:pt modelId="{24B970CF-0062-4048-9114-87B7E0F5CE22}" type="pres">
      <dgm:prSet presAssocID="{652D67E7-BD2D-4E22-B155-168767D6ECDB}" presName="parTx" presStyleLbl="alignNode1" presStyleIdx="0" presStyleCnt="3">
        <dgm:presLayoutVars>
          <dgm:chMax val="0"/>
          <dgm:chPref val="0"/>
          <dgm:bulletEnabled val="1"/>
        </dgm:presLayoutVars>
      </dgm:prSet>
      <dgm:spPr/>
      <dgm:t>
        <a:bodyPr/>
        <a:lstStyle/>
        <a:p>
          <a:endParaRPr lang="zh-TW" altLang="en-US"/>
        </a:p>
      </dgm:t>
    </dgm:pt>
    <dgm:pt modelId="{6B5E801D-67E5-4967-9881-C888C93F7DD3}" type="pres">
      <dgm:prSet presAssocID="{652D67E7-BD2D-4E22-B155-168767D6ECDB}" presName="desTx" presStyleLbl="alignAccFollowNode1" presStyleIdx="0" presStyleCnt="3">
        <dgm:presLayoutVars>
          <dgm:bulletEnabled val="1"/>
        </dgm:presLayoutVars>
      </dgm:prSet>
      <dgm:spPr/>
      <dgm:t>
        <a:bodyPr/>
        <a:lstStyle/>
        <a:p>
          <a:endParaRPr lang="zh-TW" altLang="en-US"/>
        </a:p>
      </dgm:t>
    </dgm:pt>
    <dgm:pt modelId="{F11F733D-C041-47F2-A018-0BE5BBD6C5C6}" type="pres">
      <dgm:prSet presAssocID="{5F5C90BA-BFF3-40E3-9CC4-103723213DCC}" presName="space" presStyleCnt="0"/>
      <dgm:spPr/>
    </dgm:pt>
    <dgm:pt modelId="{B8177843-B195-413F-81C9-95A8F28D5700}" type="pres">
      <dgm:prSet presAssocID="{4864FADC-5B4B-4AE4-A2A8-F764DD7DF7E4}" presName="composite" presStyleCnt="0"/>
      <dgm:spPr/>
    </dgm:pt>
    <dgm:pt modelId="{8D14BD57-CC4A-4665-9E93-13BFAF878A6A}" type="pres">
      <dgm:prSet presAssocID="{4864FADC-5B4B-4AE4-A2A8-F764DD7DF7E4}" presName="parTx" presStyleLbl="alignNode1" presStyleIdx="1" presStyleCnt="3">
        <dgm:presLayoutVars>
          <dgm:chMax val="0"/>
          <dgm:chPref val="0"/>
          <dgm:bulletEnabled val="1"/>
        </dgm:presLayoutVars>
      </dgm:prSet>
      <dgm:spPr/>
      <dgm:t>
        <a:bodyPr/>
        <a:lstStyle/>
        <a:p>
          <a:endParaRPr lang="zh-TW" altLang="en-US"/>
        </a:p>
      </dgm:t>
    </dgm:pt>
    <dgm:pt modelId="{10D1E26B-F4B8-4315-93C4-E153817B9573}" type="pres">
      <dgm:prSet presAssocID="{4864FADC-5B4B-4AE4-A2A8-F764DD7DF7E4}" presName="desTx" presStyleLbl="alignAccFollowNode1" presStyleIdx="1" presStyleCnt="3">
        <dgm:presLayoutVars>
          <dgm:bulletEnabled val="1"/>
        </dgm:presLayoutVars>
      </dgm:prSet>
      <dgm:spPr/>
      <dgm:t>
        <a:bodyPr/>
        <a:lstStyle/>
        <a:p>
          <a:endParaRPr lang="zh-TW" altLang="en-US"/>
        </a:p>
      </dgm:t>
    </dgm:pt>
    <dgm:pt modelId="{EC5D6574-2E9F-4B62-9287-83B4D8F0E59D}" type="pres">
      <dgm:prSet presAssocID="{C3D3CA4E-34F8-4777-A291-01F97DE47FF7}" presName="space" presStyleCnt="0"/>
      <dgm:spPr/>
    </dgm:pt>
    <dgm:pt modelId="{2CBDA4B1-FCC3-4769-8736-B26C289077F1}" type="pres">
      <dgm:prSet presAssocID="{871FAB4C-7F88-490B-8A13-8C90710B643F}" presName="composite" presStyleCnt="0"/>
      <dgm:spPr/>
    </dgm:pt>
    <dgm:pt modelId="{D73BDBE6-95CD-44BF-974F-E136FCC15B3A}" type="pres">
      <dgm:prSet presAssocID="{871FAB4C-7F88-490B-8A13-8C90710B643F}" presName="parTx" presStyleLbl="alignNode1" presStyleIdx="2" presStyleCnt="3">
        <dgm:presLayoutVars>
          <dgm:chMax val="0"/>
          <dgm:chPref val="0"/>
          <dgm:bulletEnabled val="1"/>
        </dgm:presLayoutVars>
      </dgm:prSet>
      <dgm:spPr/>
      <dgm:t>
        <a:bodyPr/>
        <a:lstStyle/>
        <a:p>
          <a:endParaRPr lang="zh-TW" altLang="en-US"/>
        </a:p>
      </dgm:t>
    </dgm:pt>
    <dgm:pt modelId="{993A79F7-410A-48E1-B265-13D2E23D6405}" type="pres">
      <dgm:prSet presAssocID="{871FAB4C-7F88-490B-8A13-8C90710B643F}" presName="desTx" presStyleLbl="alignAccFollowNode1" presStyleIdx="2" presStyleCnt="3">
        <dgm:presLayoutVars>
          <dgm:bulletEnabled val="1"/>
        </dgm:presLayoutVars>
      </dgm:prSet>
      <dgm:spPr/>
      <dgm:t>
        <a:bodyPr/>
        <a:lstStyle/>
        <a:p>
          <a:endParaRPr lang="zh-TW" altLang="en-US"/>
        </a:p>
      </dgm:t>
    </dgm:pt>
  </dgm:ptLst>
  <dgm:cxnLst>
    <dgm:cxn modelId="{B31FE6B6-C65C-4F4B-99DC-940BE9FCE9AC}" srcId="{16533CC5-9AC1-403F-B867-685300DF8EB7}" destId="{4864FADC-5B4B-4AE4-A2A8-F764DD7DF7E4}" srcOrd="1" destOrd="0" parTransId="{FDDB74B5-4581-46EE-BB07-7898F9132F48}" sibTransId="{C3D3CA4E-34F8-4777-A291-01F97DE47FF7}"/>
    <dgm:cxn modelId="{C2A2F924-F01C-45C8-92BC-3B8575A5D75B}" srcId="{652D67E7-BD2D-4E22-B155-168767D6ECDB}" destId="{47354B67-DCC7-4B83-8B8A-12E7A1F33AA7}" srcOrd="0" destOrd="0" parTransId="{78C32400-C6AA-4C3D-9CB3-5A28A8247DC7}" sibTransId="{2C073F76-21D1-413C-B927-08369D07C14A}"/>
    <dgm:cxn modelId="{44667DE3-7244-4F2E-BA2C-8D14C132F7AC}" srcId="{4864FADC-5B4B-4AE4-A2A8-F764DD7DF7E4}" destId="{6B07272D-0126-4B1E-BAE7-8F9B099A9B34}" srcOrd="0" destOrd="0" parTransId="{D378AB20-7D3C-4C93-BCDB-9FAE6E1C7B92}" sibTransId="{C98B4948-0BB6-4CB4-9375-FFAA1A776F75}"/>
    <dgm:cxn modelId="{5D410D0B-E9F5-4886-BCCE-99A1C105D10F}" type="presOf" srcId="{4864FADC-5B4B-4AE4-A2A8-F764DD7DF7E4}" destId="{8D14BD57-CC4A-4665-9E93-13BFAF878A6A}" srcOrd="0" destOrd="0" presId="urn:microsoft.com/office/officeart/2005/8/layout/hList1"/>
    <dgm:cxn modelId="{15B5CB7E-FF87-48AA-B600-3583C082425E}" type="presOf" srcId="{871FAB4C-7F88-490B-8A13-8C90710B643F}" destId="{D73BDBE6-95CD-44BF-974F-E136FCC15B3A}" srcOrd="0" destOrd="0" presId="urn:microsoft.com/office/officeart/2005/8/layout/hList1"/>
    <dgm:cxn modelId="{FE8B66C3-91B1-4583-A645-8040782BD7C9}" type="presOf" srcId="{16533CC5-9AC1-403F-B867-685300DF8EB7}" destId="{9F4DA907-9DF3-4A2F-9181-EFB6BBF2583C}" srcOrd="0" destOrd="0" presId="urn:microsoft.com/office/officeart/2005/8/layout/hList1"/>
    <dgm:cxn modelId="{96589155-9270-436E-A747-9C45027C63C7}" type="presOf" srcId="{652D67E7-BD2D-4E22-B155-168767D6ECDB}" destId="{24B970CF-0062-4048-9114-87B7E0F5CE22}" srcOrd="0" destOrd="0" presId="urn:microsoft.com/office/officeart/2005/8/layout/hList1"/>
    <dgm:cxn modelId="{7ECA1DF5-86A8-4F37-BF2E-9E8A1B3476CB}" type="presOf" srcId="{47354B67-DCC7-4B83-8B8A-12E7A1F33AA7}" destId="{6B5E801D-67E5-4967-9881-C888C93F7DD3}" srcOrd="0" destOrd="0" presId="urn:microsoft.com/office/officeart/2005/8/layout/hList1"/>
    <dgm:cxn modelId="{F3C92528-6BF5-4E52-9EA5-44CCF0E123C6}" srcId="{16533CC5-9AC1-403F-B867-685300DF8EB7}" destId="{871FAB4C-7F88-490B-8A13-8C90710B643F}" srcOrd="2" destOrd="0" parTransId="{433D327B-74AD-4D83-A9CF-5756EF54FC99}" sibTransId="{CF2EC4E9-D002-43AC-A704-F57887CD8DA6}"/>
    <dgm:cxn modelId="{EF351432-FEEB-468C-B41B-1FEAAAEAC9BC}" srcId="{16533CC5-9AC1-403F-B867-685300DF8EB7}" destId="{652D67E7-BD2D-4E22-B155-168767D6ECDB}" srcOrd="0" destOrd="0" parTransId="{E4577E76-59AD-42FD-915F-411BE5231ADB}" sibTransId="{5F5C90BA-BFF3-40E3-9CC4-103723213DCC}"/>
    <dgm:cxn modelId="{1CEF0D10-7178-41CF-AC63-5317ACF07979}" type="presOf" srcId="{63C81266-DB3D-4CDF-BE6B-B697FBE86E13}" destId="{993A79F7-410A-48E1-B265-13D2E23D6405}" srcOrd="0" destOrd="0" presId="urn:microsoft.com/office/officeart/2005/8/layout/hList1"/>
    <dgm:cxn modelId="{4F40B581-0216-4D8E-87C6-E61FA11C47A2}" type="presOf" srcId="{6B07272D-0126-4B1E-BAE7-8F9B099A9B34}" destId="{10D1E26B-F4B8-4315-93C4-E153817B9573}" srcOrd="0" destOrd="0" presId="urn:microsoft.com/office/officeart/2005/8/layout/hList1"/>
    <dgm:cxn modelId="{338C0D2D-BF47-4DA9-8DA2-F32E851D597E}" srcId="{871FAB4C-7F88-490B-8A13-8C90710B643F}" destId="{63C81266-DB3D-4CDF-BE6B-B697FBE86E13}" srcOrd="0" destOrd="0" parTransId="{228AF5DF-E6F0-4DD3-ACEF-8A7B49AB49CC}" sibTransId="{F16B15AF-B465-40D4-85C2-5727D351FBBA}"/>
    <dgm:cxn modelId="{3D2521F0-C0C9-47E0-9DD8-E49A61EF67E0}" type="presParOf" srcId="{9F4DA907-9DF3-4A2F-9181-EFB6BBF2583C}" destId="{F0183B98-1DF0-463E-BFCA-2CF18F02B334}" srcOrd="0" destOrd="0" presId="urn:microsoft.com/office/officeart/2005/8/layout/hList1"/>
    <dgm:cxn modelId="{40FA935E-9B0F-4AE4-A656-69A25F116238}" type="presParOf" srcId="{F0183B98-1DF0-463E-BFCA-2CF18F02B334}" destId="{24B970CF-0062-4048-9114-87B7E0F5CE22}" srcOrd="0" destOrd="0" presId="urn:microsoft.com/office/officeart/2005/8/layout/hList1"/>
    <dgm:cxn modelId="{0B1884E2-6A85-4CEF-A9A4-397269B5A935}" type="presParOf" srcId="{F0183B98-1DF0-463E-BFCA-2CF18F02B334}" destId="{6B5E801D-67E5-4967-9881-C888C93F7DD3}" srcOrd="1" destOrd="0" presId="urn:microsoft.com/office/officeart/2005/8/layout/hList1"/>
    <dgm:cxn modelId="{7FE3F6F1-3FA3-4C90-9E22-698C3D983DD9}" type="presParOf" srcId="{9F4DA907-9DF3-4A2F-9181-EFB6BBF2583C}" destId="{F11F733D-C041-47F2-A018-0BE5BBD6C5C6}" srcOrd="1" destOrd="0" presId="urn:microsoft.com/office/officeart/2005/8/layout/hList1"/>
    <dgm:cxn modelId="{C0E65124-2D9D-49EB-8B38-663AF87850E1}" type="presParOf" srcId="{9F4DA907-9DF3-4A2F-9181-EFB6BBF2583C}" destId="{B8177843-B195-413F-81C9-95A8F28D5700}" srcOrd="2" destOrd="0" presId="urn:microsoft.com/office/officeart/2005/8/layout/hList1"/>
    <dgm:cxn modelId="{86180191-BB1E-44A5-B36B-009D90E887E0}" type="presParOf" srcId="{B8177843-B195-413F-81C9-95A8F28D5700}" destId="{8D14BD57-CC4A-4665-9E93-13BFAF878A6A}" srcOrd="0" destOrd="0" presId="urn:microsoft.com/office/officeart/2005/8/layout/hList1"/>
    <dgm:cxn modelId="{E94CB222-4A84-466A-BD94-55303F58B3B9}" type="presParOf" srcId="{B8177843-B195-413F-81C9-95A8F28D5700}" destId="{10D1E26B-F4B8-4315-93C4-E153817B9573}" srcOrd="1" destOrd="0" presId="urn:microsoft.com/office/officeart/2005/8/layout/hList1"/>
    <dgm:cxn modelId="{49A0D842-C3E7-4E09-8E45-DD2109023D91}" type="presParOf" srcId="{9F4DA907-9DF3-4A2F-9181-EFB6BBF2583C}" destId="{EC5D6574-2E9F-4B62-9287-83B4D8F0E59D}" srcOrd="3" destOrd="0" presId="urn:microsoft.com/office/officeart/2005/8/layout/hList1"/>
    <dgm:cxn modelId="{BB999D73-F454-47F8-8F99-8695D02B0491}" type="presParOf" srcId="{9F4DA907-9DF3-4A2F-9181-EFB6BBF2583C}" destId="{2CBDA4B1-FCC3-4769-8736-B26C289077F1}" srcOrd="4" destOrd="0" presId="urn:microsoft.com/office/officeart/2005/8/layout/hList1"/>
    <dgm:cxn modelId="{940F3A8C-42DC-48D0-AE05-A849A9125C08}" type="presParOf" srcId="{2CBDA4B1-FCC3-4769-8736-B26C289077F1}" destId="{D73BDBE6-95CD-44BF-974F-E136FCC15B3A}" srcOrd="0" destOrd="0" presId="urn:microsoft.com/office/officeart/2005/8/layout/hList1"/>
    <dgm:cxn modelId="{DECC30FC-30BC-4281-963C-F374BFE1DCF8}" type="presParOf" srcId="{2CBDA4B1-FCC3-4769-8736-B26C289077F1}" destId="{993A79F7-410A-48E1-B265-13D2E23D640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F4130-8630-4E76-B6CE-BE776511C971}">
      <dsp:nvSpPr>
        <dsp:cNvPr id="0" name=""/>
        <dsp:cNvSpPr/>
      </dsp:nvSpPr>
      <dsp:spPr>
        <a:xfrm>
          <a:off x="292286" y="1306"/>
          <a:ext cx="2109763" cy="126585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zh-TW" sz="2600" b="1" kern="1200" dirty="0"/>
            <a:t>主機型</a:t>
          </a:r>
          <a:r>
            <a:rPr lang="en-US" altLang="zh-TW" sz="2600" b="1" kern="1200" dirty="0"/>
            <a:t/>
          </a:r>
          <a:br>
            <a:rPr lang="en-US" altLang="zh-TW" sz="2600" b="1" kern="1200" dirty="0"/>
          </a:br>
          <a:r>
            <a:rPr lang="zh-TW" sz="2600" b="1" kern="1200" dirty="0"/>
            <a:t>系統</a:t>
          </a:r>
          <a:endParaRPr lang="zh-TW" sz="2600" kern="1200" dirty="0"/>
        </a:p>
      </dsp:txBody>
      <dsp:txXfrm>
        <a:off x="292286" y="1306"/>
        <a:ext cx="2109763" cy="1265857"/>
      </dsp:txXfrm>
    </dsp:sp>
    <dsp:sp modelId="{9F35BE2F-3755-467B-9F1B-926377E5195F}">
      <dsp:nvSpPr>
        <dsp:cNvPr id="0" name=""/>
        <dsp:cNvSpPr/>
      </dsp:nvSpPr>
      <dsp:spPr>
        <a:xfrm>
          <a:off x="2613025" y="1306"/>
          <a:ext cx="2109763" cy="1265857"/>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zh-TW" sz="2600" b="1" kern="1200" dirty="0"/>
            <a:t>個人電腦</a:t>
          </a:r>
          <a:r>
            <a:rPr lang="en-US" altLang="zh-TW" sz="2600" b="1" kern="1200" dirty="0"/>
            <a:t/>
          </a:r>
          <a:br>
            <a:rPr lang="en-US" altLang="zh-TW" sz="2600" b="1" kern="1200" dirty="0"/>
          </a:br>
          <a:r>
            <a:rPr lang="zh-TW" sz="2600" b="1" kern="1200" dirty="0"/>
            <a:t>系統</a:t>
          </a:r>
          <a:endParaRPr lang="zh-TW" sz="2600" kern="1200" dirty="0"/>
        </a:p>
      </dsp:txBody>
      <dsp:txXfrm>
        <a:off x="2613025" y="1306"/>
        <a:ext cx="2109763" cy="1265857"/>
      </dsp:txXfrm>
    </dsp:sp>
    <dsp:sp modelId="{47786CB1-1A80-4396-8F8B-F0DE7DC53EA9}">
      <dsp:nvSpPr>
        <dsp:cNvPr id="0" name=""/>
        <dsp:cNvSpPr/>
      </dsp:nvSpPr>
      <dsp:spPr>
        <a:xfrm>
          <a:off x="4933765" y="1306"/>
          <a:ext cx="2109763" cy="1265857"/>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zh-TW" sz="2600" b="1" kern="1200" dirty="0"/>
            <a:t>多處理器</a:t>
          </a:r>
          <a:r>
            <a:rPr lang="en-US" altLang="zh-TW" sz="2600" b="1" kern="1200" dirty="0"/>
            <a:t/>
          </a:r>
          <a:br>
            <a:rPr lang="en-US" altLang="zh-TW" sz="2600" b="1" kern="1200" dirty="0"/>
          </a:br>
          <a:r>
            <a:rPr lang="zh-TW" sz="2600" b="1" kern="1200" dirty="0"/>
            <a:t>系統</a:t>
          </a:r>
          <a:endParaRPr lang="zh-TW" sz="2600" kern="1200" dirty="0"/>
        </a:p>
      </dsp:txBody>
      <dsp:txXfrm>
        <a:off x="4933765" y="1306"/>
        <a:ext cx="2109763" cy="1265857"/>
      </dsp:txXfrm>
    </dsp:sp>
    <dsp:sp modelId="{BBB2A8A5-E0AB-49CC-BC59-8A35C829A20E}">
      <dsp:nvSpPr>
        <dsp:cNvPr id="0" name=""/>
        <dsp:cNvSpPr/>
      </dsp:nvSpPr>
      <dsp:spPr>
        <a:xfrm>
          <a:off x="292286" y="1478140"/>
          <a:ext cx="2109763" cy="1265857"/>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zh-TW" altLang="en-US" sz="2600" b="1" kern="1200" dirty="0"/>
            <a:t>分散式系統</a:t>
          </a:r>
          <a:endParaRPr lang="zh-TW" altLang="en-US" sz="2600" kern="1200" dirty="0"/>
        </a:p>
      </dsp:txBody>
      <dsp:txXfrm>
        <a:off x="292286" y="1478140"/>
        <a:ext cx="2109763" cy="1265857"/>
      </dsp:txXfrm>
    </dsp:sp>
    <dsp:sp modelId="{205DCF95-20E8-42B0-AAF7-F7C87EF2D602}">
      <dsp:nvSpPr>
        <dsp:cNvPr id="0" name=""/>
        <dsp:cNvSpPr/>
      </dsp:nvSpPr>
      <dsp:spPr>
        <a:xfrm>
          <a:off x="2613025" y="1478140"/>
          <a:ext cx="2109763" cy="1265857"/>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zh-TW" altLang="en-US" sz="2600" b="1" kern="1200"/>
            <a:t>即時系統</a:t>
          </a:r>
          <a:endParaRPr lang="zh-TW" altLang="en-US" sz="2600" kern="1200"/>
        </a:p>
      </dsp:txBody>
      <dsp:txXfrm>
        <a:off x="2613025" y="1478140"/>
        <a:ext cx="2109763" cy="1265857"/>
      </dsp:txXfrm>
    </dsp:sp>
    <dsp:sp modelId="{14466B35-B0A9-40D2-9A8C-FAA5EF6719C8}">
      <dsp:nvSpPr>
        <dsp:cNvPr id="0" name=""/>
        <dsp:cNvSpPr/>
      </dsp:nvSpPr>
      <dsp:spPr>
        <a:xfrm>
          <a:off x="4933765" y="1478140"/>
          <a:ext cx="2109763" cy="126585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zh-TW" altLang="en-US" sz="2600" b="1" kern="1200" dirty="0"/>
            <a:t>手持系統</a:t>
          </a:r>
          <a:endParaRPr lang="zh-TW" altLang="en-US" sz="2600" kern="1200" dirty="0"/>
        </a:p>
      </dsp:txBody>
      <dsp:txXfrm>
        <a:off x="4933765" y="1478140"/>
        <a:ext cx="2109763" cy="126585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2BB79F-88FB-42CD-9247-BF14F4479C45}">
      <dsp:nvSpPr>
        <dsp:cNvPr id="0" name=""/>
        <dsp:cNvSpPr/>
      </dsp:nvSpPr>
      <dsp:spPr>
        <a:xfrm rot="5400000">
          <a:off x="-131667" y="133733"/>
          <a:ext cx="877783" cy="614448"/>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zh-TW" altLang="en-US" sz="1200" b="1" kern="1200" dirty="0"/>
            <a:t>１</a:t>
          </a:r>
          <a:endParaRPr lang="zh-TW" altLang="en-US" sz="1200" kern="1200" dirty="0"/>
        </a:p>
      </dsp:txBody>
      <dsp:txXfrm rot="-5400000">
        <a:off x="1" y="309289"/>
        <a:ext cx="614448" cy="263335"/>
      </dsp:txXfrm>
    </dsp:sp>
    <dsp:sp modelId="{CD25FCE0-6612-4107-96F4-126F7563BEA4}">
      <dsp:nvSpPr>
        <dsp:cNvPr id="0" name=""/>
        <dsp:cNvSpPr/>
      </dsp:nvSpPr>
      <dsp:spPr>
        <a:xfrm rot="5400000">
          <a:off x="4136744" y="-3520230"/>
          <a:ext cx="570559" cy="7615151"/>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rtl="0">
            <a:lnSpc>
              <a:spcPct val="90000"/>
            </a:lnSpc>
            <a:spcBef>
              <a:spcPct val="0"/>
            </a:spcBef>
            <a:spcAft>
              <a:spcPct val="15000"/>
            </a:spcAft>
            <a:buChar char="••"/>
          </a:pPr>
          <a:r>
            <a:rPr lang="zh-TW" altLang="en-US" sz="2300" b="1" kern="1200" dirty="0"/>
            <a:t>程序新產生時。</a:t>
          </a:r>
          <a:endParaRPr lang="zh-TW" altLang="en-US" sz="2300" kern="1200" dirty="0"/>
        </a:p>
      </dsp:txBody>
      <dsp:txXfrm rot="-5400000">
        <a:off x="614448" y="29918"/>
        <a:ext cx="7587299" cy="514855"/>
      </dsp:txXfrm>
    </dsp:sp>
    <dsp:sp modelId="{81DD2124-5FD3-44DE-86FD-14D92825E8C6}">
      <dsp:nvSpPr>
        <dsp:cNvPr id="0" name=""/>
        <dsp:cNvSpPr/>
      </dsp:nvSpPr>
      <dsp:spPr>
        <a:xfrm rot="5400000">
          <a:off x="-131667" y="891329"/>
          <a:ext cx="877783" cy="614448"/>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zh-TW" altLang="en-US" sz="1200" b="1" kern="1200" dirty="0"/>
            <a:t>２</a:t>
          </a:r>
          <a:endParaRPr lang="zh-TW" altLang="en-US" sz="1200" kern="1200" dirty="0"/>
        </a:p>
      </dsp:txBody>
      <dsp:txXfrm rot="-5400000">
        <a:off x="1" y="1066885"/>
        <a:ext cx="614448" cy="263335"/>
      </dsp:txXfrm>
    </dsp:sp>
    <dsp:sp modelId="{52112723-FA74-47D5-9DC5-0B31FE79F526}">
      <dsp:nvSpPr>
        <dsp:cNvPr id="0" name=""/>
        <dsp:cNvSpPr/>
      </dsp:nvSpPr>
      <dsp:spPr>
        <a:xfrm rot="5400000">
          <a:off x="4136744" y="-2762634"/>
          <a:ext cx="570559" cy="7615151"/>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rtl="0">
            <a:lnSpc>
              <a:spcPct val="90000"/>
            </a:lnSpc>
            <a:spcBef>
              <a:spcPct val="0"/>
            </a:spcBef>
            <a:spcAft>
              <a:spcPct val="15000"/>
            </a:spcAft>
            <a:buChar char="••"/>
          </a:pPr>
          <a:r>
            <a:rPr lang="zh-TW" sz="2300" b="1" kern="1200" dirty="0"/>
            <a:t>程序從執行狀態變成等待狀態</a:t>
          </a:r>
          <a:r>
            <a:rPr lang="en-US" sz="2300" b="1" kern="1200" dirty="0"/>
            <a:t>(</a:t>
          </a:r>
          <a:r>
            <a:rPr lang="zh-TW" sz="2300" b="1" kern="1200" dirty="0"/>
            <a:t>譬如有</a:t>
          </a:r>
          <a:r>
            <a:rPr lang="en-US" sz="2300" b="1" kern="1200" dirty="0"/>
            <a:t>I/O</a:t>
          </a:r>
          <a:r>
            <a:rPr lang="zh-TW" sz="2300" b="1" kern="1200" dirty="0"/>
            <a:t>要求</a:t>
          </a:r>
          <a:r>
            <a:rPr lang="en-US" sz="2300" b="1" kern="1200" dirty="0"/>
            <a:t>)</a:t>
          </a:r>
          <a:r>
            <a:rPr lang="zh-TW" altLang="en-US" sz="2300" b="1" kern="1200" dirty="0"/>
            <a:t>。</a:t>
          </a:r>
          <a:endParaRPr lang="zh-TW" sz="2300" kern="1200" dirty="0"/>
        </a:p>
      </dsp:txBody>
      <dsp:txXfrm rot="-5400000">
        <a:off x="614448" y="787514"/>
        <a:ext cx="7587299" cy="514855"/>
      </dsp:txXfrm>
    </dsp:sp>
    <dsp:sp modelId="{C3DAB8C2-8932-4689-AA63-34E17D177B54}">
      <dsp:nvSpPr>
        <dsp:cNvPr id="0" name=""/>
        <dsp:cNvSpPr/>
      </dsp:nvSpPr>
      <dsp:spPr>
        <a:xfrm rot="5400000">
          <a:off x="-131667" y="1648924"/>
          <a:ext cx="877783" cy="614448"/>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zh-TW" altLang="en-US" sz="1200" b="1" kern="1200" dirty="0"/>
            <a:t>３</a:t>
          </a:r>
          <a:endParaRPr lang="zh-TW" altLang="en-US" sz="1200" kern="1200" dirty="0"/>
        </a:p>
      </dsp:txBody>
      <dsp:txXfrm rot="-5400000">
        <a:off x="1" y="1824480"/>
        <a:ext cx="614448" cy="263335"/>
      </dsp:txXfrm>
    </dsp:sp>
    <dsp:sp modelId="{AAD239F8-9CEC-4E2F-ACC8-96E1C96C2471}">
      <dsp:nvSpPr>
        <dsp:cNvPr id="0" name=""/>
        <dsp:cNvSpPr/>
      </dsp:nvSpPr>
      <dsp:spPr>
        <a:xfrm rot="5400000">
          <a:off x="4136744" y="-2005038"/>
          <a:ext cx="570559" cy="7615151"/>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rtl="0">
            <a:lnSpc>
              <a:spcPct val="90000"/>
            </a:lnSpc>
            <a:spcBef>
              <a:spcPct val="0"/>
            </a:spcBef>
            <a:spcAft>
              <a:spcPct val="15000"/>
            </a:spcAft>
            <a:buChar char="••"/>
          </a:pPr>
          <a:r>
            <a:rPr lang="zh-TW" sz="2300" b="1" kern="1200" dirty="0"/>
            <a:t>程序從執行狀態變成就緒狀態</a:t>
          </a:r>
          <a:r>
            <a:rPr lang="en-US" sz="2300" b="1" kern="1200" dirty="0"/>
            <a:t>(</a:t>
          </a:r>
          <a:r>
            <a:rPr lang="zh-TW" sz="2300" b="1" kern="1200" dirty="0"/>
            <a:t>譬如有中斷發生時</a:t>
          </a:r>
          <a:r>
            <a:rPr lang="en-US" sz="2300" b="1" kern="1200" dirty="0"/>
            <a:t>)</a:t>
          </a:r>
          <a:r>
            <a:rPr lang="zh-TW" altLang="en-US" sz="2300" b="1" kern="1200" dirty="0"/>
            <a:t>。</a:t>
          </a:r>
          <a:endParaRPr lang="zh-TW" sz="2300" kern="1200" dirty="0"/>
        </a:p>
      </dsp:txBody>
      <dsp:txXfrm rot="-5400000">
        <a:off x="614448" y="1545110"/>
        <a:ext cx="7587299" cy="514855"/>
      </dsp:txXfrm>
    </dsp:sp>
    <dsp:sp modelId="{1B095F01-AA05-41B6-BFF5-C8D3EE9B1E07}">
      <dsp:nvSpPr>
        <dsp:cNvPr id="0" name=""/>
        <dsp:cNvSpPr/>
      </dsp:nvSpPr>
      <dsp:spPr>
        <a:xfrm rot="5400000">
          <a:off x="-131667" y="2406520"/>
          <a:ext cx="877783" cy="614448"/>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zh-TW" altLang="en-US" sz="1200" b="1" kern="1200" dirty="0"/>
            <a:t>４</a:t>
          </a:r>
          <a:endParaRPr lang="zh-TW" altLang="en-US" sz="1200" kern="1200" dirty="0"/>
        </a:p>
      </dsp:txBody>
      <dsp:txXfrm rot="-5400000">
        <a:off x="1" y="2582076"/>
        <a:ext cx="614448" cy="263335"/>
      </dsp:txXfrm>
    </dsp:sp>
    <dsp:sp modelId="{103F4FC3-C904-4F18-B38E-F9644F89EE7A}">
      <dsp:nvSpPr>
        <dsp:cNvPr id="0" name=""/>
        <dsp:cNvSpPr/>
      </dsp:nvSpPr>
      <dsp:spPr>
        <a:xfrm rot="5400000">
          <a:off x="4136744" y="-1247443"/>
          <a:ext cx="570559" cy="7615151"/>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rtl="0">
            <a:lnSpc>
              <a:spcPct val="90000"/>
            </a:lnSpc>
            <a:spcBef>
              <a:spcPct val="0"/>
            </a:spcBef>
            <a:spcAft>
              <a:spcPct val="15000"/>
            </a:spcAft>
            <a:buChar char="••"/>
          </a:pPr>
          <a:r>
            <a:rPr lang="zh-TW" sz="2300" b="1" kern="1200" dirty="0"/>
            <a:t>程序從等待狀態變成就緒狀態</a:t>
          </a:r>
          <a:r>
            <a:rPr lang="en-US" sz="2300" b="1" kern="1200" dirty="0"/>
            <a:t>(</a:t>
          </a:r>
          <a:r>
            <a:rPr lang="zh-TW" sz="2300" b="1" kern="1200" dirty="0"/>
            <a:t>譬如</a:t>
          </a:r>
          <a:r>
            <a:rPr lang="en-US" sz="2300" b="1" kern="1200" dirty="0"/>
            <a:t>I/O</a:t>
          </a:r>
          <a:r>
            <a:rPr lang="zh-TW" sz="2300" b="1" kern="1200" dirty="0"/>
            <a:t>要求得到回應</a:t>
          </a:r>
          <a:r>
            <a:rPr lang="en-US" sz="2300" b="1" kern="1200" dirty="0"/>
            <a:t>)</a:t>
          </a:r>
          <a:r>
            <a:rPr lang="zh-TW" altLang="en-US" sz="2300" b="1" kern="1200" dirty="0"/>
            <a:t>。</a:t>
          </a:r>
          <a:endParaRPr lang="zh-TW" sz="2300" kern="1200" dirty="0"/>
        </a:p>
      </dsp:txBody>
      <dsp:txXfrm rot="-5400000">
        <a:off x="614448" y="2302705"/>
        <a:ext cx="7587299" cy="514855"/>
      </dsp:txXfrm>
    </dsp:sp>
    <dsp:sp modelId="{FCA6D434-8147-4BEC-8AE9-8AC875A2137A}">
      <dsp:nvSpPr>
        <dsp:cNvPr id="0" name=""/>
        <dsp:cNvSpPr/>
      </dsp:nvSpPr>
      <dsp:spPr>
        <a:xfrm rot="5400000">
          <a:off x="-131667" y="3164116"/>
          <a:ext cx="877783" cy="614448"/>
        </a:xfrm>
        <a:prstGeom prst="chevron">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zh-TW" altLang="en-US" sz="1200" b="1" kern="1200" dirty="0"/>
            <a:t>５</a:t>
          </a:r>
          <a:endParaRPr lang="zh-TW" altLang="en-US" sz="1200" kern="1200" dirty="0"/>
        </a:p>
      </dsp:txBody>
      <dsp:txXfrm rot="-5400000">
        <a:off x="1" y="3339672"/>
        <a:ext cx="614448" cy="263335"/>
      </dsp:txXfrm>
    </dsp:sp>
    <dsp:sp modelId="{DF063631-2400-4380-BD0A-0B16A0E2B631}">
      <dsp:nvSpPr>
        <dsp:cNvPr id="0" name=""/>
        <dsp:cNvSpPr/>
      </dsp:nvSpPr>
      <dsp:spPr>
        <a:xfrm rot="5400000">
          <a:off x="4136744" y="-489847"/>
          <a:ext cx="570559" cy="7615151"/>
        </a:xfrm>
        <a:prstGeom prst="round2Same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rtl="0">
            <a:lnSpc>
              <a:spcPct val="90000"/>
            </a:lnSpc>
            <a:spcBef>
              <a:spcPct val="0"/>
            </a:spcBef>
            <a:spcAft>
              <a:spcPct val="15000"/>
            </a:spcAft>
            <a:buChar char="••"/>
          </a:pPr>
          <a:r>
            <a:rPr lang="zh-TW" altLang="en-US" sz="2300" b="1" kern="1200" dirty="0"/>
            <a:t>程序中止時。</a:t>
          </a:r>
          <a:endParaRPr lang="zh-TW" altLang="en-US" sz="2300" kern="1200" dirty="0"/>
        </a:p>
      </dsp:txBody>
      <dsp:txXfrm rot="-5400000">
        <a:off x="614448" y="3060301"/>
        <a:ext cx="7587299" cy="51485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3312A1-59B3-4A59-A2E8-EB35758123C4}">
      <dsp:nvSpPr>
        <dsp:cNvPr id="0" name=""/>
        <dsp:cNvSpPr/>
      </dsp:nvSpPr>
      <dsp:spPr>
        <a:xfrm>
          <a:off x="0" y="927449"/>
          <a:ext cx="2057399" cy="2057399"/>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rtl="0">
            <a:lnSpc>
              <a:spcPct val="90000"/>
            </a:lnSpc>
            <a:spcBef>
              <a:spcPct val="0"/>
            </a:spcBef>
            <a:spcAft>
              <a:spcPct val="35000"/>
            </a:spcAft>
          </a:pPr>
          <a:r>
            <a:rPr lang="zh-TW" sz="2800" b="1" kern="1200" dirty="0"/>
            <a:t>先到</a:t>
          </a:r>
          <a:r>
            <a:rPr lang="en-US" altLang="zh-TW" sz="2800" b="1" kern="1200" dirty="0"/>
            <a:t/>
          </a:r>
          <a:br>
            <a:rPr lang="en-US" altLang="zh-TW" sz="2800" b="1" kern="1200" dirty="0"/>
          </a:br>
          <a:r>
            <a:rPr lang="zh-TW" sz="2800" b="1" kern="1200" dirty="0"/>
            <a:t>先處理</a:t>
          </a:r>
          <a:endParaRPr lang="zh-TW" sz="2800" kern="1200" dirty="0"/>
        </a:p>
      </dsp:txBody>
      <dsp:txXfrm>
        <a:off x="301299" y="1228748"/>
        <a:ext cx="1454801" cy="1454801"/>
      </dsp:txXfrm>
    </dsp:sp>
    <dsp:sp modelId="{F3140E5F-6FB8-4816-9404-F5784320B599}">
      <dsp:nvSpPr>
        <dsp:cNvPr id="0" name=""/>
        <dsp:cNvSpPr/>
      </dsp:nvSpPr>
      <dsp:spPr>
        <a:xfrm>
          <a:off x="2057400" y="927449"/>
          <a:ext cx="2057399" cy="2057399"/>
        </a:xfrm>
        <a:prstGeom prst="ellipse">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rtl="0">
            <a:lnSpc>
              <a:spcPct val="90000"/>
            </a:lnSpc>
            <a:spcBef>
              <a:spcPct val="0"/>
            </a:spcBef>
            <a:spcAft>
              <a:spcPct val="35000"/>
            </a:spcAft>
          </a:pPr>
          <a:r>
            <a:rPr lang="zh-TW" sz="2800" b="1" kern="1200"/>
            <a:t>最短工作先處理</a:t>
          </a:r>
          <a:endParaRPr lang="zh-TW" sz="2800" kern="1200"/>
        </a:p>
      </dsp:txBody>
      <dsp:txXfrm>
        <a:off x="2358699" y="1228748"/>
        <a:ext cx="1454801" cy="1454801"/>
      </dsp:txXfrm>
    </dsp:sp>
    <dsp:sp modelId="{26B7C004-0B88-4D22-9B1F-C6C10F5B3497}">
      <dsp:nvSpPr>
        <dsp:cNvPr id="0" name=""/>
        <dsp:cNvSpPr/>
      </dsp:nvSpPr>
      <dsp:spPr>
        <a:xfrm>
          <a:off x="4114800" y="927449"/>
          <a:ext cx="2057399" cy="2057399"/>
        </a:xfrm>
        <a:prstGeom prst="ellipse">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rtl="0">
            <a:lnSpc>
              <a:spcPct val="90000"/>
            </a:lnSpc>
            <a:spcBef>
              <a:spcPct val="0"/>
            </a:spcBef>
            <a:spcAft>
              <a:spcPct val="35000"/>
            </a:spcAft>
          </a:pPr>
          <a:r>
            <a:rPr lang="zh-TW" sz="2800" b="1" kern="1200" dirty="0"/>
            <a:t>優先權</a:t>
          </a:r>
          <a:r>
            <a:rPr lang="en-US" altLang="zh-TW" sz="2800" b="1" kern="1200" dirty="0"/>
            <a:t/>
          </a:r>
          <a:br>
            <a:rPr lang="en-US" altLang="zh-TW" sz="2800" b="1" kern="1200" dirty="0"/>
          </a:br>
          <a:r>
            <a:rPr lang="zh-TW" sz="2800" b="1" kern="1200" dirty="0"/>
            <a:t>排班</a:t>
          </a:r>
          <a:endParaRPr lang="zh-TW" sz="2800" kern="1200" dirty="0"/>
        </a:p>
      </dsp:txBody>
      <dsp:txXfrm>
        <a:off x="4416099" y="1228748"/>
        <a:ext cx="1454801" cy="1454801"/>
      </dsp:txXfrm>
    </dsp:sp>
    <dsp:sp modelId="{7A8653B0-89E5-4BC1-8601-5650509C4775}">
      <dsp:nvSpPr>
        <dsp:cNvPr id="0" name=""/>
        <dsp:cNvSpPr/>
      </dsp:nvSpPr>
      <dsp:spPr>
        <a:xfrm>
          <a:off x="6172199" y="927449"/>
          <a:ext cx="2057399" cy="2057399"/>
        </a:xfrm>
        <a:prstGeom prst="ellipse">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rtl="0">
            <a:lnSpc>
              <a:spcPct val="90000"/>
            </a:lnSpc>
            <a:spcBef>
              <a:spcPct val="0"/>
            </a:spcBef>
            <a:spcAft>
              <a:spcPct val="35000"/>
            </a:spcAft>
          </a:pPr>
          <a:r>
            <a:rPr lang="zh-TW" sz="2800" b="1" kern="1200"/>
            <a:t>依序循環排班</a:t>
          </a:r>
          <a:endParaRPr lang="zh-TW" sz="2800" kern="1200"/>
        </a:p>
      </dsp:txBody>
      <dsp:txXfrm>
        <a:off x="6473498" y="1228748"/>
        <a:ext cx="1454801" cy="145480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B5D9E-E3F9-4280-83DB-51A516CAB4F9}">
      <dsp:nvSpPr>
        <dsp:cNvPr id="0" name=""/>
        <dsp:cNvSpPr/>
      </dsp:nvSpPr>
      <dsp:spPr>
        <a:xfrm>
          <a:off x="0" y="98422"/>
          <a:ext cx="7335815" cy="617040"/>
        </a:xfrm>
        <a:prstGeom prst="rect">
          <a:avLst/>
        </a:prstGeom>
        <a:solidFill>
          <a:schemeClr val="accent3">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1" kern="1200" dirty="0"/>
            <a:t>CPU</a:t>
          </a:r>
          <a:r>
            <a:rPr lang="zh-TW" sz="2800" b="1" kern="1200" dirty="0"/>
            <a:t>執行某工作時，若有新程序產生</a:t>
          </a:r>
          <a:r>
            <a:rPr lang="en-US" altLang="zh-TW" sz="2800" b="1" kern="1200" dirty="0"/>
            <a:t>…</a:t>
          </a:r>
          <a:endParaRPr lang="zh-TW" sz="2800" kern="1200" dirty="0"/>
        </a:p>
      </dsp:txBody>
      <dsp:txXfrm>
        <a:off x="0" y="98422"/>
        <a:ext cx="7335815" cy="617040"/>
      </dsp:txXfrm>
    </dsp:sp>
    <dsp:sp modelId="{D1DE4654-0B68-4776-94E4-69CDF32FBBED}">
      <dsp:nvSpPr>
        <dsp:cNvPr id="0" name=""/>
        <dsp:cNvSpPr/>
      </dsp:nvSpPr>
      <dsp:spPr>
        <a:xfrm>
          <a:off x="0" y="912307"/>
          <a:ext cx="3667907" cy="2122533"/>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lvl="0" algn="l" defTabSz="1155700" rtl="0">
            <a:lnSpc>
              <a:spcPct val="90000"/>
            </a:lnSpc>
            <a:spcBef>
              <a:spcPct val="0"/>
            </a:spcBef>
            <a:spcAft>
              <a:spcPct val="35000"/>
            </a:spcAft>
          </a:pPr>
          <a:r>
            <a:rPr lang="zh-TW" altLang="en-US" sz="2600" b="1" u="sng" kern="1200" dirty="0">
              <a:solidFill>
                <a:schemeClr val="tx2"/>
              </a:solidFill>
            </a:rPr>
            <a:t>可搶先</a:t>
          </a:r>
          <a:endParaRPr lang="zh-TW" altLang="en-US" sz="2600" u="sng" kern="1200" dirty="0">
            <a:solidFill>
              <a:schemeClr val="tx2"/>
            </a:solidFill>
          </a:endParaRPr>
        </a:p>
        <a:p>
          <a:pPr marL="228600" lvl="1" indent="-228600" algn="l" defTabSz="889000" rtl="0">
            <a:lnSpc>
              <a:spcPct val="90000"/>
            </a:lnSpc>
            <a:spcBef>
              <a:spcPct val="0"/>
            </a:spcBef>
            <a:spcAft>
              <a:spcPct val="15000"/>
            </a:spcAft>
            <a:buChar char="••"/>
          </a:pPr>
          <a:r>
            <a:rPr lang="zh-TW" sz="2000" b="1" kern="1200" dirty="0"/>
            <a:t>比較新程序的所需時間。若較目前執行程序的剩餘時間短，新程序</a:t>
          </a:r>
          <a:r>
            <a:rPr lang="zh-TW" altLang="en-US" sz="2000" b="1" kern="1200" dirty="0"/>
            <a:t>則</a:t>
          </a:r>
          <a:r>
            <a:rPr lang="zh-TW" sz="2000" b="1" kern="1200" dirty="0"/>
            <a:t>可搶走</a:t>
          </a:r>
          <a:r>
            <a:rPr lang="en-US" sz="2000" b="1" kern="1200" dirty="0"/>
            <a:t>CPU</a:t>
          </a:r>
          <a:r>
            <a:rPr lang="zh-TW" sz="2000" b="1" kern="1200" dirty="0"/>
            <a:t>。</a:t>
          </a:r>
          <a:endParaRPr lang="zh-TW" sz="2000" kern="1200" dirty="0"/>
        </a:p>
      </dsp:txBody>
      <dsp:txXfrm>
        <a:off x="0" y="912307"/>
        <a:ext cx="3667907" cy="2122533"/>
      </dsp:txXfrm>
    </dsp:sp>
    <dsp:sp modelId="{2D2615D9-824F-44C0-B43A-ED58C34D239F}">
      <dsp:nvSpPr>
        <dsp:cNvPr id="0" name=""/>
        <dsp:cNvSpPr/>
      </dsp:nvSpPr>
      <dsp:spPr>
        <a:xfrm>
          <a:off x="3667907" y="912307"/>
          <a:ext cx="3667907" cy="2122533"/>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lvl="0" algn="l" defTabSz="1155700" rtl="0">
            <a:lnSpc>
              <a:spcPct val="90000"/>
            </a:lnSpc>
            <a:spcBef>
              <a:spcPct val="0"/>
            </a:spcBef>
            <a:spcAft>
              <a:spcPct val="35000"/>
            </a:spcAft>
          </a:pPr>
          <a:r>
            <a:rPr lang="zh-TW" altLang="en-US" sz="2600" b="1" u="sng" kern="1200" dirty="0">
              <a:solidFill>
                <a:schemeClr val="tx2"/>
              </a:solidFill>
            </a:rPr>
            <a:t>不可搶先</a:t>
          </a:r>
          <a:endParaRPr lang="zh-TW" altLang="en-US" sz="2600" u="sng" kern="1200" dirty="0">
            <a:solidFill>
              <a:schemeClr val="tx2"/>
            </a:solidFill>
          </a:endParaRPr>
        </a:p>
        <a:p>
          <a:pPr marL="228600" lvl="1" indent="-228600" algn="l" defTabSz="889000" rtl="0">
            <a:lnSpc>
              <a:spcPct val="90000"/>
            </a:lnSpc>
            <a:spcBef>
              <a:spcPct val="0"/>
            </a:spcBef>
            <a:spcAft>
              <a:spcPct val="15000"/>
            </a:spcAft>
            <a:buChar char="••"/>
          </a:pPr>
          <a:r>
            <a:rPr lang="zh-TW" altLang="en-US" sz="2000" b="1" kern="1200" dirty="0"/>
            <a:t>新程序須等目前正在執行的程序完成。</a:t>
          </a:r>
          <a:endParaRPr lang="zh-TW" altLang="en-US" sz="2000" kern="1200" dirty="0"/>
        </a:p>
      </dsp:txBody>
      <dsp:txXfrm>
        <a:off x="3667907" y="912307"/>
        <a:ext cx="3667907" cy="2122533"/>
      </dsp:txXfrm>
    </dsp:sp>
    <dsp:sp modelId="{27D1EC61-9174-40DF-BFB6-1A3802B7EEC1}">
      <dsp:nvSpPr>
        <dsp:cNvPr id="0" name=""/>
        <dsp:cNvSpPr/>
      </dsp:nvSpPr>
      <dsp:spPr>
        <a:xfrm>
          <a:off x="0" y="3034841"/>
          <a:ext cx="7335815" cy="235837"/>
        </a:xfrm>
        <a:prstGeom prst="rect">
          <a:avLst/>
        </a:prstGeom>
        <a:solidFill>
          <a:schemeClr val="accent3">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6863DC-57C8-40EF-9DB1-FDFBDAC48DE9}">
      <dsp:nvSpPr>
        <dsp:cNvPr id="0" name=""/>
        <dsp:cNvSpPr/>
      </dsp:nvSpPr>
      <dsp:spPr>
        <a:xfrm>
          <a:off x="50855" y="0"/>
          <a:ext cx="1974374" cy="117013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zh-TW" altLang="en-US" sz="3200" b="1" kern="1200" dirty="0"/>
            <a:t>請求資源</a:t>
          </a:r>
          <a:endParaRPr lang="zh-TW" altLang="en-US" sz="3200" kern="1200" dirty="0"/>
        </a:p>
      </dsp:txBody>
      <dsp:txXfrm>
        <a:off x="85127" y="34272"/>
        <a:ext cx="1905830" cy="1101586"/>
      </dsp:txXfrm>
    </dsp:sp>
    <dsp:sp modelId="{BE5C1328-EB19-4133-B762-6B88FEF1FF08}">
      <dsp:nvSpPr>
        <dsp:cNvPr id="0" name=""/>
        <dsp:cNvSpPr/>
      </dsp:nvSpPr>
      <dsp:spPr>
        <a:xfrm>
          <a:off x="2211605" y="340242"/>
          <a:ext cx="395115" cy="489644"/>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zh-TW" altLang="en-US" sz="2100" kern="1200"/>
        </a:p>
      </dsp:txBody>
      <dsp:txXfrm>
        <a:off x="2211605" y="438171"/>
        <a:ext cx="276581" cy="293786"/>
      </dsp:txXfrm>
    </dsp:sp>
    <dsp:sp modelId="{6149885E-D09D-4238-9CE4-A4C8B3028543}">
      <dsp:nvSpPr>
        <dsp:cNvPr id="0" name=""/>
        <dsp:cNvSpPr/>
      </dsp:nvSpPr>
      <dsp:spPr>
        <a:xfrm>
          <a:off x="2770730" y="0"/>
          <a:ext cx="1974374" cy="1170130"/>
        </a:xfrm>
        <a:prstGeom prst="roundRect">
          <a:avLst>
            <a:gd name="adj" fmla="val 10000"/>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zh-TW" altLang="en-US" sz="3200" b="1" kern="1200" dirty="0"/>
            <a:t>使用資源</a:t>
          </a:r>
          <a:endParaRPr lang="zh-TW" altLang="en-US" sz="3200" kern="1200" dirty="0"/>
        </a:p>
      </dsp:txBody>
      <dsp:txXfrm>
        <a:off x="2805002" y="34272"/>
        <a:ext cx="1905830" cy="1101586"/>
      </dsp:txXfrm>
    </dsp:sp>
    <dsp:sp modelId="{E86BBC4C-6D55-4C75-B719-2F711510B40B}">
      <dsp:nvSpPr>
        <dsp:cNvPr id="0" name=""/>
        <dsp:cNvSpPr/>
      </dsp:nvSpPr>
      <dsp:spPr>
        <a:xfrm>
          <a:off x="4942542" y="340242"/>
          <a:ext cx="418567" cy="489644"/>
        </a:xfrm>
        <a:prstGeom prst="rightArrow">
          <a:avLst>
            <a:gd name="adj1" fmla="val 60000"/>
            <a:gd name="adj2" fmla="val 50000"/>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zh-TW" altLang="en-US" sz="2100" kern="1200"/>
        </a:p>
      </dsp:txBody>
      <dsp:txXfrm>
        <a:off x="4942542" y="438171"/>
        <a:ext cx="292997" cy="293786"/>
      </dsp:txXfrm>
    </dsp:sp>
    <dsp:sp modelId="{52701680-414D-4D7D-BDB0-B041A0A27D6F}">
      <dsp:nvSpPr>
        <dsp:cNvPr id="0" name=""/>
        <dsp:cNvSpPr/>
      </dsp:nvSpPr>
      <dsp:spPr>
        <a:xfrm>
          <a:off x="5534854" y="0"/>
          <a:ext cx="1974374" cy="1170130"/>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zh-TW" altLang="en-US" sz="3200" b="1" kern="1200" dirty="0"/>
            <a:t>釋放資源</a:t>
          </a:r>
          <a:endParaRPr lang="zh-TW" altLang="en-US" sz="3200" kern="1200" dirty="0"/>
        </a:p>
      </dsp:txBody>
      <dsp:txXfrm>
        <a:off x="5569126" y="34272"/>
        <a:ext cx="1905830" cy="110158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3563E5-8213-4DD5-9FB1-BB35E796AEB6}">
      <dsp:nvSpPr>
        <dsp:cNvPr id="0" name=""/>
        <dsp:cNvSpPr/>
      </dsp:nvSpPr>
      <dsp:spPr>
        <a:xfrm>
          <a:off x="1004" y="0"/>
          <a:ext cx="2611933" cy="39122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rtl="0">
            <a:lnSpc>
              <a:spcPct val="90000"/>
            </a:lnSpc>
            <a:spcBef>
              <a:spcPct val="0"/>
            </a:spcBef>
            <a:spcAft>
              <a:spcPct val="35000"/>
            </a:spcAft>
          </a:pPr>
          <a:r>
            <a:rPr lang="zh-TW" altLang="en-US" sz="4200" b="1" kern="1200"/>
            <a:t>名稱</a:t>
          </a:r>
          <a:endParaRPr lang="zh-TW" altLang="en-US" sz="4200" kern="1200"/>
        </a:p>
      </dsp:txBody>
      <dsp:txXfrm>
        <a:off x="1004" y="0"/>
        <a:ext cx="2611933" cy="1173689"/>
      </dsp:txXfrm>
    </dsp:sp>
    <dsp:sp modelId="{6EE81FA3-009B-457D-A01D-F4FF6DD822D7}">
      <dsp:nvSpPr>
        <dsp:cNvPr id="0" name=""/>
        <dsp:cNvSpPr/>
      </dsp:nvSpPr>
      <dsp:spPr>
        <a:xfrm>
          <a:off x="262197" y="1173689"/>
          <a:ext cx="2089546" cy="25429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zh-TW" altLang="en-US" sz="1800" b="1" kern="1200"/>
            <a:t>符號式的檔名是給人辨識不同的檔案。</a:t>
          </a:r>
          <a:endParaRPr lang="zh-TW" altLang="en-US" sz="1800" kern="1200"/>
        </a:p>
      </dsp:txBody>
      <dsp:txXfrm>
        <a:off x="323398" y="1234890"/>
        <a:ext cx="1967144" cy="2420591"/>
      </dsp:txXfrm>
    </dsp:sp>
    <dsp:sp modelId="{84FC566A-DC65-4A05-8CA9-FE5F026D04A9}">
      <dsp:nvSpPr>
        <dsp:cNvPr id="0" name=""/>
        <dsp:cNvSpPr/>
      </dsp:nvSpPr>
      <dsp:spPr>
        <a:xfrm>
          <a:off x="2808833" y="0"/>
          <a:ext cx="2611933" cy="39122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rtl="0">
            <a:lnSpc>
              <a:spcPct val="90000"/>
            </a:lnSpc>
            <a:spcBef>
              <a:spcPct val="0"/>
            </a:spcBef>
            <a:spcAft>
              <a:spcPct val="35000"/>
            </a:spcAft>
          </a:pPr>
          <a:r>
            <a:rPr lang="zh-TW" altLang="en-US" sz="4200" b="1" kern="1200"/>
            <a:t>識別符號</a:t>
          </a:r>
          <a:endParaRPr lang="zh-TW" altLang="en-US" sz="4200" kern="1200"/>
        </a:p>
      </dsp:txBody>
      <dsp:txXfrm>
        <a:off x="2808833" y="0"/>
        <a:ext cx="2611933" cy="1173689"/>
      </dsp:txXfrm>
    </dsp:sp>
    <dsp:sp modelId="{868FF342-7265-448D-9A07-F095ACDD033A}">
      <dsp:nvSpPr>
        <dsp:cNvPr id="0" name=""/>
        <dsp:cNvSpPr/>
      </dsp:nvSpPr>
      <dsp:spPr>
        <a:xfrm>
          <a:off x="3070026" y="1173689"/>
          <a:ext cx="2089546" cy="25429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zh-TW" altLang="en-US" sz="1800" b="1" kern="1200"/>
            <a:t>獨一無二的標籤，用來標示檔案系統內的檔案，通常是以數字來表示，是給作業存取所用，並非給使用者辨識。</a:t>
          </a:r>
          <a:endParaRPr lang="zh-TW" altLang="en-US" sz="1800" kern="1200"/>
        </a:p>
      </dsp:txBody>
      <dsp:txXfrm>
        <a:off x="3131227" y="1234890"/>
        <a:ext cx="1967144" cy="2420591"/>
      </dsp:txXfrm>
    </dsp:sp>
    <dsp:sp modelId="{863F0901-1AFD-471D-A828-6BF2B170F58C}">
      <dsp:nvSpPr>
        <dsp:cNvPr id="0" name=""/>
        <dsp:cNvSpPr/>
      </dsp:nvSpPr>
      <dsp:spPr>
        <a:xfrm>
          <a:off x="5616661" y="0"/>
          <a:ext cx="2611933" cy="39122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rtl="0">
            <a:lnSpc>
              <a:spcPct val="90000"/>
            </a:lnSpc>
            <a:spcBef>
              <a:spcPct val="0"/>
            </a:spcBef>
            <a:spcAft>
              <a:spcPct val="35000"/>
            </a:spcAft>
          </a:pPr>
          <a:r>
            <a:rPr lang="zh-TW" altLang="en-US" sz="4200" b="1" kern="1200"/>
            <a:t>型態</a:t>
          </a:r>
          <a:endParaRPr lang="zh-TW" altLang="en-US" sz="4200" kern="1200"/>
        </a:p>
      </dsp:txBody>
      <dsp:txXfrm>
        <a:off x="5616661" y="0"/>
        <a:ext cx="2611933" cy="1173689"/>
      </dsp:txXfrm>
    </dsp:sp>
    <dsp:sp modelId="{5B7EC586-6A76-4E5D-A28B-5B0ACF78AD4B}">
      <dsp:nvSpPr>
        <dsp:cNvPr id="0" name=""/>
        <dsp:cNvSpPr/>
      </dsp:nvSpPr>
      <dsp:spPr>
        <a:xfrm>
          <a:off x="5877855" y="1173689"/>
          <a:ext cx="2089546" cy="25429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zh-TW" altLang="en-US" sz="1800" b="1" kern="1200" dirty="0"/>
            <a:t>提供使用者有關這個檔案的類型。</a:t>
          </a:r>
          <a:endParaRPr lang="zh-TW" altLang="en-US" sz="1800" kern="1200" dirty="0"/>
        </a:p>
      </dsp:txBody>
      <dsp:txXfrm>
        <a:off x="5939056" y="1234890"/>
        <a:ext cx="1967144" cy="242059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ED2AAB-519E-421D-A802-F6BBA654FF40}">
      <dsp:nvSpPr>
        <dsp:cNvPr id="0" name=""/>
        <dsp:cNvSpPr/>
      </dsp:nvSpPr>
      <dsp:spPr>
        <a:xfrm>
          <a:off x="1004" y="0"/>
          <a:ext cx="2611933" cy="39122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rtl="0">
            <a:lnSpc>
              <a:spcPct val="90000"/>
            </a:lnSpc>
            <a:spcBef>
              <a:spcPct val="0"/>
            </a:spcBef>
            <a:spcAft>
              <a:spcPct val="35000"/>
            </a:spcAft>
          </a:pPr>
          <a:r>
            <a:rPr lang="zh-TW" altLang="en-US" sz="4200" b="1" kern="1200"/>
            <a:t>位置</a:t>
          </a:r>
          <a:endParaRPr lang="zh-TW" altLang="en-US" sz="4200" kern="1200"/>
        </a:p>
      </dsp:txBody>
      <dsp:txXfrm>
        <a:off x="1004" y="0"/>
        <a:ext cx="2611933" cy="1173689"/>
      </dsp:txXfrm>
    </dsp:sp>
    <dsp:sp modelId="{8134A4B3-2410-45F2-9C7C-0B8BDD67FB2A}">
      <dsp:nvSpPr>
        <dsp:cNvPr id="0" name=""/>
        <dsp:cNvSpPr/>
      </dsp:nvSpPr>
      <dsp:spPr>
        <a:xfrm>
          <a:off x="262197" y="1173689"/>
          <a:ext cx="2089546" cy="25429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rtl="0">
            <a:lnSpc>
              <a:spcPct val="90000"/>
            </a:lnSpc>
            <a:spcBef>
              <a:spcPct val="0"/>
            </a:spcBef>
            <a:spcAft>
              <a:spcPct val="35000"/>
            </a:spcAft>
          </a:pPr>
          <a:r>
            <a:rPr lang="zh-TW" altLang="en-US" sz="2400" b="1" kern="1200"/>
            <a:t>標示出這個檔案所在的磁碟裝置及目錄位置。</a:t>
          </a:r>
          <a:endParaRPr lang="zh-TW" altLang="en-US" sz="2400" kern="1200"/>
        </a:p>
      </dsp:txBody>
      <dsp:txXfrm>
        <a:off x="323398" y="1234890"/>
        <a:ext cx="1967144" cy="2420591"/>
      </dsp:txXfrm>
    </dsp:sp>
    <dsp:sp modelId="{7E3D3760-CF47-43FA-8705-F55427DF2D98}">
      <dsp:nvSpPr>
        <dsp:cNvPr id="0" name=""/>
        <dsp:cNvSpPr/>
      </dsp:nvSpPr>
      <dsp:spPr>
        <a:xfrm>
          <a:off x="2808833" y="0"/>
          <a:ext cx="2611933" cy="39122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rtl="0">
            <a:lnSpc>
              <a:spcPct val="90000"/>
            </a:lnSpc>
            <a:spcBef>
              <a:spcPct val="0"/>
            </a:spcBef>
            <a:spcAft>
              <a:spcPct val="35000"/>
            </a:spcAft>
          </a:pPr>
          <a:r>
            <a:rPr lang="zh-TW" altLang="en-US" sz="4200" b="1" kern="1200"/>
            <a:t>大小</a:t>
          </a:r>
          <a:endParaRPr lang="zh-TW" altLang="en-US" sz="4200" kern="1200"/>
        </a:p>
      </dsp:txBody>
      <dsp:txXfrm>
        <a:off x="2808833" y="0"/>
        <a:ext cx="2611933" cy="1173689"/>
      </dsp:txXfrm>
    </dsp:sp>
    <dsp:sp modelId="{F8C178C9-DC2F-4490-AFAE-F7D76DB66955}">
      <dsp:nvSpPr>
        <dsp:cNvPr id="0" name=""/>
        <dsp:cNvSpPr/>
      </dsp:nvSpPr>
      <dsp:spPr>
        <a:xfrm>
          <a:off x="3070026" y="1173689"/>
          <a:ext cx="2089546" cy="25429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rtl="0">
            <a:lnSpc>
              <a:spcPct val="90000"/>
            </a:lnSpc>
            <a:spcBef>
              <a:spcPct val="0"/>
            </a:spcBef>
            <a:spcAft>
              <a:spcPct val="35000"/>
            </a:spcAft>
          </a:pPr>
          <a:r>
            <a:rPr lang="zh-TW" altLang="en-US" sz="2400" b="1" kern="1200"/>
            <a:t>顯示該檔案目前的大小。</a:t>
          </a:r>
          <a:endParaRPr lang="zh-TW" altLang="en-US" sz="2400" kern="1200"/>
        </a:p>
      </dsp:txBody>
      <dsp:txXfrm>
        <a:off x="3131227" y="1234890"/>
        <a:ext cx="1967144" cy="2420591"/>
      </dsp:txXfrm>
    </dsp:sp>
    <dsp:sp modelId="{330160B3-9E92-477A-98E9-01A0F808E56E}">
      <dsp:nvSpPr>
        <dsp:cNvPr id="0" name=""/>
        <dsp:cNvSpPr/>
      </dsp:nvSpPr>
      <dsp:spPr>
        <a:xfrm>
          <a:off x="5616661" y="0"/>
          <a:ext cx="2611933" cy="39122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rtl="0">
            <a:lnSpc>
              <a:spcPct val="90000"/>
            </a:lnSpc>
            <a:spcBef>
              <a:spcPct val="0"/>
            </a:spcBef>
            <a:spcAft>
              <a:spcPct val="35000"/>
            </a:spcAft>
          </a:pPr>
          <a:r>
            <a:rPr lang="zh-TW" altLang="en-US" sz="4200" b="1" kern="1200"/>
            <a:t>時間日期</a:t>
          </a:r>
          <a:endParaRPr lang="zh-TW" altLang="en-US" sz="4200" kern="1200"/>
        </a:p>
      </dsp:txBody>
      <dsp:txXfrm>
        <a:off x="5616661" y="0"/>
        <a:ext cx="2611933" cy="1173689"/>
      </dsp:txXfrm>
    </dsp:sp>
    <dsp:sp modelId="{AEACBA2F-8329-4F26-8B3D-15E2344EE821}">
      <dsp:nvSpPr>
        <dsp:cNvPr id="0" name=""/>
        <dsp:cNvSpPr/>
      </dsp:nvSpPr>
      <dsp:spPr>
        <a:xfrm>
          <a:off x="5877855" y="1173689"/>
          <a:ext cx="2089546" cy="25429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rtl="0">
            <a:lnSpc>
              <a:spcPct val="90000"/>
            </a:lnSpc>
            <a:spcBef>
              <a:spcPct val="0"/>
            </a:spcBef>
            <a:spcAft>
              <a:spcPct val="35000"/>
            </a:spcAft>
          </a:pPr>
          <a:r>
            <a:rPr lang="zh-TW" altLang="en-US" sz="2400" b="1" kern="1200"/>
            <a:t>顯示檔案建立日期、修改日期、最後開啟日期等資訊。</a:t>
          </a:r>
          <a:endParaRPr lang="zh-TW" altLang="en-US" sz="2400" kern="1200"/>
        </a:p>
      </dsp:txBody>
      <dsp:txXfrm>
        <a:off x="5939056" y="1234890"/>
        <a:ext cx="1967144" cy="242059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08713-E8D7-483A-9809-63A6FBAF67AB}">
      <dsp:nvSpPr>
        <dsp:cNvPr id="0" name=""/>
        <dsp:cNvSpPr/>
      </dsp:nvSpPr>
      <dsp:spPr>
        <a:xfrm rot="5400000">
          <a:off x="3528347" y="139288"/>
          <a:ext cx="2114103" cy="1839270"/>
        </a:xfrm>
        <a:prstGeom prst="hexagon">
          <a:avLst>
            <a:gd name="adj" fmla="val 2500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zh-TW" altLang="en-US" sz="3000" b="1" kern="1200"/>
            <a:t>絕對路徑</a:t>
          </a:r>
          <a:endParaRPr lang="zh-TW" altLang="en-US" sz="3000" kern="1200"/>
        </a:p>
      </dsp:txBody>
      <dsp:txXfrm rot="-5400000">
        <a:off x="3952383" y="331320"/>
        <a:ext cx="1266030" cy="1455207"/>
      </dsp:txXfrm>
    </dsp:sp>
    <dsp:sp modelId="{22CD6C55-EF02-4F13-A338-979A6922EF6F}">
      <dsp:nvSpPr>
        <dsp:cNvPr id="0" name=""/>
        <dsp:cNvSpPr/>
      </dsp:nvSpPr>
      <dsp:spPr>
        <a:xfrm>
          <a:off x="5560846" y="424692"/>
          <a:ext cx="2359339" cy="1268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zh-TW" altLang="en-US" sz="1800" b="1" kern="1200" dirty="0"/>
            <a:t>是指由根部開始，一路指定目錄夾直到該檔案所在的目錄。</a:t>
          </a:r>
          <a:endParaRPr lang="zh-TW" altLang="en-US" sz="1800" kern="1200" dirty="0"/>
        </a:p>
      </dsp:txBody>
      <dsp:txXfrm>
        <a:off x="5560846" y="424692"/>
        <a:ext cx="2359339" cy="1268462"/>
      </dsp:txXfrm>
    </dsp:sp>
    <dsp:sp modelId="{5BF0FDC3-7D94-49F5-B8F7-B2492EE40019}">
      <dsp:nvSpPr>
        <dsp:cNvPr id="0" name=""/>
        <dsp:cNvSpPr/>
      </dsp:nvSpPr>
      <dsp:spPr>
        <a:xfrm rot="5400000">
          <a:off x="1541936" y="139288"/>
          <a:ext cx="2114103" cy="1839270"/>
        </a:xfrm>
        <a:prstGeom prst="hexagon">
          <a:avLst>
            <a:gd name="adj" fmla="val 25000"/>
            <a:gd name="vf" fmla="val 1154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zh-TW" altLang="en-US" sz="3600" kern="1200"/>
        </a:p>
      </dsp:txBody>
      <dsp:txXfrm rot="-5400000">
        <a:off x="1965972" y="331320"/>
        <a:ext cx="1266030" cy="1455207"/>
      </dsp:txXfrm>
    </dsp:sp>
    <dsp:sp modelId="{09F41B64-F4D3-40E7-9032-3916B2EBDD7E}">
      <dsp:nvSpPr>
        <dsp:cNvPr id="0" name=""/>
        <dsp:cNvSpPr/>
      </dsp:nvSpPr>
      <dsp:spPr>
        <a:xfrm rot="5400000">
          <a:off x="2531336" y="1933739"/>
          <a:ext cx="2114103" cy="1839270"/>
        </a:xfrm>
        <a:prstGeom prst="hexagon">
          <a:avLst>
            <a:gd name="adj" fmla="val 25000"/>
            <a:gd name="vf" fmla="val 1154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zh-TW" altLang="en-US" sz="3000" b="1" kern="1200"/>
            <a:t>相對路徑</a:t>
          </a:r>
          <a:endParaRPr lang="zh-TW" altLang="en-US" sz="3000" kern="1200"/>
        </a:p>
      </dsp:txBody>
      <dsp:txXfrm rot="-5400000">
        <a:off x="2955372" y="2125771"/>
        <a:ext cx="1266030" cy="1455207"/>
      </dsp:txXfrm>
    </dsp:sp>
    <dsp:sp modelId="{E4149369-DE59-42BA-9663-7A65E4EE24B5}">
      <dsp:nvSpPr>
        <dsp:cNvPr id="0" name=""/>
        <dsp:cNvSpPr/>
      </dsp:nvSpPr>
      <dsp:spPr>
        <a:xfrm>
          <a:off x="309413" y="2219143"/>
          <a:ext cx="2283231" cy="1268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r" defTabSz="800100" rtl="0">
            <a:lnSpc>
              <a:spcPct val="90000"/>
            </a:lnSpc>
            <a:spcBef>
              <a:spcPct val="0"/>
            </a:spcBef>
            <a:spcAft>
              <a:spcPct val="35000"/>
            </a:spcAft>
          </a:pPr>
          <a:r>
            <a:rPr lang="zh-TW" altLang="en-US" sz="1800" b="1" kern="1200"/>
            <a:t>是由當前目錄去定義要開啟的檔案所在的位置。</a:t>
          </a:r>
          <a:endParaRPr lang="zh-TW" altLang="en-US" sz="1800" kern="1200"/>
        </a:p>
      </dsp:txBody>
      <dsp:txXfrm>
        <a:off x="309413" y="2219143"/>
        <a:ext cx="2283231" cy="1268462"/>
      </dsp:txXfrm>
    </dsp:sp>
    <dsp:sp modelId="{D7A51F09-7428-4717-84CB-1AA29157665E}">
      <dsp:nvSpPr>
        <dsp:cNvPr id="0" name=""/>
        <dsp:cNvSpPr/>
      </dsp:nvSpPr>
      <dsp:spPr>
        <a:xfrm rot="5400000">
          <a:off x="4517748" y="1933739"/>
          <a:ext cx="2114103" cy="1839270"/>
        </a:xfrm>
        <a:prstGeom prst="hexagon">
          <a:avLst>
            <a:gd name="adj" fmla="val 25000"/>
            <a:gd name="vf" fmla="val 1154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zh-TW" altLang="en-US" sz="3600" kern="1200"/>
        </a:p>
      </dsp:txBody>
      <dsp:txXfrm rot="-5400000">
        <a:off x="4941784" y="2125771"/>
        <a:ext cx="1266030" cy="145520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B68FC3-DDBC-4F2F-B337-FCD3A22DAEFD}">
      <dsp:nvSpPr>
        <dsp:cNvPr id="0" name=""/>
        <dsp:cNvSpPr/>
      </dsp:nvSpPr>
      <dsp:spPr>
        <a:xfrm>
          <a:off x="3137334" y="668"/>
          <a:ext cx="1954931" cy="1954931"/>
        </a:xfrm>
        <a:prstGeom prst="downArrow">
          <a:avLst>
            <a:gd name="adj1" fmla="val 50000"/>
            <a:gd name="adj2" fmla="val 35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rtl="0">
            <a:lnSpc>
              <a:spcPct val="90000"/>
            </a:lnSpc>
            <a:spcBef>
              <a:spcPct val="0"/>
            </a:spcBef>
            <a:spcAft>
              <a:spcPct val="35000"/>
            </a:spcAft>
          </a:pPr>
          <a:r>
            <a:rPr lang="en-US" sz="2300" b="1" kern="1200"/>
            <a:t>Linux</a:t>
          </a:r>
          <a:endParaRPr lang="zh-TW" sz="2300" kern="1200"/>
        </a:p>
      </dsp:txBody>
      <dsp:txXfrm>
        <a:off x="3626067" y="668"/>
        <a:ext cx="977465" cy="1612818"/>
      </dsp:txXfrm>
    </dsp:sp>
    <dsp:sp modelId="{6B61CA01-2211-40FD-A5E8-4F93BE59D1D6}">
      <dsp:nvSpPr>
        <dsp:cNvPr id="0" name=""/>
        <dsp:cNvSpPr/>
      </dsp:nvSpPr>
      <dsp:spPr>
        <a:xfrm rot="7200000">
          <a:off x="4266647" y="1956697"/>
          <a:ext cx="1954931" cy="1954931"/>
        </a:xfrm>
        <a:prstGeom prst="downArrow">
          <a:avLst>
            <a:gd name="adj1" fmla="val 50000"/>
            <a:gd name="adj2" fmla="val 35000"/>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rtl="0">
            <a:lnSpc>
              <a:spcPct val="90000"/>
            </a:lnSpc>
            <a:spcBef>
              <a:spcPct val="0"/>
            </a:spcBef>
            <a:spcAft>
              <a:spcPct val="35000"/>
            </a:spcAft>
          </a:pPr>
          <a:r>
            <a:rPr lang="en-US" sz="2300" b="1" kern="1200" dirty="0"/>
            <a:t>Mac</a:t>
          </a:r>
          <a:endParaRPr lang="zh-TW" sz="2300" kern="1200" dirty="0"/>
        </a:p>
      </dsp:txBody>
      <dsp:txXfrm rot="-5400000">
        <a:off x="4585843" y="2530958"/>
        <a:ext cx="1612818" cy="977465"/>
      </dsp:txXfrm>
    </dsp:sp>
    <dsp:sp modelId="{1C88FA36-B44F-41E5-AC0E-D345D77A2842}">
      <dsp:nvSpPr>
        <dsp:cNvPr id="0" name=""/>
        <dsp:cNvSpPr/>
      </dsp:nvSpPr>
      <dsp:spPr>
        <a:xfrm rot="14400000">
          <a:off x="2008020" y="1956697"/>
          <a:ext cx="1954931" cy="1954931"/>
        </a:xfrm>
        <a:prstGeom prst="downArrow">
          <a:avLst>
            <a:gd name="adj1" fmla="val 50000"/>
            <a:gd name="adj2" fmla="val 3500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rtl="0">
            <a:lnSpc>
              <a:spcPct val="90000"/>
            </a:lnSpc>
            <a:spcBef>
              <a:spcPct val="0"/>
            </a:spcBef>
            <a:spcAft>
              <a:spcPct val="35000"/>
            </a:spcAft>
          </a:pPr>
          <a:r>
            <a:rPr lang="en-US" sz="2300" b="1" kern="1200" dirty="0"/>
            <a:t>Windows</a:t>
          </a:r>
          <a:endParaRPr lang="zh-TW" sz="2300" kern="1200" dirty="0"/>
        </a:p>
      </dsp:txBody>
      <dsp:txXfrm rot="5400000">
        <a:off x="2030938" y="2530958"/>
        <a:ext cx="1612818" cy="97746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322AEE-FBA2-4DD0-B44A-E81853A86A0E}">
      <dsp:nvSpPr>
        <dsp:cNvPr id="0" name=""/>
        <dsp:cNvSpPr/>
      </dsp:nvSpPr>
      <dsp:spPr>
        <a:xfrm>
          <a:off x="4093" y="159371"/>
          <a:ext cx="1861062" cy="8060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lvl="0" algn="l" defTabSz="755650" rtl="0">
            <a:lnSpc>
              <a:spcPct val="90000"/>
            </a:lnSpc>
            <a:spcBef>
              <a:spcPct val="0"/>
            </a:spcBef>
            <a:spcAft>
              <a:spcPct val="35000"/>
            </a:spcAft>
          </a:pPr>
          <a:r>
            <a:rPr lang="en-US" sz="1700" b="1" kern="1200"/>
            <a:t>2005</a:t>
          </a:r>
          <a:r>
            <a:rPr lang="zh-TW" sz="1700" b="1" kern="1200"/>
            <a:t>年</a:t>
          </a:r>
          <a:endParaRPr lang="zh-TW" sz="1700" kern="1200"/>
        </a:p>
      </dsp:txBody>
      <dsp:txXfrm>
        <a:off x="4093" y="159371"/>
        <a:ext cx="1861062" cy="537379"/>
      </dsp:txXfrm>
    </dsp:sp>
    <dsp:sp modelId="{B18920E8-6D79-4D1C-9953-689C834E48B4}">
      <dsp:nvSpPr>
        <dsp:cNvPr id="0" name=""/>
        <dsp:cNvSpPr/>
      </dsp:nvSpPr>
      <dsp:spPr>
        <a:xfrm>
          <a:off x="385274" y="696751"/>
          <a:ext cx="1861062" cy="305617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rtl="0">
            <a:lnSpc>
              <a:spcPct val="90000"/>
            </a:lnSpc>
            <a:spcBef>
              <a:spcPct val="0"/>
            </a:spcBef>
            <a:spcAft>
              <a:spcPct val="15000"/>
            </a:spcAft>
            <a:buChar char="••"/>
          </a:pPr>
          <a:r>
            <a:rPr lang="en-US" sz="1700" b="1" kern="1200" dirty="0"/>
            <a:t>Google</a:t>
          </a:r>
          <a:r>
            <a:rPr lang="zh-TW" sz="1700" b="1" kern="1200" dirty="0"/>
            <a:t>買下</a:t>
          </a:r>
          <a:r>
            <a:rPr lang="en-US" sz="1700" b="1" kern="1200" dirty="0"/>
            <a:t>Android</a:t>
          </a:r>
          <a:r>
            <a:rPr lang="zh-TW" sz="1700" b="1" kern="1200" dirty="0"/>
            <a:t>，且仍以</a:t>
          </a:r>
          <a:r>
            <a:rPr lang="en-US" sz="1700" b="1" kern="1200" dirty="0"/>
            <a:t>Android</a:t>
          </a:r>
          <a:r>
            <a:rPr lang="zh-TW" sz="1700" b="1" kern="1200" dirty="0"/>
            <a:t>為名稱，繼續進行相關研發。</a:t>
          </a:r>
          <a:endParaRPr lang="zh-TW" sz="1700" kern="1200" dirty="0"/>
        </a:p>
      </dsp:txBody>
      <dsp:txXfrm>
        <a:off x="439783" y="751260"/>
        <a:ext cx="1752044" cy="2947157"/>
      </dsp:txXfrm>
    </dsp:sp>
    <dsp:sp modelId="{004E027F-EEE9-49BB-99CA-4F38E73D9D11}">
      <dsp:nvSpPr>
        <dsp:cNvPr id="0" name=""/>
        <dsp:cNvSpPr/>
      </dsp:nvSpPr>
      <dsp:spPr>
        <a:xfrm>
          <a:off x="2147286" y="196386"/>
          <a:ext cx="598116" cy="4633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p>
      </dsp:txBody>
      <dsp:txXfrm>
        <a:off x="2147286" y="289056"/>
        <a:ext cx="459111" cy="278010"/>
      </dsp:txXfrm>
    </dsp:sp>
    <dsp:sp modelId="{0755698D-D84D-4205-A899-3E9F4B0ED05A}">
      <dsp:nvSpPr>
        <dsp:cNvPr id="0" name=""/>
        <dsp:cNvSpPr/>
      </dsp:nvSpPr>
      <dsp:spPr>
        <a:xfrm>
          <a:off x="2993677" y="159371"/>
          <a:ext cx="1861062" cy="8060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lvl="0" algn="l" defTabSz="755650" rtl="0">
            <a:lnSpc>
              <a:spcPct val="90000"/>
            </a:lnSpc>
            <a:spcBef>
              <a:spcPct val="0"/>
            </a:spcBef>
            <a:spcAft>
              <a:spcPct val="35000"/>
            </a:spcAft>
          </a:pPr>
          <a:r>
            <a:rPr lang="en-US" sz="1700" b="1" kern="1200"/>
            <a:t>2007</a:t>
          </a:r>
          <a:r>
            <a:rPr lang="zh-TW" sz="1700" b="1" kern="1200"/>
            <a:t>年</a:t>
          </a:r>
          <a:r>
            <a:rPr lang="en-US" sz="1700" b="1" kern="1200"/>
            <a:t>11</a:t>
          </a:r>
          <a:r>
            <a:rPr lang="zh-TW" sz="1700" b="1" kern="1200"/>
            <a:t>月</a:t>
          </a:r>
          <a:r>
            <a:rPr lang="en-US" sz="1700" b="1" kern="1200"/>
            <a:t>5</a:t>
          </a:r>
          <a:r>
            <a:rPr lang="zh-TW" sz="1700" b="1" kern="1200"/>
            <a:t>日</a:t>
          </a:r>
          <a:endParaRPr lang="zh-TW" sz="1700" kern="1200"/>
        </a:p>
      </dsp:txBody>
      <dsp:txXfrm>
        <a:off x="2993677" y="159371"/>
        <a:ext cx="1861062" cy="537379"/>
      </dsp:txXfrm>
    </dsp:sp>
    <dsp:sp modelId="{64EC5782-AAF5-4168-B14C-DA655B6AE8C6}">
      <dsp:nvSpPr>
        <dsp:cNvPr id="0" name=""/>
        <dsp:cNvSpPr/>
      </dsp:nvSpPr>
      <dsp:spPr>
        <a:xfrm>
          <a:off x="3374859" y="696751"/>
          <a:ext cx="1861062" cy="305617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rtl="0">
            <a:lnSpc>
              <a:spcPct val="90000"/>
            </a:lnSpc>
            <a:spcBef>
              <a:spcPct val="0"/>
            </a:spcBef>
            <a:spcAft>
              <a:spcPct val="15000"/>
            </a:spcAft>
            <a:buChar char="••"/>
          </a:pPr>
          <a:r>
            <a:rPr lang="en-US" sz="1700" b="1" kern="1200" dirty="0"/>
            <a:t>Google</a:t>
          </a:r>
          <a:r>
            <a:rPr lang="zh-TW" sz="1700" b="1" kern="1200" dirty="0"/>
            <a:t>正式宣佈將</a:t>
          </a:r>
          <a:r>
            <a:rPr lang="en-US" sz="1700" b="1" kern="1200" dirty="0"/>
            <a:t>Android</a:t>
          </a:r>
          <a:r>
            <a:rPr lang="zh-TW" sz="1700" b="1" kern="1200" dirty="0"/>
            <a:t>作業系統用於手機，同時宣稱</a:t>
          </a:r>
          <a:r>
            <a:rPr lang="en-US" sz="1700" b="1" kern="1200" dirty="0"/>
            <a:t>Android</a:t>
          </a:r>
          <a:r>
            <a:rPr lang="zh-TW" sz="1700" b="1" kern="1200" dirty="0"/>
            <a:t>將會是一個免費且開放原始碼的作業系統。</a:t>
          </a:r>
          <a:endParaRPr lang="zh-TW" sz="1700" kern="1200" dirty="0"/>
        </a:p>
      </dsp:txBody>
      <dsp:txXfrm>
        <a:off x="3429368" y="751260"/>
        <a:ext cx="1752044" cy="2947157"/>
      </dsp:txXfrm>
    </dsp:sp>
    <dsp:sp modelId="{F3A003DA-069E-4EAC-8D3E-ED2984761EB8}">
      <dsp:nvSpPr>
        <dsp:cNvPr id="0" name=""/>
        <dsp:cNvSpPr/>
      </dsp:nvSpPr>
      <dsp:spPr>
        <a:xfrm>
          <a:off x="5136871" y="196386"/>
          <a:ext cx="598116" cy="4633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p>
      </dsp:txBody>
      <dsp:txXfrm>
        <a:off x="5136871" y="289056"/>
        <a:ext cx="459111" cy="278010"/>
      </dsp:txXfrm>
    </dsp:sp>
    <dsp:sp modelId="{3C5DB890-07AC-45CA-B489-2ED44F96F296}">
      <dsp:nvSpPr>
        <dsp:cNvPr id="0" name=""/>
        <dsp:cNvSpPr/>
      </dsp:nvSpPr>
      <dsp:spPr>
        <a:xfrm>
          <a:off x="5983262" y="159371"/>
          <a:ext cx="1861062" cy="8060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lvl="0" algn="l" defTabSz="755650" rtl="0">
            <a:lnSpc>
              <a:spcPct val="90000"/>
            </a:lnSpc>
            <a:spcBef>
              <a:spcPct val="0"/>
            </a:spcBef>
            <a:spcAft>
              <a:spcPct val="35000"/>
            </a:spcAft>
          </a:pPr>
          <a:r>
            <a:rPr lang="en-US" sz="1700" b="1" kern="1200"/>
            <a:t>2008</a:t>
          </a:r>
          <a:r>
            <a:rPr lang="zh-TW" sz="1700" b="1" kern="1200"/>
            <a:t>年</a:t>
          </a:r>
          <a:r>
            <a:rPr lang="en-US" sz="1700" b="1" kern="1200"/>
            <a:t>9</a:t>
          </a:r>
          <a:r>
            <a:rPr lang="zh-TW" sz="1700" b="1" kern="1200"/>
            <a:t>月</a:t>
          </a:r>
          <a:endParaRPr lang="zh-TW" sz="1700" kern="1200"/>
        </a:p>
      </dsp:txBody>
      <dsp:txXfrm>
        <a:off x="5983262" y="159371"/>
        <a:ext cx="1861062" cy="537379"/>
      </dsp:txXfrm>
    </dsp:sp>
    <dsp:sp modelId="{64A2EE89-89FF-4C22-A311-34F5CB836C27}">
      <dsp:nvSpPr>
        <dsp:cNvPr id="0" name=""/>
        <dsp:cNvSpPr/>
      </dsp:nvSpPr>
      <dsp:spPr>
        <a:xfrm>
          <a:off x="6364443" y="696751"/>
          <a:ext cx="1861062" cy="305617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rtl="0">
            <a:lnSpc>
              <a:spcPct val="90000"/>
            </a:lnSpc>
            <a:spcBef>
              <a:spcPct val="0"/>
            </a:spcBef>
            <a:spcAft>
              <a:spcPct val="15000"/>
            </a:spcAft>
            <a:buChar char="••"/>
          </a:pPr>
          <a:r>
            <a:rPr lang="zh-TW" sz="1700" b="1" kern="1200" dirty="0"/>
            <a:t>第一個搭配</a:t>
          </a:r>
          <a:r>
            <a:rPr lang="en-US" sz="1700" b="1" kern="1200" dirty="0"/>
            <a:t>Android 1.0</a:t>
          </a:r>
          <a:r>
            <a:rPr lang="zh-TW" sz="1700" b="1" kern="1200" dirty="0"/>
            <a:t>的手機，</a:t>
          </a:r>
          <a:r>
            <a:rPr lang="zh-TW" altLang="en-US" sz="1700" b="1" kern="1200" dirty="0"/>
            <a:t>是</a:t>
          </a:r>
          <a:r>
            <a:rPr lang="zh-TW" sz="1700" b="1" kern="1200" dirty="0"/>
            <a:t>以美國電信商</a:t>
          </a:r>
          <a:r>
            <a:rPr lang="en-US" sz="1700" b="1" kern="1200" dirty="0"/>
            <a:t>T-Mobile</a:t>
          </a:r>
          <a:r>
            <a:rPr lang="zh-TW" sz="1700" b="1" kern="1200" dirty="0"/>
            <a:t>之名推出型號為</a:t>
          </a:r>
          <a:r>
            <a:rPr lang="en-US" sz="1700" b="1" kern="1200" dirty="0" err="1"/>
            <a:t>G1</a:t>
          </a:r>
          <a:r>
            <a:rPr lang="zh-TW" sz="1700" b="1" kern="1200" dirty="0"/>
            <a:t>的手機 。</a:t>
          </a:r>
          <a:endParaRPr lang="zh-TW" sz="1700" kern="1200" dirty="0"/>
        </a:p>
      </dsp:txBody>
      <dsp:txXfrm>
        <a:off x="6418952" y="751260"/>
        <a:ext cx="1752044" cy="29471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6B025-5C32-4248-AA52-322FD565D8C8}">
      <dsp:nvSpPr>
        <dsp:cNvPr id="0" name=""/>
        <dsp:cNvSpPr/>
      </dsp:nvSpPr>
      <dsp:spPr>
        <a:xfrm>
          <a:off x="556936" y="0"/>
          <a:ext cx="6311951" cy="3912298"/>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5D288C-74BD-40D5-A25B-1C72CEBEF2A2}">
      <dsp:nvSpPr>
        <dsp:cNvPr id="0" name=""/>
        <dsp:cNvSpPr/>
      </dsp:nvSpPr>
      <dsp:spPr>
        <a:xfrm>
          <a:off x="2946" y="1173689"/>
          <a:ext cx="1767689" cy="156491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zh-TW" altLang="en-US" sz="2700" b="1" kern="1200" dirty="0"/>
            <a:t>手動操作階段</a:t>
          </a:r>
          <a:endParaRPr lang="zh-TW" altLang="en-US" sz="2700" kern="1200" dirty="0"/>
        </a:p>
      </dsp:txBody>
      <dsp:txXfrm>
        <a:off x="79339" y="1250082"/>
        <a:ext cx="1614903" cy="1412133"/>
      </dsp:txXfrm>
    </dsp:sp>
    <dsp:sp modelId="{85CDA20A-4ABE-4C9B-AC67-B99A1FCB558B}">
      <dsp:nvSpPr>
        <dsp:cNvPr id="0" name=""/>
        <dsp:cNvSpPr/>
      </dsp:nvSpPr>
      <dsp:spPr>
        <a:xfrm>
          <a:off x="1887027" y="1173689"/>
          <a:ext cx="1767689" cy="1564919"/>
        </a:xfrm>
        <a:prstGeom prst="roundRect">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zh-TW" altLang="en-US" sz="2700" b="1" kern="1200"/>
            <a:t>批次系統</a:t>
          </a:r>
          <a:endParaRPr lang="zh-TW" altLang="en-US" sz="2700" kern="1200"/>
        </a:p>
      </dsp:txBody>
      <dsp:txXfrm>
        <a:off x="1963420" y="1250082"/>
        <a:ext cx="1614903" cy="1412133"/>
      </dsp:txXfrm>
    </dsp:sp>
    <dsp:sp modelId="{ED8C5D0C-AF17-4FCE-B846-290633F153F2}">
      <dsp:nvSpPr>
        <dsp:cNvPr id="0" name=""/>
        <dsp:cNvSpPr/>
      </dsp:nvSpPr>
      <dsp:spPr>
        <a:xfrm>
          <a:off x="3771108" y="1173689"/>
          <a:ext cx="1767689" cy="1564919"/>
        </a:xfrm>
        <a:prstGeom prst="round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zh-TW" altLang="en-US" sz="2700" b="1" kern="1200"/>
            <a:t>多元程式規劃系統</a:t>
          </a:r>
          <a:endParaRPr lang="zh-TW" altLang="en-US" sz="2700" kern="1200"/>
        </a:p>
      </dsp:txBody>
      <dsp:txXfrm>
        <a:off x="3847501" y="1250082"/>
        <a:ext cx="1614903" cy="1412133"/>
      </dsp:txXfrm>
    </dsp:sp>
    <dsp:sp modelId="{5EAC0707-BF54-4460-BBCD-5FA8D2BE82A6}">
      <dsp:nvSpPr>
        <dsp:cNvPr id="0" name=""/>
        <dsp:cNvSpPr/>
      </dsp:nvSpPr>
      <dsp:spPr>
        <a:xfrm>
          <a:off x="5655189" y="1173689"/>
          <a:ext cx="1767689" cy="1564919"/>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zh-TW" altLang="en-US" sz="2700" b="1" kern="1200"/>
            <a:t>分時系統</a:t>
          </a:r>
          <a:endParaRPr lang="zh-TW" altLang="en-US" sz="2700" kern="1200"/>
        </a:p>
      </dsp:txBody>
      <dsp:txXfrm>
        <a:off x="5731582" y="1250082"/>
        <a:ext cx="1614903" cy="14121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5CF32-E1E1-4C80-9639-5CB6769C4123}">
      <dsp:nvSpPr>
        <dsp:cNvPr id="0" name=""/>
        <dsp:cNvSpPr/>
      </dsp:nvSpPr>
      <dsp:spPr>
        <a:xfrm rot="5400000">
          <a:off x="5295446" y="-2255900"/>
          <a:ext cx="601362" cy="5266944"/>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zh-TW" altLang="en-US" sz="1800" b="1" kern="1200" dirty="0"/>
            <a:t>程序正在產生中。</a:t>
          </a:r>
          <a:endParaRPr lang="zh-TW" altLang="en-US" sz="1800" kern="1200" dirty="0"/>
        </a:p>
      </dsp:txBody>
      <dsp:txXfrm rot="-5400000">
        <a:off x="2962655" y="106247"/>
        <a:ext cx="5237588" cy="542650"/>
      </dsp:txXfrm>
    </dsp:sp>
    <dsp:sp modelId="{ADDF21EB-9B2E-4407-9334-D835DA7810C7}">
      <dsp:nvSpPr>
        <dsp:cNvPr id="0" name=""/>
        <dsp:cNvSpPr/>
      </dsp:nvSpPr>
      <dsp:spPr>
        <a:xfrm>
          <a:off x="0" y="1719"/>
          <a:ext cx="2962656" cy="751703"/>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zh-TW" altLang="en-US" sz="2800" b="1" kern="1200"/>
            <a:t>新產生</a:t>
          </a:r>
          <a:endParaRPr lang="zh-TW" altLang="en-US" sz="2800" kern="1200"/>
        </a:p>
      </dsp:txBody>
      <dsp:txXfrm>
        <a:off x="36695" y="38414"/>
        <a:ext cx="2889266" cy="678313"/>
      </dsp:txXfrm>
    </dsp:sp>
    <dsp:sp modelId="{A8015E81-823E-4ADD-8B2C-32B5B21BC16F}">
      <dsp:nvSpPr>
        <dsp:cNvPr id="0" name=""/>
        <dsp:cNvSpPr/>
      </dsp:nvSpPr>
      <dsp:spPr>
        <a:xfrm rot="5400000">
          <a:off x="5295446" y="-1466611"/>
          <a:ext cx="601362" cy="5266944"/>
        </a:xfrm>
        <a:prstGeom prst="round2SameRect">
          <a:avLst/>
        </a:prstGeom>
        <a:solidFill>
          <a:schemeClr val="accent4">
            <a:tint val="40000"/>
            <a:alpha val="90000"/>
            <a:hueOff val="-986427"/>
            <a:satOff val="5539"/>
            <a:lumOff val="352"/>
            <a:alphaOff val="0"/>
          </a:schemeClr>
        </a:solidFill>
        <a:ln w="25400" cap="flat" cmpd="sng" algn="ctr">
          <a:solidFill>
            <a:schemeClr val="accent4">
              <a:tint val="40000"/>
              <a:alpha val="90000"/>
              <a:hueOff val="-986427"/>
              <a:satOff val="5539"/>
              <a:lumOff val="3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zh-TW" altLang="en-US" sz="1800" b="1" kern="1200" dirty="0"/>
            <a:t>程序得到資源正在執行中。</a:t>
          </a:r>
          <a:endParaRPr lang="zh-TW" altLang="en-US" sz="1800" kern="1200" dirty="0"/>
        </a:p>
      </dsp:txBody>
      <dsp:txXfrm rot="-5400000">
        <a:off x="2962655" y="895536"/>
        <a:ext cx="5237588" cy="542650"/>
      </dsp:txXfrm>
    </dsp:sp>
    <dsp:sp modelId="{79F941A7-6B74-4845-8C51-11C04A75F482}">
      <dsp:nvSpPr>
        <dsp:cNvPr id="0" name=""/>
        <dsp:cNvSpPr/>
      </dsp:nvSpPr>
      <dsp:spPr>
        <a:xfrm>
          <a:off x="0" y="791008"/>
          <a:ext cx="2962656" cy="751703"/>
        </a:xfrm>
        <a:prstGeom prst="roundRect">
          <a:avLst/>
        </a:prstGeom>
        <a:solidFill>
          <a:schemeClr val="accent4">
            <a:hueOff val="-1116192"/>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zh-TW" altLang="en-US" sz="2800" b="1" kern="1200"/>
            <a:t>執行</a:t>
          </a:r>
          <a:endParaRPr lang="zh-TW" altLang="en-US" sz="2800" kern="1200"/>
        </a:p>
      </dsp:txBody>
      <dsp:txXfrm>
        <a:off x="36695" y="827703"/>
        <a:ext cx="2889266" cy="678313"/>
      </dsp:txXfrm>
    </dsp:sp>
    <dsp:sp modelId="{AA90B79E-1859-447C-9AED-E32E6696211F}">
      <dsp:nvSpPr>
        <dsp:cNvPr id="0" name=""/>
        <dsp:cNvSpPr/>
      </dsp:nvSpPr>
      <dsp:spPr>
        <a:xfrm rot="5400000">
          <a:off x="5295446" y="-677323"/>
          <a:ext cx="601362" cy="5266944"/>
        </a:xfrm>
        <a:prstGeom prst="round2SameRect">
          <a:avLst/>
        </a:prstGeom>
        <a:solidFill>
          <a:schemeClr val="accent4">
            <a:tint val="40000"/>
            <a:alpha val="90000"/>
            <a:hueOff val="-1972855"/>
            <a:satOff val="11079"/>
            <a:lumOff val="704"/>
            <a:alphaOff val="0"/>
          </a:schemeClr>
        </a:solidFill>
        <a:ln w="25400" cap="flat" cmpd="sng" algn="ctr">
          <a:solidFill>
            <a:schemeClr val="accent4">
              <a:tint val="40000"/>
              <a:alpha val="90000"/>
              <a:hueOff val="-1972855"/>
              <a:satOff val="11079"/>
              <a:lumOff val="7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zh-TW" sz="1800" b="1" kern="1200" dirty="0"/>
            <a:t>程序在等待某個事件發生</a:t>
          </a:r>
          <a:r>
            <a:rPr lang="en-US" altLang="zh-TW" sz="1800" b="1" kern="1200" dirty="0"/>
            <a:t>(</a:t>
          </a:r>
          <a:r>
            <a:rPr lang="zh-TW" sz="1800" b="1" kern="1200" dirty="0"/>
            <a:t>如</a:t>
          </a:r>
          <a:r>
            <a:rPr lang="zh-TW" altLang="en-US" sz="1800" b="1" kern="1200" dirty="0"/>
            <a:t>：</a:t>
          </a:r>
          <a:r>
            <a:rPr lang="zh-TW" sz="1800" b="1" kern="1200" dirty="0"/>
            <a:t>等待使用者輸入</a:t>
          </a:r>
          <a:r>
            <a:rPr lang="en-US" altLang="zh-TW" sz="1800" b="1" kern="1200" dirty="0"/>
            <a:t>)</a:t>
          </a:r>
          <a:r>
            <a:rPr lang="zh-TW" sz="1800" b="1" kern="1200" dirty="0"/>
            <a:t>。</a:t>
          </a:r>
          <a:endParaRPr lang="zh-TW" sz="1800" kern="1200" dirty="0"/>
        </a:p>
      </dsp:txBody>
      <dsp:txXfrm rot="-5400000">
        <a:off x="2962655" y="1684824"/>
        <a:ext cx="5237588" cy="542650"/>
      </dsp:txXfrm>
    </dsp:sp>
    <dsp:sp modelId="{63213FB4-050D-4D43-828C-5A6A2A3C9266}">
      <dsp:nvSpPr>
        <dsp:cNvPr id="0" name=""/>
        <dsp:cNvSpPr/>
      </dsp:nvSpPr>
      <dsp:spPr>
        <a:xfrm>
          <a:off x="0" y="1580297"/>
          <a:ext cx="2962656" cy="751703"/>
        </a:xfrm>
        <a:prstGeom prst="round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zh-TW" altLang="en-US" sz="2800" b="1" kern="1200"/>
            <a:t>等待</a:t>
          </a:r>
          <a:endParaRPr lang="zh-TW" altLang="en-US" sz="2800" kern="1200"/>
        </a:p>
      </dsp:txBody>
      <dsp:txXfrm>
        <a:off x="36695" y="1616992"/>
        <a:ext cx="2889266" cy="678313"/>
      </dsp:txXfrm>
    </dsp:sp>
    <dsp:sp modelId="{4FB32AEB-14B3-491D-A622-D6B622D22D30}">
      <dsp:nvSpPr>
        <dsp:cNvPr id="0" name=""/>
        <dsp:cNvSpPr/>
      </dsp:nvSpPr>
      <dsp:spPr>
        <a:xfrm rot="5400000">
          <a:off x="5295446" y="111965"/>
          <a:ext cx="601362" cy="5266944"/>
        </a:xfrm>
        <a:prstGeom prst="round2SameRect">
          <a:avLst/>
        </a:prstGeom>
        <a:solidFill>
          <a:schemeClr val="accent4">
            <a:tint val="40000"/>
            <a:alpha val="90000"/>
            <a:hueOff val="-2959282"/>
            <a:satOff val="16618"/>
            <a:lumOff val="1056"/>
            <a:alphaOff val="0"/>
          </a:schemeClr>
        </a:solidFill>
        <a:ln w="25400" cap="flat" cmpd="sng" algn="ctr">
          <a:solidFill>
            <a:schemeClr val="accent4">
              <a:tint val="40000"/>
              <a:alpha val="90000"/>
              <a:hueOff val="-2959282"/>
              <a:satOff val="16618"/>
              <a:lumOff val="10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zh-TW" altLang="en-US" sz="1800" b="1" kern="1200" dirty="0"/>
            <a:t>程序一切已準備就緒，在等待處理器執行。</a:t>
          </a:r>
          <a:endParaRPr lang="zh-TW" altLang="en-US" sz="1800" kern="1200" dirty="0"/>
        </a:p>
      </dsp:txBody>
      <dsp:txXfrm rot="-5400000">
        <a:off x="2962655" y="2474112"/>
        <a:ext cx="5237588" cy="542650"/>
      </dsp:txXfrm>
    </dsp:sp>
    <dsp:sp modelId="{35F6A5C6-7712-48BA-8B28-80D10C106E1C}">
      <dsp:nvSpPr>
        <dsp:cNvPr id="0" name=""/>
        <dsp:cNvSpPr/>
      </dsp:nvSpPr>
      <dsp:spPr>
        <a:xfrm>
          <a:off x="0" y="2369586"/>
          <a:ext cx="2962656" cy="751703"/>
        </a:xfrm>
        <a:prstGeom prst="roundRect">
          <a:avLst/>
        </a:prstGeom>
        <a:solidFill>
          <a:schemeClr val="accent4">
            <a:hueOff val="-3348577"/>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zh-TW" altLang="en-US" sz="2800" b="1" kern="1200"/>
            <a:t>就緒</a:t>
          </a:r>
          <a:endParaRPr lang="zh-TW" altLang="en-US" sz="2800" kern="1200"/>
        </a:p>
      </dsp:txBody>
      <dsp:txXfrm>
        <a:off x="36695" y="2406281"/>
        <a:ext cx="2889266" cy="678313"/>
      </dsp:txXfrm>
    </dsp:sp>
    <dsp:sp modelId="{E1943631-1E32-4894-916B-AE657CA690A5}">
      <dsp:nvSpPr>
        <dsp:cNvPr id="0" name=""/>
        <dsp:cNvSpPr/>
      </dsp:nvSpPr>
      <dsp:spPr>
        <a:xfrm rot="5400000">
          <a:off x="5295446" y="901254"/>
          <a:ext cx="601362" cy="5266944"/>
        </a:xfrm>
        <a:prstGeom prst="round2SameRect">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zh-TW" altLang="en-US" sz="1800" b="1" kern="1200"/>
            <a:t>程序已完成。</a:t>
          </a:r>
          <a:endParaRPr lang="zh-TW" altLang="en-US" sz="1800" kern="1200"/>
        </a:p>
      </dsp:txBody>
      <dsp:txXfrm rot="-5400000">
        <a:off x="2962655" y="3263401"/>
        <a:ext cx="5237588" cy="542650"/>
      </dsp:txXfrm>
    </dsp:sp>
    <dsp:sp modelId="{99BC16D9-BAF4-4C21-934F-EF0B67EA5E5F}">
      <dsp:nvSpPr>
        <dsp:cNvPr id="0" name=""/>
        <dsp:cNvSpPr/>
      </dsp:nvSpPr>
      <dsp:spPr>
        <a:xfrm>
          <a:off x="0" y="3158874"/>
          <a:ext cx="2962656" cy="751703"/>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zh-TW" altLang="en-US" sz="2800" b="1" kern="1200"/>
            <a:t>結束</a:t>
          </a:r>
          <a:endParaRPr lang="zh-TW" altLang="en-US" sz="2800" kern="1200"/>
        </a:p>
      </dsp:txBody>
      <dsp:txXfrm>
        <a:off x="36695" y="3195569"/>
        <a:ext cx="2889266" cy="6783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E215F9-107C-4EA1-8FF6-B49A80DB6983}">
      <dsp:nvSpPr>
        <dsp:cNvPr id="0" name=""/>
        <dsp:cNvSpPr/>
      </dsp:nvSpPr>
      <dsp:spPr>
        <a:xfrm>
          <a:off x="2571" y="47991"/>
          <a:ext cx="2507456" cy="7776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rtl="0">
            <a:lnSpc>
              <a:spcPct val="90000"/>
            </a:lnSpc>
            <a:spcBef>
              <a:spcPct val="0"/>
            </a:spcBef>
            <a:spcAft>
              <a:spcPct val="35000"/>
            </a:spcAft>
          </a:pPr>
          <a:r>
            <a:rPr lang="zh-TW" altLang="en-US" sz="2700" b="1" kern="1200"/>
            <a:t>同時性</a:t>
          </a:r>
          <a:endParaRPr lang="zh-TW" altLang="en-US" sz="2700" kern="1200"/>
        </a:p>
      </dsp:txBody>
      <dsp:txXfrm>
        <a:off x="2571" y="47991"/>
        <a:ext cx="2507456" cy="777600"/>
      </dsp:txXfrm>
    </dsp:sp>
    <dsp:sp modelId="{962CB99E-7D8E-4E35-8B57-861DB1C7AF58}">
      <dsp:nvSpPr>
        <dsp:cNvPr id="0" name=""/>
        <dsp:cNvSpPr/>
      </dsp:nvSpPr>
      <dsp:spPr>
        <a:xfrm>
          <a:off x="2571" y="825591"/>
          <a:ext cx="2507456" cy="3038715"/>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90000"/>
            </a:lnSpc>
            <a:spcBef>
              <a:spcPct val="0"/>
            </a:spcBef>
            <a:spcAft>
              <a:spcPct val="15000"/>
            </a:spcAft>
            <a:buChar char="••"/>
          </a:pPr>
          <a:r>
            <a:rPr lang="zh-TW" altLang="en-US" sz="2700" b="1" kern="1200" dirty="0"/>
            <a:t>可同時有若干使用者連結到同一台計算機上進行運算。</a:t>
          </a:r>
          <a:endParaRPr lang="zh-TW" altLang="en-US" sz="2700" kern="1200" dirty="0"/>
        </a:p>
      </dsp:txBody>
      <dsp:txXfrm>
        <a:off x="2571" y="825591"/>
        <a:ext cx="2507456" cy="3038715"/>
      </dsp:txXfrm>
    </dsp:sp>
    <dsp:sp modelId="{763DDE09-0082-46D2-9ECF-5570CA0D95C8}">
      <dsp:nvSpPr>
        <dsp:cNvPr id="0" name=""/>
        <dsp:cNvSpPr/>
      </dsp:nvSpPr>
      <dsp:spPr>
        <a:xfrm>
          <a:off x="2861071" y="47991"/>
          <a:ext cx="2507456" cy="777600"/>
        </a:xfrm>
        <a:prstGeom prst="rect">
          <a:avLst/>
        </a:prstGeom>
        <a:solidFill>
          <a:schemeClr val="accent2">
            <a:hueOff val="2340759"/>
            <a:satOff val="-2919"/>
            <a:lumOff val="686"/>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rtl="0">
            <a:lnSpc>
              <a:spcPct val="90000"/>
            </a:lnSpc>
            <a:spcBef>
              <a:spcPct val="0"/>
            </a:spcBef>
            <a:spcAft>
              <a:spcPct val="35000"/>
            </a:spcAft>
          </a:pPr>
          <a:r>
            <a:rPr lang="zh-TW" altLang="en-US" sz="2700" b="1" kern="1200"/>
            <a:t>獨立性</a:t>
          </a:r>
          <a:endParaRPr lang="zh-TW" altLang="en-US" sz="2700" kern="1200"/>
        </a:p>
      </dsp:txBody>
      <dsp:txXfrm>
        <a:off x="2861071" y="47991"/>
        <a:ext cx="2507456" cy="777600"/>
      </dsp:txXfrm>
    </dsp:sp>
    <dsp:sp modelId="{650DFC5A-7F48-42AF-9823-EB324534CF1B}">
      <dsp:nvSpPr>
        <dsp:cNvPr id="0" name=""/>
        <dsp:cNvSpPr/>
      </dsp:nvSpPr>
      <dsp:spPr>
        <a:xfrm>
          <a:off x="2861071" y="825591"/>
          <a:ext cx="2507456" cy="3038715"/>
        </a:xfrm>
        <a:prstGeom prst="rect">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90000"/>
            </a:lnSpc>
            <a:spcBef>
              <a:spcPct val="0"/>
            </a:spcBef>
            <a:spcAft>
              <a:spcPct val="15000"/>
            </a:spcAft>
            <a:buChar char="••"/>
          </a:pPr>
          <a:r>
            <a:rPr lang="zh-TW" altLang="en-US" sz="2700" b="1" kern="1200" dirty="0"/>
            <a:t>不同的使用者之間不會相互干擾。</a:t>
          </a:r>
          <a:endParaRPr lang="zh-TW" altLang="en-US" sz="2700" kern="1200" dirty="0"/>
        </a:p>
      </dsp:txBody>
      <dsp:txXfrm>
        <a:off x="2861071" y="825591"/>
        <a:ext cx="2507456" cy="3038715"/>
      </dsp:txXfrm>
    </dsp:sp>
    <dsp:sp modelId="{A483957B-1C61-4125-8579-EB7D54F8437A}">
      <dsp:nvSpPr>
        <dsp:cNvPr id="0" name=""/>
        <dsp:cNvSpPr/>
      </dsp:nvSpPr>
      <dsp:spPr>
        <a:xfrm>
          <a:off x="5719571" y="47991"/>
          <a:ext cx="2507456" cy="777600"/>
        </a:xfrm>
        <a:prstGeom prst="rect">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rtl="0">
            <a:lnSpc>
              <a:spcPct val="90000"/>
            </a:lnSpc>
            <a:spcBef>
              <a:spcPct val="0"/>
            </a:spcBef>
            <a:spcAft>
              <a:spcPct val="35000"/>
            </a:spcAft>
          </a:pPr>
          <a:r>
            <a:rPr lang="zh-TW" altLang="en-US" sz="2700" b="1" kern="1200"/>
            <a:t>即時性</a:t>
          </a:r>
          <a:endParaRPr lang="zh-TW" altLang="en-US" sz="2700" kern="1200"/>
        </a:p>
      </dsp:txBody>
      <dsp:txXfrm>
        <a:off x="5719571" y="47991"/>
        <a:ext cx="2507456" cy="777600"/>
      </dsp:txXfrm>
    </dsp:sp>
    <dsp:sp modelId="{9A862BFD-BE08-4A86-947C-91CE63B96036}">
      <dsp:nvSpPr>
        <dsp:cNvPr id="0" name=""/>
        <dsp:cNvSpPr/>
      </dsp:nvSpPr>
      <dsp:spPr>
        <a:xfrm>
          <a:off x="5719571" y="825591"/>
          <a:ext cx="2507456" cy="3038715"/>
        </a:xfrm>
        <a:prstGeom prst="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90000"/>
            </a:lnSpc>
            <a:spcBef>
              <a:spcPct val="0"/>
            </a:spcBef>
            <a:spcAft>
              <a:spcPct val="15000"/>
            </a:spcAft>
            <a:buChar char="••"/>
          </a:pPr>
          <a:r>
            <a:rPr lang="zh-TW" altLang="en-US" sz="2700" b="1" kern="1200" dirty="0"/>
            <a:t>每一個使用者都可即時得到計算機的回應。</a:t>
          </a:r>
          <a:endParaRPr lang="zh-TW" altLang="en-US" sz="2700" kern="1200" dirty="0"/>
        </a:p>
      </dsp:txBody>
      <dsp:txXfrm>
        <a:off x="5719571" y="825591"/>
        <a:ext cx="2507456" cy="30387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14ED03-C59F-4709-98B7-F7D70FC4E073}">
      <dsp:nvSpPr>
        <dsp:cNvPr id="0" name=""/>
        <dsp:cNvSpPr/>
      </dsp:nvSpPr>
      <dsp:spPr>
        <a:xfrm>
          <a:off x="2539625" y="243482"/>
          <a:ext cx="2662779" cy="105218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zh-TW" sz="2400" b="1" kern="1200" dirty="0"/>
            <a:t>個人電腦</a:t>
          </a:r>
          <a:r>
            <a:rPr lang="zh-TW" altLang="en-US" sz="2400" b="1" kern="1200" dirty="0"/>
            <a:t>常見</a:t>
          </a:r>
          <a:r>
            <a:rPr lang="en-US" altLang="zh-TW" sz="2400" b="1" kern="1200" dirty="0"/>
            <a:t/>
          </a:r>
          <a:br>
            <a:rPr lang="en-US" altLang="zh-TW" sz="2400" b="1" kern="1200" dirty="0"/>
          </a:br>
          <a:r>
            <a:rPr lang="zh-TW" sz="2400" b="1" kern="1200" dirty="0"/>
            <a:t>作業系統</a:t>
          </a:r>
          <a:endParaRPr lang="zh-TW" sz="2400" kern="1200" dirty="0"/>
        </a:p>
      </dsp:txBody>
      <dsp:txXfrm>
        <a:off x="2570442" y="274299"/>
        <a:ext cx="2601145" cy="990546"/>
      </dsp:txXfrm>
    </dsp:sp>
    <dsp:sp modelId="{D8AC71C6-0670-438D-944F-665FA5E9AD3B}">
      <dsp:nvSpPr>
        <dsp:cNvPr id="0" name=""/>
        <dsp:cNvSpPr/>
      </dsp:nvSpPr>
      <dsp:spPr>
        <a:xfrm>
          <a:off x="793388" y="1295662"/>
          <a:ext cx="3077627" cy="420872"/>
        </a:xfrm>
        <a:custGeom>
          <a:avLst/>
          <a:gdLst/>
          <a:ahLst/>
          <a:cxnLst/>
          <a:rect l="0" t="0" r="0" b="0"/>
          <a:pathLst>
            <a:path>
              <a:moveTo>
                <a:pt x="3077627" y="0"/>
              </a:moveTo>
              <a:lnTo>
                <a:pt x="3077627" y="210436"/>
              </a:lnTo>
              <a:lnTo>
                <a:pt x="0" y="210436"/>
              </a:lnTo>
              <a:lnTo>
                <a:pt x="0" y="420872"/>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F6E5B15-D6F5-4758-B743-013A74AE81C6}">
      <dsp:nvSpPr>
        <dsp:cNvPr id="0" name=""/>
        <dsp:cNvSpPr/>
      </dsp:nvSpPr>
      <dsp:spPr>
        <a:xfrm>
          <a:off x="4252" y="1716535"/>
          <a:ext cx="1578270" cy="105218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a:t>DOS</a:t>
          </a:r>
          <a:endParaRPr lang="zh-TW" sz="2400" kern="1200" dirty="0"/>
        </a:p>
      </dsp:txBody>
      <dsp:txXfrm>
        <a:off x="35069" y="1747352"/>
        <a:ext cx="1516636" cy="990546"/>
      </dsp:txXfrm>
    </dsp:sp>
    <dsp:sp modelId="{C6C997B2-E2E0-42D1-843A-2523932C812B}">
      <dsp:nvSpPr>
        <dsp:cNvPr id="0" name=""/>
        <dsp:cNvSpPr/>
      </dsp:nvSpPr>
      <dsp:spPr>
        <a:xfrm>
          <a:off x="2845139" y="1295662"/>
          <a:ext cx="1025875" cy="420872"/>
        </a:xfrm>
        <a:custGeom>
          <a:avLst/>
          <a:gdLst/>
          <a:ahLst/>
          <a:cxnLst/>
          <a:rect l="0" t="0" r="0" b="0"/>
          <a:pathLst>
            <a:path>
              <a:moveTo>
                <a:pt x="1025875" y="0"/>
              </a:moveTo>
              <a:lnTo>
                <a:pt x="1025875" y="210436"/>
              </a:lnTo>
              <a:lnTo>
                <a:pt x="0" y="210436"/>
              </a:lnTo>
              <a:lnTo>
                <a:pt x="0" y="420872"/>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2F65293-B266-45C7-8A9F-3CC7D96BC7A6}">
      <dsp:nvSpPr>
        <dsp:cNvPr id="0" name=""/>
        <dsp:cNvSpPr/>
      </dsp:nvSpPr>
      <dsp:spPr>
        <a:xfrm>
          <a:off x="2056004" y="1716535"/>
          <a:ext cx="1578270" cy="105218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a:t>Mac OS</a:t>
          </a:r>
          <a:endParaRPr lang="zh-TW" sz="2400" kern="1200" dirty="0"/>
        </a:p>
      </dsp:txBody>
      <dsp:txXfrm>
        <a:off x="2086821" y="1747352"/>
        <a:ext cx="1516636" cy="990546"/>
      </dsp:txXfrm>
    </dsp:sp>
    <dsp:sp modelId="{D697CF69-19B5-4B87-8B63-29477EC16EF2}">
      <dsp:nvSpPr>
        <dsp:cNvPr id="0" name=""/>
        <dsp:cNvSpPr/>
      </dsp:nvSpPr>
      <dsp:spPr>
        <a:xfrm>
          <a:off x="3871015" y="1295662"/>
          <a:ext cx="1025875" cy="420872"/>
        </a:xfrm>
        <a:custGeom>
          <a:avLst/>
          <a:gdLst/>
          <a:ahLst/>
          <a:cxnLst/>
          <a:rect l="0" t="0" r="0" b="0"/>
          <a:pathLst>
            <a:path>
              <a:moveTo>
                <a:pt x="0" y="0"/>
              </a:moveTo>
              <a:lnTo>
                <a:pt x="0" y="210436"/>
              </a:lnTo>
              <a:lnTo>
                <a:pt x="1025875" y="210436"/>
              </a:lnTo>
              <a:lnTo>
                <a:pt x="1025875" y="420872"/>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903484B-78D2-4701-B7C5-6F57BD0A0CA8}">
      <dsp:nvSpPr>
        <dsp:cNvPr id="0" name=""/>
        <dsp:cNvSpPr/>
      </dsp:nvSpPr>
      <dsp:spPr>
        <a:xfrm>
          <a:off x="4107756" y="1716535"/>
          <a:ext cx="1578270" cy="105218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a:t>Windows</a:t>
          </a:r>
          <a:endParaRPr lang="zh-TW" sz="2400" kern="1200" dirty="0"/>
        </a:p>
      </dsp:txBody>
      <dsp:txXfrm>
        <a:off x="4138573" y="1747352"/>
        <a:ext cx="1516636" cy="990546"/>
      </dsp:txXfrm>
    </dsp:sp>
    <dsp:sp modelId="{069885D0-EC3B-4347-82CA-2BC139A7877D}">
      <dsp:nvSpPr>
        <dsp:cNvPr id="0" name=""/>
        <dsp:cNvSpPr/>
      </dsp:nvSpPr>
      <dsp:spPr>
        <a:xfrm>
          <a:off x="3871015" y="1295662"/>
          <a:ext cx="3077627" cy="420872"/>
        </a:xfrm>
        <a:custGeom>
          <a:avLst/>
          <a:gdLst/>
          <a:ahLst/>
          <a:cxnLst/>
          <a:rect l="0" t="0" r="0" b="0"/>
          <a:pathLst>
            <a:path>
              <a:moveTo>
                <a:pt x="0" y="0"/>
              </a:moveTo>
              <a:lnTo>
                <a:pt x="0" y="210436"/>
              </a:lnTo>
              <a:lnTo>
                <a:pt x="3077627" y="210436"/>
              </a:lnTo>
              <a:lnTo>
                <a:pt x="3077627" y="420872"/>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C45470F-9C98-4197-A66F-11BDF11B017D}">
      <dsp:nvSpPr>
        <dsp:cNvPr id="0" name=""/>
        <dsp:cNvSpPr/>
      </dsp:nvSpPr>
      <dsp:spPr>
        <a:xfrm>
          <a:off x="6159507" y="1716535"/>
          <a:ext cx="1578270" cy="105218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a:t>Linux</a:t>
          </a:r>
          <a:endParaRPr lang="zh-TW" sz="2400" kern="1200" dirty="0"/>
        </a:p>
      </dsp:txBody>
      <dsp:txXfrm>
        <a:off x="6190324" y="1747352"/>
        <a:ext cx="1516636" cy="9905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89828-48A8-4900-992A-E3907662702C}">
      <dsp:nvSpPr>
        <dsp:cNvPr id="0" name=""/>
        <dsp:cNvSpPr/>
      </dsp:nvSpPr>
      <dsp:spPr>
        <a:xfrm>
          <a:off x="1984" y="0"/>
          <a:ext cx="1946895" cy="391229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b="1" kern="1200" dirty="0"/>
            <a:t>DOS</a:t>
          </a:r>
          <a:br>
            <a:rPr lang="en-US" sz="2300" b="1" kern="1200" dirty="0"/>
          </a:br>
          <a:r>
            <a:rPr lang="zh-TW" sz="2300" b="1" kern="1200" dirty="0"/>
            <a:t>磁碟作業系統</a:t>
          </a:r>
          <a:endParaRPr lang="zh-TW" sz="2300" kern="1200" dirty="0"/>
        </a:p>
      </dsp:txBody>
      <dsp:txXfrm>
        <a:off x="1984" y="0"/>
        <a:ext cx="1946895" cy="1173689"/>
      </dsp:txXfrm>
    </dsp:sp>
    <dsp:sp modelId="{9C88E4EE-B867-4730-8BE4-045FAA72E804}">
      <dsp:nvSpPr>
        <dsp:cNvPr id="0" name=""/>
        <dsp:cNvSpPr/>
      </dsp:nvSpPr>
      <dsp:spPr>
        <a:xfrm>
          <a:off x="196673" y="1173689"/>
          <a:ext cx="1557516" cy="254299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rtl="0">
            <a:lnSpc>
              <a:spcPct val="90000"/>
            </a:lnSpc>
            <a:spcBef>
              <a:spcPct val="0"/>
            </a:spcBef>
            <a:spcAft>
              <a:spcPct val="35000"/>
            </a:spcAft>
          </a:pPr>
          <a:r>
            <a:rPr lang="zh-TW" sz="1700" b="1" kern="1200" dirty="0"/>
            <a:t>是微軟最早的作業系統產品，用在</a:t>
          </a:r>
          <a:r>
            <a:rPr lang="en-US" sz="1700" b="1" kern="1200" dirty="0"/>
            <a:t>IBM</a:t>
          </a:r>
          <a:r>
            <a:rPr lang="zh-TW" sz="1700" b="1" kern="1200" dirty="0"/>
            <a:t>相容個人電腦上，使用者以指令方式操控電腦。</a:t>
          </a:r>
          <a:endParaRPr lang="zh-TW" sz="1700" kern="1200" dirty="0"/>
        </a:p>
      </dsp:txBody>
      <dsp:txXfrm>
        <a:off x="242291" y="1219307"/>
        <a:ext cx="1466280" cy="2451757"/>
      </dsp:txXfrm>
    </dsp:sp>
    <dsp:sp modelId="{7146ECC3-A499-4DC2-A65B-D6AFB808FDB2}">
      <dsp:nvSpPr>
        <dsp:cNvPr id="0" name=""/>
        <dsp:cNvSpPr/>
      </dsp:nvSpPr>
      <dsp:spPr>
        <a:xfrm>
          <a:off x="2094896" y="0"/>
          <a:ext cx="1946895" cy="391229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b="1" kern="1200"/>
            <a:t>Mac OS</a:t>
          </a:r>
          <a:endParaRPr lang="zh-TW" sz="2300" kern="1200"/>
        </a:p>
      </dsp:txBody>
      <dsp:txXfrm>
        <a:off x="2094896" y="0"/>
        <a:ext cx="1946895" cy="1173689"/>
      </dsp:txXfrm>
    </dsp:sp>
    <dsp:sp modelId="{676982ED-93E4-4E00-BDC4-017A734EBA47}">
      <dsp:nvSpPr>
        <dsp:cNvPr id="0" name=""/>
        <dsp:cNvSpPr/>
      </dsp:nvSpPr>
      <dsp:spPr>
        <a:xfrm>
          <a:off x="2289585" y="1173689"/>
          <a:ext cx="1557516" cy="2542993"/>
        </a:xfrm>
        <a:prstGeom prst="roundRect">
          <a:avLst>
            <a:gd name="adj" fmla="val 10000"/>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rtl="0">
            <a:lnSpc>
              <a:spcPct val="90000"/>
            </a:lnSpc>
            <a:spcBef>
              <a:spcPct val="0"/>
            </a:spcBef>
            <a:spcAft>
              <a:spcPct val="35000"/>
            </a:spcAft>
          </a:pPr>
          <a:r>
            <a:rPr lang="zh-TW" altLang="en-US" sz="1700" b="1" kern="1200"/>
            <a:t>是第一個圖形化介面的個人電腦作業系統，適用於蘋果電腦上。</a:t>
          </a:r>
          <a:endParaRPr lang="zh-TW" altLang="en-US" sz="1700" kern="1200"/>
        </a:p>
      </dsp:txBody>
      <dsp:txXfrm>
        <a:off x="2335203" y="1219307"/>
        <a:ext cx="1466280" cy="2451757"/>
      </dsp:txXfrm>
    </dsp:sp>
    <dsp:sp modelId="{4199C421-EBD5-4B7C-AB1E-9F1716F0800A}">
      <dsp:nvSpPr>
        <dsp:cNvPr id="0" name=""/>
        <dsp:cNvSpPr/>
      </dsp:nvSpPr>
      <dsp:spPr>
        <a:xfrm>
          <a:off x="4187808" y="0"/>
          <a:ext cx="1946895" cy="391229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b="1" kern="1200"/>
            <a:t>Windows</a:t>
          </a:r>
          <a:endParaRPr lang="zh-TW" sz="2300" kern="1200"/>
        </a:p>
      </dsp:txBody>
      <dsp:txXfrm>
        <a:off x="4187808" y="0"/>
        <a:ext cx="1946895" cy="1173689"/>
      </dsp:txXfrm>
    </dsp:sp>
    <dsp:sp modelId="{F1A615C9-4CCE-4362-9B09-68599A4CE9B1}">
      <dsp:nvSpPr>
        <dsp:cNvPr id="0" name=""/>
        <dsp:cNvSpPr/>
      </dsp:nvSpPr>
      <dsp:spPr>
        <a:xfrm>
          <a:off x="4382498" y="1173689"/>
          <a:ext cx="1557516" cy="2542993"/>
        </a:xfrm>
        <a:prstGeom prst="roundRect">
          <a:avLst>
            <a:gd name="adj" fmla="val 10000"/>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rtl="0">
            <a:lnSpc>
              <a:spcPct val="90000"/>
            </a:lnSpc>
            <a:spcBef>
              <a:spcPct val="0"/>
            </a:spcBef>
            <a:spcAft>
              <a:spcPct val="35000"/>
            </a:spcAft>
          </a:pPr>
          <a:r>
            <a:rPr lang="zh-TW" sz="1700" b="1" kern="1200" dirty="0"/>
            <a:t>微軟推出</a:t>
          </a:r>
          <a:r>
            <a:rPr lang="zh-TW" altLang="en-US" sz="1700" b="1" kern="1200" dirty="0"/>
            <a:t>的</a:t>
          </a:r>
          <a:r>
            <a:rPr lang="en-US" sz="1700" b="1" kern="1200" dirty="0"/>
            <a:t>Windows 1.0</a:t>
          </a:r>
          <a:r>
            <a:rPr lang="zh-TW" sz="1700" b="1" kern="1200" dirty="0"/>
            <a:t>是</a:t>
          </a:r>
          <a:r>
            <a:rPr lang="en-US" sz="1700" b="1" kern="1200" dirty="0"/>
            <a:t>PC</a:t>
          </a:r>
          <a:r>
            <a:rPr lang="zh-TW" sz="1700" b="1" kern="1200" dirty="0"/>
            <a:t>上的第一個圖形化作業系統。</a:t>
          </a:r>
          <a:endParaRPr lang="zh-TW" sz="1700" kern="1200" dirty="0"/>
        </a:p>
      </dsp:txBody>
      <dsp:txXfrm>
        <a:off x="4428116" y="1219307"/>
        <a:ext cx="1466280" cy="2451757"/>
      </dsp:txXfrm>
    </dsp:sp>
    <dsp:sp modelId="{43A0AD34-7D5F-442C-829B-6AFF5BC527A0}">
      <dsp:nvSpPr>
        <dsp:cNvPr id="0" name=""/>
        <dsp:cNvSpPr/>
      </dsp:nvSpPr>
      <dsp:spPr>
        <a:xfrm>
          <a:off x="6280720" y="0"/>
          <a:ext cx="1946895" cy="391229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b="1" kern="1200"/>
            <a:t>Linux</a:t>
          </a:r>
          <a:endParaRPr lang="zh-TW" sz="2300" kern="1200"/>
        </a:p>
      </dsp:txBody>
      <dsp:txXfrm>
        <a:off x="6280720" y="0"/>
        <a:ext cx="1946895" cy="1173689"/>
      </dsp:txXfrm>
    </dsp:sp>
    <dsp:sp modelId="{03A037B0-18B7-4771-AFFE-415CB798E264}">
      <dsp:nvSpPr>
        <dsp:cNvPr id="0" name=""/>
        <dsp:cNvSpPr/>
      </dsp:nvSpPr>
      <dsp:spPr>
        <a:xfrm>
          <a:off x="6475410" y="1173689"/>
          <a:ext cx="1557516" cy="2542993"/>
        </a:xfrm>
        <a:prstGeom prst="roundRect">
          <a:avLst>
            <a:gd name="adj" fmla="val 1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rtl="0">
            <a:lnSpc>
              <a:spcPct val="90000"/>
            </a:lnSpc>
            <a:spcBef>
              <a:spcPct val="0"/>
            </a:spcBef>
            <a:spcAft>
              <a:spcPct val="35000"/>
            </a:spcAft>
          </a:pPr>
          <a:r>
            <a:rPr lang="zh-TW" sz="1700" b="1" kern="1200" dirty="0"/>
            <a:t>根據大型電腦作業系統</a:t>
          </a:r>
          <a:r>
            <a:rPr lang="en-US" sz="1700" b="1" kern="1200" dirty="0"/>
            <a:t>UNIX</a:t>
          </a:r>
          <a:r>
            <a:rPr lang="zh-TW" sz="1700" b="1" kern="1200" dirty="0"/>
            <a:t>所發展，早期只有命令列模式，現在也有了圖形化使用者介面。</a:t>
          </a:r>
          <a:endParaRPr lang="zh-TW" sz="1700" kern="1200" dirty="0"/>
        </a:p>
      </dsp:txBody>
      <dsp:txXfrm>
        <a:off x="6521028" y="1219307"/>
        <a:ext cx="1466280" cy="24517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59ECF-A806-48B1-9DE3-0AF79D9B7C2C}">
      <dsp:nvSpPr>
        <dsp:cNvPr id="0" name=""/>
        <dsp:cNvSpPr/>
      </dsp:nvSpPr>
      <dsp:spPr>
        <a:xfrm>
          <a:off x="2571" y="606"/>
          <a:ext cx="2507456" cy="6912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zh-TW" altLang="en-US" sz="2400" b="1" kern="1200"/>
            <a:t>即時時鐘管理</a:t>
          </a:r>
          <a:endParaRPr lang="zh-TW" altLang="en-US" sz="2400" kern="1200"/>
        </a:p>
      </dsp:txBody>
      <dsp:txXfrm>
        <a:off x="2571" y="606"/>
        <a:ext cx="2507456" cy="691200"/>
      </dsp:txXfrm>
    </dsp:sp>
    <dsp:sp modelId="{18FFA64A-C309-4363-9B65-40F05BC1472F}">
      <dsp:nvSpPr>
        <dsp:cNvPr id="0" name=""/>
        <dsp:cNvSpPr/>
      </dsp:nvSpPr>
      <dsp:spPr>
        <a:xfrm>
          <a:off x="2571" y="691806"/>
          <a:ext cx="2507456" cy="3219885"/>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zh-TW" altLang="en-US" sz="2400" b="1" kern="1200"/>
            <a:t>用以完成定時工作或者延遲工作，以利與其他工作協調。</a:t>
          </a:r>
          <a:endParaRPr lang="zh-TW" altLang="en-US" sz="2400" kern="1200"/>
        </a:p>
      </dsp:txBody>
      <dsp:txXfrm>
        <a:off x="2571" y="691806"/>
        <a:ext cx="2507456" cy="3219885"/>
      </dsp:txXfrm>
    </dsp:sp>
    <dsp:sp modelId="{F8264C11-5FF0-4A1E-A671-1B113D420267}">
      <dsp:nvSpPr>
        <dsp:cNvPr id="0" name=""/>
        <dsp:cNvSpPr/>
      </dsp:nvSpPr>
      <dsp:spPr>
        <a:xfrm>
          <a:off x="2861071" y="606"/>
          <a:ext cx="2507456" cy="691200"/>
        </a:xfrm>
        <a:prstGeom prst="rect">
          <a:avLst/>
        </a:prstGeom>
        <a:solidFill>
          <a:schemeClr val="accent2">
            <a:hueOff val="2340759"/>
            <a:satOff val="-2919"/>
            <a:lumOff val="686"/>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zh-TW" altLang="en-US" sz="2400" b="1" kern="1200"/>
            <a:t>過載保護</a:t>
          </a:r>
          <a:endParaRPr lang="zh-TW" altLang="en-US" sz="2400" kern="1200"/>
        </a:p>
      </dsp:txBody>
      <dsp:txXfrm>
        <a:off x="2861071" y="606"/>
        <a:ext cx="2507456" cy="691200"/>
      </dsp:txXfrm>
    </dsp:sp>
    <dsp:sp modelId="{FAC0E1C3-A503-47B6-99C9-346CFA235112}">
      <dsp:nvSpPr>
        <dsp:cNvPr id="0" name=""/>
        <dsp:cNvSpPr/>
      </dsp:nvSpPr>
      <dsp:spPr>
        <a:xfrm>
          <a:off x="2861071" y="691806"/>
          <a:ext cx="2507456" cy="3219885"/>
        </a:xfrm>
        <a:prstGeom prst="rect">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zh-TW" sz="2400" b="1" kern="1200"/>
            <a:t>當工作太多導致計算機來不及處理時，須有完善的服務策略</a:t>
          </a:r>
          <a:r>
            <a:rPr lang="en-US" sz="2400" b="1" kern="1200"/>
            <a:t>(</a:t>
          </a:r>
          <a:r>
            <a:rPr lang="zh-TW" sz="2400" b="1" kern="1200"/>
            <a:t>例如：使用緩衝區</a:t>
          </a:r>
          <a:r>
            <a:rPr lang="en-US" sz="2400" b="1" kern="1200"/>
            <a:t>)</a:t>
          </a:r>
          <a:r>
            <a:rPr lang="zh-TW" sz="2400" b="1" kern="1200"/>
            <a:t>。</a:t>
          </a:r>
          <a:endParaRPr lang="zh-TW" sz="2400" kern="1200"/>
        </a:p>
      </dsp:txBody>
      <dsp:txXfrm>
        <a:off x="2861071" y="691806"/>
        <a:ext cx="2507456" cy="3219885"/>
      </dsp:txXfrm>
    </dsp:sp>
    <dsp:sp modelId="{1E0F72F6-C0F2-4F6C-9721-5BA7F8A3B7AF}">
      <dsp:nvSpPr>
        <dsp:cNvPr id="0" name=""/>
        <dsp:cNvSpPr/>
      </dsp:nvSpPr>
      <dsp:spPr>
        <a:xfrm>
          <a:off x="5719571" y="606"/>
          <a:ext cx="2507456" cy="691200"/>
        </a:xfrm>
        <a:prstGeom prst="rect">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zh-TW" altLang="en-US" sz="2400" b="1" kern="1200"/>
            <a:t>高度可靠性</a:t>
          </a:r>
          <a:endParaRPr lang="zh-TW" altLang="en-US" sz="2400" kern="1200"/>
        </a:p>
      </dsp:txBody>
      <dsp:txXfrm>
        <a:off x="5719571" y="606"/>
        <a:ext cx="2507456" cy="691200"/>
      </dsp:txXfrm>
    </dsp:sp>
    <dsp:sp modelId="{4F61F5F2-CAE7-4913-AC78-54BF7E808FCA}">
      <dsp:nvSpPr>
        <dsp:cNvPr id="0" name=""/>
        <dsp:cNvSpPr/>
      </dsp:nvSpPr>
      <dsp:spPr>
        <a:xfrm>
          <a:off x="5719571" y="691806"/>
          <a:ext cx="2507456" cy="3219885"/>
        </a:xfrm>
        <a:prstGeom prst="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zh-TW" altLang="en-US" sz="2400" b="1" kern="1200"/>
            <a:t>須保障計算機發生問題時，系統仍然正常工作，通常使用的解決方式就是多處理器。</a:t>
          </a:r>
          <a:endParaRPr lang="zh-TW" altLang="en-US" sz="2400" kern="1200"/>
        </a:p>
      </dsp:txBody>
      <dsp:txXfrm>
        <a:off x="5719571" y="691806"/>
        <a:ext cx="2507456" cy="32198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8F53A-12E8-4E2A-A64E-EC40D0619E21}">
      <dsp:nvSpPr>
        <dsp:cNvPr id="0" name=""/>
        <dsp:cNvSpPr/>
      </dsp:nvSpPr>
      <dsp:spPr>
        <a:xfrm>
          <a:off x="1727" y="0"/>
          <a:ext cx="2688282" cy="3912298"/>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3144" tIns="263144" rIns="263144" bIns="263144" numCol="1" spcCol="1270" anchor="ctr" anchorCtr="0">
          <a:noAutofit/>
        </a:bodyPr>
        <a:lstStyle/>
        <a:p>
          <a:pPr lvl="0" algn="ctr" defTabSz="1644650" rtl="0">
            <a:lnSpc>
              <a:spcPct val="90000"/>
            </a:lnSpc>
            <a:spcBef>
              <a:spcPct val="0"/>
            </a:spcBef>
            <a:spcAft>
              <a:spcPct val="35000"/>
            </a:spcAft>
          </a:pPr>
          <a:r>
            <a:rPr lang="en-US" sz="3700" b="1" kern="1200"/>
            <a:t>Android</a:t>
          </a:r>
          <a:endParaRPr lang="zh-TW" sz="3700" kern="1200"/>
        </a:p>
      </dsp:txBody>
      <dsp:txXfrm>
        <a:off x="1727" y="1564919"/>
        <a:ext cx="2688282" cy="1564919"/>
      </dsp:txXfrm>
    </dsp:sp>
    <dsp:sp modelId="{E88CA7C0-4CFC-4124-9847-7EA6F7DEC10E}">
      <dsp:nvSpPr>
        <dsp:cNvPr id="0" name=""/>
        <dsp:cNvSpPr/>
      </dsp:nvSpPr>
      <dsp:spPr>
        <a:xfrm>
          <a:off x="694471" y="234737"/>
          <a:ext cx="1302795" cy="1302795"/>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1ADB838E-05E2-485F-B65E-43A8B8D488A0}">
      <dsp:nvSpPr>
        <dsp:cNvPr id="0" name=""/>
        <dsp:cNvSpPr/>
      </dsp:nvSpPr>
      <dsp:spPr>
        <a:xfrm>
          <a:off x="2770658" y="0"/>
          <a:ext cx="2688282" cy="3912298"/>
        </a:xfrm>
        <a:prstGeom prst="roundRect">
          <a:avLst>
            <a:gd name="adj" fmla="val 10000"/>
          </a:avLst>
        </a:prstGeom>
        <a:gradFill rotWithShape="0">
          <a:gsLst>
            <a:gs pos="0">
              <a:schemeClr val="accent2">
                <a:hueOff val="2340759"/>
                <a:satOff val="-2919"/>
                <a:lumOff val="686"/>
                <a:alphaOff val="0"/>
                <a:tint val="50000"/>
                <a:satMod val="300000"/>
              </a:schemeClr>
            </a:gs>
            <a:gs pos="35000">
              <a:schemeClr val="accent2">
                <a:hueOff val="2340759"/>
                <a:satOff val="-2919"/>
                <a:lumOff val="686"/>
                <a:alphaOff val="0"/>
                <a:tint val="37000"/>
                <a:satMod val="300000"/>
              </a:schemeClr>
            </a:gs>
            <a:gs pos="100000">
              <a:schemeClr val="accent2">
                <a:hueOff val="2340759"/>
                <a:satOff val="-2919"/>
                <a:lumOff val="68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3144" tIns="263144" rIns="263144" bIns="263144" numCol="1" spcCol="1270" anchor="ctr" anchorCtr="0">
          <a:noAutofit/>
        </a:bodyPr>
        <a:lstStyle/>
        <a:p>
          <a:pPr lvl="0" algn="ctr" defTabSz="1644650" rtl="0">
            <a:lnSpc>
              <a:spcPct val="90000"/>
            </a:lnSpc>
            <a:spcBef>
              <a:spcPct val="0"/>
            </a:spcBef>
            <a:spcAft>
              <a:spcPct val="35000"/>
            </a:spcAft>
          </a:pPr>
          <a:r>
            <a:rPr lang="en-US" sz="3700" b="1" kern="1200"/>
            <a:t>iOS</a:t>
          </a:r>
          <a:endParaRPr lang="zh-TW" sz="3700" kern="1200"/>
        </a:p>
      </dsp:txBody>
      <dsp:txXfrm>
        <a:off x="2770658" y="1564919"/>
        <a:ext cx="2688282" cy="1564919"/>
      </dsp:txXfrm>
    </dsp:sp>
    <dsp:sp modelId="{F20C0B5E-1BA7-44DB-9A09-E3FE07ED78F8}">
      <dsp:nvSpPr>
        <dsp:cNvPr id="0" name=""/>
        <dsp:cNvSpPr/>
      </dsp:nvSpPr>
      <dsp:spPr>
        <a:xfrm>
          <a:off x="3463402" y="234737"/>
          <a:ext cx="1302795" cy="1302795"/>
        </a:xfrm>
        <a:prstGeom prst="ellipse">
          <a:avLst/>
        </a:prstGeom>
        <a:blipFill rotWithShape="1">
          <a:blip xmlns:r="http://schemas.openxmlformats.org/officeDocument/2006/relationships" r:embed="rId2" cstate="screen">
            <a:extLst>
              <a:ext uri="{28A0092B-C50C-407E-A947-70E740481C1C}">
                <a14:useLocalDpi xmlns:a14="http://schemas.microsoft.com/office/drawing/2010/main"/>
              </a:ext>
            </a:extLst>
          </a:blip>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FFAABEAD-AD1B-4C36-8A70-8D296091AF8F}">
      <dsp:nvSpPr>
        <dsp:cNvPr id="0" name=""/>
        <dsp:cNvSpPr/>
      </dsp:nvSpPr>
      <dsp:spPr>
        <a:xfrm>
          <a:off x="5539589" y="0"/>
          <a:ext cx="2688282" cy="3912298"/>
        </a:xfrm>
        <a:prstGeom prst="roundRect">
          <a:avLst>
            <a:gd name="adj" fmla="val 10000"/>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3144" tIns="263144" rIns="263144" bIns="263144" numCol="1" spcCol="1270" anchor="ctr" anchorCtr="0">
          <a:noAutofit/>
        </a:bodyPr>
        <a:lstStyle/>
        <a:p>
          <a:pPr lvl="0" algn="ctr" defTabSz="1644650" rtl="0">
            <a:lnSpc>
              <a:spcPct val="90000"/>
            </a:lnSpc>
            <a:spcBef>
              <a:spcPct val="0"/>
            </a:spcBef>
            <a:spcAft>
              <a:spcPct val="35000"/>
            </a:spcAft>
          </a:pPr>
          <a:r>
            <a:rPr lang="en-US" sz="3700" b="1" kern="1200"/>
            <a:t>Windows Mobile</a:t>
          </a:r>
          <a:endParaRPr lang="zh-TW" sz="3700" kern="1200"/>
        </a:p>
      </dsp:txBody>
      <dsp:txXfrm>
        <a:off x="5539589" y="1564919"/>
        <a:ext cx="2688282" cy="1564919"/>
      </dsp:txXfrm>
    </dsp:sp>
    <dsp:sp modelId="{CDF8EA87-CD63-4E6A-AF5F-A221CD7D59F8}">
      <dsp:nvSpPr>
        <dsp:cNvPr id="0" name=""/>
        <dsp:cNvSpPr/>
      </dsp:nvSpPr>
      <dsp:spPr>
        <a:xfrm>
          <a:off x="6232333" y="234737"/>
          <a:ext cx="1302795" cy="1302795"/>
        </a:xfrm>
        <a:prstGeom prst="ellipse">
          <a:avLst/>
        </a:prstGeom>
        <a:blipFill rotWithShape="1">
          <a:blip xmlns:r="http://schemas.openxmlformats.org/officeDocument/2006/relationships" r:embed="rId3" cstate="screen">
            <a:extLst>
              <a:ext uri="{28A0092B-C50C-407E-A947-70E740481C1C}">
                <a14:useLocalDpi xmlns:a14="http://schemas.microsoft.com/office/drawing/2010/main"/>
              </a:ext>
            </a:extLst>
          </a:blip>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C017A3EC-2AAA-4281-BE1D-11A1C2FAAC98}">
      <dsp:nvSpPr>
        <dsp:cNvPr id="0" name=""/>
        <dsp:cNvSpPr/>
      </dsp:nvSpPr>
      <dsp:spPr>
        <a:xfrm>
          <a:off x="329183" y="3129838"/>
          <a:ext cx="7571232" cy="586844"/>
        </a:xfrm>
        <a:prstGeom prst="leftRightArrow">
          <a:avLst/>
        </a:prstGeom>
        <a:gradFill rotWithShape="0">
          <a:gsLst>
            <a:gs pos="0">
              <a:schemeClr val="accent2">
                <a:tint val="40000"/>
                <a:hueOff val="0"/>
                <a:satOff val="0"/>
                <a:lumOff val="0"/>
                <a:alphaOff val="0"/>
                <a:tint val="50000"/>
                <a:satMod val="300000"/>
              </a:schemeClr>
            </a:gs>
            <a:gs pos="35000">
              <a:schemeClr val="accent2">
                <a:tint val="40000"/>
                <a:hueOff val="0"/>
                <a:satOff val="0"/>
                <a:lumOff val="0"/>
                <a:alphaOff val="0"/>
                <a:tint val="37000"/>
                <a:satMod val="300000"/>
              </a:schemeClr>
            </a:gs>
            <a:gs pos="100000">
              <a:schemeClr val="accent2">
                <a:tint val="40000"/>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970CF-0062-4048-9114-87B7E0F5CE22}">
      <dsp:nvSpPr>
        <dsp:cNvPr id="0" name=""/>
        <dsp:cNvSpPr/>
      </dsp:nvSpPr>
      <dsp:spPr>
        <a:xfrm>
          <a:off x="2571" y="606"/>
          <a:ext cx="2507456" cy="6912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zh-TW" altLang="en-US" sz="2400" b="1" kern="1200"/>
            <a:t>記憶體容量小</a:t>
          </a:r>
          <a:endParaRPr lang="zh-TW" altLang="en-US" sz="2400" kern="1200"/>
        </a:p>
      </dsp:txBody>
      <dsp:txXfrm>
        <a:off x="2571" y="606"/>
        <a:ext cx="2507456" cy="691200"/>
      </dsp:txXfrm>
    </dsp:sp>
    <dsp:sp modelId="{6B5E801D-67E5-4967-9881-C888C93F7DD3}">
      <dsp:nvSpPr>
        <dsp:cNvPr id="0" name=""/>
        <dsp:cNvSpPr/>
      </dsp:nvSpPr>
      <dsp:spPr>
        <a:xfrm>
          <a:off x="2571" y="691806"/>
          <a:ext cx="2507456" cy="3219885"/>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zh-TW" altLang="en-US" sz="2400" b="1" kern="1200"/>
            <a:t>所以作業系統與應用程式必須更有效管理記憶體。</a:t>
          </a:r>
          <a:endParaRPr lang="zh-TW" altLang="en-US" sz="2400" kern="1200"/>
        </a:p>
      </dsp:txBody>
      <dsp:txXfrm>
        <a:off x="2571" y="691806"/>
        <a:ext cx="2507456" cy="3219885"/>
      </dsp:txXfrm>
    </dsp:sp>
    <dsp:sp modelId="{8D14BD57-CC4A-4665-9E93-13BFAF878A6A}">
      <dsp:nvSpPr>
        <dsp:cNvPr id="0" name=""/>
        <dsp:cNvSpPr/>
      </dsp:nvSpPr>
      <dsp:spPr>
        <a:xfrm>
          <a:off x="2861071" y="606"/>
          <a:ext cx="2507456" cy="691200"/>
        </a:xfrm>
        <a:prstGeom prst="rect">
          <a:avLst/>
        </a:prstGeom>
        <a:solidFill>
          <a:schemeClr val="accent3">
            <a:hueOff val="5625132"/>
            <a:satOff val="-8440"/>
            <a:lumOff val="-1373"/>
            <a:alphaOff val="0"/>
          </a:schemeClr>
        </a:solid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zh-TW" altLang="en-US" sz="2400" b="1" kern="1200"/>
            <a:t>處理器運算緩慢</a:t>
          </a:r>
          <a:endParaRPr lang="zh-TW" altLang="en-US" sz="2400" kern="1200"/>
        </a:p>
      </dsp:txBody>
      <dsp:txXfrm>
        <a:off x="2861071" y="606"/>
        <a:ext cx="2507456" cy="691200"/>
      </dsp:txXfrm>
    </dsp:sp>
    <dsp:sp modelId="{10D1E26B-F4B8-4315-93C4-E153817B9573}">
      <dsp:nvSpPr>
        <dsp:cNvPr id="0" name=""/>
        <dsp:cNvSpPr/>
      </dsp:nvSpPr>
      <dsp:spPr>
        <a:xfrm>
          <a:off x="2861071" y="691806"/>
          <a:ext cx="2507456" cy="3219885"/>
        </a:xfrm>
        <a:prstGeom prst="rect">
          <a:avLst/>
        </a:prstGeom>
        <a:solidFill>
          <a:schemeClr val="accent3">
            <a:tint val="40000"/>
            <a:alpha val="90000"/>
            <a:hueOff val="5358427"/>
            <a:satOff val="-6896"/>
            <a:lumOff val="-537"/>
            <a:alphaOff val="0"/>
          </a:schemeClr>
        </a:solidFill>
        <a:ln w="25400" cap="flat" cmpd="sng" algn="ctr">
          <a:solidFill>
            <a:schemeClr val="accent3">
              <a:tint val="40000"/>
              <a:alpha val="90000"/>
              <a:hueOff val="5358427"/>
              <a:satOff val="-6896"/>
              <a:lumOff val="-5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zh-TW" altLang="en-US" sz="2400" b="1" kern="1200"/>
            <a:t>運算越快的電腦相對越耗電，若配置運算能力快的處理器，就須使用較大顆的電池。</a:t>
          </a:r>
          <a:endParaRPr lang="zh-TW" altLang="en-US" sz="2400" kern="1200"/>
        </a:p>
      </dsp:txBody>
      <dsp:txXfrm>
        <a:off x="2861071" y="691806"/>
        <a:ext cx="2507456" cy="3219885"/>
      </dsp:txXfrm>
    </dsp:sp>
    <dsp:sp modelId="{D73BDBE6-95CD-44BF-974F-E136FCC15B3A}">
      <dsp:nvSpPr>
        <dsp:cNvPr id="0" name=""/>
        <dsp:cNvSpPr/>
      </dsp:nvSpPr>
      <dsp:spPr>
        <a:xfrm>
          <a:off x="5719571" y="606"/>
          <a:ext cx="2507456" cy="691200"/>
        </a:xfrm>
        <a:prstGeom prst="rect">
          <a:avLst/>
        </a:prstGeom>
        <a:solidFill>
          <a:schemeClr val="accent3">
            <a:hueOff val="11250264"/>
            <a:satOff val="-16880"/>
            <a:lumOff val="-2745"/>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zh-TW" altLang="en-US" sz="2400" b="1" kern="1200" dirty="0"/>
            <a:t>顯示螢幕小</a:t>
          </a:r>
          <a:endParaRPr lang="zh-TW" altLang="en-US" sz="2400" kern="1200" dirty="0"/>
        </a:p>
      </dsp:txBody>
      <dsp:txXfrm>
        <a:off x="5719571" y="606"/>
        <a:ext cx="2507456" cy="691200"/>
      </dsp:txXfrm>
    </dsp:sp>
    <dsp:sp modelId="{993A79F7-410A-48E1-B265-13D2E23D6405}">
      <dsp:nvSpPr>
        <dsp:cNvPr id="0" name=""/>
        <dsp:cNvSpPr/>
      </dsp:nvSpPr>
      <dsp:spPr>
        <a:xfrm>
          <a:off x="5719571" y="691806"/>
          <a:ext cx="2507456" cy="3219885"/>
        </a:xfrm>
        <a:prstGeom prst="rect">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zh-TW" altLang="en-US" sz="2400" b="1" kern="1200"/>
            <a:t>使用者介面設計須格外留意，讓使用者盡可能看到電子郵件或網頁內容。</a:t>
          </a:r>
          <a:endParaRPr lang="zh-TW" altLang="en-US" sz="2400" kern="1200"/>
        </a:p>
      </dsp:txBody>
      <dsp:txXfrm>
        <a:off x="5719571" y="691806"/>
        <a:ext cx="2507456" cy="321988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EB12AB-0481-4543-9448-EE76391C4D02}" type="datetimeFigureOut">
              <a:rPr lang="zh-TW" altLang="en-US" smtClean="0"/>
              <a:t>2024/4/18</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E245B1-C9B5-4CB2-8096-E56E4F101A5F}" type="slidenum">
              <a:rPr lang="zh-TW" altLang="en-US" smtClean="0"/>
              <a:t>‹#›</a:t>
            </a:fld>
            <a:endParaRPr lang="zh-TW" altLang="en-US"/>
          </a:p>
        </p:txBody>
      </p:sp>
    </p:spTree>
    <p:extLst>
      <p:ext uri="{BB962C8B-B14F-4D97-AF65-F5344CB8AC3E}">
        <p14:creationId xmlns:p14="http://schemas.microsoft.com/office/powerpoint/2010/main" val="355780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EBC7A3EB-8D8C-4317-B122-BF19A1A18AED}"/>
              </a:ext>
            </a:extLst>
          </p:cNvPr>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spcBef>
                <a:spcPct val="0"/>
              </a:spcBef>
            </a:pPr>
            <a:fld id="{F8ABF241-8F1E-4328-976F-B3FD093C1818}" type="slidenum">
              <a:rPr lang="zh-TW" altLang="en-US" smtClean="0"/>
              <a:pPr>
                <a:spcBef>
                  <a:spcPct val="0"/>
                </a:spcBef>
              </a:pPr>
              <a:t>92</a:t>
            </a:fld>
            <a:endParaRPr lang="en-US" altLang="zh-TW"/>
          </a:p>
        </p:txBody>
      </p:sp>
      <p:sp>
        <p:nvSpPr>
          <p:cNvPr id="70659" name="Rectangle 2">
            <a:extLst>
              <a:ext uri="{FF2B5EF4-FFF2-40B4-BE49-F238E27FC236}">
                <a16:creationId xmlns:a16="http://schemas.microsoft.com/office/drawing/2014/main" id="{978AEA5D-E5B0-47D9-9349-E220DBBFDE69}"/>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C575D8AE-2739-4042-B3CF-5BE3420842FD}"/>
              </a:ext>
            </a:extLst>
          </p:cNvPr>
          <p:cNvSpPr>
            <a:spLocks noGrp="1" noChangeArrowheads="1"/>
          </p:cNvSpPr>
          <p:nvPr>
            <p:ph type="body" idx="1"/>
          </p:nvPr>
        </p:nvSpPr>
        <p:spPr>
          <a:noFill/>
        </p:spPr>
        <p:txBody>
          <a:bodyPr/>
          <a:lstStyle/>
          <a:p>
            <a:pPr eaLnBrk="1" hangingPunct="1"/>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gif"/></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
        <p:nvSpPr>
          <p:cNvPr id="7" name="矩形 6"/>
          <p:cNvSpPr/>
          <p:nvPr userDrawn="1"/>
        </p:nvSpPr>
        <p:spPr>
          <a:xfrm>
            <a:off x="-26078" y="502812"/>
            <a:ext cx="9170078" cy="6352105"/>
          </a:xfrm>
          <a:prstGeom prst="rect">
            <a:avLst/>
          </a:prstGeom>
          <a:solidFill>
            <a:schemeClr val="accent5">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278" name="圓角矩形圖說文字 277"/>
          <p:cNvSpPr/>
          <p:nvPr userDrawn="1"/>
        </p:nvSpPr>
        <p:spPr>
          <a:xfrm>
            <a:off x="272957" y="953725"/>
            <a:ext cx="2737212" cy="990044"/>
          </a:xfrm>
          <a:prstGeom prst="wedgeRoundRectCallout">
            <a:avLst>
              <a:gd name="adj1" fmla="val 34844"/>
              <a:gd name="adj2" fmla="val 81478"/>
              <a:gd name="adj3" fmla="val 16667"/>
            </a:avLst>
          </a:prstGeom>
          <a:solidFill>
            <a:srgbClr val="F2F2F2">
              <a:alpha val="20000"/>
            </a:srgbClr>
          </a:solidFill>
          <a:ln w="28575">
            <a:solidFill>
              <a:srgbClr val="000000">
                <a:alpha val="2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ctrTitle" hasCustomPrompt="1"/>
          </p:nvPr>
        </p:nvSpPr>
        <p:spPr>
          <a:xfrm>
            <a:off x="3157953" y="1043735"/>
            <a:ext cx="5476465" cy="966748"/>
          </a:xfrm>
        </p:spPr>
        <p:txBody>
          <a:bodyPr>
            <a:noAutofit/>
          </a:bodyPr>
          <a:lstStyle>
            <a:lvl1pPr algn="l">
              <a:defRPr sz="4800" b="1">
                <a:solidFill>
                  <a:schemeClr val="bg1"/>
                </a:solidFill>
                <a:latin typeface="微軟正黑體" pitchFamily="34" charset="-120"/>
                <a:ea typeface="微軟正黑體" pitchFamily="34" charset="-120"/>
              </a:defRPr>
            </a:lvl1pPr>
          </a:lstStyle>
          <a:p>
            <a:r>
              <a:rPr lang="zh-TW" altLang="en-US" dirty="0"/>
              <a:t>計算機簡介</a:t>
            </a:r>
          </a:p>
        </p:txBody>
      </p:sp>
      <p:sp>
        <p:nvSpPr>
          <p:cNvPr id="3" name="副標題 2"/>
          <p:cNvSpPr>
            <a:spLocks noGrp="1"/>
          </p:cNvSpPr>
          <p:nvPr>
            <p:ph type="subTitle" idx="1"/>
          </p:nvPr>
        </p:nvSpPr>
        <p:spPr>
          <a:xfrm>
            <a:off x="4622799" y="2393950"/>
            <a:ext cx="4194429" cy="3735388"/>
          </a:xfrm>
        </p:spPr>
        <p:txBody>
          <a:bodyPr/>
          <a:lstStyle>
            <a:lvl1pPr marL="0" indent="0" algn="l">
              <a:buNone/>
              <a:defRPr b="0">
                <a:solidFill>
                  <a:schemeClr val="tx1"/>
                </a:solidFill>
                <a:latin typeface="微軟正黑體" pitchFamily="34" charset="-120"/>
                <a:ea typeface="微軟正黑體"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29" name="矩形 28"/>
          <p:cNvSpPr/>
          <p:nvPr userDrawn="1"/>
        </p:nvSpPr>
        <p:spPr>
          <a:xfrm>
            <a:off x="116505"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48"/>
          <p:cNvSpPr/>
          <p:nvPr userDrawn="1"/>
        </p:nvSpPr>
        <p:spPr>
          <a:xfrm>
            <a:off x="389693"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矩形 49"/>
          <p:cNvSpPr/>
          <p:nvPr userDrawn="1"/>
        </p:nvSpPr>
        <p:spPr>
          <a:xfrm>
            <a:off x="258070"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矩形 50"/>
          <p:cNvSpPr/>
          <p:nvPr userDrawn="1"/>
        </p:nvSpPr>
        <p:spPr>
          <a:xfrm>
            <a:off x="542093"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51"/>
          <p:cNvSpPr/>
          <p:nvPr userDrawn="1"/>
        </p:nvSpPr>
        <p:spPr>
          <a:xfrm>
            <a:off x="694493"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矩形 52"/>
          <p:cNvSpPr/>
          <p:nvPr userDrawn="1"/>
        </p:nvSpPr>
        <p:spPr>
          <a:xfrm>
            <a:off x="899696"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矩形 53"/>
          <p:cNvSpPr/>
          <p:nvPr userDrawn="1"/>
        </p:nvSpPr>
        <p:spPr>
          <a:xfrm>
            <a:off x="1172884"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矩形 54"/>
          <p:cNvSpPr/>
          <p:nvPr userDrawn="1"/>
        </p:nvSpPr>
        <p:spPr>
          <a:xfrm>
            <a:off x="1041261"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55"/>
          <p:cNvSpPr/>
          <p:nvPr userDrawn="1"/>
        </p:nvSpPr>
        <p:spPr>
          <a:xfrm>
            <a:off x="1325284"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矩形 56"/>
          <p:cNvSpPr/>
          <p:nvPr userDrawn="1"/>
        </p:nvSpPr>
        <p:spPr>
          <a:xfrm>
            <a:off x="1477684"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矩形 57"/>
          <p:cNvSpPr/>
          <p:nvPr userDrawn="1"/>
        </p:nvSpPr>
        <p:spPr>
          <a:xfrm>
            <a:off x="1698757"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矩形 58"/>
          <p:cNvSpPr/>
          <p:nvPr userDrawn="1"/>
        </p:nvSpPr>
        <p:spPr>
          <a:xfrm>
            <a:off x="197194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矩形 59"/>
          <p:cNvSpPr/>
          <p:nvPr userDrawn="1"/>
        </p:nvSpPr>
        <p:spPr>
          <a:xfrm>
            <a:off x="1840322"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矩形 60"/>
          <p:cNvSpPr/>
          <p:nvPr userDrawn="1"/>
        </p:nvSpPr>
        <p:spPr>
          <a:xfrm>
            <a:off x="212434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矩形 61"/>
          <p:cNvSpPr/>
          <p:nvPr userDrawn="1"/>
        </p:nvSpPr>
        <p:spPr>
          <a:xfrm>
            <a:off x="227674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62"/>
          <p:cNvSpPr/>
          <p:nvPr userDrawn="1"/>
        </p:nvSpPr>
        <p:spPr>
          <a:xfrm>
            <a:off x="2512458"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矩形 63"/>
          <p:cNvSpPr/>
          <p:nvPr userDrawn="1"/>
        </p:nvSpPr>
        <p:spPr>
          <a:xfrm>
            <a:off x="2785646"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矩形 64"/>
          <p:cNvSpPr/>
          <p:nvPr userDrawn="1"/>
        </p:nvSpPr>
        <p:spPr>
          <a:xfrm>
            <a:off x="2654023"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65"/>
          <p:cNvSpPr/>
          <p:nvPr userDrawn="1"/>
        </p:nvSpPr>
        <p:spPr>
          <a:xfrm>
            <a:off x="2938046"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矩形 66"/>
          <p:cNvSpPr/>
          <p:nvPr userDrawn="1"/>
        </p:nvSpPr>
        <p:spPr>
          <a:xfrm>
            <a:off x="3090446"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矩形 67"/>
          <p:cNvSpPr/>
          <p:nvPr userDrawn="1"/>
        </p:nvSpPr>
        <p:spPr>
          <a:xfrm>
            <a:off x="3318937"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矩形 68"/>
          <p:cNvSpPr/>
          <p:nvPr userDrawn="1"/>
        </p:nvSpPr>
        <p:spPr>
          <a:xfrm>
            <a:off x="359212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矩形 69"/>
          <p:cNvSpPr/>
          <p:nvPr userDrawn="1"/>
        </p:nvSpPr>
        <p:spPr>
          <a:xfrm>
            <a:off x="3460502"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矩形 70"/>
          <p:cNvSpPr/>
          <p:nvPr userDrawn="1"/>
        </p:nvSpPr>
        <p:spPr>
          <a:xfrm>
            <a:off x="374452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矩形 71"/>
          <p:cNvSpPr/>
          <p:nvPr userDrawn="1"/>
        </p:nvSpPr>
        <p:spPr>
          <a:xfrm>
            <a:off x="389692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矩形 72"/>
          <p:cNvSpPr/>
          <p:nvPr userDrawn="1"/>
        </p:nvSpPr>
        <p:spPr>
          <a:xfrm>
            <a:off x="4129027"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矩形 73"/>
          <p:cNvSpPr/>
          <p:nvPr userDrawn="1"/>
        </p:nvSpPr>
        <p:spPr>
          <a:xfrm>
            <a:off x="440221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5" name="矩形 74"/>
          <p:cNvSpPr/>
          <p:nvPr userDrawn="1"/>
        </p:nvSpPr>
        <p:spPr>
          <a:xfrm>
            <a:off x="4270592"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6" name="矩形 75"/>
          <p:cNvSpPr/>
          <p:nvPr userDrawn="1"/>
        </p:nvSpPr>
        <p:spPr>
          <a:xfrm>
            <a:off x="455461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矩形 76"/>
          <p:cNvSpPr/>
          <p:nvPr userDrawn="1"/>
        </p:nvSpPr>
        <p:spPr>
          <a:xfrm>
            <a:off x="470701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8" name="矩形 77"/>
          <p:cNvSpPr/>
          <p:nvPr userDrawn="1"/>
        </p:nvSpPr>
        <p:spPr>
          <a:xfrm>
            <a:off x="4939117"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矩形 78"/>
          <p:cNvSpPr/>
          <p:nvPr userDrawn="1"/>
        </p:nvSpPr>
        <p:spPr>
          <a:xfrm>
            <a:off x="521230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矩形 79"/>
          <p:cNvSpPr/>
          <p:nvPr userDrawn="1"/>
        </p:nvSpPr>
        <p:spPr>
          <a:xfrm>
            <a:off x="5080682"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矩形 80"/>
          <p:cNvSpPr/>
          <p:nvPr userDrawn="1"/>
        </p:nvSpPr>
        <p:spPr>
          <a:xfrm>
            <a:off x="536470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矩形 81"/>
          <p:cNvSpPr/>
          <p:nvPr userDrawn="1"/>
        </p:nvSpPr>
        <p:spPr>
          <a:xfrm>
            <a:off x="551710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3" name="矩形 82"/>
          <p:cNvSpPr/>
          <p:nvPr userDrawn="1"/>
        </p:nvSpPr>
        <p:spPr>
          <a:xfrm>
            <a:off x="5749207"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4" name="矩形 83"/>
          <p:cNvSpPr/>
          <p:nvPr userDrawn="1"/>
        </p:nvSpPr>
        <p:spPr>
          <a:xfrm>
            <a:off x="6022395"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矩形 84"/>
          <p:cNvSpPr/>
          <p:nvPr userDrawn="1"/>
        </p:nvSpPr>
        <p:spPr>
          <a:xfrm>
            <a:off x="5890772"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 name="矩形 85"/>
          <p:cNvSpPr/>
          <p:nvPr userDrawn="1"/>
        </p:nvSpPr>
        <p:spPr>
          <a:xfrm>
            <a:off x="6174795"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7" name="矩形 86"/>
          <p:cNvSpPr/>
          <p:nvPr userDrawn="1"/>
        </p:nvSpPr>
        <p:spPr>
          <a:xfrm>
            <a:off x="6327195"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矩形 87"/>
          <p:cNvSpPr/>
          <p:nvPr userDrawn="1"/>
        </p:nvSpPr>
        <p:spPr>
          <a:xfrm>
            <a:off x="6563896"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矩形 88"/>
          <p:cNvSpPr/>
          <p:nvPr userDrawn="1"/>
        </p:nvSpPr>
        <p:spPr>
          <a:xfrm>
            <a:off x="6837084"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矩形 89"/>
          <p:cNvSpPr/>
          <p:nvPr userDrawn="1"/>
        </p:nvSpPr>
        <p:spPr>
          <a:xfrm>
            <a:off x="6705461"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1" name="矩形 90"/>
          <p:cNvSpPr/>
          <p:nvPr userDrawn="1"/>
        </p:nvSpPr>
        <p:spPr>
          <a:xfrm>
            <a:off x="6989484"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2" name="矩形 91"/>
          <p:cNvSpPr/>
          <p:nvPr userDrawn="1"/>
        </p:nvSpPr>
        <p:spPr>
          <a:xfrm>
            <a:off x="7141884"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矩形 92"/>
          <p:cNvSpPr/>
          <p:nvPr userDrawn="1"/>
        </p:nvSpPr>
        <p:spPr>
          <a:xfrm>
            <a:off x="7369387"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4" name="矩形 93"/>
          <p:cNvSpPr/>
          <p:nvPr userDrawn="1"/>
        </p:nvSpPr>
        <p:spPr>
          <a:xfrm>
            <a:off x="7642575"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5" name="矩形 94"/>
          <p:cNvSpPr/>
          <p:nvPr userDrawn="1"/>
        </p:nvSpPr>
        <p:spPr>
          <a:xfrm>
            <a:off x="7510952"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6" name="矩形 95"/>
          <p:cNvSpPr/>
          <p:nvPr userDrawn="1"/>
        </p:nvSpPr>
        <p:spPr>
          <a:xfrm>
            <a:off x="7794975"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7" name="矩形 96"/>
          <p:cNvSpPr/>
          <p:nvPr userDrawn="1"/>
        </p:nvSpPr>
        <p:spPr>
          <a:xfrm>
            <a:off x="7947375"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8" name="矩形 97"/>
          <p:cNvSpPr/>
          <p:nvPr userDrawn="1"/>
        </p:nvSpPr>
        <p:spPr>
          <a:xfrm>
            <a:off x="8171734"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矩形 98"/>
          <p:cNvSpPr/>
          <p:nvPr userDrawn="1"/>
        </p:nvSpPr>
        <p:spPr>
          <a:xfrm>
            <a:off x="8444922"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0" name="矩形 99"/>
          <p:cNvSpPr/>
          <p:nvPr userDrawn="1"/>
        </p:nvSpPr>
        <p:spPr>
          <a:xfrm>
            <a:off x="8313299"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1" name="矩形 100"/>
          <p:cNvSpPr/>
          <p:nvPr userDrawn="1"/>
        </p:nvSpPr>
        <p:spPr>
          <a:xfrm>
            <a:off x="8597322"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2" name="矩形 101"/>
          <p:cNvSpPr/>
          <p:nvPr userDrawn="1"/>
        </p:nvSpPr>
        <p:spPr>
          <a:xfrm>
            <a:off x="8749722"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3" name="矩形 102"/>
          <p:cNvSpPr/>
          <p:nvPr userDrawn="1"/>
        </p:nvSpPr>
        <p:spPr>
          <a:xfrm>
            <a:off x="8969629"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5" name="圖片版面配置區 274"/>
          <p:cNvSpPr>
            <a:spLocks noGrp="1"/>
          </p:cNvSpPr>
          <p:nvPr>
            <p:ph type="pic" sz="quarter" idx="13"/>
          </p:nvPr>
        </p:nvSpPr>
        <p:spPr>
          <a:xfrm>
            <a:off x="0" y="2393950"/>
            <a:ext cx="4622800" cy="3735388"/>
          </a:xfrm>
        </p:spPr>
        <p:txBody>
          <a:bodyPr/>
          <a:lstStyle/>
          <a:p>
            <a:endParaRPr lang="zh-TW" altLang="en-US" dirty="0"/>
          </a:p>
        </p:txBody>
      </p:sp>
      <p:sp>
        <p:nvSpPr>
          <p:cNvPr id="276" name="文字方塊 275"/>
          <p:cNvSpPr txBox="1"/>
          <p:nvPr userDrawn="1"/>
        </p:nvSpPr>
        <p:spPr>
          <a:xfrm>
            <a:off x="264913" y="975500"/>
            <a:ext cx="2768260" cy="923330"/>
          </a:xfrm>
          <a:prstGeom prst="rect">
            <a:avLst/>
          </a:prstGeom>
          <a:noFill/>
        </p:spPr>
        <p:txBody>
          <a:bodyPr wrap="square" rtlCol="0">
            <a:spAutoFit/>
          </a:bodyPr>
          <a:lstStyle/>
          <a:p>
            <a:r>
              <a:rPr lang="en-US" altLang="zh-TW" sz="3600" b="1" dirty="0">
                <a:solidFill>
                  <a:schemeClr val="bg1"/>
                </a:solidFill>
              </a:rPr>
              <a:t>CHAPTER</a:t>
            </a:r>
            <a:r>
              <a:rPr lang="zh-TW" altLang="en-US" sz="3600" b="1" dirty="0">
                <a:solidFill>
                  <a:schemeClr val="bg1"/>
                </a:solidFill>
              </a:rPr>
              <a:t> </a:t>
            </a:r>
            <a:r>
              <a:rPr lang="en-US" altLang="zh-TW" sz="5400" b="1" dirty="0">
                <a:solidFill>
                  <a:schemeClr val="accent5">
                    <a:lumMod val="50000"/>
                  </a:schemeClr>
                </a:solidFill>
              </a:rPr>
              <a:t>04</a:t>
            </a:r>
            <a:endParaRPr lang="zh-TW" altLang="en-US" sz="5400" b="1" dirty="0">
              <a:solidFill>
                <a:schemeClr val="accent5">
                  <a:lumMod val="50000"/>
                </a:schemeClr>
              </a:solidFill>
            </a:endParaRPr>
          </a:p>
        </p:txBody>
      </p:sp>
    </p:spTree>
    <p:extLst>
      <p:ext uri="{BB962C8B-B14F-4D97-AF65-F5344CB8AC3E}">
        <p14:creationId xmlns:p14="http://schemas.microsoft.com/office/powerpoint/2010/main" val="1508819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1252424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100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a:xfrm>
            <a:off x="457200" y="6356350"/>
            <a:ext cx="2133600" cy="365125"/>
          </a:xfrm>
          <a:prstGeom prst="rect">
            <a:avLst/>
          </a:prstGeom>
        </p:spPr>
        <p:txBody>
          <a:bodyPr/>
          <a:lstStyle/>
          <a:p>
            <a:endParaRPr lang="zh-TW" altLang="en-US"/>
          </a:p>
        </p:txBody>
      </p:sp>
      <p:sp>
        <p:nvSpPr>
          <p:cNvPr id="6" name="頁尾版面配置區 5"/>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7" name="投影片編號版面配置區 6"/>
          <p:cNvSpPr>
            <a:spLocks noGrp="1"/>
          </p:cNvSpPr>
          <p:nvPr>
            <p:ph type="sldNum" sz="quarter" idx="12"/>
          </p:nvPr>
        </p:nvSpPr>
        <p:spPr>
          <a:xfrm>
            <a:off x="6553200" y="6356350"/>
            <a:ext cx="2133600" cy="365125"/>
          </a:xfrm>
          <a:prstGeom prst="rect">
            <a:avLst/>
          </a:prstGeom>
        </p:spPr>
        <p:txBody>
          <a:bodyPr/>
          <a:lstStyle/>
          <a:p>
            <a:fld id="{2DAD8F38-8795-4DFA-8634-4D84CBE67FB3}" type="slidenum">
              <a:rPr lang="zh-TW" altLang="en-US" smtClean="0"/>
              <a:t>‹#›</a:t>
            </a:fld>
            <a:endParaRPr lang="zh-TW" altLang="en-US"/>
          </a:p>
        </p:txBody>
      </p:sp>
    </p:spTree>
    <p:extLst>
      <p:ext uri="{BB962C8B-B14F-4D97-AF65-F5344CB8AC3E}">
        <p14:creationId xmlns:p14="http://schemas.microsoft.com/office/powerpoint/2010/main" val="3248999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a:xfrm>
            <a:off x="457200" y="6356350"/>
            <a:ext cx="2133600" cy="365125"/>
          </a:xfrm>
          <a:prstGeom prst="rect">
            <a:avLst/>
          </a:prstGeom>
        </p:spPr>
        <p:txBody>
          <a:bodyPr/>
          <a:lstStyle/>
          <a:p>
            <a:endParaRPr lang="zh-TW" altLang="en-US"/>
          </a:p>
        </p:txBody>
      </p:sp>
      <p:sp>
        <p:nvSpPr>
          <p:cNvPr id="6" name="頁尾版面配置區 5"/>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7" name="投影片編號版面配置區 6"/>
          <p:cNvSpPr>
            <a:spLocks noGrp="1"/>
          </p:cNvSpPr>
          <p:nvPr>
            <p:ph type="sldNum" sz="quarter" idx="12"/>
          </p:nvPr>
        </p:nvSpPr>
        <p:spPr>
          <a:xfrm>
            <a:off x="6553200" y="6356350"/>
            <a:ext cx="2133600" cy="365125"/>
          </a:xfrm>
          <a:prstGeom prst="rect">
            <a:avLst/>
          </a:prstGeom>
        </p:spPr>
        <p:txBody>
          <a:bodyPr/>
          <a:lstStyle/>
          <a:p>
            <a:fld id="{2DAD8F38-8795-4DFA-8634-4D84CBE67FB3}" type="slidenum">
              <a:rPr lang="zh-TW" altLang="en-US" smtClean="0"/>
              <a:t>‹#›</a:t>
            </a:fld>
            <a:endParaRPr lang="zh-TW" altLang="en-US"/>
          </a:p>
        </p:txBody>
      </p:sp>
    </p:spTree>
    <p:extLst>
      <p:ext uri="{BB962C8B-B14F-4D97-AF65-F5344CB8AC3E}">
        <p14:creationId xmlns:p14="http://schemas.microsoft.com/office/powerpoint/2010/main" val="1212208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a:xfrm>
            <a:off x="457200" y="6356350"/>
            <a:ext cx="2133600" cy="365125"/>
          </a:xfrm>
          <a:prstGeom prst="rect">
            <a:avLst/>
          </a:prstGeom>
        </p:spPr>
        <p:txBody>
          <a:bodyPr/>
          <a:lstStyle/>
          <a:p>
            <a:endParaRPr lang="zh-TW" altLang="en-US"/>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6" name="投影片編號版面配置區 5"/>
          <p:cNvSpPr>
            <a:spLocks noGrp="1"/>
          </p:cNvSpPr>
          <p:nvPr>
            <p:ph type="sldNum" sz="quarter" idx="12"/>
          </p:nvPr>
        </p:nvSpPr>
        <p:spPr>
          <a:xfrm>
            <a:off x="6553200" y="6356350"/>
            <a:ext cx="2133600" cy="365125"/>
          </a:xfrm>
          <a:prstGeom prst="rect">
            <a:avLst/>
          </a:prstGeom>
        </p:spPr>
        <p:txBody>
          <a:bodyPr/>
          <a:lstStyle/>
          <a:p>
            <a:fld id="{2DAD8F38-8795-4DFA-8634-4D84CBE67FB3}" type="slidenum">
              <a:rPr lang="zh-TW" altLang="en-US" smtClean="0"/>
              <a:t>‹#›</a:t>
            </a:fld>
            <a:endParaRPr lang="zh-TW" altLang="en-US"/>
          </a:p>
        </p:txBody>
      </p:sp>
    </p:spTree>
    <p:extLst>
      <p:ext uri="{BB962C8B-B14F-4D97-AF65-F5344CB8AC3E}">
        <p14:creationId xmlns:p14="http://schemas.microsoft.com/office/powerpoint/2010/main" val="1466351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975288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914400" y="277813"/>
            <a:ext cx="7772400" cy="847725"/>
          </a:xfrm>
        </p:spPr>
        <p:txBody>
          <a:bodyPr/>
          <a:lstStyle/>
          <a:p>
            <a:r>
              <a:rPr lang="zh-TW" altLang="en-US"/>
              <a:t>按一下以編輯母片標題樣式</a:t>
            </a:r>
          </a:p>
        </p:txBody>
      </p:sp>
      <p:sp>
        <p:nvSpPr>
          <p:cNvPr id="3" name="文字版面配置區 2"/>
          <p:cNvSpPr>
            <a:spLocks noGrp="1"/>
          </p:cNvSpPr>
          <p:nvPr>
            <p:ph type="body" sz="half" idx="1"/>
          </p:nvPr>
        </p:nvSpPr>
        <p:spPr>
          <a:xfrm>
            <a:off x="914400" y="1268413"/>
            <a:ext cx="3810000" cy="511333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876800" y="1268413"/>
            <a:ext cx="3810000" cy="511333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904793806"/>
      </p:ext>
    </p:extLst>
  </p:cSld>
  <p:clrMapOvr>
    <a:masterClrMapping/>
  </p:clrMapOvr>
  <p:transition>
    <p:cover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846138"/>
            <a:ext cx="8229600" cy="1143000"/>
          </a:xfrm>
        </p:spPr>
        <p:txBody>
          <a:bodyPr/>
          <a:lstStyle>
            <a:lvl1pPr>
              <a:defRPr>
                <a:solidFill>
                  <a:srgbClr val="C00000"/>
                </a:solidFill>
                <a:latin typeface="微軟正黑體" pitchFamily="34" charset="-120"/>
                <a:ea typeface="微軟正黑體" pitchFamily="34" charset="-120"/>
              </a:defRPr>
            </a:lvl1pPr>
          </a:lstStyle>
          <a:p>
            <a:r>
              <a:rPr lang="zh-TW" altLang="en-US" dirty="0"/>
              <a:t>按一下以編輯母片標題樣式</a:t>
            </a:r>
          </a:p>
        </p:txBody>
      </p:sp>
      <p:sp>
        <p:nvSpPr>
          <p:cNvPr id="3" name="內容版面配置區 2"/>
          <p:cNvSpPr>
            <a:spLocks noGrp="1"/>
          </p:cNvSpPr>
          <p:nvPr>
            <p:ph idx="1"/>
          </p:nvPr>
        </p:nvSpPr>
        <p:spPr>
          <a:xfrm>
            <a:off x="457200" y="2213865"/>
            <a:ext cx="8229600" cy="3912298"/>
          </a:xfrm>
        </p:spPr>
        <p:txBody>
          <a:bodyPr/>
          <a:lstStyle>
            <a:lvl1pPr marL="457200" indent="-457200">
              <a:buFontTx/>
              <a:buBlip>
                <a:blip r:embed="rId2"/>
              </a:buBlip>
              <a:defRPr sz="2800" b="1">
                <a:latin typeface="微軟正黑體" pitchFamily="34" charset="-120"/>
                <a:ea typeface="微軟正黑體" pitchFamily="34" charset="-120"/>
              </a:defRPr>
            </a:lvl1pPr>
            <a:lvl2pPr marL="914400" indent="-457200">
              <a:buClr>
                <a:schemeClr val="tx2"/>
              </a:buClr>
              <a:buFont typeface="Wingdings 3" panose="05040102010807070707" pitchFamily="18" charset="2"/>
              <a:buChar char=""/>
              <a:defRPr sz="2600" b="1">
                <a:latin typeface="微軟正黑體" pitchFamily="34" charset="-120"/>
                <a:ea typeface="微軟正黑體" pitchFamily="34" charset="-120"/>
              </a:defRPr>
            </a:lvl2pPr>
            <a:lvl3pPr marL="1257300" indent="-342900">
              <a:buClr>
                <a:schemeClr val="accent1"/>
              </a:buClr>
              <a:buFont typeface="微軟正黑體" panose="020B0604030504040204" pitchFamily="34" charset="-120"/>
              <a:buChar char="■"/>
              <a:defRPr b="1">
                <a:latin typeface="微軟正黑體" pitchFamily="34" charset="-120"/>
                <a:ea typeface="微軟正黑體" pitchFamily="34" charset="-120"/>
              </a:defRPr>
            </a:lvl3pPr>
            <a:lvl4pPr marL="1371600" indent="0">
              <a:buNone/>
              <a:defRPr b="1">
                <a:latin typeface="微軟正黑體" pitchFamily="34" charset="-120"/>
                <a:ea typeface="微軟正黑體" pitchFamily="34" charset="-120"/>
              </a:defRPr>
            </a:lvl4pPr>
            <a:lvl5pPr marL="1828800" indent="0">
              <a:buNone/>
              <a:defRPr b="1">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矩形 6"/>
          <p:cNvSpPr/>
          <p:nvPr userDrawn="1"/>
        </p:nvSpPr>
        <p:spPr>
          <a:xfrm>
            <a:off x="0" y="0"/>
            <a:ext cx="9144000" cy="728700"/>
          </a:xfrm>
          <a:prstGeom prst="rect">
            <a:avLst/>
          </a:prstGeom>
          <a:solidFill>
            <a:schemeClr val="accent5">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5">
                    <a:lumMod val="40000"/>
                    <a:lumOff val="60000"/>
                  </a:schemeClr>
                </a:solidFill>
                <a:latin typeface="+mn-lt"/>
                <a:ea typeface="+mn-ea"/>
                <a:cs typeface="+mn-cs"/>
              </a:rPr>
              <a:t>An Introduction to Computer Science</a:t>
            </a:r>
            <a:endParaRPr lang="zh-TW" altLang="en-US" dirty="0">
              <a:solidFill>
                <a:schemeClr val="accent5">
                  <a:lumMod val="40000"/>
                  <a:lumOff val="60000"/>
                </a:schemeClr>
              </a:solidFill>
            </a:endParaRPr>
          </a:p>
        </p:txBody>
      </p:sp>
      <p:sp>
        <p:nvSpPr>
          <p:cNvPr id="10" name="矩形 9"/>
          <p:cNvSpPr/>
          <p:nvPr userDrawn="1"/>
        </p:nvSpPr>
        <p:spPr>
          <a:xfrm>
            <a:off x="8127395" y="0"/>
            <a:ext cx="1016605" cy="7287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5">
                    <a:lumMod val="20000"/>
                    <a:lumOff val="80000"/>
                  </a:schemeClr>
                </a:solidFill>
              </a:rPr>
              <a:t>Chapter</a:t>
            </a:r>
          </a:p>
          <a:p>
            <a:pPr algn="ctr"/>
            <a:r>
              <a:rPr lang="en-US" altLang="zh-TW" sz="2400" dirty="0">
                <a:solidFill>
                  <a:schemeClr val="accent5">
                    <a:lumMod val="20000"/>
                    <a:lumOff val="80000"/>
                  </a:schemeClr>
                </a:solidFill>
              </a:rPr>
              <a:t>04</a:t>
            </a:r>
            <a:endParaRPr lang="zh-TW" altLang="en-US" sz="2400" dirty="0">
              <a:solidFill>
                <a:schemeClr val="accent5">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91305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178750"/>
            <a:ext cx="8229600" cy="4947413"/>
          </a:xfrm>
        </p:spPr>
        <p:txBody>
          <a:bodyPr/>
          <a:lstStyle>
            <a:lvl1pPr marL="0" indent="0">
              <a:buNone/>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矩形 6"/>
          <p:cNvSpPr/>
          <p:nvPr userDrawn="1"/>
        </p:nvSpPr>
        <p:spPr>
          <a:xfrm>
            <a:off x="0" y="0"/>
            <a:ext cx="9144000" cy="728700"/>
          </a:xfrm>
          <a:prstGeom prst="rect">
            <a:avLst/>
          </a:prstGeom>
          <a:solidFill>
            <a:schemeClr val="accent5">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5">
                    <a:lumMod val="40000"/>
                    <a:lumOff val="60000"/>
                  </a:schemeClr>
                </a:solidFill>
                <a:latin typeface="+mn-lt"/>
                <a:ea typeface="+mn-ea"/>
                <a:cs typeface="+mn-cs"/>
              </a:rPr>
              <a:t>An Introduction to Computer Science</a:t>
            </a:r>
            <a:endParaRPr lang="zh-TW" altLang="en-US" dirty="0">
              <a:solidFill>
                <a:schemeClr val="accent5">
                  <a:lumMod val="40000"/>
                  <a:lumOff val="60000"/>
                </a:schemeClr>
              </a:solidFill>
            </a:endParaRPr>
          </a:p>
        </p:txBody>
      </p:sp>
      <p:sp>
        <p:nvSpPr>
          <p:cNvPr id="10" name="矩形 9"/>
          <p:cNvSpPr/>
          <p:nvPr userDrawn="1"/>
        </p:nvSpPr>
        <p:spPr>
          <a:xfrm>
            <a:off x="8127395" y="0"/>
            <a:ext cx="1016605" cy="7287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5">
                    <a:lumMod val="20000"/>
                    <a:lumOff val="80000"/>
                  </a:schemeClr>
                </a:solidFill>
              </a:rPr>
              <a:t>Chapter</a:t>
            </a:r>
          </a:p>
          <a:p>
            <a:pPr algn="ctr"/>
            <a:r>
              <a:rPr lang="en-US" altLang="zh-TW" sz="2400" dirty="0">
                <a:solidFill>
                  <a:schemeClr val="accent5">
                    <a:lumMod val="20000"/>
                    <a:lumOff val="80000"/>
                  </a:schemeClr>
                </a:solidFill>
              </a:rPr>
              <a:t>04</a:t>
            </a:r>
            <a:endParaRPr lang="zh-TW" altLang="en-US" sz="2400" dirty="0">
              <a:solidFill>
                <a:schemeClr val="accent5">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15758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標題及物件">
    <p:spTree>
      <p:nvGrpSpPr>
        <p:cNvPr id="1" name=""/>
        <p:cNvGrpSpPr/>
        <p:nvPr/>
      </p:nvGrpSpPr>
      <p:grpSpPr>
        <a:xfrm>
          <a:off x="0" y="0"/>
          <a:ext cx="0" cy="0"/>
          <a:chOff x="0" y="0"/>
          <a:chExt cx="0" cy="0"/>
        </a:xfrm>
      </p:grpSpPr>
      <p:sp>
        <p:nvSpPr>
          <p:cNvPr id="7" name="矩形 6"/>
          <p:cNvSpPr/>
          <p:nvPr userDrawn="1"/>
        </p:nvSpPr>
        <p:spPr>
          <a:xfrm>
            <a:off x="0" y="0"/>
            <a:ext cx="9144000" cy="728700"/>
          </a:xfrm>
          <a:prstGeom prst="rect">
            <a:avLst/>
          </a:prstGeom>
          <a:solidFill>
            <a:schemeClr val="accent5">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5">
                    <a:lumMod val="40000"/>
                    <a:lumOff val="60000"/>
                  </a:schemeClr>
                </a:solidFill>
                <a:latin typeface="+mn-lt"/>
                <a:ea typeface="+mn-ea"/>
                <a:cs typeface="+mn-cs"/>
              </a:rPr>
              <a:t>An Introduction to Computer Science</a:t>
            </a:r>
            <a:endParaRPr lang="zh-TW" altLang="en-US" dirty="0">
              <a:solidFill>
                <a:schemeClr val="accent5">
                  <a:lumMod val="40000"/>
                  <a:lumOff val="60000"/>
                </a:schemeClr>
              </a:solidFill>
            </a:endParaRPr>
          </a:p>
        </p:txBody>
      </p:sp>
      <p:sp>
        <p:nvSpPr>
          <p:cNvPr id="10" name="矩形 9"/>
          <p:cNvSpPr/>
          <p:nvPr userDrawn="1"/>
        </p:nvSpPr>
        <p:spPr>
          <a:xfrm>
            <a:off x="8127395" y="0"/>
            <a:ext cx="1016605" cy="7287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5">
                    <a:lumMod val="20000"/>
                    <a:lumOff val="80000"/>
                  </a:schemeClr>
                </a:solidFill>
              </a:rPr>
              <a:t>Chapter</a:t>
            </a:r>
          </a:p>
          <a:p>
            <a:pPr algn="ctr"/>
            <a:r>
              <a:rPr lang="en-US" altLang="zh-TW" sz="2400" dirty="0">
                <a:solidFill>
                  <a:schemeClr val="accent5">
                    <a:lumMod val="20000"/>
                    <a:lumOff val="80000"/>
                  </a:schemeClr>
                </a:solidFill>
              </a:rPr>
              <a:t>04</a:t>
            </a:r>
            <a:endParaRPr lang="zh-TW" altLang="en-US" sz="2400" dirty="0">
              <a:solidFill>
                <a:schemeClr val="accent5">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內容版面配置區 2"/>
          <p:cNvSpPr>
            <a:spLocks noGrp="1"/>
          </p:cNvSpPr>
          <p:nvPr>
            <p:ph idx="1"/>
          </p:nvPr>
        </p:nvSpPr>
        <p:spPr>
          <a:xfrm>
            <a:off x="457200" y="1133745"/>
            <a:ext cx="8229600" cy="4992418"/>
          </a:xfrm>
        </p:spPr>
        <p:txBody>
          <a:bodyPr/>
          <a:lstStyle>
            <a:lvl1pPr marL="457200" indent="-457200">
              <a:buFontTx/>
              <a:buBlip>
                <a:blip r:embed="rId4"/>
              </a:buBlip>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2257201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標題及物件">
    <p:spTree>
      <p:nvGrpSpPr>
        <p:cNvPr id="1" name=""/>
        <p:cNvGrpSpPr/>
        <p:nvPr/>
      </p:nvGrpSpPr>
      <p:grpSpPr>
        <a:xfrm>
          <a:off x="0" y="0"/>
          <a:ext cx="0" cy="0"/>
          <a:chOff x="0" y="0"/>
          <a:chExt cx="0" cy="0"/>
        </a:xfrm>
      </p:grpSpPr>
      <p:sp>
        <p:nvSpPr>
          <p:cNvPr id="2" name="矩形 1"/>
          <p:cNvSpPr/>
          <p:nvPr userDrawn="1"/>
        </p:nvSpPr>
        <p:spPr>
          <a:xfrm>
            <a:off x="3250" y="838104"/>
            <a:ext cx="9144000" cy="522058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userDrawn="1"/>
        </p:nvSpPr>
        <p:spPr>
          <a:xfrm>
            <a:off x="0" y="0"/>
            <a:ext cx="9144000" cy="728700"/>
          </a:xfrm>
          <a:prstGeom prst="rect">
            <a:avLst/>
          </a:prstGeom>
          <a:solidFill>
            <a:schemeClr val="accent5">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5">
                    <a:lumMod val="40000"/>
                    <a:lumOff val="60000"/>
                  </a:schemeClr>
                </a:solidFill>
                <a:latin typeface="+mn-lt"/>
                <a:ea typeface="+mn-ea"/>
                <a:cs typeface="+mn-cs"/>
              </a:rPr>
              <a:t>An Introduction to Computer Science</a:t>
            </a:r>
            <a:endParaRPr lang="zh-TW" altLang="en-US" dirty="0">
              <a:solidFill>
                <a:schemeClr val="accent5">
                  <a:lumMod val="40000"/>
                  <a:lumOff val="60000"/>
                </a:schemeClr>
              </a:solidFill>
            </a:endParaRPr>
          </a:p>
        </p:txBody>
      </p:sp>
      <p:sp>
        <p:nvSpPr>
          <p:cNvPr id="10" name="矩形 9"/>
          <p:cNvSpPr/>
          <p:nvPr userDrawn="1"/>
        </p:nvSpPr>
        <p:spPr>
          <a:xfrm>
            <a:off x="8127395" y="0"/>
            <a:ext cx="1016605" cy="7287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5">
                    <a:lumMod val="20000"/>
                    <a:lumOff val="80000"/>
                  </a:schemeClr>
                </a:solidFill>
              </a:rPr>
              <a:t>Chapter</a:t>
            </a:r>
          </a:p>
          <a:p>
            <a:pPr algn="ctr"/>
            <a:r>
              <a:rPr lang="en-US" altLang="zh-TW" sz="2400" dirty="0">
                <a:solidFill>
                  <a:schemeClr val="accent5">
                    <a:lumMod val="20000"/>
                    <a:lumOff val="80000"/>
                  </a:schemeClr>
                </a:solidFill>
              </a:rPr>
              <a:t>04</a:t>
            </a:r>
            <a:endParaRPr lang="zh-TW" altLang="en-US" sz="2400" dirty="0">
              <a:solidFill>
                <a:schemeClr val="accent5">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矩形 5"/>
          <p:cNvSpPr/>
          <p:nvPr userDrawn="1"/>
        </p:nvSpPr>
        <p:spPr>
          <a:xfrm>
            <a:off x="269865" y="1673805"/>
            <a:ext cx="8604269" cy="41404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userDrawn="1"/>
        </p:nvSpPr>
        <p:spPr>
          <a:xfrm>
            <a:off x="683018" y="1178750"/>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橢圓 27"/>
          <p:cNvSpPr/>
          <p:nvPr userDrawn="1"/>
        </p:nvSpPr>
        <p:spPr>
          <a:xfrm>
            <a:off x="1151620" y="1178750"/>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橢圓 28"/>
          <p:cNvSpPr/>
          <p:nvPr userDrawn="1"/>
        </p:nvSpPr>
        <p:spPr>
          <a:xfrm>
            <a:off x="1601670" y="1178750"/>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橢圓 29"/>
          <p:cNvSpPr/>
          <p:nvPr userDrawn="1"/>
        </p:nvSpPr>
        <p:spPr>
          <a:xfrm>
            <a:off x="2051720" y="1180091"/>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userDrawn="1"/>
        </p:nvSpPr>
        <p:spPr>
          <a:xfrm>
            <a:off x="683018" y="1196984"/>
            <a:ext cx="2221692" cy="369332"/>
          </a:xfrm>
          <a:prstGeom prst="rect">
            <a:avLst/>
          </a:prstGeom>
          <a:noFill/>
        </p:spPr>
        <p:txBody>
          <a:bodyPr wrap="square" rtlCol="0">
            <a:spAutoFit/>
          </a:bodyPr>
          <a:lstStyle/>
          <a:p>
            <a:r>
              <a:rPr lang="en-US" altLang="zh-TW" b="1" dirty="0">
                <a:solidFill>
                  <a:srgbClr val="C00000"/>
                </a:solidFill>
                <a:latin typeface="微軟正黑體" pitchFamily="34" charset="-120"/>
                <a:ea typeface="微軟正黑體" pitchFamily="34" charset="-120"/>
              </a:rPr>
              <a:t>IT</a:t>
            </a:r>
            <a:r>
              <a:rPr lang="zh-TW" altLang="en-US" b="1" dirty="0">
                <a:solidFill>
                  <a:srgbClr val="C00000"/>
                </a:solidFill>
                <a:latin typeface="微軟正黑體" pitchFamily="34" charset="-120"/>
                <a:ea typeface="微軟正黑體" pitchFamily="34" charset="-120"/>
              </a:rPr>
              <a:t>　專     家</a:t>
            </a:r>
            <a:endParaRPr lang="en-US" altLang="zh-TW" b="1" dirty="0">
              <a:solidFill>
                <a:srgbClr val="C00000"/>
              </a:solidFill>
              <a:latin typeface="微軟正黑體" pitchFamily="34" charset="-120"/>
              <a:ea typeface="微軟正黑體" pitchFamily="34" charset="-120"/>
            </a:endParaRPr>
          </a:p>
        </p:txBody>
      </p:sp>
      <p:pic>
        <p:nvPicPr>
          <p:cNvPr id="14349" name="Picture 13"/>
          <p:cNvPicPr>
            <a:picLocks noChangeAspect="1" noChangeArrowheads="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487232">
            <a:off x="8013955" y="1273755"/>
            <a:ext cx="1038226" cy="800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1" name="Picture 15"/>
          <p:cNvPicPr>
            <a:picLocks noChangeAspect="1" noChangeArrowheads="1"/>
          </p:cNvPicPr>
          <p:nvPr userDrawn="1"/>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43616" y="1132600"/>
            <a:ext cx="2456765" cy="6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內容版面配置區 2"/>
          <p:cNvSpPr>
            <a:spLocks noGrp="1"/>
          </p:cNvSpPr>
          <p:nvPr>
            <p:ph idx="1"/>
          </p:nvPr>
        </p:nvSpPr>
        <p:spPr>
          <a:xfrm>
            <a:off x="406096" y="2035362"/>
            <a:ext cx="8229600" cy="3778903"/>
          </a:xfrm>
        </p:spPr>
        <p:txBody>
          <a:bodyPr/>
          <a:lstStyle>
            <a:lvl1pPr marL="0" indent="0">
              <a:buNone/>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3336492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標題及物件">
    <p:spTree>
      <p:nvGrpSpPr>
        <p:cNvPr id="1" name=""/>
        <p:cNvGrpSpPr/>
        <p:nvPr/>
      </p:nvGrpSpPr>
      <p:grpSpPr>
        <a:xfrm>
          <a:off x="0" y="0"/>
          <a:ext cx="0" cy="0"/>
          <a:chOff x="0" y="0"/>
          <a:chExt cx="0" cy="0"/>
        </a:xfrm>
      </p:grpSpPr>
      <p:sp>
        <p:nvSpPr>
          <p:cNvPr id="2" name="矩形 1"/>
          <p:cNvSpPr/>
          <p:nvPr userDrawn="1"/>
        </p:nvSpPr>
        <p:spPr>
          <a:xfrm>
            <a:off x="3250" y="838104"/>
            <a:ext cx="9144000" cy="52205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userDrawn="1"/>
        </p:nvSpPr>
        <p:spPr>
          <a:xfrm>
            <a:off x="0" y="0"/>
            <a:ext cx="9144000" cy="728700"/>
          </a:xfrm>
          <a:prstGeom prst="rect">
            <a:avLst/>
          </a:prstGeom>
          <a:solidFill>
            <a:schemeClr val="accent5">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solidFill>
                <a:schemeClr val="accent5">
                  <a:lumMod val="60000"/>
                  <a:lumOff val="40000"/>
                </a:schemeClr>
              </a:solidFill>
            </a:endParaRPr>
          </a:p>
        </p:txBody>
      </p:sp>
      <p:pic>
        <p:nvPicPr>
          <p:cNvPr id="1028" name="Picture 4" descr="D:\製作中\02再版書\0558909\章首頁\computer.png"/>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5">
                    <a:lumMod val="40000"/>
                    <a:lumOff val="60000"/>
                  </a:schemeClr>
                </a:solidFill>
                <a:latin typeface="+mn-lt"/>
                <a:ea typeface="+mn-ea"/>
                <a:cs typeface="+mn-cs"/>
              </a:rPr>
              <a:t>An Introduction to Computer Science</a:t>
            </a:r>
            <a:endParaRPr lang="zh-TW" altLang="en-US" dirty="0">
              <a:solidFill>
                <a:schemeClr val="accent5">
                  <a:lumMod val="40000"/>
                  <a:lumOff val="60000"/>
                </a:schemeClr>
              </a:solidFill>
            </a:endParaRPr>
          </a:p>
        </p:txBody>
      </p:sp>
      <p:sp>
        <p:nvSpPr>
          <p:cNvPr id="10" name="矩形 9"/>
          <p:cNvSpPr/>
          <p:nvPr userDrawn="1"/>
        </p:nvSpPr>
        <p:spPr>
          <a:xfrm>
            <a:off x="8127395" y="0"/>
            <a:ext cx="1016605" cy="7287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5">
                    <a:lumMod val="20000"/>
                    <a:lumOff val="80000"/>
                  </a:schemeClr>
                </a:solidFill>
              </a:rPr>
              <a:t>Chapter</a:t>
            </a:r>
          </a:p>
          <a:p>
            <a:pPr algn="ctr"/>
            <a:r>
              <a:rPr lang="en-US" altLang="zh-TW" sz="2400" dirty="0">
                <a:solidFill>
                  <a:schemeClr val="accent5">
                    <a:lumMod val="20000"/>
                    <a:lumOff val="80000"/>
                  </a:schemeClr>
                </a:solidFill>
              </a:rPr>
              <a:t>04</a:t>
            </a:r>
            <a:endParaRPr lang="zh-TW" altLang="en-US" sz="2400" dirty="0">
              <a:solidFill>
                <a:schemeClr val="accent5">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矩形 5"/>
          <p:cNvSpPr/>
          <p:nvPr userDrawn="1"/>
        </p:nvSpPr>
        <p:spPr>
          <a:xfrm>
            <a:off x="269865" y="1673805"/>
            <a:ext cx="8604269" cy="414046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Picture 14"/>
          <p:cNvPicPr>
            <a:picLocks noChangeAspect="1" noChangeArrowheads="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19274" y="1132600"/>
            <a:ext cx="730257" cy="9069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descr="D:\製作中\02再版書\0558909\資訊小耳朵 圖.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288211" y="838104"/>
            <a:ext cx="4545505" cy="1418395"/>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p:cNvSpPr txBox="1"/>
          <p:nvPr userDrawn="1"/>
        </p:nvSpPr>
        <p:spPr>
          <a:xfrm>
            <a:off x="517653" y="1628800"/>
            <a:ext cx="4443265" cy="461665"/>
          </a:xfrm>
          <a:prstGeom prst="rect">
            <a:avLst/>
          </a:prstGeom>
          <a:noFill/>
        </p:spPr>
        <p:txBody>
          <a:bodyPr wrap="square" rtlCol="0">
            <a:spAutoFit/>
          </a:bodyPr>
          <a:lstStyle/>
          <a:p>
            <a:r>
              <a:rPr lang="zh-TW" altLang="en-US" sz="2400" b="1" dirty="0">
                <a:solidFill>
                  <a:srgbClr val="C00000"/>
                </a:solidFill>
                <a:latin typeface="微軟正黑體" pitchFamily="34" charset="-120"/>
                <a:ea typeface="微軟正黑體" pitchFamily="34" charset="-120"/>
              </a:rPr>
              <a:t>資    訊    科    技    專    欄</a:t>
            </a:r>
            <a:endParaRPr lang="en-US" altLang="zh-TW" sz="2400" b="1" dirty="0">
              <a:solidFill>
                <a:srgbClr val="C00000"/>
              </a:solidFill>
              <a:latin typeface="微軟正黑體" pitchFamily="34" charset="-120"/>
              <a:ea typeface="微軟正黑體" pitchFamily="34" charset="-120"/>
            </a:endParaRPr>
          </a:p>
        </p:txBody>
      </p:sp>
      <p:sp>
        <p:nvSpPr>
          <p:cNvPr id="15" name="內容版面配置區 2"/>
          <p:cNvSpPr>
            <a:spLocks noGrp="1"/>
          </p:cNvSpPr>
          <p:nvPr>
            <p:ph idx="1"/>
          </p:nvPr>
        </p:nvSpPr>
        <p:spPr>
          <a:xfrm>
            <a:off x="406096" y="2256499"/>
            <a:ext cx="8229600" cy="3557766"/>
          </a:xfrm>
        </p:spPr>
        <p:txBody>
          <a:bodyPr/>
          <a:lstStyle>
            <a:lvl1pPr marL="0" indent="0">
              <a:buNone/>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541923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Tree>
    <p:extLst>
      <p:ext uri="{BB962C8B-B14F-4D97-AF65-F5344CB8AC3E}">
        <p14:creationId xmlns:p14="http://schemas.microsoft.com/office/powerpoint/2010/main" val="2718750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914432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790587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dirty="0"/>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8" name="橢圓 7"/>
          <p:cNvSpPr/>
          <p:nvPr/>
        </p:nvSpPr>
        <p:spPr>
          <a:xfrm>
            <a:off x="161510" y="6219310"/>
            <a:ext cx="450050" cy="45005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296525" y="6219310"/>
            <a:ext cx="450050" cy="450050"/>
          </a:xfrm>
          <a:prstGeom prst="ellipse">
            <a:avLst/>
          </a:prstGeom>
          <a:solidFill>
            <a:schemeClr val="accent5">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p:nvPr/>
        </p:nvSpPr>
        <p:spPr>
          <a:xfrm>
            <a:off x="251520" y="6259669"/>
            <a:ext cx="585065" cy="369332"/>
          </a:xfrm>
          <a:prstGeom prst="rect">
            <a:avLst/>
          </a:prstGeom>
          <a:noFill/>
        </p:spPr>
        <p:txBody>
          <a:bodyPr wrap="square" rtlCol="0">
            <a:spAutoFit/>
          </a:bodyPr>
          <a:lstStyle/>
          <a:p>
            <a:fld id="{8B089E88-AE65-4CA2-BA11-4B6DC14C3389}" type="slidenum">
              <a:rPr lang="zh-TW" altLang="en-US" smtClean="0">
                <a:solidFill>
                  <a:schemeClr val="bg1"/>
                </a:solidFill>
              </a:rPr>
              <a:t>‹#›</a:t>
            </a:fld>
            <a:endParaRPr lang="zh-TW" altLang="en-US" dirty="0">
              <a:solidFill>
                <a:schemeClr val="bg1"/>
              </a:solidFill>
            </a:endParaRPr>
          </a:p>
        </p:txBody>
      </p:sp>
      <p:pic>
        <p:nvPicPr>
          <p:cNvPr id="6146" name="Picture 2" descr="D:\桌面\logo.pn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926595" y="6304952"/>
            <a:ext cx="945105" cy="278766"/>
          </a:xfrm>
          <a:prstGeom prst="rect">
            <a:avLst/>
          </a:prstGeom>
          <a:noFill/>
          <a:extLst>
            <a:ext uri="{909E8E84-426E-40DD-AFC4-6F175D3DCCD1}">
              <a14:hiddenFill xmlns:a14="http://schemas.microsoft.com/office/drawing/2010/main">
                <a:solidFill>
                  <a:srgbClr val="FFFFFF"/>
                </a:solidFill>
              </a14:hiddenFill>
            </a:ext>
          </a:extLst>
        </p:spPr>
      </p:pic>
      <p:sp>
        <p:nvSpPr>
          <p:cNvPr id="4" name="動作按鈕: 上一項 3">
            <a:hlinkClick r:id="" action="ppaction://hlinkshowjump?jump=previousslide" highlightClick="1"/>
          </p:cNvPr>
          <p:cNvSpPr/>
          <p:nvPr/>
        </p:nvSpPr>
        <p:spPr>
          <a:xfrm>
            <a:off x="7452320" y="6296111"/>
            <a:ext cx="360000" cy="360000"/>
          </a:xfrm>
          <a:prstGeom prst="actionButtonBackPrevious">
            <a:avLst/>
          </a:prstGeom>
          <a:solidFill>
            <a:schemeClr val="accent5">
              <a:lumMod val="60000"/>
              <a:lumOff val="40000"/>
            </a:schemeClr>
          </a:solidFill>
          <a:ln>
            <a:noFill/>
          </a:ln>
          <a:effectLst>
            <a:reflection blurRad="6350" stA="50000" endA="300" endPos="90000" dir="5400000" sy="-100000" algn="bl" rotWithShape="0"/>
          </a:effectLst>
          <a:scene3d>
            <a:camera prst="obliqueBottomRight"/>
            <a:lightRig rig="threePt" dir="t"/>
          </a:scene3d>
          <a:sp3d>
            <a:bevelT w="25400" h="25400"/>
            <a:bevelB w="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動作按鈕: 首頁 4">
            <a:hlinkClick r:id="" action="ppaction://hlinkshowjump?jump=firstslide" highlightClick="1"/>
          </p:cNvPr>
          <p:cNvSpPr/>
          <p:nvPr/>
        </p:nvSpPr>
        <p:spPr>
          <a:xfrm>
            <a:off x="7992380" y="6296111"/>
            <a:ext cx="360000" cy="360000"/>
          </a:xfrm>
          <a:prstGeom prst="actionButtonHome">
            <a:avLst/>
          </a:prstGeom>
          <a:solidFill>
            <a:schemeClr val="accent5">
              <a:lumMod val="60000"/>
              <a:lumOff val="40000"/>
            </a:schemeClr>
          </a:solidFill>
          <a:ln>
            <a:noFill/>
          </a:ln>
          <a:effectLst>
            <a:reflection blurRad="6350" stA="50000" endA="300" endPos="90000" dir="5400000" sy="-100000" algn="bl" rotWithShape="0"/>
          </a:effectLst>
          <a:scene3d>
            <a:camera prst="obliqueBottomRight"/>
            <a:lightRig rig="threePt" dir="t"/>
          </a:scene3d>
          <a:sp3d>
            <a:bevelT w="25400" h="25400"/>
            <a:bevelB w="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動作按鈕: 下一項 5">
            <a:hlinkClick r:id="" action="ppaction://hlinkshowjump?jump=nextslide" highlightClick="1"/>
          </p:cNvPr>
          <p:cNvSpPr/>
          <p:nvPr/>
        </p:nvSpPr>
        <p:spPr>
          <a:xfrm>
            <a:off x="8492930" y="6295222"/>
            <a:ext cx="360000" cy="360000"/>
          </a:xfrm>
          <a:prstGeom prst="actionButtonForwardNext">
            <a:avLst/>
          </a:prstGeom>
          <a:solidFill>
            <a:schemeClr val="accent5">
              <a:lumMod val="60000"/>
              <a:lumOff val="40000"/>
            </a:schemeClr>
          </a:solidFill>
          <a:ln>
            <a:noFill/>
          </a:ln>
          <a:effectLst>
            <a:reflection blurRad="6350" stA="50000" endA="300" endPos="90000" dir="5400000" sy="-100000" algn="bl" rotWithShape="0"/>
          </a:effectLst>
          <a:scene3d>
            <a:camera prst="obliqueBottomRight"/>
            <a:lightRig rig="threePt" dir="t"/>
          </a:scene3d>
          <a:sp3d>
            <a:bevelT w="25400" h="25400"/>
            <a:bevelB w="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289035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3" r:id="rId4"/>
    <p:sldLayoutId id="2147483661" r:id="rId5"/>
    <p:sldLayoutId id="2147483662"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4" r:id="rId16"/>
  </p:sldLayoutIdLst>
  <p:hf hdr="0" ftr="0" dt="0"/>
  <p:txStyles>
    <p:titleStyle>
      <a:lvl1pPr algn="ctr" defTabSz="914400" rtl="0" eaLnBrk="1" latinLnBrk="0" hangingPunct="1">
        <a:spcBef>
          <a:spcPct val="0"/>
        </a:spcBef>
        <a:buNone/>
        <a:defRPr sz="4400" b="1" kern="1200">
          <a:solidFill>
            <a:schemeClr val="tx1"/>
          </a:solidFill>
          <a:latin typeface="微軟正黑體" pitchFamily="34" charset="-120"/>
          <a:ea typeface="微軟正黑體" pitchFamily="34" charset="-120"/>
          <a:cs typeface="+mj-cs"/>
        </a:defRPr>
      </a:lvl1pPr>
    </p:titleStyle>
    <p:bodyStyle>
      <a:lvl1pPr marL="342900" indent="-342900" algn="l" defTabSz="914400" rtl="0" eaLnBrk="1" latinLnBrk="0" hangingPunct="1">
        <a:spcBef>
          <a:spcPct val="20000"/>
        </a:spcBef>
        <a:buFont typeface="Arial" pitchFamily="34" charset="0"/>
        <a:buChar char="•"/>
        <a:defRPr sz="2800" b="1"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600" b="1"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b="1"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800" b="1"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78.xml"/><Relationship Id="rId3" Type="http://schemas.openxmlformats.org/officeDocument/2006/relationships/image" Target="../media/image9.jpeg"/><Relationship Id="rId7" Type="http://schemas.openxmlformats.org/officeDocument/2006/relationships/slide" Target="slide48.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 Target="slide15.xml"/><Relationship Id="rId11" Type="http://schemas.openxmlformats.org/officeDocument/2006/relationships/slide" Target="slide129.xml"/><Relationship Id="rId5" Type="http://schemas.openxmlformats.org/officeDocument/2006/relationships/slide" Target="slide2.xml"/><Relationship Id="rId10" Type="http://schemas.openxmlformats.org/officeDocument/2006/relationships/slide" Target="slide103.xml"/><Relationship Id="rId4" Type="http://schemas.openxmlformats.org/officeDocument/2006/relationships/image" Target="../media/image10.jpeg"/><Relationship Id="rId9" Type="http://schemas.openxmlformats.org/officeDocument/2006/relationships/slide" Target="slide9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0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04.xml.rels><?xml version="1.0" encoding="UTF-8" standalone="yes"?>
<Relationships xmlns="http://schemas.openxmlformats.org/package/2006/relationships"><Relationship Id="rId3" Type="http://schemas.openxmlformats.org/officeDocument/2006/relationships/slide" Target="slide103.xm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 Target="slide103.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08.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slide" Target="slide103.xml"/><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slide" Target="slide103.xml"/><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slide" Target="slide103.xml"/><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 Target="slide10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8" Type="http://schemas.openxmlformats.org/officeDocument/2006/relationships/slide" Target="slide103.xml"/><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25.xml.rels><?xml version="1.0" encoding="UTF-8" standalone="yes"?>
<Relationships xmlns="http://schemas.openxmlformats.org/package/2006/relationships"><Relationship Id="rId3" Type="http://schemas.openxmlformats.org/officeDocument/2006/relationships/hyperlink" Target="https://zh.wikipedia.org/zh-tw/Microsoft_Windows" TargetMode="External"/><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8" Type="http://schemas.openxmlformats.org/officeDocument/2006/relationships/hyperlink" Target="https://zh.wikipedia.org/wiki/StatCounter" TargetMode="External"/><Relationship Id="rId3" Type="http://schemas.openxmlformats.org/officeDocument/2006/relationships/hyperlink" Target="https://zh.wikipedia.org/wiki/Windows_7" TargetMode="External"/><Relationship Id="rId7" Type="http://schemas.openxmlformats.org/officeDocument/2006/relationships/hyperlink" Target="https://zh.wikipedia.org/wiki/Windows_11" TargetMode="External"/><Relationship Id="rId2" Type="http://schemas.openxmlformats.org/officeDocument/2006/relationships/hyperlink" Target="https://zh.wikipedia.org/wiki/Windows_XP" TargetMode="External"/><Relationship Id="rId1" Type="http://schemas.openxmlformats.org/officeDocument/2006/relationships/slideLayout" Target="../slideLayouts/slideLayout3.xml"/><Relationship Id="rId6" Type="http://schemas.openxmlformats.org/officeDocument/2006/relationships/hyperlink" Target="https://zh.wikipedia.org/wiki/Windows_10" TargetMode="External"/><Relationship Id="rId11" Type="http://schemas.openxmlformats.org/officeDocument/2006/relationships/hyperlink" Target="https://zh.wikipedia.org/wiki/Microsoft_Windows" TargetMode="External"/><Relationship Id="rId5" Type="http://schemas.openxmlformats.org/officeDocument/2006/relationships/hyperlink" Target="https://zh.wikipedia.org/wiki/Windows_8.1" TargetMode="External"/><Relationship Id="rId10" Type="http://schemas.openxmlformats.org/officeDocument/2006/relationships/image" Target="../media/image75.png"/><Relationship Id="rId4" Type="http://schemas.openxmlformats.org/officeDocument/2006/relationships/hyperlink" Target="https://zh.wikipedia.org/wiki/Windows_8" TargetMode="External"/><Relationship Id="rId9" Type="http://schemas.openxmlformats.org/officeDocument/2006/relationships/hyperlink" Target="https://zh.wikipedia.org/wiki/File:Windows_logo_and_wordmark_-_2021.svg" TargetMode="Externa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emf"/><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slide" Target="slide15.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slide" Target="slide16.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slide" Target="slide16.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slide" Target="slide1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slide" Target="slide15.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slide" Target="slide15.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slide" Target="slide15.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slide" Target="slide15.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4.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slide" Target="slide53.xml"/></Relationships>
</file>

<file path=ppt/slides/_rels/slide56.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slide" Target="slide53.xml"/></Relationships>
</file>

<file path=ppt/slides/_rels/slide58.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slide" Target="slide53.xml"/></Relationships>
</file>

<file path=ppt/slides/_rels/slide61.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slide" Target="slide53.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4.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slide" Target="slide53.xml"/></Relationships>
</file>

<file path=ppt/slides/_rels/slide67.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slide" Target="slide53.xml"/></Relationships>
</file>

<file path=ppt/slides/_rels/slide72.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en.wikipedia.org/wiki/Paging"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線接點 28"/>
          <p:cNvCxnSpPr/>
          <p:nvPr/>
        </p:nvCxnSpPr>
        <p:spPr>
          <a:xfrm>
            <a:off x="3157953" y="2010483"/>
            <a:ext cx="5779532" cy="0"/>
          </a:xfrm>
          <a:prstGeom prst="line">
            <a:avLst/>
          </a:prstGeom>
          <a:ln w="76200">
            <a:solidFill>
              <a:schemeClr val="bg2">
                <a:lumMod val="25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2050" name="Picture 2" descr="D:\製作中\02再版書\0558909\章首頁\not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93204" y="1983133"/>
            <a:ext cx="3790950" cy="4446587"/>
          </a:xfrm>
          <a:prstGeom prst="rect">
            <a:avLst/>
          </a:prstGeom>
          <a:noFill/>
          <a:extLst>
            <a:ext uri="{909E8E84-426E-40DD-AFC4-6F175D3DCCD1}">
              <a14:hiddenFill xmlns:a14="http://schemas.microsoft.com/office/drawing/2010/main">
                <a:solidFill>
                  <a:srgbClr val="FFFFFF"/>
                </a:solidFill>
              </a14:hiddenFill>
            </a:ext>
          </a:extLst>
        </p:spPr>
      </p:pic>
      <p:sp>
        <p:nvSpPr>
          <p:cNvPr id="7" name="標題 6"/>
          <p:cNvSpPr>
            <a:spLocks noGrp="1"/>
          </p:cNvSpPr>
          <p:nvPr>
            <p:ph type="ctrTitle"/>
          </p:nvPr>
        </p:nvSpPr>
        <p:spPr>
          <a:xfrm>
            <a:off x="3157953" y="1043735"/>
            <a:ext cx="5476465" cy="939398"/>
          </a:xfrm>
        </p:spPr>
        <p:txBody>
          <a:bodyPr/>
          <a:lstStyle/>
          <a:p>
            <a:r>
              <a:rPr lang="zh-TW" altLang="en-US" dirty="0"/>
              <a:t>作業系統</a:t>
            </a:r>
          </a:p>
        </p:txBody>
      </p:sp>
      <p:pic>
        <p:nvPicPr>
          <p:cNvPr id="6" name="Picture 4"/>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519535" y="2513414"/>
            <a:ext cx="4097117" cy="2846089"/>
          </a:xfrm>
          <a:prstGeom prst="rect">
            <a:avLst/>
          </a:prstGeom>
          <a:noFill/>
          <a:ln w="57150">
            <a:solidFill>
              <a:schemeClr val="bg1"/>
            </a:solidFill>
          </a:ln>
          <a:effectLst>
            <a:outerShdw blurRad="50800" dist="38100" dir="2700000" algn="tl" rotWithShape="0">
              <a:prstClr val="black">
                <a:alpha val="40000"/>
              </a:prstClr>
            </a:outerShdw>
          </a:effectLst>
          <a:extLst/>
        </p:spPr>
      </p:pic>
      <p:pic>
        <p:nvPicPr>
          <p:cNvPr id="9" name="Picture 4"/>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rot="21401888">
            <a:off x="512574" y="2694412"/>
            <a:ext cx="4097117" cy="2846089"/>
          </a:xfrm>
          <a:prstGeom prst="rect">
            <a:avLst/>
          </a:prstGeom>
          <a:noFill/>
          <a:ln w="57150">
            <a:solidFill>
              <a:schemeClr val="bg1"/>
            </a:solidFill>
          </a:ln>
          <a:effectLst>
            <a:outerShdw blurRad="50800" dist="38100" dir="2700000" algn="tl" rotWithShape="0">
              <a:prstClr val="black">
                <a:alpha val="40000"/>
              </a:prstClr>
            </a:outerShdw>
          </a:effectLst>
          <a:extLst/>
        </p:spPr>
      </p:pic>
      <p:pic>
        <p:nvPicPr>
          <p:cNvPr id="11" name="Picture 4"/>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rot="21077218">
            <a:off x="1263514" y="2912631"/>
            <a:ext cx="2846089" cy="2846089"/>
          </a:xfrm>
          <a:prstGeom prst="rect">
            <a:avLst/>
          </a:prstGeom>
          <a:noFill/>
          <a:ln w="57150">
            <a:solidFill>
              <a:schemeClr val="bg1"/>
            </a:solidFill>
          </a:ln>
          <a:effectLst>
            <a:outerShdw blurRad="50800" dist="38100" dir="2700000" algn="tl" rotWithShape="0">
              <a:prstClr val="black">
                <a:alpha val="40000"/>
              </a:prstClr>
            </a:outerShdw>
          </a:effectLst>
          <a:extLst/>
        </p:spPr>
      </p:pic>
      <p:sp>
        <p:nvSpPr>
          <p:cNvPr id="3" name="矩形 2"/>
          <p:cNvSpPr/>
          <p:nvPr/>
        </p:nvSpPr>
        <p:spPr>
          <a:xfrm>
            <a:off x="5374295" y="2390441"/>
            <a:ext cx="2715808" cy="3323987"/>
          </a:xfrm>
          <a:prstGeom prst="rect">
            <a:avLst/>
          </a:prstGeom>
        </p:spPr>
        <p:txBody>
          <a:bodyPr wrap="none">
            <a:spAutoFit/>
          </a:bodyPr>
          <a:lstStyle/>
          <a:p>
            <a:pPr>
              <a:lnSpc>
                <a:spcPct val="150000"/>
              </a:lnSpc>
            </a:pPr>
            <a:r>
              <a:rPr lang="en-US" altLang="zh-TW" sz="2000" b="1" dirty="0">
                <a:solidFill>
                  <a:schemeClr val="tx1">
                    <a:lumMod val="75000"/>
                    <a:lumOff val="25000"/>
                  </a:schemeClr>
                </a:solidFill>
                <a:latin typeface="微軟正黑體" pitchFamily="34" charset="-120"/>
                <a:ea typeface="微軟正黑體" pitchFamily="34" charset="-120"/>
                <a:hlinkClick r:id="rId5" action="ppaction://hlinksldjump"/>
              </a:rPr>
              <a:t>4-1 </a:t>
            </a:r>
            <a:r>
              <a:rPr lang="zh-TW" altLang="en-US" sz="2000" b="1" dirty="0">
                <a:solidFill>
                  <a:schemeClr val="tx1">
                    <a:lumMod val="75000"/>
                    <a:lumOff val="25000"/>
                  </a:schemeClr>
                </a:solidFill>
                <a:latin typeface="微軟正黑體" pitchFamily="34" charset="-120"/>
                <a:ea typeface="微軟正黑體" pitchFamily="34" charset="-120"/>
                <a:hlinkClick r:id="rId5" action="ppaction://hlinksldjump"/>
              </a:rPr>
              <a:t>作業系統簡介</a:t>
            </a:r>
            <a:endParaRPr lang="en-US" altLang="zh-TW" sz="2000" b="1" dirty="0">
              <a:solidFill>
                <a:schemeClr val="tx1">
                  <a:lumMod val="75000"/>
                  <a:lumOff val="25000"/>
                </a:schemeClr>
              </a:solidFill>
              <a:latin typeface="微軟正黑體" pitchFamily="34" charset="-120"/>
              <a:ea typeface="微軟正黑體" pitchFamily="34" charset="-120"/>
            </a:endParaRPr>
          </a:p>
          <a:p>
            <a:pPr>
              <a:lnSpc>
                <a:spcPct val="150000"/>
              </a:lnSpc>
            </a:pPr>
            <a:r>
              <a:rPr lang="en-US" altLang="zh-TW" sz="2000" b="1" dirty="0">
                <a:solidFill>
                  <a:schemeClr val="tx1">
                    <a:lumMod val="75000"/>
                    <a:lumOff val="25000"/>
                  </a:schemeClr>
                </a:solidFill>
                <a:latin typeface="微軟正黑體" pitchFamily="34" charset="-120"/>
                <a:ea typeface="微軟正黑體" pitchFamily="34" charset="-120"/>
                <a:hlinkClick r:id="rId6" action="ppaction://hlinksldjump"/>
              </a:rPr>
              <a:t>4-2 </a:t>
            </a:r>
            <a:r>
              <a:rPr lang="zh-TW" altLang="en-US" sz="2000" b="1" dirty="0">
                <a:solidFill>
                  <a:schemeClr val="tx1">
                    <a:lumMod val="75000"/>
                    <a:lumOff val="25000"/>
                  </a:schemeClr>
                </a:solidFill>
                <a:latin typeface="微軟正黑體" pitchFamily="34" charset="-120"/>
                <a:ea typeface="微軟正黑體" pitchFamily="34" charset="-120"/>
                <a:hlinkClick r:id="rId6" action="ppaction://hlinksldjump"/>
              </a:rPr>
              <a:t>各類作業系統</a:t>
            </a:r>
            <a:endParaRPr lang="en-US" altLang="zh-TW" sz="2000" b="1" dirty="0">
              <a:solidFill>
                <a:schemeClr val="tx1">
                  <a:lumMod val="75000"/>
                  <a:lumOff val="25000"/>
                </a:schemeClr>
              </a:solidFill>
              <a:latin typeface="微軟正黑體" pitchFamily="34" charset="-120"/>
              <a:ea typeface="微軟正黑體" pitchFamily="34" charset="-120"/>
            </a:endParaRPr>
          </a:p>
          <a:p>
            <a:pPr>
              <a:lnSpc>
                <a:spcPct val="150000"/>
              </a:lnSpc>
            </a:pPr>
            <a:r>
              <a:rPr lang="en-US" altLang="zh-TW" sz="2000" b="1" dirty="0">
                <a:solidFill>
                  <a:schemeClr val="tx1">
                    <a:lumMod val="75000"/>
                    <a:lumOff val="25000"/>
                  </a:schemeClr>
                </a:solidFill>
                <a:latin typeface="微軟正黑體" pitchFamily="34" charset="-120"/>
                <a:ea typeface="微軟正黑體" pitchFamily="34" charset="-120"/>
                <a:hlinkClick r:id="rId7" action="ppaction://hlinksldjump"/>
              </a:rPr>
              <a:t>4-3 CPU</a:t>
            </a:r>
            <a:r>
              <a:rPr lang="zh-TW" altLang="en-US" sz="2000" b="1" dirty="0">
                <a:solidFill>
                  <a:schemeClr val="tx1">
                    <a:lumMod val="75000"/>
                    <a:lumOff val="25000"/>
                  </a:schemeClr>
                </a:solidFill>
                <a:latin typeface="微軟正黑體" pitchFamily="34" charset="-120"/>
                <a:ea typeface="微軟正黑體" pitchFamily="34" charset="-120"/>
                <a:hlinkClick r:id="rId7" action="ppaction://hlinksldjump"/>
              </a:rPr>
              <a:t>排班</a:t>
            </a:r>
            <a:endParaRPr lang="en-US" altLang="zh-TW" sz="2000" b="1" dirty="0">
              <a:solidFill>
                <a:schemeClr val="tx1">
                  <a:lumMod val="75000"/>
                  <a:lumOff val="25000"/>
                </a:schemeClr>
              </a:solidFill>
              <a:latin typeface="微軟正黑體" pitchFamily="34" charset="-120"/>
              <a:ea typeface="微軟正黑體" pitchFamily="34" charset="-120"/>
            </a:endParaRPr>
          </a:p>
          <a:p>
            <a:pPr>
              <a:lnSpc>
                <a:spcPct val="150000"/>
              </a:lnSpc>
            </a:pPr>
            <a:r>
              <a:rPr lang="en-US" altLang="zh-TW" sz="2000" b="1" dirty="0">
                <a:solidFill>
                  <a:schemeClr val="tx1">
                    <a:lumMod val="75000"/>
                    <a:lumOff val="25000"/>
                  </a:schemeClr>
                </a:solidFill>
                <a:latin typeface="微軟正黑體" pitchFamily="34" charset="-120"/>
                <a:ea typeface="微軟正黑體" pitchFamily="34" charset="-120"/>
                <a:hlinkClick r:id="rId8" action="ppaction://hlinksldjump"/>
              </a:rPr>
              <a:t>4-4 </a:t>
            </a:r>
            <a:r>
              <a:rPr lang="zh-TW" altLang="en-US" sz="2000" b="1" dirty="0">
                <a:solidFill>
                  <a:schemeClr val="tx1">
                    <a:lumMod val="75000"/>
                    <a:lumOff val="25000"/>
                  </a:schemeClr>
                </a:solidFill>
                <a:latin typeface="微軟正黑體" pitchFamily="34" charset="-120"/>
                <a:ea typeface="微軟正黑體" pitchFamily="34" charset="-120"/>
                <a:hlinkClick r:id="rId8" action="ppaction://hlinksldjump"/>
              </a:rPr>
              <a:t>記憶體管理</a:t>
            </a:r>
            <a:endParaRPr lang="en-US" altLang="zh-TW" sz="2000" b="1" dirty="0">
              <a:solidFill>
                <a:schemeClr val="tx1">
                  <a:lumMod val="75000"/>
                  <a:lumOff val="25000"/>
                </a:schemeClr>
              </a:solidFill>
              <a:latin typeface="微軟正黑體" pitchFamily="34" charset="-120"/>
              <a:ea typeface="微軟正黑體" pitchFamily="34" charset="-120"/>
            </a:endParaRPr>
          </a:p>
          <a:p>
            <a:pPr>
              <a:lnSpc>
                <a:spcPct val="150000"/>
              </a:lnSpc>
            </a:pPr>
            <a:r>
              <a:rPr lang="en-US" altLang="zh-TW" sz="2000" b="1" dirty="0">
                <a:solidFill>
                  <a:schemeClr val="tx1">
                    <a:lumMod val="75000"/>
                    <a:lumOff val="25000"/>
                  </a:schemeClr>
                </a:solidFill>
                <a:latin typeface="微軟正黑體" pitchFamily="34" charset="-120"/>
                <a:ea typeface="微軟正黑體" pitchFamily="34" charset="-120"/>
                <a:hlinkClick r:id="rId9" action="ppaction://hlinksldjump"/>
              </a:rPr>
              <a:t>4-5 </a:t>
            </a:r>
            <a:r>
              <a:rPr lang="zh-TW" altLang="en-US" sz="2000" b="1" dirty="0">
                <a:solidFill>
                  <a:schemeClr val="tx1">
                    <a:lumMod val="75000"/>
                    <a:lumOff val="25000"/>
                  </a:schemeClr>
                </a:solidFill>
                <a:latin typeface="微軟正黑體" pitchFamily="34" charset="-120"/>
                <a:ea typeface="微軟正黑體" pitchFamily="34" charset="-120"/>
                <a:hlinkClick r:id="rId9" action="ppaction://hlinksldjump"/>
              </a:rPr>
              <a:t>檔案系統</a:t>
            </a:r>
            <a:endParaRPr lang="en-US" altLang="zh-TW" sz="2000" b="1" dirty="0">
              <a:solidFill>
                <a:schemeClr val="tx1">
                  <a:lumMod val="75000"/>
                  <a:lumOff val="25000"/>
                </a:schemeClr>
              </a:solidFill>
              <a:latin typeface="微軟正黑體" pitchFamily="34" charset="-120"/>
              <a:ea typeface="微軟正黑體" pitchFamily="34" charset="-120"/>
            </a:endParaRPr>
          </a:p>
          <a:p>
            <a:pPr>
              <a:lnSpc>
                <a:spcPct val="150000"/>
              </a:lnSpc>
            </a:pPr>
            <a:r>
              <a:rPr lang="en-US" altLang="zh-TW" sz="2000" b="1" dirty="0">
                <a:solidFill>
                  <a:schemeClr val="tx1">
                    <a:lumMod val="75000"/>
                    <a:lumOff val="25000"/>
                  </a:schemeClr>
                </a:solidFill>
                <a:latin typeface="微軟正黑體" pitchFamily="34" charset="-120"/>
                <a:ea typeface="微軟正黑體" pitchFamily="34" charset="-120"/>
                <a:hlinkClick r:id="rId10" action="ppaction://hlinksldjump"/>
              </a:rPr>
              <a:t>4-6 </a:t>
            </a:r>
            <a:r>
              <a:rPr lang="zh-TW" altLang="en-US" sz="2000" b="1" dirty="0">
                <a:solidFill>
                  <a:schemeClr val="tx1">
                    <a:lumMod val="75000"/>
                    <a:lumOff val="25000"/>
                  </a:schemeClr>
                </a:solidFill>
                <a:latin typeface="微軟正黑體" pitchFamily="34" charset="-120"/>
                <a:ea typeface="微軟正黑體" pitchFamily="34" charset="-120"/>
                <a:hlinkClick r:id="rId10" action="ppaction://hlinksldjump"/>
              </a:rPr>
              <a:t>熱門作業系統介紹</a:t>
            </a:r>
            <a:endParaRPr lang="en-US" altLang="zh-TW" sz="2000" b="1" dirty="0">
              <a:solidFill>
                <a:schemeClr val="tx1">
                  <a:lumMod val="75000"/>
                  <a:lumOff val="25000"/>
                </a:schemeClr>
              </a:solidFill>
              <a:latin typeface="微軟正黑體" pitchFamily="34" charset="-120"/>
              <a:ea typeface="微軟正黑體" pitchFamily="34" charset="-120"/>
            </a:endParaRPr>
          </a:p>
          <a:p>
            <a:pPr>
              <a:lnSpc>
                <a:spcPct val="150000"/>
              </a:lnSpc>
            </a:pPr>
            <a:r>
              <a:rPr lang="en-US" altLang="zh-TW" sz="2000" b="1" dirty="0">
                <a:solidFill>
                  <a:schemeClr val="tx1">
                    <a:lumMod val="75000"/>
                    <a:lumOff val="25000"/>
                  </a:schemeClr>
                </a:solidFill>
                <a:latin typeface="微軟正黑體" pitchFamily="34" charset="-120"/>
                <a:ea typeface="微軟正黑體" pitchFamily="34" charset="-120"/>
                <a:hlinkClick r:id="rId11" action="ppaction://hlinksldjump"/>
              </a:rPr>
              <a:t>4-7 </a:t>
            </a:r>
            <a:r>
              <a:rPr lang="zh-TW" altLang="en-US" sz="2000" b="1" dirty="0">
                <a:solidFill>
                  <a:schemeClr val="tx1">
                    <a:lumMod val="75000"/>
                    <a:lumOff val="25000"/>
                  </a:schemeClr>
                </a:solidFill>
                <a:latin typeface="微軟正黑體" pitchFamily="34" charset="-120"/>
                <a:ea typeface="微軟正黑體" pitchFamily="34" charset="-120"/>
                <a:hlinkClick r:id="rId11" action="ppaction://hlinksldjump"/>
              </a:rPr>
              <a:t>行動裝置作業系統</a:t>
            </a:r>
            <a:endParaRPr lang="en-US" altLang="zh-TW" sz="2000" b="1" dirty="0">
              <a:solidFill>
                <a:schemeClr val="tx1">
                  <a:lumMod val="75000"/>
                  <a:lumOff val="25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16437489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中央處理器管理</a:t>
            </a:r>
          </a:p>
        </p:txBody>
      </p:sp>
      <p:sp>
        <p:nvSpPr>
          <p:cNvPr id="5" name="內容版面配置區 4"/>
          <p:cNvSpPr>
            <a:spLocks noGrp="1"/>
          </p:cNvSpPr>
          <p:nvPr>
            <p:ph idx="1"/>
          </p:nvPr>
        </p:nvSpPr>
        <p:spPr/>
        <p:txBody>
          <a:bodyPr>
            <a:normAutofit/>
          </a:bodyPr>
          <a:lstStyle/>
          <a:p>
            <a:r>
              <a:rPr lang="en-US" altLang="zh-TW" dirty="0"/>
              <a:t>CPU</a:t>
            </a:r>
            <a:r>
              <a:rPr lang="zh-TW" altLang="en-US" dirty="0"/>
              <a:t>是整個計算機的核心，當多個程式同時發出</a:t>
            </a:r>
            <a:r>
              <a:rPr lang="en-US" altLang="zh-TW" dirty="0"/>
              <a:t>CPU</a:t>
            </a:r>
            <a:r>
              <a:rPr lang="zh-TW" altLang="en-US" dirty="0"/>
              <a:t>需求，作業系統要負責讓</a:t>
            </a:r>
            <a:r>
              <a:rPr lang="en-US" altLang="zh-TW" dirty="0"/>
              <a:t>CPU</a:t>
            </a:r>
            <a:r>
              <a:rPr lang="zh-TW" altLang="en-US" dirty="0"/>
              <a:t>充分發揮功能，提高使用效率。</a:t>
            </a:r>
            <a:endParaRPr lang="en-US" altLang="zh-TW" dirty="0"/>
          </a:p>
          <a:p>
            <a:r>
              <a:rPr lang="zh-TW" altLang="en-US" dirty="0"/>
              <a:t>當有一</a:t>
            </a:r>
            <a:r>
              <a:rPr lang="zh-TW" altLang="en-US" dirty="0">
                <a:solidFill>
                  <a:srgbClr val="C00000"/>
                </a:solidFill>
              </a:rPr>
              <a:t>程序</a:t>
            </a:r>
            <a:r>
              <a:rPr lang="en-US" altLang="zh-TW" dirty="0"/>
              <a:t>(process)</a:t>
            </a:r>
            <a:r>
              <a:rPr lang="zh-TW" altLang="en-US" dirty="0"/>
              <a:t>處於等待狀況，作業系統就讓</a:t>
            </a:r>
            <a:r>
              <a:rPr lang="en-US" altLang="zh-TW" dirty="0"/>
              <a:t>CPU</a:t>
            </a:r>
            <a:r>
              <a:rPr lang="zh-TW" altLang="en-US" dirty="0"/>
              <a:t>進行其他程序運算，不能讓</a:t>
            </a:r>
            <a:r>
              <a:rPr lang="en-US" altLang="zh-TW" dirty="0"/>
              <a:t>CPU</a:t>
            </a:r>
            <a:r>
              <a:rPr lang="zh-TW" altLang="en-US" dirty="0"/>
              <a:t>閒置。</a:t>
            </a:r>
            <a:endParaRPr lang="en-US" altLang="zh-TW" dirty="0"/>
          </a:p>
          <a:p>
            <a:r>
              <a:rPr lang="zh-TW" altLang="en-US" dirty="0"/>
              <a:t>若有一程序優先順序較目前</a:t>
            </a:r>
            <a:r>
              <a:rPr lang="en-US" altLang="zh-TW" dirty="0"/>
              <a:t>CPU</a:t>
            </a:r>
            <a:r>
              <a:rPr lang="zh-TW" altLang="en-US" dirty="0"/>
              <a:t>進行的程序高，作業系統須負責將</a:t>
            </a:r>
            <a:r>
              <a:rPr lang="en-US" altLang="zh-TW" dirty="0"/>
              <a:t>CPU</a:t>
            </a:r>
            <a:r>
              <a:rPr lang="zh-TW" altLang="en-US" dirty="0"/>
              <a:t>優先給順序高的程序使用。</a:t>
            </a:r>
          </a:p>
        </p:txBody>
      </p:sp>
    </p:spTree>
    <p:extLst>
      <p:ext uri="{BB962C8B-B14F-4D97-AF65-F5344CB8AC3E}">
        <p14:creationId xmlns:p14="http://schemas.microsoft.com/office/powerpoint/2010/main" val="12521352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雙層目錄</a:t>
            </a:r>
          </a:p>
        </p:txBody>
      </p:sp>
      <p:sp>
        <p:nvSpPr>
          <p:cNvPr id="5" name="內容版面配置區 4"/>
          <p:cNvSpPr>
            <a:spLocks noGrp="1"/>
          </p:cNvSpPr>
          <p:nvPr>
            <p:ph idx="1"/>
          </p:nvPr>
        </p:nvSpPr>
        <p:spPr/>
        <p:txBody>
          <a:bodyPr>
            <a:normAutofit/>
          </a:bodyPr>
          <a:lstStyle/>
          <a:p>
            <a:r>
              <a:rPr lang="zh-TW" altLang="en-US" dirty="0"/>
              <a:t>最簡單的作法是為每一使用者建立一個目錄夾，每個使用者的目錄夾裡的結構類似。</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21650" y="3134353"/>
            <a:ext cx="6693945" cy="312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7379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絕對路徑和相對路徑</a:t>
            </a: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3910231315"/>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99620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2475" y="1471613"/>
            <a:ext cx="7639050" cy="3914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矩形 2"/>
          <p:cNvSpPr/>
          <p:nvPr/>
        </p:nvSpPr>
        <p:spPr>
          <a:xfrm>
            <a:off x="701570" y="1124453"/>
            <a:ext cx="2262158" cy="369332"/>
          </a:xfrm>
          <a:prstGeom prst="rect">
            <a:avLst/>
          </a:prstGeom>
          <a:solidFill>
            <a:schemeClr val="accent2"/>
          </a:solidFill>
        </p:spPr>
        <p:txBody>
          <a:bodyPr wrap="none">
            <a:spAutoFit/>
          </a:bodyPr>
          <a:lstStyle/>
          <a:p>
            <a:r>
              <a:rPr lang="zh-TW" altLang="en-US" b="1" dirty="0">
                <a:solidFill>
                  <a:schemeClr val="bg1"/>
                </a:solidFill>
                <a:latin typeface="微軟正黑體" pitchFamily="34" charset="-120"/>
                <a:ea typeface="微軟正黑體" pitchFamily="34" charset="-120"/>
              </a:rPr>
              <a:t>絕對路徑與相對路徑</a:t>
            </a:r>
          </a:p>
        </p:txBody>
      </p:sp>
    </p:spTree>
    <p:extLst>
      <p:ext uri="{BB962C8B-B14F-4D97-AF65-F5344CB8AC3E}">
        <p14:creationId xmlns:p14="http://schemas.microsoft.com/office/powerpoint/2010/main" val="337947043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4-6 </a:t>
            </a:r>
            <a:r>
              <a:rPr lang="zh-TW" altLang="en-US" dirty="0"/>
              <a:t>熱門作業系統介紹</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87138098"/>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893736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Linux</a:t>
            </a:r>
            <a:endParaRPr lang="zh-TW" altLang="en-US" dirty="0"/>
          </a:p>
        </p:txBody>
      </p:sp>
      <p:sp>
        <p:nvSpPr>
          <p:cNvPr id="5" name="內容版面配置區 4"/>
          <p:cNvSpPr>
            <a:spLocks noGrp="1"/>
          </p:cNvSpPr>
          <p:nvPr>
            <p:ph idx="1"/>
          </p:nvPr>
        </p:nvSpPr>
        <p:spPr/>
        <p:txBody>
          <a:bodyPr>
            <a:normAutofit/>
          </a:bodyPr>
          <a:lstStyle/>
          <a:p>
            <a:r>
              <a:rPr lang="zh-TW" altLang="en-US" dirty="0" smtClean="0"/>
              <a:t>托</a:t>
            </a:r>
            <a:r>
              <a:rPr lang="zh-TW" altLang="en-US" dirty="0"/>
              <a:t>瓦茲高喊</a:t>
            </a:r>
            <a:r>
              <a:rPr lang="zh-TW" altLang="en-US" dirty="0">
                <a:solidFill>
                  <a:srgbClr val="C00000"/>
                </a:solidFill>
              </a:rPr>
              <a:t>反版權</a:t>
            </a:r>
            <a:r>
              <a:rPr lang="en-US" altLang="zh-TW" dirty="0"/>
              <a:t>(</a:t>
            </a:r>
            <a:r>
              <a:rPr lang="en-US" altLang="zh-TW" dirty="0" err="1"/>
              <a:t>copyleft</a:t>
            </a:r>
            <a:r>
              <a:rPr lang="en-US" altLang="zh-TW" dirty="0"/>
              <a:t>)</a:t>
            </a:r>
            <a:r>
              <a:rPr lang="zh-TW" altLang="en-US" dirty="0"/>
              <a:t>，認為軟體應該透過分享的概念，才能更快速傳遍世界，</a:t>
            </a:r>
            <a:r>
              <a:rPr lang="en-US" altLang="zh-TW" dirty="0"/>
              <a:t/>
            </a:r>
            <a:br>
              <a:rPr lang="en-US" altLang="zh-TW" dirty="0"/>
            </a:br>
            <a:r>
              <a:rPr lang="zh-TW" altLang="en-US" dirty="0"/>
              <a:t>讓更多人受惠。</a:t>
            </a:r>
          </a:p>
          <a:p>
            <a:endParaRPr lang="zh-TW" altLang="en-US" dirty="0"/>
          </a:p>
        </p:txBody>
      </p:sp>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57265" y="3924055"/>
            <a:ext cx="1530170" cy="1922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5476585" y="4888456"/>
            <a:ext cx="1933543" cy="369332"/>
          </a:xfrm>
          <a:prstGeom prst="rect">
            <a:avLst/>
          </a:prstGeom>
          <a:solidFill>
            <a:schemeClr val="accent2"/>
          </a:solidFill>
        </p:spPr>
        <p:txBody>
          <a:bodyPr wrap="none">
            <a:spAutoFit/>
          </a:bodyPr>
          <a:lstStyle/>
          <a:p>
            <a:r>
              <a:rPr lang="en-US" altLang="zh-TW" b="1" dirty="0">
                <a:solidFill>
                  <a:schemeClr val="bg1"/>
                </a:solidFill>
                <a:latin typeface="微軟正黑體" pitchFamily="34" charset="-120"/>
                <a:ea typeface="微軟正黑體" pitchFamily="34" charset="-120"/>
              </a:rPr>
              <a:t>Linux</a:t>
            </a:r>
            <a:r>
              <a:rPr lang="zh-TW" altLang="en-US" b="1" dirty="0">
                <a:solidFill>
                  <a:schemeClr val="bg1"/>
                </a:solidFill>
                <a:latin typeface="微軟正黑體" pitchFamily="34" charset="-120"/>
                <a:ea typeface="微軟正黑體" pitchFamily="34" charset="-120"/>
              </a:rPr>
              <a:t>的象徵圖案</a:t>
            </a:r>
          </a:p>
        </p:txBody>
      </p:sp>
      <p:sp>
        <p:nvSpPr>
          <p:cNvPr id="8" name="圓角化對角線角落矩形 7">
            <a:hlinkClick r:id="rId3"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99429497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Linux</a:t>
            </a:r>
            <a:endParaRPr lang="zh-TW" altLang="en-US" dirty="0"/>
          </a:p>
        </p:txBody>
      </p:sp>
      <p:sp>
        <p:nvSpPr>
          <p:cNvPr id="5" name="內容版面配置區 4"/>
          <p:cNvSpPr>
            <a:spLocks noGrp="1"/>
          </p:cNvSpPr>
          <p:nvPr>
            <p:ph idx="1"/>
          </p:nvPr>
        </p:nvSpPr>
        <p:spPr/>
        <p:txBody>
          <a:bodyPr>
            <a:normAutofit/>
          </a:bodyPr>
          <a:lstStyle/>
          <a:p>
            <a:r>
              <a:rPr lang="en-US" altLang="zh-TW" dirty="0"/>
              <a:t>1991</a:t>
            </a:r>
            <a:r>
              <a:rPr lang="zh-TW" altLang="en-US" dirty="0"/>
              <a:t>年，還在芬蘭大學唸書的托瓦茲將發展尚未成熟的作業系統</a:t>
            </a:r>
            <a:r>
              <a:rPr lang="en-US" altLang="zh-TW" dirty="0"/>
              <a:t>Linux 0.02</a:t>
            </a:r>
            <a:r>
              <a:rPr lang="zh-TW" altLang="en-US" dirty="0"/>
              <a:t>版本放上學校的</a:t>
            </a:r>
            <a:r>
              <a:rPr lang="en-US" altLang="zh-TW" dirty="0"/>
              <a:t>FTP</a:t>
            </a:r>
            <a:r>
              <a:rPr lang="zh-TW" altLang="en-US" dirty="0"/>
              <a:t>站。</a:t>
            </a:r>
            <a:endParaRPr lang="en-US" altLang="zh-TW" dirty="0"/>
          </a:p>
          <a:p>
            <a:r>
              <a:rPr lang="zh-TW" altLang="en-US" dirty="0"/>
              <a:t>托瓦茲當時是想在</a:t>
            </a:r>
            <a:r>
              <a:rPr lang="en-US" altLang="zh-TW" dirty="0"/>
              <a:t>386</a:t>
            </a:r>
            <a:r>
              <a:rPr lang="zh-TW" altLang="en-US" dirty="0"/>
              <a:t>個人電腦上執行類似</a:t>
            </a:r>
            <a:r>
              <a:rPr lang="en-US" altLang="zh-TW" dirty="0"/>
              <a:t>Unix</a:t>
            </a:r>
            <a:r>
              <a:rPr lang="zh-TW" altLang="en-US" dirty="0"/>
              <a:t>的分時多工作業系統，結果受到廣大迴響。</a:t>
            </a:r>
            <a:endParaRPr lang="en-US" altLang="zh-TW" dirty="0"/>
          </a:p>
          <a:p>
            <a:r>
              <a:rPr lang="zh-TW" altLang="en-US" dirty="0"/>
              <a:t>所採用的策略是</a:t>
            </a:r>
            <a:r>
              <a:rPr lang="zh-TW" altLang="en-US" dirty="0">
                <a:solidFill>
                  <a:srgbClr val="C00000"/>
                </a:solidFill>
              </a:rPr>
              <a:t>史托曼</a:t>
            </a:r>
            <a:r>
              <a:rPr lang="en-US" altLang="zh-TW" dirty="0"/>
              <a:t>(Richard Stallman)</a:t>
            </a:r>
            <a:r>
              <a:rPr lang="zh-TW" altLang="en-US" dirty="0"/>
              <a:t>所提倡的</a:t>
            </a:r>
            <a:r>
              <a:rPr lang="zh-TW" altLang="en-US" dirty="0">
                <a:solidFill>
                  <a:srgbClr val="C00000"/>
                </a:solidFill>
              </a:rPr>
              <a:t>通用公共授權</a:t>
            </a:r>
            <a:r>
              <a:rPr lang="en-US" altLang="zh-TW" dirty="0"/>
              <a:t>(GPL)</a:t>
            </a:r>
            <a:r>
              <a:rPr lang="zh-TW" altLang="en-US" dirty="0"/>
              <a:t>，讓每個人都可在</a:t>
            </a:r>
            <a:r>
              <a:rPr lang="en-US" altLang="zh-TW" dirty="0"/>
              <a:t>GPL</a:t>
            </a:r>
            <a:r>
              <a:rPr lang="zh-TW" altLang="en-US" dirty="0"/>
              <a:t>授權下，免費使用或修改</a:t>
            </a:r>
            <a:r>
              <a:rPr lang="en-US" altLang="zh-TW" dirty="0"/>
              <a:t>Linux</a:t>
            </a:r>
            <a:r>
              <a:rPr lang="zh-TW" altLang="en-US" dirty="0"/>
              <a:t>程式碼。</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3453764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Linux</a:t>
            </a:r>
            <a:r>
              <a:rPr lang="zh-TW" altLang="en-US" dirty="0"/>
              <a:t>的特點</a:t>
            </a:r>
          </a:p>
        </p:txBody>
      </p:sp>
      <p:sp>
        <p:nvSpPr>
          <p:cNvPr id="5" name="內容版面配置區 4"/>
          <p:cNvSpPr>
            <a:spLocks noGrp="1"/>
          </p:cNvSpPr>
          <p:nvPr>
            <p:ph idx="1"/>
          </p:nvPr>
        </p:nvSpPr>
        <p:spPr/>
        <p:txBody>
          <a:bodyPr>
            <a:normAutofit/>
          </a:bodyPr>
          <a:lstStyle/>
          <a:p>
            <a:r>
              <a:rPr lang="zh-TW" altLang="en-US" dirty="0"/>
              <a:t>真正意義上的多工、多用戶作業系統。</a:t>
            </a:r>
          </a:p>
          <a:p>
            <a:r>
              <a:rPr lang="zh-TW" altLang="en-US" dirty="0"/>
              <a:t>支援數十種檔案系統格式。</a:t>
            </a:r>
          </a:p>
          <a:p>
            <a:r>
              <a:rPr lang="zh-TW" altLang="en-US" dirty="0"/>
              <a:t>提供先進的網路支援。</a:t>
            </a:r>
          </a:p>
          <a:p>
            <a:r>
              <a:rPr lang="zh-TW" altLang="en-US" dirty="0"/>
              <a:t>採用先進的記憶體管理機制，更有效地利用實體記憶體。</a:t>
            </a:r>
          </a:p>
          <a:p>
            <a:r>
              <a:rPr lang="zh-TW" altLang="en-US" dirty="0"/>
              <a:t>開放原始碼，用戶可以自己對系統進行改進。</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372752139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Mac</a:t>
            </a:r>
            <a:endParaRPr lang="zh-TW" altLang="en-US" dirty="0"/>
          </a:p>
        </p:txBody>
      </p:sp>
      <p:sp>
        <p:nvSpPr>
          <p:cNvPr id="5" name="內容版面配置區 4"/>
          <p:cNvSpPr>
            <a:spLocks noGrp="1"/>
          </p:cNvSpPr>
          <p:nvPr>
            <p:ph idx="1"/>
          </p:nvPr>
        </p:nvSpPr>
        <p:spPr/>
        <p:txBody>
          <a:bodyPr>
            <a:normAutofit/>
          </a:bodyPr>
          <a:lstStyle/>
          <a:p>
            <a:r>
              <a:rPr lang="zh-TW" altLang="en-US" dirty="0"/>
              <a:t>除了外型優美之外，</a:t>
            </a:r>
            <a:r>
              <a:rPr lang="en-US" altLang="zh-TW" dirty="0"/>
              <a:t>Mac OS</a:t>
            </a:r>
            <a:r>
              <a:rPr lang="zh-TW" altLang="en-US" dirty="0"/>
              <a:t>使用者介面也是美得令人驚艷。</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07293" y="2978950"/>
            <a:ext cx="3217017" cy="2679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6906462" y="4603776"/>
            <a:ext cx="1800493" cy="369332"/>
          </a:xfrm>
          <a:prstGeom prst="rect">
            <a:avLst/>
          </a:prstGeom>
          <a:solidFill>
            <a:schemeClr val="accent2"/>
          </a:solidFill>
        </p:spPr>
        <p:txBody>
          <a:bodyPr wrap="none">
            <a:spAutoFit/>
          </a:bodyPr>
          <a:lstStyle/>
          <a:p>
            <a:r>
              <a:rPr lang="zh-TW" altLang="en-US" b="1" dirty="0">
                <a:solidFill>
                  <a:schemeClr val="bg1"/>
                </a:solidFill>
                <a:latin typeface="微軟正黑體" pitchFamily="34" charset="-120"/>
                <a:ea typeface="微軟正黑體" pitchFamily="34" charset="-120"/>
              </a:rPr>
              <a:t>蘋果電腦的造型</a:t>
            </a:r>
          </a:p>
        </p:txBody>
      </p:sp>
      <p:pic>
        <p:nvPicPr>
          <p:cNvPr id="9" name="Picture 2"/>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03138" y="3637188"/>
            <a:ext cx="2340260" cy="20209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0" name="矩形 9"/>
          <p:cNvSpPr/>
          <p:nvPr/>
        </p:nvSpPr>
        <p:spPr>
          <a:xfrm rot="21094054">
            <a:off x="466585" y="4133856"/>
            <a:ext cx="1800493" cy="369332"/>
          </a:xfrm>
          <a:prstGeom prst="rect">
            <a:avLst/>
          </a:prstGeom>
          <a:solidFill>
            <a:schemeClr val="accent2"/>
          </a:solidFill>
        </p:spPr>
        <p:txBody>
          <a:bodyPr wrap="none">
            <a:spAutoFit/>
          </a:bodyPr>
          <a:lstStyle/>
          <a:p>
            <a:r>
              <a:rPr lang="zh-TW" altLang="en-US" b="1" dirty="0">
                <a:solidFill>
                  <a:srgbClr val="FFFF00"/>
                </a:solidFill>
                <a:latin typeface="微軟正黑體" pitchFamily="34" charset="-120"/>
                <a:ea typeface="微軟正黑體" pitchFamily="34" charset="-120"/>
              </a:rPr>
              <a:t>蘋果電腦的標誌</a:t>
            </a:r>
          </a:p>
        </p:txBody>
      </p:sp>
    </p:spTree>
    <p:extLst>
      <p:ext uri="{BB962C8B-B14F-4D97-AF65-F5344CB8AC3E}">
        <p14:creationId xmlns:p14="http://schemas.microsoft.com/office/powerpoint/2010/main" val="196449816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Mac</a:t>
            </a:r>
            <a:endParaRPr lang="zh-TW" altLang="en-US" dirty="0"/>
          </a:p>
        </p:txBody>
      </p:sp>
      <p:sp>
        <p:nvSpPr>
          <p:cNvPr id="5" name="內容版面配置區 4"/>
          <p:cNvSpPr>
            <a:spLocks noGrp="1"/>
          </p:cNvSpPr>
          <p:nvPr>
            <p:ph idx="1"/>
          </p:nvPr>
        </p:nvSpPr>
        <p:spPr/>
        <p:txBody>
          <a:bodyPr>
            <a:normAutofit/>
          </a:bodyPr>
          <a:lstStyle/>
          <a:p>
            <a:r>
              <a:rPr lang="en-US" altLang="zh-TW" dirty="0"/>
              <a:t>Mac OS</a:t>
            </a:r>
            <a:r>
              <a:rPr lang="zh-TW" altLang="en-US" dirty="0"/>
              <a:t>的使用者介面，不論是按鈕、顯示圖示，或是邊框設計，都是經過精心設計。</a:t>
            </a:r>
            <a:endParaRPr lang="en-US" altLang="zh-TW" dirty="0"/>
          </a:p>
          <a:p>
            <a:r>
              <a:rPr lang="zh-TW" altLang="en-US" dirty="0"/>
              <a:t>使用者介面的設計，是指研究人類的行為與操作電腦之間的關係，讓使用者能夠盡可能方便地找到如何使用某功能，或者讓使用者很快捷地選取常用的軟體。</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14366522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61610" y="1117389"/>
            <a:ext cx="7380820" cy="45899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7812360" y="1493785"/>
            <a:ext cx="901209" cy="369332"/>
          </a:xfrm>
          <a:prstGeom prst="rect">
            <a:avLst/>
          </a:prstGeom>
          <a:solidFill>
            <a:schemeClr val="accent3">
              <a:lumMod val="50000"/>
            </a:schemeClr>
          </a:solidFill>
        </p:spPr>
        <p:txBody>
          <a:bodyPr wrap="none">
            <a:spAutoFit/>
          </a:bodyPr>
          <a:lstStyle/>
          <a:p>
            <a:r>
              <a:rPr lang="en-US" altLang="zh-TW" dirty="0">
                <a:solidFill>
                  <a:schemeClr val="bg1"/>
                </a:solidFill>
              </a:rPr>
              <a:t>Mac OS</a:t>
            </a:r>
            <a:endParaRPr lang="zh-TW" altLang="en-US" dirty="0">
              <a:solidFill>
                <a:schemeClr val="bg1"/>
              </a:solidFill>
            </a:endParaRPr>
          </a:p>
        </p:txBody>
      </p:sp>
      <p:sp>
        <p:nvSpPr>
          <p:cNvPr id="4" name="圓角化對角線角落矩形 3">
            <a:hlinkClick r:id="rId3"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112980862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記憶體管理</a:t>
            </a:r>
          </a:p>
        </p:txBody>
      </p:sp>
      <p:sp>
        <p:nvSpPr>
          <p:cNvPr id="5" name="內容版面配置區 4"/>
          <p:cNvSpPr>
            <a:spLocks noGrp="1"/>
          </p:cNvSpPr>
          <p:nvPr>
            <p:ph idx="1"/>
          </p:nvPr>
        </p:nvSpPr>
        <p:spPr/>
        <p:txBody>
          <a:bodyPr>
            <a:normAutofit fontScale="92500"/>
          </a:bodyPr>
          <a:lstStyle/>
          <a:p>
            <a:r>
              <a:rPr lang="zh-TW" altLang="en-US" dirty="0"/>
              <a:t>作業系統須將有限的記憶體資源進行合理分配，使每一個程序都能滿足，並提昇效能。</a:t>
            </a:r>
            <a:endParaRPr lang="en-US" altLang="zh-TW" dirty="0"/>
          </a:p>
          <a:p>
            <a:r>
              <a:rPr lang="zh-TW" altLang="en-US" dirty="0"/>
              <a:t>作業系統在分配記憶體時，要讓每個程序都能獨立執行，也要使每個程序共享公共的程序和資料，以避免重複的程式片段和資料佔用，節省記憶體空間。</a:t>
            </a:r>
            <a:endParaRPr lang="en-US" altLang="zh-TW" dirty="0"/>
          </a:p>
          <a:p>
            <a:r>
              <a:rPr lang="zh-TW" altLang="en-US" dirty="0"/>
              <a:t>當程序執行時記憶體空間不夠，作業系統要能做出適當處理，讓目前執行的程序能夠繼續進行。</a:t>
            </a:r>
            <a:endParaRPr lang="en-US" altLang="zh-TW" dirty="0"/>
          </a:p>
          <a:p>
            <a:r>
              <a:rPr lang="zh-TW" altLang="en-US" dirty="0"/>
              <a:t>要防止使用者程序及程序執行時所需要的資料破壞作業系統本身。</a:t>
            </a:r>
          </a:p>
          <a:p>
            <a:endParaRPr lang="zh-TW" altLang="en-US" dirty="0"/>
          </a:p>
        </p:txBody>
      </p:sp>
    </p:spTree>
    <p:extLst>
      <p:ext uri="{BB962C8B-B14F-4D97-AF65-F5344CB8AC3E}">
        <p14:creationId xmlns:p14="http://schemas.microsoft.com/office/powerpoint/2010/main" val="19338891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Windows 1.0</a:t>
            </a:r>
            <a:endParaRPr lang="zh-TW" altLang="en-US" dirty="0"/>
          </a:p>
        </p:txBody>
      </p:sp>
      <p:sp>
        <p:nvSpPr>
          <p:cNvPr id="5" name="內容版面配置區 4"/>
          <p:cNvSpPr>
            <a:spLocks noGrp="1"/>
          </p:cNvSpPr>
          <p:nvPr>
            <p:ph idx="1"/>
          </p:nvPr>
        </p:nvSpPr>
        <p:spPr/>
        <p:txBody>
          <a:bodyPr>
            <a:normAutofit/>
          </a:bodyPr>
          <a:lstStyle/>
          <a:p>
            <a:r>
              <a:rPr lang="en-US" altLang="zh-TW" dirty="0"/>
              <a:t>1985</a:t>
            </a:r>
            <a:r>
              <a:rPr lang="zh-TW" altLang="en-US" dirty="0"/>
              <a:t>年，</a:t>
            </a:r>
            <a:r>
              <a:rPr lang="en-US" altLang="zh-TW" dirty="0"/>
              <a:t>Windows</a:t>
            </a:r>
            <a:r>
              <a:rPr lang="zh-TW" altLang="en-US" dirty="0"/>
              <a:t>推出</a:t>
            </a:r>
            <a:r>
              <a:rPr lang="en-US" altLang="zh-TW" dirty="0"/>
              <a:t>Windows 1.0</a:t>
            </a:r>
            <a:r>
              <a:rPr lang="zh-TW" altLang="en-US" dirty="0"/>
              <a:t>版本。</a:t>
            </a:r>
            <a:endParaRPr lang="en-US" altLang="zh-TW" dirty="0"/>
          </a:p>
          <a:p>
            <a:r>
              <a:rPr lang="zh-TW" altLang="en-US" dirty="0"/>
              <a:t>在</a:t>
            </a:r>
            <a:r>
              <a:rPr lang="en-US" altLang="zh-TW" dirty="0"/>
              <a:t>Windows</a:t>
            </a:r>
            <a:r>
              <a:rPr lang="zh-TW" altLang="en-US" dirty="0"/>
              <a:t>之前，使用者用的是</a:t>
            </a:r>
            <a:r>
              <a:rPr lang="en-US" altLang="zh-TW" dirty="0" err="1"/>
              <a:t>MSDOS</a:t>
            </a:r>
            <a:r>
              <a:rPr lang="zh-TW" altLang="en-US" dirty="0"/>
              <a:t>命令列模式，只能靠著在命令列中以文字模式操作電腦。</a:t>
            </a:r>
            <a:endParaRPr lang="en-US" altLang="zh-TW" dirty="0"/>
          </a:p>
          <a:p>
            <a:r>
              <a:rPr lang="zh-TW" altLang="en-US" dirty="0"/>
              <a:t>有了</a:t>
            </a:r>
            <a:r>
              <a:rPr lang="en-US" altLang="zh-TW" dirty="0"/>
              <a:t>Windows</a:t>
            </a:r>
            <a:r>
              <a:rPr lang="zh-TW" altLang="en-US" dirty="0"/>
              <a:t>之後，使用者開始能用滑鼠來點選執行工作。此外，</a:t>
            </a:r>
            <a:r>
              <a:rPr lang="en-US" altLang="zh-TW" dirty="0"/>
              <a:t>Windows 1.0</a:t>
            </a:r>
            <a:r>
              <a:rPr lang="zh-TW" altLang="en-US" dirty="0"/>
              <a:t>已提供時間、月曆、小算盤等桌面應用程式。</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8258461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Windows 3.0</a:t>
            </a:r>
            <a:endParaRPr lang="zh-TW" altLang="en-US" dirty="0"/>
          </a:p>
        </p:txBody>
      </p:sp>
      <p:sp>
        <p:nvSpPr>
          <p:cNvPr id="5" name="內容版面配置區 4"/>
          <p:cNvSpPr>
            <a:spLocks noGrp="1"/>
          </p:cNvSpPr>
          <p:nvPr>
            <p:ph idx="1"/>
          </p:nvPr>
        </p:nvSpPr>
        <p:spPr/>
        <p:txBody>
          <a:bodyPr>
            <a:normAutofit/>
          </a:bodyPr>
          <a:lstStyle/>
          <a:p>
            <a:r>
              <a:rPr lang="en-US" altLang="zh-TW" dirty="0"/>
              <a:t>1990</a:t>
            </a:r>
            <a:r>
              <a:rPr lang="zh-TW" altLang="en-US" dirty="0"/>
              <a:t>年推出</a:t>
            </a:r>
            <a:r>
              <a:rPr lang="en-US" altLang="zh-TW" dirty="0"/>
              <a:t>Windows 3.0</a:t>
            </a:r>
            <a:r>
              <a:rPr lang="zh-TW" altLang="en-US" dirty="0"/>
              <a:t>，微軟改善了效能，並讓圖形擁有</a:t>
            </a:r>
            <a:r>
              <a:rPr lang="en-US" altLang="zh-TW" dirty="0"/>
              <a:t>16</a:t>
            </a:r>
            <a:r>
              <a:rPr lang="zh-TW" altLang="en-US" dirty="0"/>
              <a:t>色顯示，支援</a:t>
            </a:r>
            <a:r>
              <a:rPr lang="en-US" altLang="zh-TW" dirty="0"/>
              <a:t>386</a:t>
            </a:r>
            <a:r>
              <a:rPr lang="zh-TW" altLang="en-US" dirty="0"/>
              <a:t>處理器。</a:t>
            </a:r>
            <a:endParaRPr lang="en-US" altLang="zh-TW" dirty="0"/>
          </a:p>
          <a:p>
            <a:r>
              <a:rPr lang="zh-TW" altLang="en-US" dirty="0"/>
              <a:t>提供程式管理員、檔案管理員、印表機管理員等。</a:t>
            </a:r>
            <a:endParaRPr lang="en-US" altLang="zh-TW" dirty="0"/>
          </a:p>
          <a:p>
            <a:r>
              <a:rPr lang="zh-TW" altLang="en-US" dirty="0">
                <a:solidFill>
                  <a:srgbClr val="C00000"/>
                </a:solidFill>
              </a:rPr>
              <a:t>軟體開發工具</a:t>
            </a:r>
            <a:r>
              <a:rPr lang="en-US" altLang="zh-TW" dirty="0"/>
              <a:t>(Software Development Kit</a:t>
            </a:r>
            <a:r>
              <a:rPr lang="zh-TW" altLang="en-US" dirty="0"/>
              <a:t>；</a:t>
            </a:r>
            <a:r>
              <a:rPr lang="en-US" altLang="zh-TW" dirty="0"/>
              <a:t>SDK)</a:t>
            </a:r>
            <a:r>
              <a:rPr lang="zh-TW" altLang="en-US" dirty="0"/>
              <a:t>的發行，使軟體工程師能夠開發不同的應用軟體，</a:t>
            </a:r>
            <a:r>
              <a:rPr lang="en-US" altLang="zh-TW" dirty="0"/>
              <a:t>Windows 3.0</a:t>
            </a:r>
            <a:r>
              <a:rPr lang="zh-TW" altLang="en-US" dirty="0"/>
              <a:t>採納多個來自軟體獨立開發者的應用程式，而逐漸成長受歡迎。</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29710847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Windows NT</a:t>
            </a:r>
            <a:endParaRPr lang="zh-TW" altLang="en-US" dirty="0"/>
          </a:p>
        </p:txBody>
      </p:sp>
      <p:sp>
        <p:nvSpPr>
          <p:cNvPr id="5" name="內容版面配置區 4"/>
          <p:cNvSpPr>
            <a:spLocks noGrp="1"/>
          </p:cNvSpPr>
          <p:nvPr>
            <p:ph idx="1"/>
          </p:nvPr>
        </p:nvSpPr>
        <p:spPr/>
        <p:txBody>
          <a:bodyPr>
            <a:normAutofit/>
          </a:bodyPr>
          <a:lstStyle/>
          <a:p>
            <a:r>
              <a:rPr lang="zh-TW" altLang="en-US" dirty="0"/>
              <a:t>自</a:t>
            </a:r>
            <a:r>
              <a:rPr lang="en-US" altLang="zh-TW" dirty="0"/>
              <a:t>1993</a:t>
            </a:r>
            <a:r>
              <a:rPr lang="zh-TW" altLang="en-US" dirty="0"/>
              <a:t>年發行</a:t>
            </a:r>
            <a:r>
              <a:rPr lang="en-US" altLang="zh-TW" dirty="0"/>
              <a:t>Windows NT 3.1</a:t>
            </a:r>
            <a:r>
              <a:rPr lang="zh-TW" altLang="en-US" dirty="0"/>
              <a:t>後，</a:t>
            </a:r>
            <a:r>
              <a:rPr lang="en-US" altLang="zh-TW" dirty="0"/>
              <a:t>Windows</a:t>
            </a:r>
            <a:r>
              <a:rPr lang="zh-TW" altLang="en-US" dirty="0"/>
              <a:t>的發展分為</a:t>
            </a:r>
            <a:r>
              <a:rPr lang="en-US" altLang="zh-TW" dirty="0">
                <a:solidFill>
                  <a:srgbClr val="0070C0"/>
                </a:solidFill>
              </a:rPr>
              <a:t>DOS</a:t>
            </a:r>
            <a:r>
              <a:rPr lang="zh-TW" altLang="en-US" dirty="0"/>
              <a:t>及</a:t>
            </a:r>
            <a:r>
              <a:rPr lang="en-US" altLang="zh-TW" dirty="0">
                <a:solidFill>
                  <a:srgbClr val="0070C0"/>
                </a:solidFill>
              </a:rPr>
              <a:t>Windows NT</a:t>
            </a:r>
            <a:r>
              <a:rPr lang="zh-TW" altLang="en-US" dirty="0"/>
              <a:t>兩個支脈。</a:t>
            </a:r>
          </a:p>
          <a:p>
            <a:r>
              <a:rPr lang="en-US" altLang="zh-TW" dirty="0"/>
              <a:t>Windows NT</a:t>
            </a:r>
            <a:r>
              <a:rPr lang="zh-TW" altLang="en-US" dirty="0"/>
              <a:t>是微軟從</a:t>
            </a:r>
            <a:r>
              <a:rPr lang="en-US" altLang="zh-TW" dirty="0"/>
              <a:t>80</a:t>
            </a:r>
            <a:r>
              <a:rPr lang="zh-TW" altLang="en-US" dirty="0"/>
              <a:t>年代晚期開始專注研發的焦點，而</a:t>
            </a:r>
            <a:r>
              <a:rPr lang="en-US" altLang="zh-TW" dirty="0"/>
              <a:t>NT</a:t>
            </a:r>
            <a:r>
              <a:rPr lang="zh-TW" altLang="en-US" dirty="0"/>
              <a:t>兩個字代表的則是「</a:t>
            </a:r>
            <a:r>
              <a:rPr lang="en-US" altLang="zh-TW" dirty="0"/>
              <a:t>New Technology</a:t>
            </a:r>
            <a:r>
              <a:rPr lang="zh-TW" altLang="en-US" dirty="0"/>
              <a:t>」，企圖幫助企業使用更好的作業系統做更方便的運算。</a:t>
            </a:r>
            <a:endParaRPr lang="en-US" altLang="zh-TW" dirty="0"/>
          </a:p>
          <a:p>
            <a:r>
              <a:rPr lang="en-US" altLang="zh-TW" dirty="0"/>
              <a:t>NT</a:t>
            </a:r>
            <a:r>
              <a:rPr lang="zh-TW" altLang="en-US" dirty="0"/>
              <a:t>系列有桌上型版本與伺服器版本</a:t>
            </a:r>
            <a:r>
              <a:rPr lang="en-US" altLang="zh-TW" dirty="0"/>
              <a:t>(Windows NT Advanced Server)</a:t>
            </a:r>
            <a:r>
              <a:rPr lang="zh-TW" altLang="en-US" dirty="0"/>
              <a:t>。</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1550187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Windows</a:t>
            </a:r>
            <a:endParaRPr lang="zh-TW" altLang="en-US" dirty="0"/>
          </a:p>
        </p:txBody>
      </p:sp>
      <p:sp>
        <p:nvSpPr>
          <p:cNvPr id="5" name="內容版面配置區 4"/>
          <p:cNvSpPr>
            <a:spLocks noGrp="1"/>
          </p:cNvSpPr>
          <p:nvPr>
            <p:ph idx="1"/>
          </p:nvPr>
        </p:nvSpPr>
        <p:spPr/>
        <p:txBody>
          <a:bodyPr>
            <a:normAutofit/>
          </a:bodyPr>
          <a:lstStyle/>
          <a:p>
            <a:r>
              <a:rPr lang="en-US" altLang="zh-TW" dirty="0"/>
              <a:t>95</a:t>
            </a:r>
            <a:r>
              <a:rPr lang="zh-TW" altLang="en-US" dirty="0"/>
              <a:t>年推出</a:t>
            </a:r>
            <a:r>
              <a:rPr lang="en-US" altLang="zh-TW" dirty="0"/>
              <a:t>Windows 95</a:t>
            </a:r>
            <a:r>
              <a:rPr lang="zh-TW" altLang="en-US" dirty="0"/>
              <a:t>。</a:t>
            </a:r>
            <a:endParaRPr lang="en-US" altLang="zh-TW" dirty="0"/>
          </a:p>
          <a:p>
            <a:r>
              <a:rPr lang="en-US" altLang="zh-TW" dirty="0"/>
              <a:t>96</a:t>
            </a:r>
            <a:r>
              <a:rPr lang="zh-TW" altLang="en-US" dirty="0"/>
              <a:t>年有</a:t>
            </a:r>
            <a:r>
              <a:rPr lang="en-US" altLang="zh-TW" dirty="0"/>
              <a:t>Windows NT Workstation 4.0</a:t>
            </a:r>
            <a:r>
              <a:rPr lang="zh-TW" altLang="en-US" dirty="0"/>
              <a:t>。</a:t>
            </a:r>
            <a:endParaRPr lang="en-US" altLang="zh-TW" dirty="0"/>
          </a:p>
          <a:p>
            <a:r>
              <a:rPr lang="en-US" altLang="zh-TW" dirty="0"/>
              <a:t>98</a:t>
            </a:r>
            <a:r>
              <a:rPr lang="zh-TW" altLang="en-US" dirty="0"/>
              <a:t>年推出</a:t>
            </a:r>
            <a:r>
              <a:rPr lang="en-US" altLang="zh-TW" dirty="0"/>
              <a:t>Windows 98</a:t>
            </a:r>
            <a:r>
              <a:rPr lang="zh-TW" altLang="en-US" dirty="0"/>
              <a:t>。</a:t>
            </a:r>
            <a:endParaRPr lang="en-US" altLang="zh-TW" dirty="0"/>
          </a:p>
          <a:p>
            <a:r>
              <a:rPr lang="en-US" altLang="zh-TW" dirty="0"/>
              <a:t>2000</a:t>
            </a:r>
            <a:r>
              <a:rPr lang="zh-TW" altLang="en-US" dirty="0"/>
              <a:t>年推出</a:t>
            </a:r>
            <a:r>
              <a:rPr lang="en-US" altLang="zh-TW" dirty="0"/>
              <a:t>Windows ME(</a:t>
            </a:r>
            <a:r>
              <a:rPr lang="en-US" altLang="zh-TW" dirty="0" err="1"/>
              <a:t>MillEnnium</a:t>
            </a:r>
            <a:r>
              <a:rPr lang="en-US" altLang="zh-TW" dirty="0"/>
              <a:t>)</a:t>
            </a:r>
            <a:r>
              <a:rPr lang="zh-TW" altLang="en-US" dirty="0"/>
              <a:t>，隨即又推出</a:t>
            </a:r>
            <a:r>
              <a:rPr lang="en-US" altLang="zh-TW" dirty="0"/>
              <a:t>Windows 2000 Professional</a:t>
            </a:r>
            <a:r>
              <a:rPr lang="zh-TW" altLang="en-US" dirty="0"/>
              <a:t>版本。</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30453346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Windows</a:t>
            </a:r>
            <a:r>
              <a:rPr lang="zh-TW" altLang="en-US" dirty="0"/>
              <a:t> </a:t>
            </a:r>
            <a:r>
              <a:rPr lang="en-US" altLang="zh-TW" dirty="0"/>
              <a:t>XP</a:t>
            </a:r>
            <a:endParaRPr lang="zh-TW" altLang="en-US" dirty="0"/>
          </a:p>
        </p:txBody>
      </p:sp>
      <p:sp>
        <p:nvSpPr>
          <p:cNvPr id="5" name="內容版面配置區 4"/>
          <p:cNvSpPr>
            <a:spLocks noGrp="1"/>
          </p:cNvSpPr>
          <p:nvPr>
            <p:ph idx="1"/>
          </p:nvPr>
        </p:nvSpPr>
        <p:spPr/>
        <p:txBody>
          <a:bodyPr>
            <a:normAutofit/>
          </a:bodyPr>
          <a:lstStyle/>
          <a:p>
            <a:r>
              <a:rPr lang="en-US" altLang="zh-TW" dirty="0"/>
              <a:t>2001</a:t>
            </a:r>
            <a:r>
              <a:rPr lang="zh-TW" altLang="en-US" dirty="0"/>
              <a:t>年</a:t>
            </a:r>
            <a:r>
              <a:rPr lang="en-US" altLang="zh-TW" dirty="0"/>
              <a:t>Windows XP(</a:t>
            </a:r>
            <a:r>
              <a:rPr lang="zh-TW" altLang="en-US" dirty="0"/>
              <a:t>代表</a:t>
            </a:r>
            <a:r>
              <a:rPr lang="en-US" altLang="zh-TW" dirty="0" err="1"/>
              <a:t>e</a:t>
            </a:r>
            <a:r>
              <a:rPr lang="en-US" altLang="zh-TW" u="sng" dirty="0" err="1"/>
              <a:t>XP</a:t>
            </a:r>
            <a:r>
              <a:rPr lang="en-US" altLang="zh-TW" dirty="0" err="1"/>
              <a:t>erience</a:t>
            </a:r>
            <a:r>
              <a:rPr lang="en-US" altLang="zh-TW" dirty="0"/>
              <a:t>)</a:t>
            </a:r>
            <a:r>
              <a:rPr lang="zh-TW" altLang="en-US" dirty="0"/>
              <a:t>問世，帶來汽球式對話方塊提醒使用者各種訊息、使用者介面學習</a:t>
            </a:r>
            <a:r>
              <a:rPr lang="en-US" altLang="zh-TW" dirty="0"/>
              <a:t>Mac OS</a:t>
            </a:r>
            <a:r>
              <a:rPr lang="zh-TW" altLang="en-US" dirty="0"/>
              <a:t>變得更為柔美、功能的設定更方便等。</a:t>
            </a:r>
            <a:endParaRPr lang="en-US" altLang="zh-TW" dirty="0"/>
          </a:p>
          <a:p>
            <a:r>
              <a:rPr lang="en-US" altLang="zh-TW" dirty="0"/>
              <a:t>Windows XP</a:t>
            </a:r>
            <a:r>
              <a:rPr lang="zh-TW" altLang="en-US" dirty="0"/>
              <a:t>有</a:t>
            </a:r>
            <a:r>
              <a:rPr lang="en-US" altLang="zh-TW" dirty="0"/>
              <a:t>Professional</a:t>
            </a:r>
            <a:r>
              <a:rPr lang="zh-TW" altLang="en-US" dirty="0"/>
              <a:t>及</a:t>
            </a:r>
            <a:r>
              <a:rPr lang="en-US" altLang="zh-TW" dirty="0"/>
              <a:t>Home Edition</a:t>
            </a:r>
            <a:r>
              <a:rPr lang="zh-TW" altLang="en-US" dirty="0"/>
              <a:t>兩個版本，其中</a:t>
            </a:r>
            <a:r>
              <a:rPr lang="en-US" altLang="zh-TW" dirty="0"/>
              <a:t>Home Edition</a:t>
            </a:r>
            <a:r>
              <a:rPr lang="zh-TW" altLang="en-US" dirty="0"/>
              <a:t>的市場瞄準一般家庭使用，針對影音有較佳的整合，並有各式精靈幫忙設定協定。</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94328548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en-US" altLang="zh-TW" dirty="0"/>
              <a:t>Windows XP Tablet PC Edition</a:t>
            </a:r>
            <a:endParaRPr lang="zh-TW" altLang="en-US" dirty="0"/>
          </a:p>
        </p:txBody>
      </p:sp>
      <p:sp>
        <p:nvSpPr>
          <p:cNvPr id="5" name="內容版面配置區 4"/>
          <p:cNvSpPr>
            <a:spLocks noGrp="1"/>
          </p:cNvSpPr>
          <p:nvPr>
            <p:ph idx="1"/>
          </p:nvPr>
        </p:nvSpPr>
        <p:spPr/>
        <p:txBody>
          <a:bodyPr>
            <a:normAutofit/>
          </a:bodyPr>
          <a:lstStyle/>
          <a:p>
            <a:r>
              <a:rPr lang="en-US" altLang="zh-TW" dirty="0"/>
              <a:t>2002</a:t>
            </a:r>
            <a:r>
              <a:rPr lang="zh-TW" altLang="en-US" dirty="0"/>
              <a:t>年微軟開始大量主打以筆操控的平板電腦</a:t>
            </a:r>
            <a:r>
              <a:rPr lang="en-US" altLang="zh-TW" dirty="0"/>
              <a:t>(Tablet PC)</a:t>
            </a:r>
            <a:r>
              <a:rPr lang="zh-TW" altLang="en-US" dirty="0"/>
              <a:t>，配合平板電腦推出從</a:t>
            </a:r>
            <a:r>
              <a:rPr lang="en-US" altLang="zh-TW" dirty="0"/>
              <a:t>Windows XP Professional</a:t>
            </a:r>
            <a:r>
              <a:rPr lang="zh-TW" altLang="en-US" dirty="0"/>
              <a:t>改版而來的</a:t>
            </a:r>
            <a:r>
              <a:rPr lang="en-US" altLang="zh-TW" dirty="0"/>
              <a:t>Windows XP Tablet PC Edition</a:t>
            </a:r>
            <a:r>
              <a:rPr lang="zh-TW" altLang="en-US" dirty="0"/>
              <a:t>。</a:t>
            </a:r>
            <a:endParaRPr lang="en-US" altLang="zh-TW" dirty="0"/>
          </a:p>
          <a:p>
            <a:r>
              <a:rPr lang="zh-TW" altLang="en-US" dirty="0"/>
              <a:t>作業系統的改變，使人們可將電腦當作電子書一般輕巧攜帶，輸入資料時也可擺脫鍵盤與滑鼠，直接用筆輸入。</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42743247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Windows Vista</a:t>
            </a:r>
            <a:endParaRPr lang="zh-TW" altLang="en-US" dirty="0"/>
          </a:p>
        </p:txBody>
      </p:sp>
      <p:sp>
        <p:nvSpPr>
          <p:cNvPr id="5" name="內容版面配置區 4"/>
          <p:cNvSpPr>
            <a:spLocks noGrp="1"/>
          </p:cNvSpPr>
          <p:nvPr>
            <p:ph idx="1"/>
          </p:nvPr>
        </p:nvSpPr>
        <p:spPr/>
        <p:txBody>
          <a:bodyPr>
            <a:normAutofit/>
          </a:bodyPr>
          <a:lstStyle/>
          <a:p>
            <a:r>
              <a:rPr lang="en-US" altLang="zh-TW" dirty="0"/>
              <a:t>2007</a:t>
            </a:r>
            <a:r>
              <a:rPr lang="zh-TW" altLang="en-US" dirty="0"/>
              <a:t>年推出</a:t>
            </a:r>
            <a:r>
              <a:rPr lang="en-US" altLang="zh-TW" dirty="0"/>
              <a:t>Windows Vista(</a:t>
            </a:r>
            <a:r>
              <a:rPr lang="zh-TW" altLang="en-US" dirty="0"/>
              <a:t>於發展階段時被稱為</a:t>
            </a:r>
            <a:r>
              <a:rPr lang="en-US" altLang="zh-TW" dirty="0"/>
              <a:t>Longhorn)</a:t>
            </a:r>
            <a:r>
              <a:rPr lang="zh-TW" altLang="en-US" dirty="0"/>
              <a:t>作業系統。</a:t>
            </a:r>
            <a:endParaRPr lang="en-US" altLang="zh-TW" dirty="0"/>
          </a:p>
          <a:p>
            <a:r>
              <a:rPr lang="zh-TW" altLang="en-US" dirty="0"/>
              <a:t>標榜讓使用者「更方便、更安全、更多樂趣」。讓使用者以更方便輕鬆的方式，尋找、使用、管理、共用並享用資訊。</a:t>
            </a:r>
            <a:endParaRPr lang="en-US" altLang="zh-TW" dirty="0"/>
          </a:p>
          <a:p>
            <a:r>
              <a:rPr lang="en-US" altLang="zh-TW" dirty="0"/>
              <a:t>Windows Aero</a:t>
            </a:r>
            <a:r>
              <a:rPr lang="zh-TW" altLang="en-US" dirty="0"/>
              <a:t>介面讓使用者可清楚看到正從事的工作，而 </a:t>
            </a:r>
            <a:r>
              <a:rPr lang="en-US" altLang="zh-TW" dirty="0"/>
              <a:t>Windows Flip 3D </a:t>
            </a:r>
            <a:r>
              <a:rPr lang="zh-TW" altLang="en-US" dirty="0"/>
              <a:t>能協助使用者迅速在視窗與工作間切換。</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4912415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製作中\02再版書\0558909\1040512to月治\新增&amp;修改\ch04作業系統\4-39Windows Flip 3D.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6545" y="1423027"/>
            <a:ext cx="8089124" cy="400544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3" name="矩形 2"/>
          <p:cNvSpPr/>
          <p:nvPr/>
        </p:nvSpPr>
        <p:spPr>
          <a:xfrm>
            <a:off x="611560" y="4374105"/>
            <a:ext cx="3246925" cy="646331"/>
          </a:xfrm>
          <a:prstGeom prst="rect">
            <a:avLst/>
          </a:prstGeom>
          <a:solidFill>
            <a:schemeClr val="tx2">
              <a:lumMod val="50000"/>
            </a:schemeClr>
          </a:solidFill>
        </p:spPr>
        <p:txBody>
          <a:bodyPr wrap="square">
            <a:spAutoFit/>
          </a:bodyPr>
          <a:lstStyle/>
          <a:p>
            <a:r>
              <a:rPr lang="en-US" altLang="zh-TW" dirty="0">
                <a:solidFill>
                  <a:schemeClr val="bg1"/>
                </a:solidFill>
                <a:latin typeface="微軟正黑體" pitchFamily="34" charset="-120"/>
                <a:ea typeface="微軟正黑體" pitchFamily="34" charset="-120"/>
              </a:rPr>
              <a:t>Windows Flip </a:t>
            </a:r>
            <a:r>
              <a:rPr lang="en-US" altLang="zh-TW" dirty="0" err="1">
                <a:solidFill>
                  <a:schemeClr val="bg1"/>
                </a:solidFill>
                <a:latin typeface="微軟正黑體" pitchFamily="34" charset="-120"/>
                <a:ea typeface="微軟正黑體" pitchFamily="34" charset="-120"/>
              </a:rPr>
              <a:t>3D</a:t>
            </a:r>
            <a:r>
              <a:rPr lang="en-US" altLang="zh-TW" dirty="0">
                <a:solidFill>
                  <a:schemeClr val="bg1"/>
                </a:solidFill>
                <a:latin typeface="微軟正黑體" pitchFamily="34" charset="-120"/>
                <a:ea typeface="微軟正黑體" pitchFamily="34" charset="-120"/>
              </a:rPr>
              <a:t> </a:t>
            </a:r>
            <a:r>
              <a:rPr lang="zh-TW" altLang="en-US" dirty="0">
                <a:solidFill>
                  <a:schemeClr val="bg1"/>
                </a:solidFill>
                <a:latin typeface="微軟正黑體" pitchFamily="34" charset="-120"/>
                <a:ea typeface="微軟正黑體" pitchFamily="34" charset="-120"/>
              </a:rPr>
              <a:t>能協助使用者迅速地在視窗與工作間切換</a:t>
            </a:r>
          </a:p>
        </p:txBody>
      </p:sp>
      <p:sp>
        <p:nvSpPr>
          <p:cNvPr id="4" name="圓角化對角線角落矩形 3">
            <a:hlinkClick r:id="rId3"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419377802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Windows Vista</a:t>
            </a:r>
            <a:endParaRPr lang="zh-TW" altLang="en-US" dirty="0"/>
          </a:p>
        </p:txBody>
      </p:sp>
      <p:sp>
        <p:nvSpPr>
          <p:cNvPr id="5" name="內容版面配置區 4"/>
          <p:cNvSpPr>
            <a:spLocks noGrp="1"/>
          </p:cNvSpPr>
          <p:nvPr>
            <p:ph idx="1"/>
          </p:nvPr>
        </p:nvSpPr>
        <p:spPr/>
        <p:txBody>
          <a:bodyPr>
            <a:normAutofit/>
          </a:bodyPr>
          <a:lstStyle/>
          <a:p>
            <a:r>
              <a:rPr lang="en-US" altLang="zh-TW" dirty="0"/>
              <a:t>Vista</a:t>
            </a:r>
            <a:r>
              <a:rPr lang="zh-TW" altLang="en-US" dirty="0"/>
              <a:t>的「立即搜尋」可直接輸入關鍵字來尋找任何檔案、文件、相片、電子郵件訊息、歌曲、影片或程式。</a:t>
            </a:r>
            <a:endParaRPr lang="en-US" altLang="zh-TW" dirty="0"/>
          </a:p>
          <a:p>
            <a:r>
              <a:rPr lang="en-US" altLang="zh-TW" dirty="0"/>
              <a:t>Vista</a:t>
            </a:r>
            <a:r>
              <a:rPr lang="zh-TW" altLang="en-US" dirty="0"/>
              <a:t>將維護電腦健全狀況及安全性的流程自動化，若遇重大問題，使用者可使用「完整電腦備份及還原功能」，輕鬆復原整台電腦。</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334102220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Windows Vista</a:t>
            </a:r>
            <a:endParaRPr lang="zh-TW" altLang="en-US" dirty="0"/>
          </a:p>
        </p:txBody>
      </p:sp>
      <p:sp>
        <p:nvSpPr>
          <p:cNvPr id="5" name="內容版面配置區 4"/>
          <p:cNvSpPr>
            <a:spLocks noGrp="1"/>
          </p:cNvSpPr>
          <p:nvPr>
            <p:ph idx="1"/>
          </p:nvPr>
        </p:nvSpPr>
        <p:spPr/>
        <p:txBody>
          <a:bodyPr>
            <a:normAutofit lnSpcReduction="10000"/>
          </a:bodyPr>
          <a:lstStyle/>
          <a:p>
            <a:r>
              <a:rPr lang="en-US" altLang="zh-TW" dirty="0" err="1"/>
              <a:t>IE7</a:t>
            </a:r>
            <a:r>
              <a:rPr lang="zh-TW" altLang="en-US" dirty="0"/>
              <a:t>中的「動態安全性保護功能」可協助防護電腦及隱私權，不受惡意軟體、詐騙網站及線上網路釣魚的侵害。</a:t>
            </a:r>
            <a:endParaRPr lang="en-US" altLang="zh-TW" dirty="0"/>
          </a:p>
          <a:p>
            <a:r>
              <a:rPr lang="en-US" altLang="zh-TW" dirty="0"/>
              <a:t>Windows Defender</a:t>
            </a:r>
            <a:r>
              <a:rPr lang="zh-TW" altLang="en-US" dirty="0"/>
              <a:t>技術能有效阻擋由間諜軟體及其他侵入性程式所帶來的快顯視窗、效能低落及安全性威脅等侵擾。</a:t>
            </a:r>
            <a:endParaRPr lang="en-US" altLang="zh-TW" dirty="0"/>
          </a:p>
          <a:p>
            <a:r>
              <a:rPr lang="en-US" altLang="zh-TW" dirty="0"/>
              <a:t>Windows Media Center</a:t>
            </a:r>
            <a:r>
              <a:rPr lang="zh-TW" altLang="en-US" dirty="0"/>
              <a:t>讓使用者以劇院投影片放映方式檢視相片、依照封面瀏覽音樂收藏、輕鬆播放</a:t>
            </a:r>
            <a:r>
              <a:rPr lang="en-US" altLang="zh-TW" dirty="0"/>
              <a:t>DVD</a:t>
            </a:r>
            <a:r>
              <a:rPr lang="zh-TW" altLang="en-US" dirty="0"/>
              <a:t>、觀賞並錄製電視節目、下載電影。</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3925540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檔案管理</a:t>
            </a:r>
          </a:p>
        </p:txBody>
      </p:sp>
      <p:sp>
        <p:nvSpPr>
          <p:cNvPr id="5" name="內容版面配置區 4"/>
          <p:cNvSpPr>
            <a:spLocks noGrp="1"/>
          </p:cNvSpPr>
          <p:nvPr>
            <p:ph idx="1"/>
          </p:nvPr>
        </p:nvSpPr>
        <p:spPr/>
        <p:txBody>
          <a:bodyPr>
            <a:normAutofit/>
          </a:bodyPr>
          <a:lstStyle/>
          <a:p>
            <a:r>
              <a:rPr lang="zh-TW" altLang="en-US" dirty="0"/>
              <a:t>由於主記憶體空間有限，大部分的程序和資料，及作業系統本身都是放在</a:t>
            </a:r>
            <a:r>
              <a:rPr lang="zh-TW" altLang="en-US" dirty="0">
                <a:solidFill>
                  <a:srgbClr val="0070C0"/>
                </a:solidFill>
              </a:rPr>
              <a:t>輔助記憶體</a:t>
            </a:r>
            <a:r>
              <a:rPr lang="zh-TW" altLang="en-US" dirty="0"/>
              <a:t>。</a:t>
            </a:r>
            <a:endParaRPr lang="en-US" altLang="zh-TW" dirty="0"/>
          </a:p>
          <a:p>
            <a:r>
              <a:rPr lang="zh-TW" altLang="en-US" dirty="0"/>
              <a:t>作業系統的檔案管理工作：標示輔助記憶體的資料檔案，有條理地組織訊息，使檔案能夠合理存取與控制，使用者能夠方便而安全</a:t>
            </a:r>
            <a:r>
              <a:rPr lang="en-US" altLang="zh-TW" dirty="0"/>
              <a:t/>
            </a:r>
            <a:br>
              <a:rPr lang="en-US" altLang="zh-TW" dirty="0"/>
            </a:br>
            <a:r>
              <a:rPr lang="zh-TW" altLang="en-US" dirty="0"/>
              <a:t>地使用。</a:t>
            </a:r>
          </a:p>
          <a:p>
            <a:endParaRPr lang="zh-TW" altLang="en-US" dirty="0"/>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72200" y="3925320"/>
            <a:ext cx="2438400" cy="2438400"/>
          </a:xfrm>
          <a:prstGeom prst="rect">
            <a:avLst/>
          </a:prstGeom>
        </p:spPr>
      </p:pic>
    </p:spTree>
    <p:extLst>
      <p:ext uri="{BB962C8B-B14F-4D97-AF65-F5344CB8AC3E}">
        <p14:creationId xmlns:p14="http://schemas.microsoft.com/office/powerpoint/2010/main" val="8068545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Windows 7</a:t>
            </a:r>
            <a:endParaRPr lang="zh-TW" altLang="en-US" dirty="0"/>
          </a:p>
        </p:txBody>
      </p:sp>
      <p:sp>
        <p:nvSpPr>
          <p:cNvPr id="5" name="內容版面配置區 4"/>
          <p:cNvSpPr>
            <a:spLocks noGrp="1"/>
          </p:cNvSpPr>
          <p:nvPr>
            <p:ph idx="1"/>
          </p:nvPr>
        </p:nvSpPr>
        <p:spPr/>
        <p:txBody>
          <a:bodyPr>
            <a:normAutofit/>
          </a:bodyPr>
          <a:lstStyle/>
          <a:p>
            <a:r>
              <a:rPr lang="en-US" altLang="zh-TW" dirty="0"/>
              <a:t>2009</a:t>
            </a:r>
            <a:r>
              <a:rPr lang="zh-TW" altLang="en-US" dirty="0"/>
              <a:t>年</a:t>
            </a:r>
            <a:r>
              <a:rPr lang="en-US" altLang="zh-TW" dirty="0"/>
              <a:t>10</a:t>
            </a:r>
            <a:r>
              <a:rPr lang="zh-TW" altLang="en-US" dirty="0"/>
              <a:t>月推出</a:t>
            </a:r>
            <a:r>
              <a:rPr lang="en-US" altLang="zh-TW" dirty="0"/>
              <a:t>Windows 7</a:t>
            </a:r>
            <a:r>
              <a:rPr lang="zh-TW" altLang="en-US" dirty="0"/>
              <a:t>，供個人電腦、筆記型電腦、平板電腦及多媒體中心等使用。</a:t>
            </a:r>
            <a:endParaRPr lang="en-US" altLang="zh-TW" dirty="0"/>
          </a:p>
          <a:p>
            <a:r>
              <a:rPr lang="zh-TW" altLang="en-US" dirty="0"/>
              <a:t>速度快、硬體需求低、使用者介面操作簡單、與各類軟硬體相容性佳、介面漂亮等特點，是</a:t>
            </a:r>
            <a:r>
              <a:rPr lang="en-US" altLang="zh-TW" dirty="0"/>
              <a:t>Windows 7</a:t>
            </a:r>
            <a:r>
              <a:rPr lang="zh-TW" altLang="en-US" dirty="0"/>
              <a:t>最常被讚許的特點。</a:t>
            </a:r>
            <a:endParaRPr lang="en-US" altLang="zh-TW" dirty="0"/>
          </a:p>
          <a:p>
            <a:r>
              <a:rPr lang="en-US" altLang="zh-TW" dirty="0"/>
              <a:t>Windows 7</a:t>
            </a:r>
            <a:r>
              <a:rPr lang="zh-TW" altLang="en-US" dirty="0"/>
              <a:t>支援螢幕</a:t>
            </a:r>
            <a:r>
              <a:rPr lang="zh-TW" altLang="en-US" dirty="0">
                <a:solidFill>
                  <a:srgbClr val="C00000"/>
                </a:solidFill>
              </a:rPr>
              <a:t>多重觸控</a:t>
            </a:r>
            <a:r>
              <a:rPr lang="en-US" altLang="zh-TW" dirty="0"/>
              <a:t>(</a:t>
            </a:r>
            <a:r>
              <a:rPr lang="en-US" altLang="zh-TW" dirty="0" err="1"/>
              <a:t>multitouch</a:t>
            </a:r>
            <a:r>
              <a:rPr lang="en-US" altLang="zh-TW" dirty="0"/>
              <a:t>)</a:t>
            </a:r>
            <a:r>
              <a:rPr lang="zh-TW" altLang="en-US" dirty="0"/>
              <a:t>和手寫辨識。</a:t>
            </a:r>
            <a:endParaRPr lang="en-US" altLang="zh-TW" dirty="0"/>
          </a:p>
          <a:p>
            <a:r>
              <a:rPr lang="en-US" altLang="zh-TW" dirty="0"/>
              <a:t>Windows 7</a:t>
            </a:r>
            <a:r>
              <a:rPr lang="zh-TW" altLang="en-US" dirty="0"/>
              <a:t>企圖切入</a:t>
            </a:r>
            <a:r>
              <a:rPr lang="en-US" altLang="zh-TW" dirty="0"/>
              <a:t>Netbook</a:t>
            </a:r>
            <a:r>
              <a:rPr lang="zh-TW" altLang="en-US" dirty="0"/>
              <a:t>這類低價裝置。</a:t>
            </a:r>
          </a:p>
          <a:p>
            <a:endParaRPr lang="zh-TW" altLang="en-US" dirty="0"/>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73315502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6575" y="908720"/>
            <a:ext cx="6615735" cy="4961801"/>
          </a:xfrm>
          <a:prstGeom prst="rect">
            <a:avLst/>
          </a:prstGeom>
          <a:noFill/>
          <a:ln>
            <a:noFill/>
          </a:ln>
          <a:extLst/>
        </p:spPr>
      </p:pic>
      <p:sp>
        <p:nvSpPr>
          <p:cNvPr id="3" name="矩形 2"/>
          <p:cNvSpPr/>
          <p:nvPr/>
        </p:nvSpPr>
        <p:spPr>
          <a:xfrm>
            <a:off x="6103590" y="2054560"/>
            <a:ext cx="2805576" cy="369332"/>
          </a:xfrm>
          <a:prstGeom prst="rect">
            <a:avLst/>
          </a:prstGeom>
          <a:solidFill>
            <a:schemeClr val="accent2"/>
          </a:solidFill>
        </p:spPr>
        <p:txBody>
          <a:bodyPr wrap="none">
            <a:spAutoFit/>
          </a:bodyPr>
          <a:lstStyle/>
          <a:p>
            <a:r>
              <a:rPr lang="en-US" altLang="zh-TW" b="1" dirty="0">
                <a:solidFill>
                  <a:schemeClr val="bg1"/>
                </a:solidFill>
                <a:latin typeface="微軟正黑體" pitchFamily="34" charset="-120"/>
                <a:ea typeface="微軟正黑體" pitchFamily="34" charset="-120"/>
              </a:rPr>
              <a:t>Windows 7</a:t>
            </a:r>
            <a:r>
              <a:rPr lang="zh-TW" altLang="en-US" b="1" dirty="0">
                <a:solidFill>
                  <a:schemeClr val="bg1"/>
                </a:solidFill>
                <a:latin typeface="微軟正黑體" pitchFamily="34" charset="-120"/>
                <a:ea typeface="微軟正黑體" pitchFamily="34" charset="-120"/>
              </a:rPr>
              <a:t>的使用者介面</a:t>
            </a:r>
          </a:p>
        </p:txBody>
      </p:sp>
      <p:sp>
        <p:nvSpPr>
          <p:cNvPr id="4" name="圓角化對角線角落矩形 3">
            <a:hlinkClick r:id="rId3"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313412634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Windows 8</a:t>
            </a:r>
            <a:endParaRPr lang="zh-TW" altLang="en-US" dirty="0"/>
          </a:p>
        </p:txBody>
      </p:sp>
      <p:sp>
        <p:nvSpPr>
          <p:cNvPr id="5" name="內容版面配置區 4"/>
          <p:cNvSpPr>
            <a:spLocks noGrp="1"/>
          </p:cNvSpPr>
          <p:nvPr>
            <p:ph idx="1"/>
          </p:nvPr>
        </p:nvSpPr>
        <p:spPr/>
        <p:txBody>
          <a:bodyPr>
            <a:normAutofit/>
          </a:bodyPr>
          <a:lstStyle/>
          <a:p>
            <a:r>
              <a:rPr lang="en-US" altLang="zh-TW" dirty="0"/>
              <a:t>2012</a:t>
            </a:r>
            <a:r>
              <a:rPr lang="zh-TW" altLang="en-US" dirty="0"/>
              <a:t>年</a:t>
            </a:r>
            <a:r>
              <a:rPr lang="en-US" altLang="zh-TW" dirty="0"/>
              <a:t>10</a:t>
            </a:r>
            <a:r>
              <a:rPr lang="zh-TW" altLang="en-US" dirty="0"/>
              <a:t>月推出</a:t>
            </a:r>
            <a:r>
              <a:rPr lang="en-US" altLang="zh-TW" dirty="0"/>
              <a:t>Windows 8</a:t>
            </a:r>
            <a:r>
              <a:rPr lang="zh-TW" altLang="en-US" dirty="0"/>
              <a:t>作業系統，特別強化螢幕的觸控功能。</a:t>
            </a:r>
            <a:endParaRPr lang="en-US" altLang="zh-TW" dirty="0"/>
          </a:p>
          <a:p>
            <a:r>
              <a:rPr lang="zh-TW" altLang="en-US" dirty="0"/>
              <a:t>取消傳統的「開始」功能表按鈕，推出</a:t>
            </a:r>
            <a:r>
              <a:rPr lang="en-US" altLang="zh-TW" dirty="0">
                <a:solidFill>
                  <a:srgbClr val="C00000"/>
                </a:solidFill>
              </a:rPr>
              <a:t>Metro</a:t>
            </a:r>
            <a:r>
              <a:rPr lang="en-US" altLang="zh-TW" dirty="0"/>
              <a:t>(</a:t>
            </a:r>
            <a:r>
              <a:rPr lang="zh-TW" altLang="en-US" dirty="0"/>
              <a:t>動態磚</a:t>
            </a:r>
            <a:r>
              <a:rPr lang="en-US" altLang="zh-TW" dirty="0"/>
              <a:t>)</a:t>
            </a:r>
            <a:r>
              <a:rPr lang="zh-TW" altLang="en-US" dirty="0"/>
              <a:t>操作界面，無法讓</a:t>
            </a:r>
            <a:r>
              <a:rPr lang="en-US" altLang="zh-TW" dirty="0"/>
              <a:t/>
            </a:r>
            <a:br>
              <a:rPr lang="en-US" altLang="zh-TW" dirty="0"/>
            </a:br>
            <a:r>
              <a:rPr lang="zh-TW" altLang="en-US" dirty="0"/>
              <a:t>使用者接受。</a:t>
            </a:r>
            <a:endParaRPr lang="en-US" altLang="zh-TW" dirty="0"/>
          </a:p>
          <a:p>
            <a:r>
              <a:rPr lang="zh-TW" altLang="en-US" dirty="0"/>
              <a:t>隔年推出</a:t>
            </a:r>
            <a:r>
              <a:rPr lang="en-US" altLang="zh-TW" dirty="0"/>
              <a:t>Windows 8.1</a:t>
            </a:r>
            <a:br>
              <a:rPr lang="en-US" altLang="zh-TW" dirty="0"/>
            </a:br>
            <a:r>
              <a:rPr lang="zh-TW" altLang="en-US" dirty="0"/>
              <a:t>系統，便把「開始」功</a:t>
            </a:r>
            <a:r>
              <a:rPr lang="en-US" altLang="zh-TW" dirty="0"/>
              <a:t/>
            </a:r>
            <a:br>
              <a:rPr lang="en-US" altLang="zh-TW" dirty="0"/>
            </a:br>
            <a:r>
              <a:rPr lang="zh-TW" altLang="en-US" dirty="0"/>
              <a:t>能表按鈕加回去。</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58228" y="3687674"/>
            <a:ext cx="4385772" cy="2460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3941930" y="5568453"/>
            <a:ext cx="2805576" cy="369332"/>
          </a:xfrm>
          <a:prstGeom prst="rect">
            <a:avLst/>
          </a:prstGeom>
          <a:solidFill>
            <a:schemeClr val="accent2"/>
          </a:solidFill>
        </p:spPr>
        <p:txBody>
          <a:bodyPr wrap="none">
            <a:spAutoFit/>
          </a:bodyPr>
          <a:lstStyle/>
          <a:p>
            <a:r>
              <a:rPr lang="en-US" altLang="zh-TW" b="1" dirty="0">
                <a:solidFill>
                  <a:schemeClr val="bg1"/>
                </a:solidFill>
                <a:latin typeface="微軟正黑體" pitchFamily="34" charset="-120"/>
                <a:ea typeface="微軟正黑體" pitchFamily="34" charset="-120"/>
              </a:rPr>
              <a:t>Windows 8</a:t>
            </a:r>
            <a:r>
              <a:rPr lang="zh-TW" altLang="en-US" b="1" dirty="0">
                <a:solidFill>
                  <a:schemeClr val="bg1"/>
                </a:solidFill>
                <a:latin typeface="微軟正黑體" pitchFamily="34" charset="-120"/>
                <a:ea typeface="微軟正黑體" pitchFamily="34" charset="-120"/>
              </a:rPr>
              <a:t>的使用者介面</a:t>
            </a:r>
          </a:p>
        </p:txBody>
      </p:sp>
    </p:spTree>
    <p:extLst>
      <p:ext uri="{BB962C8B-B14F-4D97-AF65-F5344CB8AC3E}">
        <p14:creationId xmlns:p14="http://schemas.microsoft.com/office/powerpoint/2010/main" val="428367838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Windows 10</a:t>
            </a:r>
            <a:endParaRPr lang="zh-TW" altLang="en-US" dirty="0"/>
          </a:p>
        </p:txBody>
      </p:sp>
      <p:sp>
        <p:nvSpPr>
          <p:cNvPr id="5" name="內容版面配置區 4"/>
          <p:cNvSpPr>
            <a:spLocks noGrp="1"/>
          </p:cNvSpPr>
          <p:nvPr>
            <p:ph idx="1"/>
          </p:nvPr>
        </p:nvSpPr>
        <p:spPr/>
        <p:txBody>
          <a:bodyPr>
            <a:normAutofit/>
          </a:bodyPr>
          <a:lstStyle/>
          <a:p>
            <a:r>
              <a:rPr lang="en-US" altLang="zh-TW" dirty="0"/>
              <a:t>2015</a:t>
            </a:r>
            <a:r>
              <a:rPr lang="zh-TW" altLang="en-US" dirty="0"/>
              <a:t>年</a:t>
            </a:r>
            <a:r>
              <a:rPr lang="en-US" altLang="zh-TW" dirty="0"/>
              <a:t>7</a:t>
            </a:r>
            <a:r>
              <a:rPr lang="zh-TW" altLang="en-US" dirty="0"/>
              <a:t>月推出</a:t>
            </a:r>
            <a:r>
              <a:rPr lang="en-US" altLang="zh-TW" dirty="0"/>
              <a:t>Windows 10</a:t>
            </a:r>
            <a:r>
              <a:rPr lang="zh-TW" altLang="en-US" dirty="0"/>
              <a:t>作業系統。</a:t>
            </a:r>
            <a:endParaRPr lang="en-US" altLang="zh-TW" dirty="0"/>
          </a:p>
          <a:p>
            <a:r>
              <a:rPr lang="zh-TW" altLang="en-US" dirty="0"/>
              <a:t>微軟提供免費升級</a:t>
            </a:r>
            <a:r>
              <a:rPr lang="en-US" altLang="zh-TW" dirty="0"/>
              <a:t>Windows 10</a:t>
            </a:r>
            <a:r>
              <a:rPr lang="zh-TW" altLang="en-US" dirty="0"/>
              <a:t>作業系統。</a:t>
            </a:r>
            <a:endParaRPr lang="en-US" altLang="zh-TW" dirty="0"/>
          </a:p>
          <a:p>
            <a:r>
              <a:rPr lang="en-US" altLang="zh-TW" dirty="0"/>
              <a:t>Windows 10</a:t>
            </a:r>
            <a:r>
              <a:rPr lang="zh-TW" altLang="en-US" dirty="0"/>
              <a:t>根據使用者意見改良設計，包括結合傳統和動態磚設計的新式開始功能表、更簡潔的界面設計、新的軟體市集、語音助手、通知中心、虛擬桌面，內建的地圖應用程式、還有取代</a:t>
            </a:r>
            <a:r>
              <a:rPr lang="en-US" altLang="zh-TW" dirty="0"/>
              <a:t>IE</a:t>
            </a:r>
            <a:r>
              <a:rPr lang="zh-TW" altLang="en-US" dirty="0"/>
              <a:t>的全新瀏覽器</a:t>
            </a:r>
            <a:r>
              <a:rPr lang="en-US" altLang="zh-TW" dirty="0"/>
              <a:t>Microsoft Edge</a:t>
            </a:r>
            <a:r>
              <a:rPr lang="zh-TW" altLang="en-US" dirty="0"/>
              <a:t>等。</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93174722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6525" y="1086610"/>
            <a:ext cx="2657952" cy="1994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21850" y="1086610"/>
            <a:ext cx="2661031" cy="1994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44518" y="1086610"/>
            <a:ext cx="2657952" cy="1994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6525" y="3631640"/>
            <a:ext cx="2608626" cy="19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21850" y="3631640"/>
            <a:ext cx="2661031" cy="19969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45122" y="3594624"/>
            <a:ext cx="2657952" cy="1994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矩形 1"/>
          <p:cNvSpPr/>
          <p:nvPr/>
        </p:nvSpPr>
        <p:spPr>
          <a:xfrm>
            <a:off x="880929" y="3149678"/>
            <a:ext cx="1439818"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altLang="zh-TW" dirty="0">
                <a:latin typeface="微軟正黑體" pitchFamily="34" charset="-120"/>
                <a:ea typeface="微軟正黑體" pitchFamily="34" charset="-120"/>
              </a:rPr>
              <a:t>(a) </a:t>
            </a:r>
            <a:r>
              <a:rPr lang="zh-TW" altLang="en-US" dirty="0">
                <a:latin typeface="微軟正黑體" pitchFamily="34" charset="-120"/>
                <a:ea typeface="微軟正黑體" pitchFamily="34" charset="-120"/>
              </a:rPr>
              <a:t>登入畫面</a:t>
            </a:r>
          </a:p>
        </p:txBody>
      </p:sp>
      <p:sp>
        <p:nvSpPr>
          <p:cNvPr id="3" name="矩形 2"/>
          <p:cNvSpPr/>
          <p:nvPr/>
        </p:nvSpPr>
        <p:spPr>
          <a:xfrm>
            <a:off x="4170554" y="3149678"/>
            <a:ext cx="997389"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altLang="zh-TW" dirty="0">
                <a:latin typeface="微軟正黑體" pitchFamily="34" charset="-120"/>
                <a:ea typeface="微軟正黑體" pitchFamily="34" charset="-120"/>
              </a:rPr>
              <a:t>(b) </a:t>
            </a:r>
            <a:r>
              <a:rPr lang="zh-TW" altLang="en-US" dirty="0">
                <a:latin typeface="微軟正黑體" pitchFamily="34" charset="-120"/>
                <a:ea typeface="微軟正黑體" pitchFamily="34" charset="-120"/>
              </a:rPr>
              <a:t>桌面</a:t>
            </a:r>
          </a:p>
        </p:txBody>
      </p:sp>
      <p:sp>
        <p:nvSpPr>
          <p:cNvPr id="4" name="矩形 3"/>
          <p:cNvSpPr/>
          <p:nvPr/>
        </p:nvSpPr>
        <p:spPr>
          <a:xfrm>
            <a:off x="6643779" y="3155512"/>
            <a:ext cx="1659429"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altLang="zh-TW" dirty="0">
                <a:latin typeface="微軟正黑體" pitchFamily="34" charset="-120"/>
                <a:ea typeface="微軟正黑體" pitchFamily="34" charset="-120"/>
              </a:rPr>
              <a:t>(c) </a:t>
            </a:r>
            <a:r>
              <a:rPr lang="zh-TW" altLang="en-US" dirty="0">
                <a:latin typeface="微軟正黑體" pitchFamily="34" charset="-120"/>
                <a:ea typeface="微軟正黑體" pitchFamily="34" charset="-120"/>
              </a:rPr>
              <a:t>開始功能表</a:t>
            </a:r>
          </a:p>
        </p:txBody>
      </p:sp>
      <p:sp>
        <p:nvSpPr>
          <p:cNvPr id="5" name="矩形 4"/>
          <p:cNvSpPr/>
          <p:nvPr/>
        </p:nvSpPr>
        <p:spPr>
          <a:xfrm>
            <a:off x="895974" y="5724255"/>
            <a:ext cx="1459054"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altLang="zh-TW" dirty="0">
                <a:latin typeface="微軟正黑體" pitchFamily="34" charset="-120"/>
                <a:ea typeface="微軟正黑體" pitchFamily="34" charset="-120"/>
              </a:rPr>
              <a:t>(d) </a:t>
            </a:r>
            <a:r>
              <a:rPr lang="zh-TW" altLang="en-US" dirty="0">
                <a:latin typeface="微軟正黑體" pitchFamily="34" charset="-120"/>
                <a:ea typeface="微軟正黑體" pitchFamily="34" charset="-120"/>
              </a:rPr>
              <a:t>設定畫面</a:t>
            </a:r>
          </a:p>
        </p:txBody>
      </p:sp>
      <p:sp>
        <p:nvSpPr>
          <p:cNvPr id="6" name="矩形 5"/>
          <p:cNvSpPr/>
          <p:nvPr/>
        </p:nvSpPr>
        <p:spPr>
          <a:xfrm>
            <a:off x="3716903" y="5724255"/>
            <a:ext cx="1904689"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altLang="zh-TW" dirty="0">
                <a:latin typeface="微軟正黑體" pitchFamily="34" charset="-120"/>
                <a:ea typeface="微軟正黑體" pitchFamily="34" charset="-120"/>
              </a:rPr>
              <a:t>(e) </a:t>
            </a:r>
            <a:r>
              <a:rPr lang="zh-TW" altLang="en-US" dirty="0">
                <a:latin typeface="微軟正黑體" pitchFamily="34" charset="-120"/>
                <a:ea typeface="微軟正黑體" pitchFamily="34" charset="-120"/>
              </a:rPr>
              <a:t>地圖應用程式</a:t>
            </a:r>
          </a:p>
        </p:txBody>
      </p:sp>
      <p:sp>
        <p:nvSpPr>
          <p:cNvPr id="7" name="矩形 6"/>
          <p:cNvSpPr/>
          <p:nvPr/>
        </p:nvSpPr>
        <p:spPr>
          <a:xfrm>
            <a:off x="6064385" y="5718268"/>
            <a:ext cx="2819426"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altLang="zh-TW" dirty="0">
                <a:latin typeface="微軟正黑體" pitchFamily="34" charset="-120"/>
                <a:ea typeface="微軟正黑體" pitchFamily="34" charset="-120"/>
              </a:rPr>
              <a:t>(f) Microsoft Edge</a:t>
            </a:r>
            <a:r>
              <a:rPr lang="zh-TW" altLang="en-US" dirty="0">
                <a:latin typeface="微軟正黑體" pitchFamily="34" charset="-120"/>
                <a:ea typeface="微軟正黑體" pitchFamily="34" charset="-120"/>
              </a:rPr>
              <a:t>瀏覽器</a:t>
            </a:r>
          </a:p>
        </p:txBody>
      </p:sp>
      <p:sp>
        <p:nvSpPr>
          <p:cNvPr id="12" name="五邊形 11"/>
          <p:cNvSpPr/>
          <p:nvPr/>
        </p:nvSpPr>
        <p:spPr>
          <a:xfrm>
            <a:off x="263164" y="590560"/>
            <a:ext cx="3884907" cy="366285"/>
          </a:xfrm>
          <a:prstGeom prst="homePlat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TW" dirty="0">
                <a:latin typeface="微軟正黑體" pitchFamily="34" charset="-120"/>
                <a:ea typeface="微軟正黑體" pitchFamily="34" charset="-120"/>
              </a:rPr>
              <a:t>Windows 10</a:t>
            </a:r>
            <a:r>
              <a:rPr lang="zh-TW" altLang="en-US" dirty="0">
                <a:latin typeface="微軟正黑體" pitchFamily="34" charset="-120"/>
                <a:ea typeface="微軟正黑體" pitchFamily="34" charset="-120"/>
              </a:rPr>
              <a:t>作業系統的操作界面</a:t>
            </a:r>
          </a:p>
        </p:txBody>
      </p:sp>
      <p:sp>
        <p:nvSpPr>
          <p:cNvPr id="15" name="圓角化對角線角落矩形 14">
            <a:hlinkClick r:id="rId8"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306967559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內容版面配置區 2">
            <a:extLst>
              <a:ext uri="{FF2B5EF4-FFF2-40B4-BE49-F238E27FC236}">
                <a16:creationId xmlns:a16="http://schemas.microsoft.com/office/drawing/2014/main" id="{F7958B71-EDAF-4637-B732-C27FCEEECC19}"/>
              </a:ext>
            </a:extLst>
          </p:cNvPr>
          <p:cNvPicPr>
            <a:picLocks noGrp="1" noChangeAspect="1"/>
          </p:cNvPicPr>
          <p:nvPr>
            <p:ph idx="1"/>
          </p:nvPr>
        </p:nvPicPr>
        <p:blipFill>
          <a:blip r:embed="rId2"/>
          <a:stretch>
            <a:fillRect/>
          </a:stretch>
        </p:blipFill>
        <p:spPr>
          <a:xfrm>
            <a:off x="445611" y="1622703"/>
            <a:ext cx="8229600" cy="3981926"/>
          </a:xfrm>
          <a:prstGeom prst="rect">
            <a:avLst/>
          </a:prstGeom>
        </p:spPr>
      </p:pic>
      <p:sp>
        <p:nvSpPr>
          <p:cNvPr id="4" name="矩形 3">
            <a:extLst>
              <a:ext uri="{FF2B5EF4-FFF2-40B4-BE49-F238E27FC236}">
                <a16:creationId xmlns:a16="http://schemas.microsoft.com/office/drawing/2014/main" id="{8E9FBE66-E4A6-4FCC-9E2D-DA2B81350F89}"/>
              </a:ext>
            </a:extLst>
          </p:cNvPr>
          <p:cNvSpPr/>
          <p:nvPr/>
        </p:nvSpPr>
        <p:spPr>
          <a:xfrm>
            <a:off x="3678903" y="905779"/>
            <a:ext cx="1752659" cy="369332"/>
          </a:xfrm>
          <a:prstGeom prst="rect">
            <a:avLst/>
          </a:prstGeom>
        </p:spPr>
        <p:txBody>
          <a:bodyPr wrap="none">
            <a:spAutoFit/>
          </a:bodyPr>
          <a:lstStyle/>
          <a:p>
            <a:r>
              <a:rPr lang="en-US" altLang="zh-TW" dirty="0"/>
              <a:t>Windows</a:t>
            </a:r>
            <a:r>
              <a:rPr lang="zh-TW" altLang="en-US" dirty="0"/>
              <a:t>時間線</a:t>
            </a:r>
          </a:p>
        </p:txBody>
      </p:sp>
      <p:sp>
        <p:nvSpPr>
          <p:cNvPr id="5" name="矩形 4">
            <a:extLst>
              <a:ext uri="{FF2B5EF4-FFF2-40B4-BE49-F238E27FC236}">
                <a16:creationId xmlns:a16="http://schemas.microsoft.com/office/drawing/2014/main" id="{701D0D82-494F-4718-8F2B-F3A03EAF8642}"/>
              </a:ext>
            </a:extLst>
          </p:cNvPr>
          <p:cNvSpPr/>
          <p:nvPr/>
        </p:nvSpPr>
        <p:spPr>
          <a:xfrm>
            <a:off x="2006715" y="5767555"/>
            <a:ext cx="5040560" cy="369332"/>
          </a:xfrm>
          <a:prstGeom prst="rect">
            <a:avLst/>
          </a:prstGeom>
        </p:spPr>
        <p:txBody>
          <a:bodyPr wrap="square">
            <a:spAutoFit/>
          </a:bodyPr>
          <a:lstStyle/>
          <a:p>
            <a:r>
              <a:rPr lang="en-US" altLang="zh-TW" dirty="0">
                <a:hlinkClick r:id="rId3"/>
              </a:rPr>
              <a:t>https://zh.wikipedia.org/zh-tw/Microsoft_Windows</a:t>
            </a:r>
            <a:endParaRPr lang="en-US" altLang="zh-TW" dirty="0"/>
          </a:p>
        </p:txBody>
      </p:sp>
    </p:spTree>
    <p:extLst>
      <p:ext uri="{BB962C8B-B14F-4D97-AF65-F5344CB8AC3E}">
        <p14:creationId xmlns:p14="http://schemas.microsoft.com/office/powerpoint/2010/main" val="26481387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aphicFrame>
        <p:nvGraphicFramePr>
          <p:cNvPr id="3" name="內容版面配置區 2">
            <a:extLst>
              <a:ext uri="{FF2B5EF4-FFF2-40B4-BE49-F238E27FC236}">
                <a16:creationId xmlns:a16="http://schemas.microsoft.com/office/drawing/2014/main" id="{640D1DE2-FCC3-42BD-8616-3E73A70F9482}"/>
              </a:ext>
            </a:extLst>
          </p:cNvPr>
          <p:cNvGraphicFramePr>
            <a:graphicFrameLocks noGrp="1"/>
          </p:cNvGraphicFramePr>
          <p:nvPr>
            <p:ph idx="1"/>
            <p:extLst>
              <p:ext uri="{D42A27DB-BD31-4B8C-83A1-F6EECF244321}">
                <p14:modId xmlns:p14="http://schemas.microsoft.com/office/powerpoint/2010/main" val="335245122"/>
              </p:ext>
            </p:extLst>
          </p:nvPr>
        </p:nvGraphicFramePr>
        <p:xfrm>
          <a:off x="1772017" y="2618910"/>
          <a:ext cx="5599966" cy="2926080"/>
        </p:xfrm>
        <a:graphic>
          <a:graphicData uri="http://schemas.openxmlformats.org/drawingml/2006/table">
            <a:tbl>
              <a:tblPr/>
              <a:tblGrid>
                <a:gridCol w="2799983">
                  <a:extLst>
                    <a:ext uri="{9D8B030D-6E8A-4147-A177-3AD203B41FA5}">
                      <a16:colId xmlns:a16="http://schemas.microsoft.com/office/drawing/2014/main" val="303520008"/>
                    </a:ext>
                  </a:extLst>
                </a:gridCol>
                <a:gridCol w="2799983">
                  <a:extLst>
                    <a:ext uri="{9D8B030D-6E8A-4147-A177-3AD203B41FA5}">
                      <a16:colId xmlns:a16="http://schemas.microsoft.com/office/drawing/2014/main" val="457769647"/>
                    </a:ext>
                  </a:extLst>
                </a:gridCol>
              </a:tblGrid>
              <a:tr h="0">
                <a:tc>
                  <a:txBody>
                    <a:bodyPr/>
                    <a:lstStyle/>
                    <a:p>
                      <a:pPr algn="ctr"/>
                      <a:r>
                        <a:rPr lang="zh-TW" altLang="en-US" dirty="0">
                          <a:effectLst/>
                        </a:rPr>
                        <a:t>桌上型作業系統</a:t>
                      </a:r>
                    </a:p>
                  </a:txBody>
                  <a:tcPr marR="200025"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a:effectLst/>
                        </a:rPr>
                        <a:t>StatCounter</a:t>
                      </a:r>
                    </a:p>
                  </a:txBody>
                  <a:tcPr marR="200025"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3293739211"/>
                  </a:ext>
                </a:extLst>
              </a:tr>
              <a:tr h="0">
                <a:tc>
                  <a:txBody>
                    <a:bodyPr/>
                    <a:lstStyle/>
                    <a:p>
                      <a:pPr algn="l"/>
                      <a:r>
                        <a:rPr lang="zh-TW" altLang="en-US" b="0" i="1">
                          <a:effectLst/>
                        </a:rPr>
                        <a:t>其他版本</a:t>
                      </a:r>
                      <a:endParaRPr lang="zh-TW" altLang="en-US" b="0">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r>
                        <a:rPr lang="en-US" altLang="zh-TW">
                          <a:effectLst/>
                        </a:rPr>
                        <a:t>0.15%</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529306241"/>
                  </a:ext>
                </a:extLst>
              </a:tr>
              <a:tr h="0">
                <a:tc>
                  <a:txBody>
                    <a:bodyPr/>
                    <a:lstStyle/>
                    <a:p>
                      <a:pPr algn="l"/>
                      <a:r>
                        <a:rPr lang="en-US" b="0" u="none" strike="noStrike">
                          <a:solidFill>
                            <a:srgbClr val="0645AD"/>
                          </a:solidFill>
                          <a:effectLst/>
                          <a:hlinkClick r:id="rId2" tooltip="Windows XP"/>
                        </a:rPr>
                        <a:t>Windows XP</a:t>
                      </a:r>
                      <a:endParaRPr lang="en-US" b="0">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r>
                        <a:rPr lang="en-US" altLang="zh-TW">
                          <a:effectLst/>
                        </a:rPr>
                        <a:t>0.38%</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150115617"/>
                  </a:ext>
                </a:extLst>
              </a:tr>
              <a:tr h="0">
                <a:tc>
                  <a:txBody>
                    <a:bodyPr/>
                    <a:lstStyle/>
                    <a:p>
                      <a:pPr algn="l"/>
                      <a:r>
                        <a:rPr lang="en-US" b="0" u="none" strike="noStrike">
                          <a:solidFill>
                            <a:srgbClr val="0645AD"/>
                          </a:solidFill>
                          <a:effectLst/>
                          <a:hlinkClick r:id="rId3" tooltip="Windows 7"/>
                        </a:rPr>
                        <a:t>Windows 7</a:t>
                      </a:r>
                      <a:endParaRPr lang="en-US" b="0">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r>
                        <a:rPr lang="en-US" altLang="zh-TW">
                          <a:effectLst/>
                        </a:rPr>
                        <a:t>11.99%</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628050596"/>
                  </a:ext>
                </a:extLst>
              </a:tr>
              <a:tr h="0">
                <a:tc>
                  <a:txBody>
                    <a:bodyPr/>
                    <a:lstStyle/>
                    <a:p>
                      <a:pPr algn="l"/>
                      <a:r>
                        <a:rPr lang="en-US" b="0" u="none" strike="noStrike">
                          <a:solidFill>
                            <a:srgbClr val="0645AD"/>
                          </a:solidFill>
                          <a:effectLst/>
                          <a:hlinkClick r:id="rId4" tooltip="Windows 8"/>
                        </a:rPr>
                        <a:t>Windows 8</a:t>
                      </a:r>
                      <a:endParaRPr lang="en-US" b="0">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r>
                        <a:rPr lang="en-US" altLang="zh-TW">
                          <a:effectLst/>
                        </a:rPr>
                        <a:t>0.66%</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816143538"/>
                  </a:ext>
                </a:extLst>
              </a:tr>
              <a:tr h="0">
                <a:tc>
                  <a:txBody>
                    <a:bodyPr/>
                    <a:lstStyle/>
                    <a:p>
                      <a:pPr algn="l"/>
                      <a:r>
                        <a:rPr lang="en-US" b="0" u="none" strike="noStrike">
                          <a:solidFill>
                            <a:srgbClr val="0645AD"/>
                          </a:solidFill>
                          <a:effectLst/>
                          <a:hlinkClick r:id="rId5" tooltip="Windows 8.1"/>
                        </a:rPr>
                        <a:t>Windows 8.1</a:t>
                      </a:r>
                      <a:endParaRPr lang="en-US" b="0">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r>
                        <a:rPr lang="en-US" altLang="zh-TW">
                          <a:effectLst/>
                        </a:rPr>
                        <a:t>2.86%</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821707160"/>
                  </a:ext>
                </a:extLst>
              </a:tr>
              <a:tr h="0">
                <a:tc>
                  <a:txBody>
                    <a:bodyPr/>
                    <a:lstStyle/>
                    <a:p>
                      <a:pPr algn="l"/>
                      <a:r>
                        <a:rPr lang="en-US" b="0" u="none" strike="noStrike">
                          <a:solidFill>
                            <a:srgbClr val="0645AD"/>
                          </a:solidFill>
                          <a:effectLst/>
                          <a:hlinkClick r:id="rId6" tooltip="Windows 10"/>
                        </a:rPr>
                        <a:t>Windows 10</a:t>
                      </a:r>
                      <a:endParaRPr lang="en-US" b="0">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r>
                        <a:rPr lang="en-US" altLang="zh-TW">
                          <a:effectLst/>
                        </a:rPr>
                        <a:t>72.23%</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829644718"/>
                  </a:ext>
                </a:extLst>
              </a:tr>
              <a:tr h="0">
                <a:tc>
                  <a:txBody>
                    <a:bodyPr/>
                    <a:lstStyle/>
                    <a:p>
                      <a:pPr algn="l"/>
                      <a:r>
                        <a:rPr lang="en-US" b="0" u="none" strike="noStrike">
                          <a:solidFill>
                            <a:srgbClr val="0645AD"/>
                          </a:solidFill>
                          <a:effectLst/>
                          <a:hlinkClick r:id="rId7" tooltip="Windows 11"/>
                        </a:rPr>
                        <a:t>Windows 11</a:t>
                      </a:r>
                      <a:endParaRPr lang="en-US" b="0">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r>
                        <a:rPr lang="en-US" altLang="zh-TW" dirty="0">
                          <a:effectLst/>
                        </a:rPr>
                        <a:t>11.73%</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085783334"/>
                  </a:ext>
                </a:extLst>
              </a:tr>
            </a:tbl>
          </a:graphicData>
        </a:graphic>
      </p:graphicFrame>
      <p:sp>
        <p:nvSpPr>
          <p:cNvPr id="4" name="Rectangle 2">
            <a:extLst>
              <a:ext uri="{FF2B5EF4-FFF2-40B4-BE49-F238E27FC236}">
                <a16:creationId xmlns:a16="http://schemas.microsoft.com/office/drawing/2014/main" id="{715FE834-9885-46AA-94CB-FF2AC7CAE0C5}"/>
              </a:ext>
            </a:extLst>
          </p:cNvPr>
          <p:cNvSpPr>
            <a:spLocks noChangeArrowheads="1"/>
          </p:cNvSpPr>
          <p:nvPr/>
        </p:nvSpPr>
        <p:spPr bwMode="auto">
          <a:xfrm>
            <a:off x="2456765" y="834484"/>
            <a:ext cx="559996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800" b="0" i="0" u="none" strike="noStrike" cap="none" normalizeH="0" baseline="0" dirty="0">
                <a:ln>
                  <a:noFill/>
                </a:ln>
                <a:solidFill>
                  <a:srgbClr val="0645AD"/>
                </a:solidFill>
                <a:effectLst/>
                <a:latin typeface="Arial" panose="020B0604020202020204" pitchFamily="34" charset="0"/>
              </a:rPr>
              <a:t>                          </a:t>
            </a:r>
            <a:endParaRPr kumimoji="0" lang="zh-TW" altLang="zh-TW"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800" b="0" i="0" u="none" strike="noStrike" cap="none" normalizeH="0" baseline="0" dirty="0">
                <a:ln>
                  <a:noFill/>
                </a:ln>
                <a:solidFill>
                  <a:srgbClr val="0645AD"/>
                </a:solidFill>
                <a:effectLst/>
                <a:latin typeface="Arial" panose="020B0604020202020204" pitchFamily="34" charset="0"/>
              </a:rPr>
              <a:t/>
            </a:r>
            <a:br>
              <a:rPr kumimoji="0" lang="zh-TW" altLang="zh-TW" sz="1800" b="0" i="0" u="none" strike="noStrike" cap="none" normalizeH="0" baseline="0" dirty="0">
                <a:ln>
                  <a:noFill/>
                </a:ln>
                <a:solidFill>
                  <a:srgbClr val="0645AD"/>
                </a:solidFill>
                <a:effectLst/>
                <a:latin typeface="Arial" panose="020B0604020202020204" pitchFamily="34" charset="0"/>
              </a:rPr>
            </a:br>
            <a:r>
              <a:rPr kumimoji="0" lang="zh-TW" altLang="zh-TW" sz="1800" b="0" i="0" u="none" strike="noStrike" cap="none" normalizeH="0" baseline="0" dirty="0">
                <a:ln>
                  <a:noFill/>
                </a:ln>
                <a:solidFill>
                  <a:srgbClr val="0645AD"/>
                </a:solidFill>
                <a:effectLst/>
                <a:latin typeface="Arial" panose="020B0604020202020204" pitchFamily="34" charset="0"/>
              </a:rPr>
              <a:t>使用Windows的桌上型和筆記本作業系統的百分比，2022年7月</a:t>
            </a:r>
            <a:r>
              <a:rPr kumimoji="0" lang="zh-TW" altLang="zh-TW" sz="1800" b="0" i="0" u="none" strike="noStrike" cap="none" normalizeH="0" baseline="0" dirty="0">
                <a:ln>
                  <a:noFill/>
                </a:ln>
                <a:solidFill>
                  <a:srgbClr val="0645AD"/>
                </a:solidFill>
                <a:effectLst/>
                <a:latin typeface="Arial" panose="020B0604020202020204" pitchFamily="34" charset="0"/>
                <a:hlinkClick r:id="rId8" tooltip="StatCounter"/>
              </a:rPr>
              <a:t>StatCounter</a:t>
            </a:r>
            <a:r>
              <a:rPr kumimoji="0" lang="zh-TW" altLang="zh-TW" sz="1800" b="0" i="0" u="none" strike="noStrike" cap="none" normalizeH="0" baseline="0" dirty="0">
                <a:ln>
                  <a:noFill/>
                </a:ln>
                <a:solidFill>
                  <a:schemeClr val="tx1"/>
                </a:solidFill>
                <a:effectLst/>
                <a:latin typeface="Arial" panose="020B0604020202020204" pitchFamily="34" charset="0"/>
              </a:rPr>
              <a:t>的數據。</a:t>
            </a:r>
            <a:endParaRPr kumimoji="0" lang="zh-TW" altLang="zh-TW" sz="1800" b="0" i="0" u="none" strike="noStrike" cap="none" normalizeH="0" baseline="0" dirty="0">
              <a:ln>
                <a:noFill/>
              </a:ln>
              <a:solidFill>
                <a:srgbClr val="0645AD"/>
              </a:solidFill>
              <a:effectLst/>
              <a:latin typeface="Arial" panose="020B0604020202020204" pitchFamily="34" charset="0"/>
            </a:endParaRPr>
          </a:p>
        </p:txBody>
      </p:sp>
      <p:pic>
        <p:nvPicPr>
          <p:cNvPr id="4099" name="Picture 3" descr="Windows logo and wordmark - 2021.svg">
            <a:hlinkClick r:id="rId9"/>
            <a:extLst>
              <a:ext uri="{FF2B5EF4-FFF2-40B4-BE49-F238E27FC236}">
                <a16:creationId xmlns:a16="http://schemas.microsoft.com/office/drawing/2014/main" id="{C68C77FF-8619-45CA-A9B2-6CBADC25DD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775" y="1587500"/>
            <a:ext cx="1296288" cy="40005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46DDFCD4-667D-419A-A50A-CC79B2B5D78D}"/>
              </a:ext>
            </a:extLst>
          </p:cNvPr>
          <p:cNvSpPr/>
          <p:nvPr/>
        </p:nvSpPr>
        <p:spPr>
          <a:xfrm>
            <a:off x="2498591" y="943678"/>
            <a:ext cx="1800493" cy="369332"/>
          </a:xfrm>
          <a:prstGeom prst="rect">
            <a:avLst/>
          </a:prstGeom>
        </p:spPr>
        <p:txBody>
          <a:bodyPr wrap="none">
            <a:spAutoFit/>
          </a:bodyPr>
          <a:lstStyle/>
          <a:p>
            <a:r>
              <a:rPr lang="zh-TW" altLang="zh-TW" b="1" dirty="0">
                <a:solidFill>
                  <a:srgbClr val="0645AD"/>
                </a:solidFill>
                <a:latin typeface="Arial" panose="020B0604020202020204" pitchFamily="34" charset="0"/>
              </a:rPr>
              <a:t>版本市場占有率</a:t>
            </a:r>
            <a:endParaRPr lang="zh-TW" altLang="en-US" dirty="0"/>
          </a:p>
        </p:txBody>
      </p:sp>
      <p:sp>
        <p:nvSpPr>
          <p:cNvPr id="7" name="矩形 4">
            <a:extLst>
              <a:ext uri="{FF2B5EF4-FFF2-40B4-BE49-F238E27FC236}">
                <a16:creationId xmlns:a16="http://schemas.microsoft.com/office/drawing/2014/main" id="{6C7FEB42-B109-4475-A65B-F1961CD87CFB}"/>
              </a:ext>
            </a:extLst>
          </p:cNvPr>
          <p:cNvSpPr>
            <a:spLocks noChangeArrowheads="1"/>
          </p:cNvSpPr>
          <p:nvPr/>
        </p:nvSpPr>
        <p:spPr bwMode="auto">
          <a:xfrm>
            <a:off x="2058205" y="5759199"/>
            <a:ext cx="5041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5000"/>
              <a:buFont typeface="Wingdings" panose="05000000000000000000" pitchFamily="2" charset="2"/>
              <a:buChar char="n"/>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folHlink"/>
              </a:buClr>
              <a:buSzPct val="55000"/>
              <a:buFont typeface="Wingdings" panose="05000000000000000000" pitchFamily="2" charset="2"/>
              <a:buChar char="n"/>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1" lang="en-US" altLang="zh-TW" sz="1800" b="0" i="0" u="none" strike="noStrike" kern="0" cap="none" spc="0" normalizeH="0" baseline="0" noProof="0" dirty="0">
                <a:ln>
                  <a:noFill/>
                </a:ln>
                <a:solidFill>
                  <a:srgbClr val="000000"/>
                </a:solidFill>
                <a:effectLst/>
                <a:uLnTx/>
                <a:uFillTx/>
                <a:latin typeface="Arial" panose="020B0604020202020204" pitchFamily="34" charset="0"/>
                <a:ea typeface="新細明體" panose="02020500000000000000" pitchFamily="18" charset="-120"/>
                <a:hlinkClick r:id="rId11"/>
              </a:rPr>
              <a:t>https://zh.wikipedia.org/wiki/Microsoft_Windows</a:t>
            </a:r>
            <a:endParaRPr kumimoji="1" lang="en-US" altLang="zh-TW" sz="1800" b="0" i="0" u="none" strike="noStrike" kern="0" cap="none" spc="0" normalizeH="0" baseline="0" noProof="0" dirty="0">
              <a:ln>
                <a:noFill/>
              </a:ln>
              <a:solidFill>
                <a:srgbClr val="000000"/>
              </a:solidFill>
              <a:effectLst/>
              <a:uLnTx/>
              <a:uFillTx/>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236057248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Autofit/>
          </a:bodyPr>
          <a:lstStyle/>
          <a:p>
            <a:pPr>
              <a:lnSpc>
                <a:spcPct val="140000"/>
              </a:lnSpc>
            </a:pPr>
            <a:r>
              <a:rPr lang="en-US" altLang="zh-TW" sz="2000" dirty="0"/>
              <a:t>Office</a:t>
            </a:r>
            <a:r>
              <a:rPr lang="zh-TW" altLang="en-US" sz="2000" dirty="0"/>
              <a:t>軟體自版本</a:t>
            </a:r>
            <a:r>
              <a:rPr lang="en-US" altLang="zh-TW" sz="2000" dirty="0"/>
              <a:t>2007</a:t>
            </a:r>
            <a:r>
              <a:rPr lang="zh-TW" altLang="en-US" sz="2000" dirty="0"/>
              <a:t>以來，最顯著的改變是使用者介面的設計，然而更值得一提的是，在預設情況下儲存</a:t>
            </a:r>
            <a:r>
              <a:rPr lang="en-US" altLang="zh-TW" sz="2000" dirty="0"/>
              <a:t>Word</a:t>
            </a:r>
            <a:r>
              <a:rPr lang="zh-TW" altLang="en-US" sz="2000" dirty="0"/>
              <a:t>、</a:t>
            </a:r>
            <a:r>
              <a:rPr lang="en-US" altLang="zh-TW" sz="2000" dirty="0"/>
              <a:t>Excel</a:t>
            </a:r>
            <a:r>
              <a:rPr lang="zh-TW" altLang="en-US" sz="2000" dirty="0"/>
              <a:t>、</a:t>
            </a:r>
            <a:r>
              <a:rPr lang="en-US" altLang="zh-TW" sz="2000" dirty="0"/>
              <a:t>PowerPoint</a:t>
            </a:r>
            <a:r>
              <a:rPr lang="zh-TW" altLang="en-US" sz="2000" dirty="0"/>
              <a:t>檔案時，會使用新的</a:t>
            </a:r>
            <a:r>
              <a:rPr lang="en-US" altLang="zh-TW" sz="2000" dirty="0"/>
              <a:t>XML</a:t>
            </a:r>
            <a:r>
              <a:rPr lang="zh-TW" altLang="en-US" sz="2000" dirty="0"/>
              <a:t>檔案格式，稱為</a:t>
            </a:r>
            <a:r>
              <a:rPr lang="en-US" altLang="zh-TW" sz="2000" dirty="0">
                <a:solidFill>
                  <a:srgbClr val="0070C0"/>
                </a:solidFill>
              </a:rPr>
              <a:t>Microsoft Office Open XML Formats</a:t>
            </a:r>
            <a:r>
              <a:rPr lang="zh-TW" altLang="en-US" sz="2000" dirty="0"/>
              <a:t>。</a:t>
            </a:r>
            <a:r>
              <a:rPr lang="en-US" altLang="zh-TW" sz="2000" dirty="0"/>
              <a:t>Office XML</a:t>
            </a:r>
            <a:r>
              <a:rPr lang="zh-TW" altLang="en-US" sz="2000" dirty="0"/>
              <a:t>因採用</a:t>
            </a:r>
            <a:r>
              <a:rPr lang="en-US" altLang="zh-TW" sz="2000" dirty="0"/>
              <a:t>ZIP</a:t>
            </a:r>
            <a:r>
              <a:rPr lang="zh-TW" altLang="en-US" sz="2000" dirty="0"/>
              <a:t>壓縮技術，因此能縮小各種</a:t>
            </a:r>
            <a:r>
              <a:rPr lang="en-US" altLang="zh-TW" sz="2000" dirty="0"/>
              <a:t>Office</a:t>
            </a:r>
            <a:r>
              <a:rPr lang="zh-TW" altLang="en-US" sz="2000" dirty="0"/>
              <a:t>的檔案，並且也因為重新調整過檔案架構，因此檔案存取、檔案內容的管理都更有效率。此外，因為</a:t>
            </a:r>
            <a:r>
              <a:rPr lang="en-US" altLang="zh-TW" sz="2000" dirty="0"/>
              <a:t>Office XML</a:t>
            </a:r>
            <a:r>
              <a:rPr lang="zh-TW" altLang="en-US" sz="2000" dirty="0"/>
              <a:t>格式是開放標準，因此其他軟體開發商或開發者，都能開發出存取</a:t>
            </a:r>
            <a:r>
              <a:rPr lang="en-US" altLang="zh-TW" sz="2000" dirty="0"/>
              <a:t>Office XML</a:t>
            </a:r>
            <a:r>
              <a:rPr lang="zh-TW" altLang="en-US" sz="2000" dirty="0"/>
              <a:t>檔案格式的程式。</a:t>
            </a:r>
            <a:r>
              <a:rPr lang="en-US" altLang="zh-TW" sz="2000" dirty="0"/>
              <a:t>Office 2010</a:t>
            </a:r>
            <a:r>
              <a:rPr lang="zh-TW" altLang="en-US" sz="2000" dirty="0"/>
              <a:t>是第一個有</a:t>
            </a:r>
            <a:r>
              <a:rPr lang="en-US" altLang="zh-TW" sz="2000" dirty="0"/>
              <a:t>32</a:t>
            </a:r>
            <a:r>
              <a:rPr lang="zh-TW" altLang="en-US" sz="2000" dirty="0"/>
              <a:t>位元及</a:t>
            </a:r>
            <a:r>
              <a:rPr lang="en-US" altLang="zh-TW" sz="2000" dirty="0"/>
              <a:t>64</a:t>
            </a:r>
            <a:r>
              <a:rPr lang="zh-TW" altLang="en-US" sz="2000" dirty="0"/>
              <a:t>位元版本的</a:t>
            </a:r>
            <a:r>
              <a:rPr lang="en-US" altLang="zh-TW" sz="2000" dirty="0"/>
              <a:t>Office</a:t>
            </a:r>
            <a:r>
              <a:rPr lang="zh-TW" altLang="en-US" sz="2000" dirty="0"/>
              <a:t>。</a:t>
            </a:r>
          </a:p>
        </p:txBody>
      </p:sp>
    </p:spTree>
    <p:extLst>
      <p:ext uri="{BB962C8B-B14F-4D97-AF65-F5344CB8AC3E}">
        <p14:creationId xmlns:p14="http://schemas.microsoft.com/office/powerpoint/2010/main" val="161129249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023728" y="1853825"/>
            <a:ext cx="2805576" cy="369332"/>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r>
              <a:rPr lang="en-US" altLang="zh-TW" dirty="0">
                <a:latin typeface="微軟正黑體" pitchFamily="34" charset="-120"/>
                <a:ea typeface="微軟正黑體" pitchFamily="34" charset="-120"/>
              </a:rPr>
              <a:t>Office 2016</a:t>
            </a:r>
            <a:r>
              <a:rPr lang="zh-TW" altLang="en-US" dirty="0">
                <a:latin typeface="微軟正黑體" pitchFamily="34" charset="-120"/>
                <a:ea typeface="微軟正黑體" pitchFamily="34" charset="-120"/>
              </a:rPr>
              <a:t>的使用者介面</a:t>
            </a:r>
          </a:p>
        </p:txBody>
      </p:sp>
      <p:pic>
        <p:nvPicPr>
          <p:cNvPr id="2" name="圖片 1"/>
          <p:cNvPicPr>
            <a:picLocks noChangeAspect="1"/>
          </p:cNvPicPr>
          <p:nvPr/>
        </p:nvPicPr>
        <p:blipFill>
          <a:blip r:embed="rId2"/>
          <a:stretch>
            <a:fillRect/>
          </a:stretch>
        </p:blipFill>
        <p:spPr>
          <a:xfrm>
            <a:off x="602009" y="2473834"/>
            <a:ext cx="4410489" cy="2948518"/>
          </a:xfrm>
          <a:prstGeom prst="rect">
            <a:avLst/>
          </a:prstGeom>
          <a:effectLst>
            <a:reflection blurRad="6350" stA="50000" endA="300" endPos="55000" dir="5400000" sy="-100000" algn="bl" rotWithShape="0"/>
          </a:effectLst>
          <a:scene3d>
            <a:camera prst="perspectiveRight">
              <a:rot lat="624000" lon="18966000" rev="216000"/>
            </a:camera>
            <a:lightRig rig="threePt" dir="t"/>
          </a:scene3d>
        </p:spPr>
      </p:pic>
      <p:pic>
        <p:nvPicPr>
          <p:cNvPr id="7" name="圖片 6"/>
          <p:cNvPicPr>
            <a:picLocks noChangeAspect="1"/>
          </p:cNvPicPr>
          <p:nvPr/>
        </p:nvPicPr>
        <p:blipFill>
          <a:blip r:embed="rId3"/>
          <a:stretch>
            <a:fillRect/>
          </a:stretch>
        </p:blipFill>
        <p:spPr>
          <a:xfrm>
            <a:off x="3986935" y="2618910"/>
            <a:ext cx="4725525" cy="3315897"/>
          </a:xfrm>
          <a:prstGeom prst="rect">
            <a:avLst/>
          </a:prstGeom>
          <a:noFill/>
          <a:ln>
            <a:noFill/>
          </a:ln>
          <a:effectLst>
            <a:outerShdw dist="35921" dir="2700000" algn="ctr" rotWithShape="0">
              <a:schemeClr val="bg2"/>
            </a:outerShdw>
            <a:reflection blurRad="6350" stA="52000" endA="300" endPos="35000" dir="5400000" sy="-100000" algn="bl" rotWithShape="0"/>
          </a:effectLst>
          <a:scene3d>
            <a:camera prst="perspectiveHeroicExtremeRightFacing"/>
            <a:lightRig rig="threePt" dir="t"/>
          </a:scene3d>
        </p:spPr>
      </p:pic>
    </p:spTree>
    <p:extLst>
      <p:ext uri="{BB962C8B-B14F-4D97-AF65-F5344CB8AC3E}">
        <p14:creationId xmlns:p14="http://schemas.microsoft.com/office/powerpoint/2010/main" val="113119805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4-7 </a:t>
            </a:r>
            <a:r>
              <a:rPr lang="zh-TW" altLang="en-US" dirty="0"/>
              <a:t>行動裝置作業系統</a:t>
            </a:r>
          </a:p>
        </p:txBody>
      </p:sp>
      <p:sp>
        <p:nvSpPr>
          <p:cNvPr id="5" name="內容版面配置區 4"/>
          <p:cNvSpPr>
            <a:spLocks noGrp="1"/>
          </p:cNvSpPr>
          <p:nvPr>
            <p:ph idx="1"/>
          </p:nvPr>
        </p:nvSpPr>
        <p:spPr/>
        <p:txBody>
          <a:bodyPr/>
          <a:lstStyle/>
          <a:p>
            <a:r>
              <a:rPr lang="zh-TW" altLang="en-US" dirty="0"/>
              <a:t>行動裝置從早期的傳統手機演進到現在的智慧型手機和平板，其功能也愈來愈強大複雜。</a:t>
            </a:r>
            <a:endParaRPr lang="en-US" altLang="zh-TW" dirty="0"/>
          </a:p>
          <a:p>
            <a:r>
              <a:rPr lang="zh-TW" altLang="en-US" dirty="0"/>
              <a:t>目前市佔率最高的作業系統，就是</a:t>
            </a:r>
            <a:r>
              <a:rPr lang="en-US" altLang="zh-TW" dirty="0"/>
              <a:t>Google</a:t>
            </a:r>
            <a:r>
              <a:rPr lang="zh-TW" altLang="en-US" dirty="0"/>
              <a:t>的</a:t>
            </a:r>
            <a:r>
              <a:rPr lang="en-US" altLang="zh-TW" dirty="0"/>
              <a:t>Android</a:t>
            </a:r>
            <a:r>
              <a:rPr lang="zh-TW" altLang="en-US" dirty="0"/>
              <a:t>和</a:t>
            </a:r>
            <a:r>
              <a:rPr lang="en-US" altLang="zh-TW" dirty="0"/>
              <a:t>Apple</a:t>
            </a:r>
            <a:r>
              <a:rPr lang="zh-TW" altLang="en-US" dirty="0"/>
              <a:t>的</a:t>
            </a:r>
            <a:r>
              <a:rPr lang="en-US" altLang="zh-TW" dirty="0"/>
              <a:t>iOS</a:t>
            </a:r>
            <a:r>
              <a:rPr lang="zh-TW" altLang="en-US" dirty="0"/>
              <a:t>作業系統。</a:t>
            </a:r>
          </a:p>
        </p:txBody>
      </p:sp>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23357" y="4344209"/>
            <a:ext cx="2948643" cy="1790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直線圖說文字 2 6"/>
          <p:cNvSpPr/>
          <p:nvPr/>
        </p:nvSpPr>
        <p:spPr>
          <a:xfrm>
            <a:off x="4408984" y="4284095"/>
            <a:ext cx="2249270" cy="369332"/>
          </a:xfrm>
          <a:prstGeom prst="borderCallout2">
            <a:avLst>
              <a:gd name="adj1" fmla="val 18750"/>
              <a:gd name="adj2" fmla="val -8333"/>
              <a:gd name="adj3" fmla="val 18750"/>
              <a:gd name="adj4" fmla="val -16667"/>
              <a:gd name="adj5" fmla="val 139346"/>
              <a:gd name="adj6" fmla="val -34263"/>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altLang="zh-TW" b="1" dirty="0">
                <a:latin typeface="微軟正黑體" pitchFamily="34" charset="-120"/>
                <a:ea typeface="微軟正黑體" pitchFamily="34" charset="-120"/>
              </a:rPr>
              <a:t>Android</a:t>
            </a:r>
            <a:r>
              <a:rPr lang="zh-TW" altLang="en-US" b="1" dirty="0">
                <a:latin typeface="微軟正黑體" pitchFamily="34" charset="-120"/>
                <a:ea typeface="微軟正黑體" pitchFamily="34" charset="-120"/>
              </a:rPr>
              <a:t>的象徵圖案</a:t>
            </a:r>
          </a:p>
        </p:txBody>
      </p:sp>
    </p:spTree>
    <p:extLst>
      <p:ext uri="{BB962C8B-B14F-4D97-AF65-F5344CB8AC3E}">
        <p14:creationId xmlns:p14="http://schemas.microsoft.com/office/powerpoint/2010/main" val="311647261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周邊設備管理</a:t>
            </a:r>
          </a:p>
        </p:txBody>
      </p:sp>
      <p:sp>
        <p:nvSpPr>
          <p:cNvPr id="5" name="內容版面配置區 4"/>
          <p:cNvSpPr>
            <a:spLocks noGrp="1"/>
          </p:cNvSpPr>
          <p:nvPr>
            <p:ph idx="1"/>
          </p:nvPr>
        </p:nvSpPr>
        <p:spPr/>
        <p:txBody>
          <a:bodyPr>
            <a:normAutofit/>
          </a:bodyPr>
          <a:lstStyle/>
          <a:p>
            <a:r>
              <a:rPr lang="zh-TW" altLang="en-US" dirty="0"/>
              <a:t>作業系統負責有效管理各種周邊設備，最好支援</a:t>
            </a:r>
            <a:r>
              <a:rPr lang="zh-TW" altLang="en-US" dirty="0">
                <a:solidFill>
                  <a:srgbClr val="C00000"/>
                </a:solidFill>
              </a:rPr>
              <a:t>隨插即用</a:t>
            </a:r>
            <a:r>
              <a:rPr lang="en-US" altLang="zh-TW" dirty="0"/>
              <a:t>(plug-and-play)</a:t>
            </a:r>
            <a:r>
              <a:rPr lang="zh-TW" altLang="en-US" dirty="0"/>
              <a:t>，並提供簡易的使用者介面程式，讓使用者即時在對設備不熟悉的情況下，也能循著導引使用設備。</a:t>
            </a:r>
          </a:p>
          <a:p>
            <a:endParaRPr lang="zh-TW" altLang="en-US" dirty="0"/>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rot="18661614">
            <a:off x="6852673" y="3789739"/>
            <a:ext cx="1625397" cy="1625397"/>
          </a:xfrm>
          <a:prstGeom prst="rect">
            <a:avLst/>
          </a:prstGeom>
        </p:spPr>
      </p:pic>
      <p:pic>
        <p:nvPicPr>
          <p:cNvPr id="6" name="圖片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58016" y="4566947"/>
            <a:ext cx="1625397" cy="1625397"/>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32162" y="3924055"/>
            <a:ext cx="1625397" cy="1625397"/>
          </a:xfrm>
          <a:prstGeom prst="rect">
            <a:avLst/>
          </a:prstGeom>
        </p:spPr>
      </p:pic>
      <p:pic>
        <p:nvPicPr>
          <p:cNvPr id="8" name="圖片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89207" y="4123607"/>
            <a:ext cx="1625397" cy="1625397"/>
          </a:xfrm>
          <a:prstGeom prst="rect">
            <a:avLst/>
          </a:prstGeom>
        </p:spPr>
      </p:pic>
    </p:spTree>
    <p:extLst>
      <p:ext uri="{BB962C8B-B14F-4D97-AF65-F5344CB8AC3E}">
        <p14:creationId xmlns:p14="http://schemas.microsoft.com/office/powerpoint/2010/main" val="12981006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Android</a:t>
            </a:r>
          </a:p>
        </p:txBody>
      </p:sp>
      <p:sp>
        <p:nvSpPr>
          <p:cNvPr id="5" name="內容版面配置區 4"/>
          <p:cNvSpPr>
            <a:spLocks noGrp="1"/>
          </p:cNvSpPr>
          <p:nvPr>
            <p:ph idx="1"/>
          </p:nvPr>
        </p:nvSpPr>
        <p:spPr/>
        <p:txBody>
          <a:bodyPr>
            <a:normAutofit/>
          </a:bodyPr>
          <a:lstStyle/>
          <a:p>
            <a:r>
              <a:rPr lang="zh-TW" altLang="en-US" dirty="0"/>
              <a:t>隨著科技的演進，手持式裝置的硬體規格和功能愈來愈強大，為了讓手持式裝置得以運作順暢，必須有足以支持複雜系統運作的作業系統。</a:t>
            </a:r>
            <a:endParaRPr lang="en-US" altLang="zh-TW" dirty="0"/>
          </a:p>
          <a:p>
            <a:r>
              <a:rPr lang="en-US" altLang="zh-TW" dirty="0"/>
              <a:t>Android</a:t>
            </a:r>
            <a:r>
              <a:rPr lang="zh-TW" altLang="en-US" dirty="0"/>
              <a:t>就是一個專門為嵌入式和手持式裝置開放的作業系統。</a:t>
            </a:r>
            <a:endParaRPr lang="en-US" altLang="zh-TW" dirty="0"/>
          </a:p>
          <a:p>
            <a:r>
              <a:rPr lang="en-US" altLang="zh-TW" dirty="0"/>
              <a:t>Android</a:t>
            </a:r>
            <a:r>
              <a:rPr lang="zh-TW" altLang="en-US" dirty="0"/>
              <a:t>一開始是由一家叫做</a:t>
            </a:r>
            <a:r>
              <a:rPr lang="en-US" altLang="zh-TW" dirty="0"/>
              <a:t>Android</a:t>
            </a:r>
            <a:r>
              <a:rPr lang="zh-TW" altLang="en-US" dirty="0"/>
              <a:t>的公司自</a:t>
            </a:r>
            <a:r>
              <a:rPr lang="en-US" altLang="zh-TW" dirty="0"/>
              <a:t>2003</a:t>
            </a:r>
            <a:r>
              <a:rPr lang="zh-TW" altLang="en-US" dirty="0"/>
              <a:t>年起開始進行研發的作業系統。原本是以像數位相機這樣的小型嵌入式系統為目標。</a:t>
            </a:r>
          </a:p>
          <a:p>
            <a:endParaRPr lang="zh-TW" altLang="en-US" dirty="0"/>
          </a:p>
        </p:txBody>
      </p:sp>
    </p:spTree>
    <p:extLst>
      <p:ext uri="{BB962C8B-B14F-4D97-AF65-F5344CB8AC3E}">
        <p14:creationId xmlns:p14="http://schemas.microsoft.com/office/powerpoint/2010/main" val="39146901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Android</a:t>
            </a: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2945009489"/>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382359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Android</a:t>
            </a:r>
          </a:p>
        </p:txBody>
      </p:sp>
      <p:sp>
        <p:nvSpPr>
          <p:cNvPr id="5" name="內容版面配置區 4"/>
          <p:cNvSpPr>
            <a:spLocks noGrp="1"/>
          </p:cNvSpPr>
          <p:nvPr>
            <p:ph idx="1"/>
          </p:nvPr>
        </p:nvSpPr>
        <p:spPr/>
        <p:txBody>
          <a:bodyPr>
            <a:normAutofit/>
          </a:bodyPr>
          <a:lstStyle/>
          <a:p>
            <a:r>
              <a:rPr lang="zh-TW" altLang="en-US" dirty="0"/>
              <a:t>自</a:t>
            </a:r>
            <a:r>
              <a:rPr lang="en-US" altLang="zh-TW" dirty="0"/>
              <a:t>Android 1.5</a:t>
            </a:r>
            <a:r>
              <a:rPr lang="zh-TW" altLang="en-US" dirty="0"/>
              <a:t>版本起，所有主要發行版本都有對應的甜點別名！</a:t>
            </a:r>
            <a:endParaRPr lang="en-US" altLang="zh-TW" dirty="0"/>
          </a:p>
          <a:p>
            <a:r>
              <a:rPr lang="zh-TW" altLang="en-US" dirty="0"/>
              <a:t>隨著</a:t>
            </a:r>
            <a:r>
              <a:rPr lang="en-US" altLang="zh-TW" dirty="0"/>
              <a:t>Android</a:t>
            </a:r>
            <a:r>
              <a:rPr lang="zh-TW" altLang="en-US" dirty="0"/>
              <a:t>新版本的推出，其開發工具的</a:t>
            </a:r>
            <a:r>
              <a:rPr lang="en-US" altLang="zh-TW" dirty="0"/>
              <a:t>API</a:t>
            </a:r>
            <a:r>
              <a:rPr lang="zh-TW" altLang="en-US" dirty="0"/>
              <a:t>等級也一直提升。</a:t>
            </a:r>
            <a:r>
              <a:rPr lang="en-US" altLang="zh-TW" dirty="0"/>
              <a:t>Android</a:t>
            </a:r>
            <a:r>
              <a:rPr lang="zh-TW" altLang="en-US" dirty="0"/>
              <a:t>軟體開發人員需小心挑選開發工具的</a:t>
            </a:r>
            <a:r>
              <a:rPr lang="en-US" altLang="zh-TW" dirty="0"/>
              <a:t>API</a:t>
            </a:r>
            <a:r>
              <a:rPr lang="zh-TW" altLang="en-US" dirty="0"/>
              <a:t>等級，以支援最多的使用者 。</a:t>
            </a:r>
          </a:p>
          <a:p>
            <a:endParaRPr lang="zh-TW" altLang="en-US" dirty="0"/>
          </a:p>
        </p:txBody>
      </p:sp>
    </p:spTree>
    <p:extLst>
      <p:ext uri="{BB962C8B-B14F-4D97-AF65-F5344CB8AC3E}">
        <p14:creationId xmlns:p14="http://schemas.microsoft.com/office/powerpoint/2010/main" val="24512502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內容版面配置區 2"/>
          <p:cNvGraphicFramePr>
            <a:graphicFrameLocks noGrp="1"/>
          </p:cNvGraphicFramePr>
          <p:nvPr>
            <p:ph idx="1"/>
            <p:extLst>
              <p:ext uri="{D42A27DB-BD31-4B8C-83A1-F6EECF244321}">
                <p14:modId xmlns:p14="http://schemas.microsoft.com/office/powerpoint/2010/main" val="4292543165"/>
              </p:ext>
            </p:extLst>
          </p:nvPr>
        </p:nvGraphicFramePr>
        <p:xfrm>
          <a:off x="457200" y="1493785"/>
          <a:ext cx="8229600" cy="5191760"/>
        </p:xfrm>
        <a:graphic>
          <a:graphicData uri="http://schemas.openxmlformats.org/drawingml/2006/table">
            <a:tbl>
              <a:tblPr firstRow="1" bandRow="1">
                <a:tableStyleId>{5C22544A-7EE6-4342-B048-85BDC9FD1C3A}</a:tableStyleId>
              </a:tblPr>
              <a:tblGrid>
                <a:gridCol w="1504510">
                  <a:extLst>
                    <a:ext uri="{9D8B030D-6E8A-4147-A177-3AD203B41FA5}">
                      <a16:colId xmlns:a16="http://schemas.microsoft.com/office/drawing/2014/main" val="20000"/>
                    </a:ext>
                  </a:extLst>
                </a:gridCol>
                <a:gridCol w="1530170">
                  <a:extLst>
                    <a:ext uri="{9D8B030D-6E8A-4147-A177-3AD203B41FA5}">
                      <a16:colId xmlns:a16="http://schemas.microsoft.com/office/drawing/2014/main" val="20001"/>
                    </a:ext>
                  </a:extLst>
                </a:gridCol>
                <a:gridCol w="4140460">
                  <a:extLst>
                    <a:ext uri="{9D8B030D-6E8A-4147-A177-3AD203B41FA5}">
                      <a16:colId xmlns:a16="http://schemas.microsoft.com/office/drawing/2014/main" val="20002"/>
                    </a:ext>
                  </a:extLst>
                </a:gridCol>
                <a:gridCol w="1054460">
                  <a:extLst>
                    <a:ext uri="{9D8B030D-6E8A-4147-A177-3AD203B41FA5}">
                      <a16:colId xmlns:a16="http://schemas.microsoft.com/office/drawing/2014/main" val="20003"/>
                    </a:ext>
                  </a:extLst>
                </a:gridCol>
              </a:tblGrid>
              <a:tr h="370840">
                <a:tc>
                  <a:txBody>
                    <a:bodyPr/>
                    <a:lstStyle/>
                    <a:p>
                      <a:r>
                        <a:rPr lang="zh-TW" altLang="en-US" sz="1800" b="1" i="0" u="none" strike="noStrike" kern="1200" baseline="0" dirty="0">
                          <a:solidFill>
                            <a:schemeClr val="lt1"/>
                          </a:solidFill>
                          <a:latin typeface="微軟正黑體" pitchFamily="34" charset="-120"/>
                          <a:ea typeface="微軟正黑體" pitchFamily="34" charset="-120"/>
                          <a:cs typeface="+mn-cs"/>
                        </a:rPr>
                        <a:t>版本</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a:solidFill>
                            <a:schemeClr val="lt1"/>
                          </a:solidFill>
                          <a:latin typeface="微軟正黑體" pitchFamily="34" charset="-120"/>
                          <a:ea typeface="微軟正黑體" pitchFamily="34" charset="-120"/>
                          <a:cs typeface="+mn-cs"/>
                        </a:rPr>
                        <a:t>發行時間</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a:solidFill>
                            <a:schemeClr val="lt1"/>
                          </a:solidFill>
                          <a:latin typeface="微軟正黑體" pitchFamily="34" charset="-120"/>
                          <a:ea typeface="微軟正黑體" pitchFamily="34" charset="-120"/>
                          <a:cs typeface="+mn-cs"/>
                        </a:rPr>
                        <a:t>別名</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lt1"/>
                          </a:solidFill>
                          <a:latin typeface="微軟正黑體" pitchFamily="34" charset="-120"/>
                          <a:ea typeface="微軟正黑體" pitchFamily="34" charset="-120"/>
                          <a:cs typeface="+mn-cs"/>
                        </a:rPr>
                        <a:t>API</a:t>
                      </a:r>
                      <a:r>
                        <a:rPr lang="zh-TW" altLang="en-US" sz="1800" b="1" i="0" u="none" strike="noStrike" kern="1200" baseline="0" dirty="0">
                          <a:solidFill>
                            <a:schemeClr val="lt1"/>
                          </a:solidFill>
                          <a:latin typeface="微軟正黑體" pitchFamily="34" charset="-120"/>
                          <a:ea typeface="微軟正黑體" pitchFamily="34" charset="-120"/>
                          <a:cs typeface="+mn-cs"/>
                        </a:rPr>
                        <a:t>等級</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00"/>
                  </a:ext>
                </a:extLst>
              </a:tr>
              <a:tr h="370840">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Android 1.5</a:t>
                      </a:r>
                    </a:p>
                  </a:txBody>
                  <a:tcPr/>
                </a:tc>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2009</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4</a:t>
                      </a:r>
                      <a:r>
                        <a:rPr lang="zh-TW" altLang="en-US" sz="1800" b="1" i="0" u="none" strike="noStrike" kern="1200" baseline="0" dirty="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1" i="0" u="none" strike="noStrike" kern="1200" baseline="0" dirty="0">
                          <a:solidFill>
                            <a:schemeClr val="dk1"/>
                          </a:solidFill>
                          <a:latin typeface="微軟正黑體" pitchFamily="34" charset="-120"/>
                          <a:ea typeface="微軟正黑體" pitchFamily="34" charset="-120"/>
                          <a:cs typeface="+mn-cs"/>
                        </a:rPr>
                        <a:t>紙杯蛋糕</a:t>
                      </a:r>
                      <a:r>
                        <a:rPr lang="en-US" altLang="zh-TW" sz="1800" b="1" i="0" u="none" strike="noStrike" kern="1200" baseline="0" dirty="0">
                          <a:solidFill>
                            <a:schemeClr val="dk1"/>
                          </a:solidFill>
                          <a:latin typeface="微軟正黑體" pitchFamily="34" charset="-120"/>
                          <a:ea typeface="微軟正黑體" pitchFamily="34" charset="-120"/>
                          <a:cs typeface="+mn-cs"/>
                        </a:rPr>
                        <a:t>(cupcake)</a:t>
                      </a:r>
                    </a:p>
                  </a:txBody>
                  <a:tcPr/>
                </a:tc>
                <a:tc>
                  <a:txBody>
                    <a:bodyPr/>
                    <a:lstStyle/>
                    <a:p>
                      <a:pPr algn="ctr"/>
                      <a:r>
                        <a:rPr lang="en-US" altLang="zh-TW" sz="1800" b="1" i="0" u="none" strike="noStrike" kern="1200" baseline="0" dirty="0">
                          <a:solidFill>
                            <a:schemeClr val="dk1"/>
                          </a:solidFill>
                          <a:latin typeface="微軟正黑體" pitchFamily="34" charset="-120"/>
                          <a:ea typeface="微軟正黑體" pitchFamily="34" charset="-120"/>
                          <a:cs typeface="+mn-cs"/>
                        </a:rPr>
                        <a:t>3</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Android 1.6 </a:t>
                      </a:r>
                    </a:p>
                  </a:txBody>
                  <a:tcPr/>
                </a:tc>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2009</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9</a:t>
                      </a:r>
                      <a:r>
                        <a:rPr lang="zh-TW" altLang="en-US" sz="1800" b="1" i="0" u="none" strike="noStrike" kern="1200" baseline="0" dirty="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a:solidFill>
                            <a:schemeClr val="dk1"/>
                          </a:solidFill>
                          <a:latin typeface="微軟正黑體" pitchFamily="34" charset="-120"/>
                          <a:ea typeface="微軟正黑體" pitchFamily="34" charset="-120"/>
                          <a:cs typeface="+mn-cs"/>
                        </a:rPr>
                        <a:t>甜甜圈</a:t>
                      </a:r>
                      <a:r>
                        <a:rPr lang="en-US" altLang="zh-TW" sz="1800" b="1" i="0" u="none" strike="noStrike" kern="1200" baseline="0" dirty="0">
                          <a:solidFill>
                            <a:schemeClr val="dk1"/>
                          </a:solidFill>
                          <a:latin typeface="微軟正黑體" pitchFamily="34" charset="-120"/>
                          <a:ea typeface="微軟正黑體" pitchFamily="34" charset="-120"/>
                          <a:cs typeface="+mn-cs"/>
                        </a:rPr>
                        <a:t>(donut)</a:t>
                      </a:r>
                      <a:endParaRPr lang="zh-TW" altLang="en-US" b="1" dirty="0">
                        <a:latin typeface="微軟正黑體" pitchFamily="34" charset="-120"/>
                        <a:ea typeface="微軟正黑體" pitchFamily="34" charset="-120"/>
                      </a:endParaRPr>
                    </a:p>
                  </a:txBody>
                  <a:tcPr/>
                </a:tc>
                <a:tc>
                  <a:txBody>
                    <a:bodyPr/>
                    <a:lstStyle/>
                    <a:p>
                      <a:pPr algn="ctr"/>
                      <a:r>
                        <a:rPr lang="en-US" altLang="zh-TW" sz="1800" b="1" i="0" u="none" strike="noStrike" kern="1200" baseline="0" dirty="0">
                          <a:solidFill>
                            <a:schemeClr val="dk1"/>
                          </a:solidFill>
                          <a:latin typeface="微軟正黑體" pitchFamily="34" charset="-120"/>
                          <a:ea typeface="微軟正黑體" pitchFamily="34" charset="-120"/>
                          <a:cs typeface="+mn-cs"/>
                        </a:rPr>
                        <a:t>4</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02"/>
                  </a:ext>
                </a:extLst>
              </a:tr>
              <a:tr h="370840">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Android 2.0 </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2009</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10</a:t>
                      </a:r>
                      <a:r>
                        <a:rPr lang="zh-TW" altLang="en-US" sz="1800" b="1" i="0" u="none" strike="noStrike" kern="1200" baseline="0" dirty="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a:solidFill>
                            <a:schemeClr val="dk1"/>
                          </a:solidFill>
                          <a:latin typeface="微軟正黑體" pitchFamily="34" charset="-120"/>
                          <a:ea typeface="微軟正黑體" pitchFamily="34" charset="-120"/>
                          <a:cs typeface="+mn-cs"/>
                        </a:rPr>
                        <a:t>閃電泡芙</a:t>
                      </a:r>
                      <a:r>
                        <a:rPr lang="en-US" altLang="zh-TW" sz="1800" b="1" i="0" u="none" strike="noStrike" kern="1200" baseline="0" dirty="0">
                          <a:solidFill>
                            <a:schemeClr val="dk1"/>
                          </a:solidFill>
                          <a:latin typeface="微軟正黑體" pitchFamily="34" charset="-120"/>
                          <a:ea typeface="微軟正黑體" pitchFamily="34" charset="-120"/>
                          <a:cs typeface="+mn-cs"/>
                        </a:rPr>
                        <a:t>(</a:t>
                      </a:r>
                      <a:r>
                        <a:rPr lang="en-US" altLang="zh-TW" sz="1800" b="1" i="0" u="none" strike="noStrike" kern="1200" baseline="0" dirty="0" err="1">
                          <a:solidFill>
                            <a:schemeClr val="dk1"/>
                          </a:solidFill>
                          <a:latin typeface="微軟正黑體" pitchFamily="34" charset="-120"/>
                          <a:ea typeface="微軟正黑體" pitchFamily="34" charset="-120"/>
                          <a:cs typeface="+mn-cs"/>
                        </a:rPr>
                        <a:t>eclair</a:t>
                      </a:r>
                      <a:r>
                        <a:rPr lang="en-US" altLang="zh-TW" sz="1800" b="1" i="0" u="none" strike="noStrike" kern="1200" baseline="0" dirty="0">
                          <a:solidFill>
                            <a:schemeClr val="dk1"/>
                          </a:solidFill>
                          <a:latin typeface="微軟正黑體" pitchFamily="34" charset="-120"/>
                          <a:ea typeface="微軟正黑體" pitchFamily="34" charset="-120"/>
                          <a:cs typeface="+mn-cs"/>
                        </a:rPr>
                        <a:t>)</a:t>
                      </a:r>
                      <a:r>
                        <a:rPr lang="zh-TW" altLang="en-US" sz="1800" b="1" i="0" u="none" strike="noStrike" kern="1200" baseline="0" dirty="0">
                          <a:solidFill>
                            <a:schemeClr val="dk1"/>
                          </a:solidFill>
                          <a:latin typeface="微軟正黑體" pitchFamily="34" charset="-120"/>
                          <a:ea typeface="微軟正黑體" pitchFamily="34" charset="-120"/>
                          <a:cs typeface="+mn-cs"/>
                        </a:rPr>
                        <a:t> </a:t>
                      </a:r>
                      <a:endParaRPr lang="zh-TW" altLang="en-US" b="1" dirty="0">
                        <a:latin typeface="微軟正黑體" pitchFamily="34" charset="-120"/>
                        <a:ea typeface="微軟正黑體" pitchFamily="34" charset="-120"/>
                      </a:endParaRPr>
                    </a:p>
                  </a:txBody>
                  <a:tcPr/>
                </a:tc>
                <a:tc>
                  <a:txBody>
                    <a:bodyPr/>
                    <a:lstStyle/>
                    <a:p>
                      <a:pPr algn="ctr"/>
                      <a:r>
                        <a:rPr lang="en-US" altLang="zh-TW" sz="1800" b="1" i="0" u="none" strike="noStrike" kern="1200" baseline="0" dirty="0">
                          <a:solidFill>
                            <a:schemeClr val="dk1"/>
                          </a:solidFill>
                          <a:latin typeface="微軟正黑體" pitchFamily="34" charset="-120"/>
                          <a:ea typeface="微軟正黑體" pitchFamily="34" charset="-120"/>
                          <a:cs typeface="+mn-cs"/>
                        </a:rPr>
                        <a:t>5</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03"/>
                  </a:ext>
                </a:extLst>
              </a:tr>
              <a:tr h="370840">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Android 2.2</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2010</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6</a:t>
                      </a:r>
                      <a:r>
                        <a:rPr lang="zh-TW" altLang="en-US" sz="1800" b="1" i="0" u="none" strike="noStrike" kern="1200" baseline="0" dirty="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1" i="0" u="none" strike="noStrike" kern="1200" baseline="0" dirty="0">
                          <a:solidFill>
                            <a:schemeClr val="dk1"/>
                          </a:solidFill>
                          <a:latin typeface="微軟正黑體" pitchFamily="34" charset="-120"/>
                          <a:ea typeface="微軟正黑體" pitchFamily="34" charset="-120"/>
                          <a:cs typeface="+mn-cs"/>
                        </a:rPr>
                        <a:t>霜凍優格</a:t>
                      </a:r>
                      <a:r>
                        <a:rPr lang="en-US" altLang="zh-TW" sz="1800" b="1" i="0" u="none" strike="noStrike" kern="1200" baseline="0" dirty="0">
                          <a:solidFill>
                            <a:schemeClr val="dk1"/>
                          </a:solidFill>
                          <a:latin typeface="微軟正黑體" pitchFamily="34" charset="-120"/>
                          <a:ea typeface="微軟正黑體" pitchFamily="34" charset="-120"/>
                          <a:cs typeface="+mn-cs"/>
                        </a:rPr>
                        <a:t>(</a:t>
                      </a:r>
                      <a:r>
                        <a:rPr lang="en-US" altLang="zh-TW" sz="1800" b="1" i="0" u="none" strike="noStrike" kern="1200" baseline="0" dirty="0" err="1">
                          <a:solidFill>
                            <a:schemeClr val="dk1"/>
                          </a:solidFill>
                          <a:latin typeface="微軟正黑體" pitchFamily="34" charset="-120"/>
                          <a:ea typeface="微軟正黑體" pitchFamily="34" charset="-120"/>
                          <a:cs typeface="+mn-cs"/>
                        </a:rPr>
                        <a:t>froyo</a:t>
                      </a:r>
                      <a:r>
                        <a:rPr lang="en-US" altLang="zh-TW" sz="1800" b="1" i="0" u="none" strike="noStrike" kern="1200" baseline="0" dirty="0">
                          <a:solidFill>
                            <a:schemeClr val="dk1"/>
                          </a:solidFill>
                          <a:latin typeface="微軟正黑體" pitchFamily="34" charset="-120"/>
                          <a:ea typeface="微軟正黑體" pitchFamily="34" charset="-120"/>
                          <a:cs typeface="+mn-cs"/>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8</a:t>
                      </a:r>
                    </a:p>
                  </a:txBody>
                  <a:tcPr/>
                </a:tc>
                <a:extLst>
                  <a:ext uri="{0D108BD9-81ED-4DB2-BD59-A6C34878D82A}">
                    <a16:rowId xmlns:a16="http://schemas.microsoft.com/office/drawing/2014/main" val="10004"/>
                  </a:ext>
                </a:extLst>
              </a:tr>
              <a:tr h="370840">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Android 2.3 </a:t>
                      </a:r>
                      <a:endParaRPr lang="zh-TW" altLang="en-US" b="1" dirty="0">
                        <a:latin typeface="微軟正黑體" pitchFamily="34" charset="-120"/>
                        <a:ea typeface="微軟正黑體" pitchFamily="34" charset="-120"/>
                      </a:endParaRPr>
                    </a:p>
                  </a:txBody>
                  <a:tcPr/>
                </a:tc>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2010</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12</a:t>
                      </a:r>
                      <a:r>
                        <a:rPr lang="zh-TW" altLang="en-US" sz="1800" b="1" i="0" u="none" strike="noStrike" kern="1200" baseline="0" dirty="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a:solidFill>
                            <a:schemeClr val="dk1"/>
                          </a:solidFill>
                          <a:latin typeface="微軟正黑體" pitchFamily="34" charset="-120"/>
                          <a:ea typeface="微軟正黑體" pitchFamily="34" charset="-120"/>
                          <a:cs typeface="+mn-cs"/>
                        </a:rPr>
                        <a:t>薑餅</a:t>
                      </a:r>
                      <a:r>
                        <a:rPr lang="en-US" altLang="zh-TW" sz="1800" b="1" i="0" u="none" strike="noStrike" kern="1200" baseline="0" dirty="0">
                          <a:solidFill>
                            <a:schemeClr val="dk1"/>
                          </a:solidFill>
                          <a:latin typeface="微軟正黑體" pitchFamily="34" charset="-120"/>
                          <a:ea typeface="微軟正黑體" pitchFamily="34" charset="-120"/>
                          <a:cs typeface="+mn-cs"/>
                        </a:rPr>
                        <a:t>(gingerbread)</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9</a:t>
                      </a:r>
                    </a:p>
                  </a:txBody>
                  <a:tcPr/>
                </a:tc>
                <a:extLst>
                  <a:ext uri="{0D108BD9-81ED-4DB2-BD59-A6C34878D82A}">
                    <a16:rowId xmlns:a16="http://schemas.microsoft.com/office/drawing/2014/main"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Android 3.0 </a:t>
                      </a:r>
                      <a:endParaRPr lang="zh-TW" altLang="en-US" b="1" dirty="0">
                        <a:latin typeface="微軟正黑體" pitchFamily="34" charset="-120"/>
                        <a:ea typeface="微軟正黑體" pitchFamily="34" charset="-120"/>
                      </a:endParaRPr>
                    </a:p>
                  </a:txBody>
                  <a:tcPr/>
                </a:tc>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2011</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2</a:t>
                      </a:r>
                      <a:r>
                        <a:rPr lang="zh-TW" altLang="en-US" sz="1800" b="1" i="0" u="none" strike="noStrike" kern="1200" baseline="0" dirty="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a:solidFill>
                            <a:schemeClr val="dk1"/>
                          </a:solidFill>
                          <a:latin typeface="微軟正黑體" pitchFamily="34" charset="-120"/>
                          <a:ea typeface="微軟正黑體" pitchFamily="34" charset="-120"/>
                          <a:cs typeface="+mn-cs"/>
                        </a:rPr>
                        <a:t>蜂巢</a:t>
                      </a:r>
                      <a:r>
                        <a:rPr lang="en-US" altLang="zh-TW" sz="1800" b="1" i="0" u="none" strike="noStrike" kern="1200" baseline="0" dirty="0">
                          <a:solidFill>
                            <a:schemeClr val="dk1"/>
                          </a:solidFill>
                          <a:latin typeface="微軟正黑體" pitchFamily="34" charset="-120"/>
                          <a:ea typeface="微軟正黑體" pitchFamily="34" charset="-120"/>
                          <a:cs typeface="+mn-cs"/>
                        </a:rPr>
                        <a:t>(honeycomb)</a:t>
                      </a:r>
                      <a:r>
                        <a:rPr lang="zh-TW" altLang="en-US" sz="1800" b="1" i="0" u="none" strike="noStrike" kern="1200" baseline="0" dirty="0">
                          <a:solidFill>
                            <a:schemeClr val="dk1"/>
                          </a:solidFill>
                          <a:latin typeface="微軟正黑體" pitchFamily="34" charset="-120"/>
                          <a:ea typeface="微軟正黑體" pitchFamily="34" charset="-120"/>
                          <a:cs typeface="+mn-cs"/>
                        </a:rPr>
                        <a:t> </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11</a:t>
                      </a:r>
                    </a:p>
                  </a:txBody>
                  <a:tcPr/>
                </a:tc>
                <a:extLst>
                  <a:ext uri="{0D108BD9-81ED-4DB2-BD59-A6C34878D82A}">
                    <a16:rowId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Android 4.0 </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2011</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5</a:t>
                      </a:r>
                      <a:r>
                        <a:rPr lang="zh-TW" altLang="en-US" sz="1800" b="1" i="0" u="none" strike="noStrike" kern="1200" baseline="0" dirty="0">
                          <a:solidFill>
                            <a:schemeClr val="dk1"/>
                          </a:solidFill>
                          <a:latin typeface="微軟正黑體" pitchFamily="34" charset="-120"/>
                          <a:ea typeface="微軟正黑體" pitchFamily="34" charset="-120"/>
                          <a:cs typeface="+mn-cs"/>
                        </a:rPr>
                        <a:t>月</a:t>
                      </a:r>
                    </a:p>
                  </a:txBody>
                  <a:tcPr/>
                </a:tc>
                <a:tc>
                  <a:txBody>
                    <a:bodyPr/>
                    <a:lstStyle/>
                    <a:p>
                      <a:r>
                        <a:rPr lang="zh-TW" altLang="en-US" sz="1800" b="1" i="0" u="none" strike="noStrike" kern="1200" baseline="0" dirty="0">
                          <a:solidFill>
                            <a:schemeClr val="dk1"/>
                          </a:solidFill>
                          <a:latin typeface="微軟正黑體" pitchFamily="34" charset="-120"/>
                          <a:ea typeface="微軟正黑體" pitchFamily="34" charset="-120"/>
                          <a:cs typeface="+mn-cs"/>
                        </a:rPr>
                        <a:t>冰淇淋三明治</a:t>
                      </a:r>
                      <a:r>
                        <a:rPr lang="en-US" altLang="zh-TW" sz="1800" b="1" i="0" u="none" strike="noStrike" kern="1200" baseline="0" dirty="0">
                          <a:solidFill>
                            <a:schemeClr val="dk1"/>
                          </a:solidFill>
                          <a:latin typeface="微軟正黑體" pitchFamily="34" charset="-120"/>
                          <a:ea typeface="微軟正黑體" pitchFamily="34" charset="-120"/>
                          <a:cs typeface="+mn-cs"/>
                        </a:rPr>
                        <a:t>(ice cream sandwich)</a:t>
                      </a:r>
                      <a:endParaRPr lang="zh-TW" altLang="en-US" sz="1800" b="1" i="0" u="none" strike="noStrike" kern="1200" baseline="0" dirty="0">
                        <a:solidFill>
                          <a:schemeClr val="dk1"/>
                        </a:solidFill>
                        <a:latin typeface="微軟正黑體" pitchFamily="34" charset="-120"/>
                        <a:ea typeface="微軟正黑體" pitchFamily="34" charset="-120"/>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14</a:t>
                      </a:r>
                    </a:p>
                  </a:txBody>
                  <a:tcPr/>
                </a:tc>
                <a:extLst>
                  <a:ext uri="{0D108BD9-81ED-4DB2-BD59-A6C34878D82A}">
                    <a16:rowId xmlns:a16="http://schemas.microsoft.com/office/drawing/2014/main" val="1000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Android 4.1 </a:t>
                      </a:r>
                      <a:endParaRPr lang="zh-TW" altLang="en-US" b="1" dirty="0">
                        <a:latin typeface="微軟正黑體" pitchFamily="34" charset="-120"/>
                        <a:ea typeface="微軟正黑體" pitchFamily="34" charset="-120"/>
                      </a:endParaRPr>
                    </a:p>
                  </a:txBody>
                  <a:tcPr/>
                </a:tc>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2012</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7</a:t>
                      </a:r>
                      <a:r>
                        <a:rPr lang="zh-TW" altLang="en-US" sz="1800" b="1" i="0" u="none" strike="noStrike" kern="1200" baseline="0" dirty="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a:solidFill>
                            <a:schemeClr val="dk1"/>
                          </a:solidFill>
                          <a:latin typeface="微軟正黑體" pitchFamily="34" charset="-120"/>
                          <a:ea typeface="微軟正黑體" pitchFamily="34" charset="-120"/>
                          <a:cs typeface="+mn-cs"/>
                        </a:rPr>
                        <a:t>雷根糖</a:t>
                      </a:r>
                      <a:r>
                        <a:rPr lang="en-US" altLang="zh-TW" sz="1800" b="1" i="0" u="none" strike="noStrike" kern="1200" baseline="0" dirty="0">
                          <a:solidFill>
                            <a:schemeClr val="dk1"/>
                          </a:solidFill>
                          <a:latin typeface="微軟正黑體" pitchFamily="34" charset="-120"/>
                          <a:ea typeface="微軟正黑體" pitchFamily="34" charset="-120"/>
                          <a:cs typeface="+mn-cs"/>
                        </a:rPr>
                        <a:t>(jelly bean)</a:t>
                      </a:r>
                      <a:r>
                        <a:rPr lang="zh-TW" altLang="en-US" sz="1800" b="1" i="0" u="none" strike="noStrike" kern="1200" baseline="0" dirty="0">
                          <a:solidFill>
                            <a:schemeClr val="dk1"/>
                          </a:solidFill>
                          <a:latin typeface="微軟正黑體" pitchFamily="34" charset="-120"/>
                          <a:ea typeface="微軟正黑體" pitchFamily="34" charset="-120"/>
                          <a:cs typeface="+mn-cs"/>
                        </a:rPr>
                        <a:t> </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16</a:t>
                      </a:r>
                    </a:p>
                  </a:txBody>
                  <a:tcPr/>
                </a:tc>
                <a:extLst>
                  <a:ext uri="{0D108BD9-81ED-4DB2-BD59-A6C34878D82A}">
                    <a16:rowId xmlns:a16="http://schemas.microsoft.com/office/drawing/2014/main" val="10008"/>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Android 4.4 </a:t>
                      </a:r>
                      <a:endParaRPr lang="zh-TW" altLang="en-US" b="1" dirty="0">
                        <a:latin typeface="微軟正黑體" pitchFamily="34" charset="-120"/>
                        <a:ea typeface="微軟正黑體" pitchFamily="34" charset="-120"/>
                      </a:endParaRPr>
                    </a:p>
                  </a:txBody>
                  <a:tcPr/>
                </a:tc>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2013</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10</a:t>
                      </a:r>
                      <a:r>
                        <a:rPr lang="zh-TW" altLang="en-US" sz="1800" b="1" i="0" u="none" strike="noStrike" kern="1200" baseline="0" dirty="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a:solidFill>
                            <a:schemeClr val="dk1"/>
                          </a:solidFill>
                          <a:latin typeface="微軟正黑體" pitchFamily="34" charset="-120"/>
                          <a:ea typeface="微軟正黑體" pitchFamily="34" charset="-120"/>
                          <a:cs typeface="+mn-cs"/>
                        </a:rPr>
                        <a:t>奇巧</a:t>
                      </a:r>
                      <a:r>
                        <a:rPr lang="en-US" altLang="zh-TW" sz="1800" b="1" i="0" u="none" strike="noStrike" kern="1200" baseline="0" dirty="0">
                          <a:solidFill>
                            <a:schemeClr val="dk1"/>
                          </a:solidFill>
                          <a:latin typeface="微軟正黑體" pitchFamily="34" charset="-120"/>
                          <a:ea typeface="微軟正黑體" pitchFamily="34" charset="-120"/>
                          <a:cs typeface="+mn-cs"/>
                        </a:rPr>
                        <a:t>(kit </a:t>
                      </a:r>
                      <a:r>
                        <a:rPr lang="en-US" altLang="zh-TW" sz="1800" b="1" i="0" u="none" strike="noStrike" kern="1200" baseline="0" dirty="0" err="1">
                          <a:solidFill>
                            <a:schemeClr val="dk1"/>
                          </a:solidFill>
                          <a:latin typeface="微軟正黑體" pitchFamily="34" charset="-120"/>
                          <a:ea typeface="微軟正黑體" pitchFamily="34" charset="-120"/>
                          <a:cs typeface="+mn-cs"/>
                        </a:rPr>
                        <a:t>kat</a:t>
                      </a:r>
                      <a:r>
                        <a:rPr lang="en-US" altLang="zh-TW" sz="1800" b="1" i="0" u="none" strike="noStrike" kern="1200" baseline="0" dirty="0">
                          <a:solidFill>
                            <a:schemeClr val="dk1"/>
                          </a:solidFill>
                          <a:latin typeface="微軟正黑體" pitchFamily="34" charset="-120"/>
                          <a:ea typeface="微軟正黑體" pitchFamily="34" charset="-120"/>
                          <a:cs typeface="+mn-cs"/>
                        </a:rPr>
                        <a:t>)</a:t>
                      </a:r>
                      <a:r>
                        <a:rPr lang="zh-TW" altLang="en-US" sz="1800" b="1" i="0" u="none" strike="noStrike" kern="1200" baseline="0" dirty="0">
                          <a:solidFill>
                            <a:schemeClr val="dk1"/>
                          </a:solidFill>
                          <a:latin typeface="微軟正黑體" pitchFamily="34" charset="-120"/>
                          <a:ea typeface="微軟正黑體" pitchFamily="34" charset="-120"/>
                          <a:cs typeface="+mn-cs"/>
                        </a:rPr>
                        <a:t> </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19</a:t>
                      </a:r>
                    </a:p>
                  </a:txBody>
                  <a:tcPr/>
                </a:tc>
                <a:extLst>
                  <a:ext uri="{0D108BD9-81ED-4DB2-BD59-A6C34878D82A}">
                    <a16:rowId xmlns:a16="http://schemas.microsoft.com/office/drawing/2014/main" val="10009"/>
                  </a:ext>
                </a:extLst>
              </a:tr>
              <a:tr h="370840">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Android 5.0 </a:t>
                      </a:r>
                      <a:endParaRPr lang="zh-TW" altLang="en-US" b="1" dirty="0">
                        <a:latin typeface="微軟正黑體" pitchFamily="34" charset="-120"/>
                        <a:ea typeface="微軟正黑體" pitchFamily="34" charset="-120"/>
                      </a:endParaRPr>
                    </a:p>
                  </a:txBody>
                  <a:tcPr/>
                </a:tc>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2014</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11</a:t>
                      </a:r>
                      <a:r>
                        <a:rPr lang="zh-TW" altLang="en-US" sz="1800" b="1" i="0" u="none" strike="noStrike" kern="1200" baseline="0" dirty="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1" i="0" u="none" strike="noStrike" kern="1200" baseline="0" dirty="0">
                          <a:solidFill>
                            <a:schemeClr val="dk1"/>
                          </a:solidFill>
                          <a:latin typeface="微軟正黑體" pitchFamily="34" charset="-120"/>
                          <a:ea typeface="微軟正黑體" pitchFamily="34" charset="-120"/>
                          <a:cs typeface="+mn-cs"/>
                        </a:rPr>
                        <a:t>棒棒糖</a:t>
                      </a:r>
                      <a:r>
                        <a:rPr lang="en-US" altLang="zh-TW" sz="1800" b="1" i="0" u="none" strike="noStrike" kern="1200" baseline="0" dirty="0">
                          <a:solidFill>
                            <a:schemeClr val="dk1"/>
                          </a:solidFill>
                          <a:latin typeface="微軟正黑體" pitchFamily="34" charset="-120"/>
                          <a:ea typeface="微軟正黑體" pitchFamily="34" charset="-120"/>
                          <a:cs typeface="+mn-cs"/>
                        </a:rPr>
                        <a:t>(lollipop)</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21</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10"/>
                  </a:ext>
                </a:extLst>
              </a:tr>
              <a:tr h="370840">
                <a:tc>
                  <a:txBody>
                    <a:bodyPr/>
                    <a:lstStyle/>
                    <a:p>
                      <a:r>
                        <a:rPr lang="en-US" altLang="zh-TW" b="1" dirty="0">
                          <a:latin typeface="微軟正黑體" pitchFamily="34" charset="-120"/>
                          <a:ea typeface="微軟正黑體" pitchFamily="34" charset="-120"/>
                        </a:rPr>
                        <a:t>Android 6.0</a:t>
                      </a:r>
                      <a:endParaRPr lang="zh-TW" altLang="en-US" b="1" dirty="0">
                        <a:latin typeface="微軟正黑體" pitchFamily="34" charset="-120"/>
                        <a:ea typeface="微軟正黑體" pitchFamily="34" charset="-120"/>
                      </a:endParaRPr>
                    </a:p>
                  </a:txBody>
                  <a:tcPr/>
                </a:tc>
                <a:tc>
                  <a:txBody>
                    <a:bodyPr/>
                    <a:lstStyle/>
                    <a:p>
                      <a:r>
                        <a:rPr lang="en-US" altLang="zh-TW" b="1" dirty="0">
                          <a:latin typeface="微軟正黑體" pitchFamily="34" charset="-120"/>
                          <a:ea typeface="微軟正黑體" pitchFamily="34" charset="-120"/>
                        </a:rPr>
                        <a:t>2015</a:t>
                      </a:r>
                      <a:r>
                        <a:rPr lang="zh-TW" altLang="en-US" b="1" dirty="0">
                          <a:latin typeface="微軟正黑體" pitchFamily="34" charset="-120"/>
                          <a:ea typeface="微軟正黑體" pitchFamily="34" charset="-120"/>
                        </a:rPr>
                        <a:t>年</a:t>
                      </a:r>
                      <a:r>
                        <a:rPr lang="en-US" altLang="zh-TW" b="1" dirty="0">
                          <a:latin typeface="微軟正黑體" pitchFamily="34" charset="-120"/>
                          <a:ea typeface="微軟正黑體" pitchFamily="34" charset="-120"/>
                        </a:rPr>
                        <a:t>10</a:t>
                      </a:r>
                      <a:r>
                        <a:rPr lang="zh-TW" altLang="en-US" b="1" dirty="0">
                          <a:latin typeface="微軟正黑體" pitchFamily="34" charset="-120"/>
                          <a:ea typeface="微軟正黑體" pitchFamily="34" charset="-120"/>
                        </a:rPr>
                        <a:t>月</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a:latin typeface="微軟正黑體" pitchFamily="34" charset="-120"/>
                          <a:ea typeface="微軟正黑體" pitchFamily="34" charset="-120"/>
                        </a:rPr>
                        <a:t>棉花糖</a:t>
                      </a:r>
                      <a:r>
                        <a:rPr lang="en-US" altLang="zh-TW" b="1" dirty="0">
                          <a:latin typeface="微軟正黑體" pitchFamily="34" charset="-120"/>
                          <a:ea typeface="微軟正黑體" pitchFamily="34" charset="-120"/>
                        </a:rPr>
                        <a:t>(Marshmallow)</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b="1" dirty="0">
                          <a:latin typeface="微軟正黑體" pitchFamily="34" charset="-120"/>
                          <a:ea typeface="微軟正黑體" pitchFamily="34" charset="-120"/>
                        </a:rPr>
                        <a:t>23</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177845525"/>
                  </a:ext>
                </a:extLst>
              </a:tr>
              <a:tr h="370840">
                <a:tc>
                  <a:txBody>
                    <a:bodyPr/>
                    <a:lstStyle/>
                    <a:p>
                      <a:r>
                        <a:rPr lang="en-US" altLang="zh-TW" b="1" dirty="0">
                          <a:latin typeface="微軟正黑體" pitchFamily="34" charset="-120"/>
                          <a:ea typeface="微軟正黑體" pitchFamily="34" charset="-120"/>
                        </a:rPr>
                        <a:t>Android 7.0</a:t>
                      </a:r>
                      <a:endParaRPr lang="zh-TW" altLang="en-US" b="1" dirty="0">
                        <a:latin typeface="微軟正黑體" pitchFamily="34" charset="-120"/>
                        <a:ea typeface="微軟正黑體" pitchFamily="34" charset="-120"/>
                      </a:endParaRPr>
                    </a:p>
                  </a:txBody>
                  <a:tcPr/>
                </a:tc>
                <a:tc>
                  <a:txBody>
                    <a:bodyPr/>
                    <a:lstStyle/>
                    <a:p>
                      <a:r>
                        <a:rPr lang="en-US" altLang="zh-TW" b="1" dirty="0">
                          <a:latin typeface="微軟正黑體" pitchFamily="34" charset="-120"/>
                          <a:ea typeface="微軟正黑體" pitchFamily="34" charset="-120"/>
                        </a:rPr>
                        <a:t>2016</a:t>
                      </a:r>
                      <a:r>
                        <a:rPr lang="zh-TW" altLang="en-US" b="1" dirty="0">
                          <a:latin typeface="微軟正黑體" pitchFamily="34" charset="-120"/>
                          <a:ea typeface="微軟正黑體" pitchFamily="34" charset="-120"/>
                        </a:rPr>
                        <a:t>年</a:t>
                      </a:r>
                      <a:r>
                        <a:rPr lang="en-US" altLang="zh-TW" b="1" dirty="0">
                          <a:latin typeface="微軟正黑體" pitchFamily="34" charset="-120"/>
                          <a:ea typeface="微軟正黑體" pitchFamily="34" charset="-120"/>
                        </a:rPr>
                        <a:t>8</a:t>
                      </a:r>
                      <a:r>
                        <a:rPr lang="zh-TW" altLang="en-US" b="1" dirty="0">
                          <a:latin typeface="微軟正黑體" pitchFamily="34" charset="-120"/>
                          <a:ea typeface="微軟正黑體" pitchFamily="34" charset="-120"/>
                        </a:rPr>
                        <a:t>月</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a:latin typeface="微軟正黑體" pitchFamily="34" charset="-120"/>
                          <a:ea typeface="微軟正黑體" pitchFamily="34" charset="-120"/>
                        </a:rPr>
                        <a:t>牛軋糖</a:t>
                      </a:r>
                      <a:r>
                        <a:rPr lang="en-US" altLang="zh-TW" b="1" dirty="0">
                          <a:latin typeface="微軟正黑體" pitchFamily="34" charset="-120"/>
                          <a:ea typeface="微軟正黑體" pitchFamily="34" charset="-120"/>
                        </a:rPr>
                        <a:t>(Nougat)</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b="1" dirty="0">
                          <a:latin typeface="微軟正黑體" pitchFamily="34" charset="-120"/>
                          <a:ea typeface="微軟正黑體" pitchFamily="34" charset="-120"/>
                        </a:rPr>
                        <a:t>24</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2996264024"/>
                  </a:ext>
                </a:extLst>
              </a:tr>
              <a:tr h="370840">
                <a:tc>
                  <a:txBody>
                    <a:bodyPr/>
                    <a:lstStyle/>
                    <a:p>
                      <a:r>
                        <a:rPr lang="en-US" altLang="zh-TW" b="1" dirty="0">
                          <a:latin typeface="微軟正黑體" pitchFamily="34" charset="-120"/>
                          <a:ea typeface="微軟正黑體" pitchFamily="34" charset="-120"/>
                        </a:rPr>
                        <a:t>Android 8.0</a:t>
                      </a:r>
                      <a:endParaRPr lang="zh-TW" altLang="en-US" b="1" dirty="0">
                        <a:latin typeface="微軟正黑體" pitchFamily="34" charset="-120"/>
                        <a:ea typeface="微軟正黑體" pitchFamily="34" charset="-120"/>
                      </a:endParaRPr>
                    </a:p>
                  </a:txBody>
                  <a:tcPr/>
                </a:tc>
                <a:tc>
                  <a:txBody>
                    <a:bodyPr/>
                    <a:lstStyle/>
                    <a:p>
                      <a:r>
                        <a:rPr lang="en-US" altLang="zh-TW" b="1" dirty="0">
                          <a:latin typeface="微軟正黑體" pitchFamily="34" charset="-120"/>
                          <a:ea typeface="微軟正黑體" pitchFamily="34" charset="-120"/>
                        </a:rPr>
                        <a:t>2017</a:t>
                      </a:r>
                      <a:r>
                        <a:rPr lang="zh-TW" altLang="en-US" b="1" dirty="0">
                          <a:latin typeface="微軟正黑體" pitchFamily="34" charset="-120"/>
                          <a:ea typeface="微軟正黑體" pitchFamily="34" charset="-120"/>
                        </a:rPr>
                        <a:t>年</a:t>
                      </a:r>
                      <a:r>
                        <a:rPr lang="en-US" altLang="zh-TW" b="1" dirty="0">
                          <a:latin typeface="微軟正黑體" pitchFamily="34" charset="-120"/>
                          <a:ea typeface="微軟正黑體" pitchFamily="34" charset="-120"/>
                        </a:rPr>
                        <a:t>8</a:t>
                      </a:r>
                      <a:r>
                        <a:rPr lang="zh-TW" altLang="en-US" b="1" dirty="0">
                          <a:latin typeface="微軟正黑體" pitchFamily="34" charset="-120"/>
                          <a:ea typeface="微軟正黑體" pitchFamily="34" charset="-120"/>
                        </a:rPr>
                        <a:t>月</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a:latin typeface="微軟正黑體" pitchFamily="34" charset="-120"/>
                          <a:ea typeface="微軟正黑體" pitchFamily="34" charset="-120"/>
                        </a:rPr>
                        <a:t>奧利奧</a:t>
                      </a:r>
                      <a:r>
                        <a:rPr lang="en-US" altLang="zh-TW" b="1" dirty="0">
                          <a:latin typeface="微軟正黑體" pitchFamily="34" charset="-120"/>
                          <a:ea typeface="微軟正黑體" pitchFamily="34" charset="-120"/>
                        </a:rPr>
                        <a:t>(Oreo)</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b="1" dirty="0">
                          <a:latin typeface="微軟正黑體" pitchFamily="34" charset="-120"/>
                          <a:ea typeface="微軟正黑體" pitchFamily="34" charset="-120"/>
                        </a:rPr>
                        <a:t>26</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45031462"/>
                  </a:ext>
                </a:extLst>
              </a:tr>
            </a:tbl>
          </a:graphicData>
        </a:graphic>
      </p:graphicFrame>
      <p:sp>
        <p:nvSpPr>
          <p:cNvPr id="4" name="矩形 3"/>
          <p:cNvSpPr/>
          <p:nvPr/>
        </p:nvSpPr>
        <p:spPr>
          <a:xfrm>
            <a:off x="467925" y="1079448"/>
            <a:ext cx="2018438"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r>
              <a:rPr lang="en-US" altLang="zh-TW" b="1" dirty="0">
                <a:latin typeface="微軟正黑體" pitchFamily="34" charset="-120"/>
                <a:ea typeface="微軟正黑體" pitchFamily="34" charset="-120"/>
              </a:rPr>
              <a:t>Android</a:t>
            </a:r>
            <a:r>
              <a:rPr lang="zh-TW" altLang="en-US" b="1" dirty="0">
                <a:latin typeface="微軟正黑體" pitchFamily="34" charset="-120"/>
                <a:ea typeface="微軟正黑體" pitchFamily="34" charset="-120"/>
              </a:rPr>
              <a:t>版本列表</a:t>
            </a:r>
            <a:endParaRPr lang="zh-TW" altLang="en-US" dirty="0">
              <a:latin typeface="微軟正黑體" pitchFamily="34" charset="-120"/>
              <a:ea typeface="微軟正黑體" pitchFamily="34" charset="-120"/>
            </a:endParaRPr>
          </a:p>
        </p:txBody>
      </p:sp>
    </p:spTree>
    <p:extLst>
      <p:ext uri="{BB962C8B-B14F-4D97-AF65-F5344CB8AC3E}">
        <p14:creationId xmlns:p14="http://schemas.microsoft.com/office/powerpoint/2010/main" val="26862311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矩形 2"/>
          <p:cNvSpPr/>
          <p:nvPr/>
        </p:nvSpPr>
        <p:spPr>
          <a:xfrm>
            <a:off x="467925" y="1079448"/>
            <a:ext cx="2018438"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r>
              <a:rPr lang="en-US" altLang="zh-TW" b="1" dirty="0">
                <a:latin typeface="微軟正黑體" pitchFamily="34" charset="-120"/>
                <a:ea typeface="微軟正黑體" pitchFamily="34" charset="-120"/>
              </a:rPr>
              <a:t>Android</a:t>
            </a:r>
            <a:r>
              <a:rPr lang="zh-TW" altLang="en-US" b="1" dirty="0">
                <a:latin typeface="微軟正黑體" pitchFamily="34" charset="-120"/>
                <a:ea typeface="微軟正黑體" pitchFamily="34" charset="-120"/>
              </a:rPr>
              <a:t>版本列表</a:t>
            </a:r>
            <a:endParaRPr lang="zh-TW" altLang="en-US" dirty="0">
              <a:latin typeface="微軟正黑體" pitchFamily="34" charset="-120"/>
              <a:ea typeface="微軟正黑體" pitchFamily="34" charset="-120"/>
            </a:endParaRPr>
          </a:p>
        </p:txBody>
      </p:sp>
      <p:graphicFrame>
        <p:nvGraphicFramePr>
          <p:cNvPr id="4" name="內容版面配置區 2"/>
          <p:cNvGraphicFramePr>
            <a:graphicFrameLocks/>
          </p:cNvGraphicFramePr>
          <p:nvPr>
            <p:extLst>
              <p:ext uri="{D42A27DB-BD31-4B8C-83A1-F6EECF244321}">
                <p14:modId xmlns:p14="http://schemas.microsoft.com/office/powerpoint/2010/main" val="538638338"/>
              </p:ext>
            </p:extLst>
          </p:nvPr>
        </p:nvGraphicFramePr>
        <p:xfrm>
          <a:off x="457200" y="1493785"/>
          <a:ext cx="8229600" cy="1530171"/>
        </p:xfrm>
        <a:graphic>
          <a:graphicData uri="http://schemas.openxmlformats.org/drawingml/2006/table">
            <a:tbl>
              <a:tblPr firstRow="1" bandRow="1">
                <a:tableStyleId>{5C22544A-7EE6-4342-B048-85BDC9FD1C3A}</a:tableStyleId>
              </a:tblPr>
              <a:tblGrid>
                <a:gridCol w="1639525">
                  <a:extLst>
                    <a:ext uri="{9D8B030D-6E8A-4147-A177-3AD203B41FA5}">
                      <a16:colId xmlns:a16="http://schemas.microsoft.com/office/drawing/2014/main" val="20000"/>
                    </a:ext>
                  </a:extLst>
                </a:gridCol>
                <a:gridCol w="1395155">
                  <a:extLst>
                    <a:ext uri="{9D8B030D-6E8A-4147-A177-3AD203B41FA5}">
                      <a16:colId xmlns:a16="http://schemas.microsoft.com/office/drawing/2014/main" val="20001"/>
                    </a:ext>
                  </a:extLst>
                </a:gridCol>
                <a:gridCol w="4140460">
                  <a:extLst>
                    <a:ext uri="{9D8B030D-6E8A-4147-A177-3AD203B41FA5}">
                      <a16:colId xmlns:a16="http://schemas.microsoft.com/office/drawing/2014/main" val="20002"/>
                    </a:ext>
                  </a:extLst>
                </a:gridCol>
                <a:gridCol w="1054460">
                  <a:extLst>
                    <a:ext uri="{9D8B030D-6E8A-4147-A177-3AD203B41FA5}">
                      <a16:colId xmlns:a16="http://schemas.microsoft.com/office/drawing/2014/main" val="20003"/>
                    </a:ext>
                  </a:extLst>
                </a:gridCol>
              </a:tblGrid>
              <a:tr h="510057">
                <a:tc>
                  <a:txBody>
                    <a:bodyPr/>
                    <a:lstStyle/>
                    <a:p>
                      <a:r>
                        <a:rPr lang="zh-TW" altLang="en-US" sz="1800" b="1" i="0" u="none" strike="noStrike" kern="1200" baseline="0" dirty="0">
                          <a:solidFill>
                            <a:schemeClr val="lt1"/>
                          </a:solidFill>
                          <a:latin typeface="微軟正黑體" pitchFamily="34" charset="-120"/>
                          <a:ea typeface="微軟正黑體" pitchFamily="34" charset="-120"/>
                          <a:cs typeface="+mn-cs"/>
                        </a:rPr>
                        <a:t>版本</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a:solidFill>
                            <a:schemeClr val="lt1"/>
                          </a:solidFill>
                          <a:latin typeface="微軟正黑體" pitchFamily="34" charset="-120"/>
                          <a:ea typeface="微軟正黑體" pitchFamily="34" charset="-120"/>
                          <a:cs typeface="+mn-cs"/>
                        </a:rPr>
                        <a:t>發行時間</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a:solidFill>
                            <a:schemeClr val="lt1"/>
                          </a:solidFill>
                          <a:latin typeface="微軟正黑體" pitchFamily="34" charset="-120"/>
                          <a:ea typeface="微軟正黑體" pitchFamily="34" charset="-120"/>
                          <a:cs typeface="+mn-cs"/>
                        </a:rPr>
                        <a:t>別名</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lt1"/>
                          </a:solidFill>
                          <a:latin typeface="微軟正黑體" pitchFamily="34" charset="-120"/>
                          <a:ea typeface="微軟正黑體" pitchFamily="34" charset="-120"/>
                          <a:cs typeface="+mn-cs"/>
                        </a:rPr>
                        <a:t>API</a:t>
                      </a:r>
                      <a:r>
                        <a:rPr lang="zh-TW" altLang="en-US" sz="1800" b="1" i="0" u="none" strike="noStrike" kern="1200" baseline="0" dirty="0">
                          <a:solidFill>
                            <a:schemeClr val="lt1"/>
                          </a:solidFill>
                          <a:latin typeface="微軟正黑體" pitchFamily="34" charset="-120"/>
                          <a:ea typeface="微軟正黑體" pitchFamily="34" charset="-120"/>
                          <a:cs typeface="+mn-cs"/>
                        </a:rPr>
                        <a:t>等級</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00"/>
                  </a:ext>
                </a:extLst>
              </a:tr>
              <a:tr h="510057">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Android 9.0</a:t>
                      </a:r>
                    </a:p>
                  </a:txBody>
                  <a:tcPr/>
                </a:tc>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2018</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8</a:t>
                      </a:r>
                      <a:r>
                        <a:rPr lang="zh-TW" altLang="en-US" sz="1800" b="1" i="0" u="none" strike="noStrike" kern="1200" baseline="0" dirty="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1" i="0" u="none" strike="noStrike" kern="1200" baseline="0" dirty="0">
                          <a:solidFill>
                            <a:schemeClr val="dk1"/>
                          </a:solidFill>
                          <a:latin typeface="微軟正黑體" pitchFamily="34" charset="-120"/>
                          <a:ea typeface="微軟正黑體" pitchFamily="34" charset="-120"/>
                          <a:cs typeface="+mn-cs"/>
                        </a:rPr>
                        <a:t>派（</a:t>
                      </a:r>
                      <a:r>
                        <a:rPr lang="en-US" altLang="zh-TW" sz="1800" b="1" i="0" u="none" strike="noStrike" kern="1200" baseline="0" dirty="0">
                          <a:solidFill>
                            <a:schemeClr val="dk1"/>
                          </a:solidFill>
                          <a:latin typeface="微軟正黑體" pitchFamily="34" charset="-120"/>
                          <a:ea typeface="微軟正黑體" pitchFamily="34" charset="-120"/>
                          <a:cs typeface="+mn-cs"/>
                        </a:rPr>
                        <a:t>Pie</a:t>
                      </a:r>
                      <a:r>
                        <a:rPr lang="zh-TW" altLang="en-US" sz="1800" b="1" i="0" u="none" strike="noStrike" kern="1200" baseline="0" dirty="0">
                          <a:solidFill>
                            <a:schemeClr val="dk1"/>
                          </a:solidFill>
                          <a:latin typeface="微軟正黑體" pitchFamily="34" charset="-120"/>
                          <a:ea typeface="微軟正黑體" pitchFamily="34" charset="-120"/>
                          <a:cs typeface="+mn-cs"/>
                        </a:rPr>
                        <a:t>）</a:t>
                      </a:r>
                      <a:endParaRPr lang="en-US" altLang="zh-TW" sz="1800" b="1" i="0" u="none" strike="noStrike" kern="1200" baseline="0" dirty="0">
                        <a:solidFill>
                          <a:schemeClr val="dk1"/>
                        </a:solidFill>
                        <a:latin typeface="微軟正黑體" pitchFamily="34" charset="-120"/>
                        <a:ea typeface="微軟正黑體" pitchFamily="34" charset="-120"/>
                        <a:cs typeface="+mn-cs"/>
                      </a:endParaRPr>
                    </a:p>
                  </a:txBody>
                  <a:tcPr/>
                </a:tc>
                <a:tc>
                  <a:txBody>
                    <a:bodyPr/>
                    <a:lstStyle/>
                    <a:p>
                      <a:pPr algn="ctr"/>
                      <a:r>
                        <a:rPr lang="en-US" altLang="zh-TW" b="1" dirty="0">
                          <a:latin typeface="微軟正黑體" pitchFamily="34" charset="-120"/>
                          <a:ea typeface="微軟正黑體" pitchFamily="34" charset="-120"/>
                        </a:rPr>
                        <a:t>28</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01"/>
                  </a:ext>
                </a:extLst>
              </a:tr>
              <a:tr h="5100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Android 10.0</a:t>
                      </a:r>
                    </a:p>
                  </a:txBody>
                  <a:tcPr/>
                </a:tc>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2019</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9</a:t>
                      </a:r>
                      <a:r>
                        <a:rPr lang="zh-TW" altLang="en-US" sz="1800" b="1" i="0" u="none" strike="noStrike" kern="1200" baseline="0" dirty="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r>
                        <a:rPr lang="en-US" altLang="zh-TW" b="1" dirty="0">
                          <a:latin typeface="微軟正黑體" pitchFamily="34" charset="-120"/>
                          <a:ea typeface="微軟正黑體" pitchFamily="34" charset="-120"/>
                        </a:rPr>
                        <a:t>10</a:t>
                      </a:r>
                      <a:endParaRPr lang="zh-TW" altLang="en-US" b="1" dirty="0">
                        <a:latin typeface="微軟正黑體" pitchFamily="34" charset="-120"/>
                        <a:ea typeface="微軟正黑體" pitchFamily="34" charset="-120"/>
                      </a:endParaRPr>
                    </a:p>
                  </a:txBody>
                  <a:tcPr/>
                </a:tc>
                <a:tc>
                  <a:txBody>
                    <a:bodyPr/>
                    <a:lstStyle/>
                    <a:p>
                      <a:pPr algn="ctr"/>
                      <a:r>
                        <a:rPr lang="en-US" altLang="zh-TW" b="1" dirty="0">
                          <a:latin typeface="微軟正黑體" pitchFamily="34" charset="-120"/>
                          <a:ea typeface="微軟正黑體" pitchFamily="34" charset="-120"/>
                        </a:rPr>
                        <a:t>29</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77349832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Android</a:t>
            </a:r>
          </a:p>
        </p:txBody>
      </p:sp>
      <p:sp>
        <p:nvSpPr>
          <p:cNvPr id="5" name="內容版面配置區 4"/>
          <p:cNvSpPr>
            <a:spLocks noGrp="1"/>
          </p:cNvSpPr>
          <p:nvPr>
            <p:ph idx="1"/>
          </p:nvPr>
        </p:nvSpPr>
        <p:spPr/>
        <p:txBody>
          <a:bodyPr>
            <a:normAutofit/>
          </a:bodyPr>
          <a:lstStyle/>
          <a:p>
            <a:r>
              <a:rPr lang="en-US" altLang="zh-TW" dirty="0"/>
              <a:t>Android</a:t>
            </a:r>
            <a:r>
              <a:rPr lang="zh-TW" altLang="en-US" dirty="0"/>
              <a:t>是一個基於</a:t>
            </a:r>
            <a:r>
              <a:rPr lang="en-US" altLang="zh-TW" dirty="0"/>
              <a:t>Linux</a:t>
            </a:r>
            <a:r>
              <a:rPr lang="zh-TW" altLang="en-US" dirty="0"/>
              <a:t>核心開發的作業系統，但它和一般的</a:t>
            </a:r>
            <a:r>
              <a:rPr lang="en-US" altLang="zh-TW" dirty="0"/>
              <a:t>GNU/Linux</a:t>
            </a:r>
            <a:r>
              <a:rPr lang="zh-TW" altLang="en-US" dirty="0"/>
              <a:t>作業系統的差異很大。</a:t>
            </a:r>
            <a:endParaRPr lang="en-US" altLang="zh-TW" dirty="0"/>
          </a:p>
          <a:p>
            <a:r>
              <a:rPr lang="en-US" altLang="zh-TW" dirty="0"/>
              <a:t>Android</a:t>
            </a:r>
            <a:r>
              <a:rPr lang="zh-TW" altLang="en-US" dirty="0"/>
              <a:t>系統使用的視窗圖形界面系統及系統函式庫，與大部份</a:t>
            </a:r>
            <a:r>
              <a:rPr lang="en-US" altLang="zh-TW" dirty="0"/>
              <a:t>POSIX</a:t>
            </a:r>
            <a:r>
              <a:rPr lang="zh-TW" altLang="en-US" dirty="0"/>
              <a:t>函式相容，但並不是完全相同。因此某些</a:t>
            </a:r>
            <a:r>
              <a:rPr lang="en-US" altLang="zh-TW" dirty="0"/>
              <a:t>GNU/Linux</a:t>
            </a:r>
            <a:r>
              <a:rPr lang="zh-TW" altLang="en-US" dirty="0"/>
              <a:t>環境下的工具不易被移植到</a:t>
            </a:r>
            <a:r>
              <a:rPr lang="en-US" altLang="zh-TW" dirty="0"/>
              <a:t>Android</a:t>
            </a:r>
            <a:r>
              <a:rPr lang="zh-TW" altLang="en-US" dirty="0"/>
              <a:t>系統裡。</a:t>
            </a:r>
            <a:endParaRPr lang="en-US" altLang="zh-TW" dirty="0"/>
          </a:p>
          <a:p>
            <a:r>
              <a:rPr lang="en-US" altLang="zh-TW" dirty="0"/>
              <a:t>Android</a:t>
            </a:r>
            <a:r>
              <a:rPr lang="zh-TW" altLang="en-US" dirty="0"/>
              <a:t>應用程式大都使用</a:t>
            </a:r>
            <a:r>
              <a:rPr lang="en-US" altLang="zh-TW" dirty="0"/>
              <a:t>Java</a:t>
            </a:r>
            <a:r>
              <a:rPr lang="zh-TW" altLang="en-US" dirty="0"/>
              <a:t>編寫，執行時是透過</a:t>
            </a:r>
            <a:r>
              <a:rPr lang="en-US" altLang="zh-TW" dirty="0" err="1">
                <a:solidFill>
                  <a:srgbClr val="0070C0"/>
                </a:solidFill>
              </a:rPr>
              <a:t>Dalvik</a:t>
            </a:r>
            <a:r>
              <a:rPr lang="zh-TW" altLang="en-US" dirty="0"/>
              <a:t>的類</a:t>
            </a:r>
            <a:r>
              <a:rPr lang="en-US" altLang="zh-TW" dirty="0"/>
              <a:t>Java</a:t>
            </a:r>
            <a:r>
              <a:rPr lang="zh-TW" altLang="en-US" dirty="0"/>
              <a:t>虛擬機器來執行。</a:t>
            </a:r>
          </a:p>
          <a:p>
            <a:endParaRPr lang="zh-TW" altLang="en-US" dirty="0"/>
          </a:p>
        </p:txBody>
      </p:sp>
    </p:spTree>
    <p:extLst>
      <p:ext uri="{BB962C8B-B14F-4D97-AF65-F5344CB8AC3E}">
        <p14:creationId xmlns:p14="http://schemas.microsoft.com/office/powerpoint/2010/main" val="123399282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Android</a:t>
            </a:r>
          </a:p>
        </p:txBody>
      </p:sp>
      <p:sp>
        <p:nvSpPr>
          <p:cNvPr id="5" name="內容版面配置區 4"/>
          <p:cNvSpPr>
            <a:spLocks noGrp="1"/>
          </p:cNvSpPr>
          <p:nvPr>
            <p:ph idx="1"/>
          </p:nvPr>
        </p:nvSpPr>
        <p:spPr/>
        <p:txBody>
          <a:bodyPr>
            <a:normAutofit/>
          </a:bodyPr>
          <a:lstStyle/>
          <a:p>
            <a:r>
              <a:rPr lang="en-US" altLang="zh-TW" dirty="0"/>
              <a:t>Android</a:t>
            </a:r>
            <a:r>
              <a:rPr lang="zh-TW" altLang="en-US" dirty="0"/>
              <a:t>有一套自己的系統資源權限管理機制，所有程式都是在獨立的</a:t>
            </a:r>
            <a:r>
              <a:rPr lang="zh-TW" altLang="en-US" dirty="0">
                <a:solidFill>
                  <a:srgbClr val="C00000"/>
                </a:solidFill>
              </a:rPr>
              <a:t>沙盒</a:t>
            </a:r>
            <a:r>
              <a:rPr lang="en-US" altLang="zh-TW" dirty="0"/>
              <a:t>(sandbox)</a:t>
            </a:r>
            <a:r>
              <a:rPr lang="zh-TW" altLang="en-US" dirty="0"/>
              <a:t>內執行。</a:t>
            </a:r>
            <a:endParaRPr lang="en-US" altLang="zh-TW" dirty="0"/>
          </a:p>
          <a:p>
            <a:r>
              <a:rPr lang="zh-TW" altLang="en-US" dirty="0"/>
              <a:t>自</a:t>
            </a:r>
            <a:r>
              <a:rPr lang="en-US" altLang="zh-TW" dirty="0"/>
              <a:t>Android 4.4</a:t>
            </a:r>
            <a:r>
              <a:rPr lang="zh-TW" altLang="en-US" dirty="0"/>
              <a:t>版起，</a:t>
            </a:r>
            <a:r>
              <a:rPr lang="en-US" altLang="zh-TW" dirty="0"/>
              <a:t>Google</a:t>
            </a:r>
            <a:r>
              <a:rPr lang="zh-TW" altLang="en-US" dirty="0"/>
              <a:t>提出</a:t>
            </a:r>
            <a:r>
              <a:rPr lang="en-US" altLang="zh-TW" dirty="0"/>
              <a:t>Android ART(Android Runtime)</a:t>
            </a:r>
            <a:r>
              <a:rPr lang="zh-TW" altLang="en-US" dirty="0"/>
              <a:t>，嘗試取代舊有效率較差的</a:t>
            </a:r>
            <a:r>
              <a:rPr lang="en-US" altLang="zh-TW" dirty="0" err="1"/>
              <a:t>Dalvik</a:t>
            </a:r>
            <a:r>
              <a:rPr lang="zh-TW" altLang="en-US" dirty="0"/>
              <a:t>執行環境。</a:t>
            </a:r>
            <a:endParaRPr lang="en-US" altLang="zh-TW" dirty="0"/>
          </a:p>
          <a:p>
            <a:r>
              <a:rPr lang="zh-TW" altLang="en-US" dirty="0"/>
              <a:t>自</a:t>
            </a:r>
            <a:r>
              <a:rPr lang="en-US" altLang="zh-TW" dirty="0"/>
              <a:t>Android 5.0</a:t>
            </a:r>
            <a:r>
              <a:rPr lang="zh-TW" altLang="en-US" dirty="0"/>
              <a:t>，</a:t>
            </a:r>
            <a:r>
              <a:rPr lang="en-US" altLang="zh-TW" dirty="0"/>
              <a:t>ART</a:t>
            </a:r>
            <a:r>
              <a:rPr lang="zh-TW" altLang="en-US" dirty="0"/>
              <a:t>則成為內建且唯一的執行環境。</a:t>
            </a:r>
          </a:p>
        </p:txBody>
      </p:sp>
    </p:spTree>
    <p:extLst>
      <p:ext uri="{BB962C8B-B14F-4D97-AF65-F5344CB8AC3E}">
        <p14:creationId xmlns:p14="http://schemas.microsoft.com/office/powerpoint/2010/main" val="27040731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形箭號 1"/>
          <p:cNvSpPr/>
          <p:nvPr/>
        </p:nvSpPr>
        <p:spPr>
          <a:xfrm>
            <a:off x="415271" y="1175935"/>
            <a:ext cx="3510390" cy="450050"/>
          </a:xfrm>
          <a:prstGeom prst="chevron">
            <a:avLst>
              <a:gd name="adj" fmla="val 24603"/>
            </a:avLst>
          </a:prstGeom>
          <a:scene3d>
            <a:camera prst="perspectiveLeft"/>
            <a:lightRig rig="threePt" dir="t"/>
          </a:scene3d>
          <a:sp3d>
            <a:bevelT w="139700" prst="cross"/>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400" dirty="0">
                <a:latin typeface="微軟正黑體" pitchFamily="34" charset="-120"/>
                <a:ea typeface="微軟正黑體" pitchFamily="34" charset="-120"/>
              </a:rPr>
              <a:t>Android</a:t>
            </a:r>
            <a:r>
              <a:rPr lang="zh-TW" altLang="en-US" sz="2400" dirty="0">
                <a:latin typeface="微軟正黑體" pitchFamily="34" charset="-120"/>
                <a:ea typeface="微軟正黑體" pitchFamily="34" charset="-120"/>
              </a:rPr>
              <a:t>操作界面畫面</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510" y="2078849"/>
            <a:ext cx="8911922" cy="3555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462552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形箭號 1"/>
          <p:cNvSpPr/>
          <p:nvPr/>
        </p:nvSpPr>
        <p:spPr>
          <a:xfrm>
            <a:off x="415271" y="1175935"/>
            <a:ext cx="3510390" cy="450050"/>
          </a:xfrm>
          <a:prstGeom prst="chevron">
            <a:avLst>
              <a:gd name="adj" fmla="val 24603"/>
            </a:avLst>
          </a:prstGeom>
          <a:scene3d>
            <a:camera prst="perspectiveLeft"/>
            <a:lightRig rig="threePt" dir="t"/>
          </a:scene3d>
          <a:sp3d>
            <a:bevelT w="139700" prst="cross"/>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400" dirty="0">
                <a:latin typeface="微軟正黑體" pitchFamily="34" charset="-120"/>
                <a:ea typeface="微軟正黑體" pitchFamily="34" charset="-120"/>
              </a:rPr>
              <a:t>Android</a:t>
            </a:r>
            <a:r>
              <a:rPr lang="zh-TW" altLang="en-US" sz="2400" dirty="0">
                <a:latin typeface="微軟正黑體" pitchFamily="34" charset="-120"/>
                <a:ea typeface="微軟正黑體" pitchFamily="34" charset="-120"/>
              </a:rPr>
              <a:t>操作界面畫面</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510" y="1776334"/>
            <a:ext cx="8797530" cy="3452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843738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iOS</a:t>
            </a:r>
          </a:p>
        </p:txBody>
      </p:sp>
      <p:sp>
        <p:nvSpPr>
          <p:cNvPr id="5" name="內容版面配置區 4"/>
          <p:cNvSpPr>
            <a:spLocks noGrp="1"/>
          </p:cNvSpPr>
          <p:nvPr>
            <p:ph idx="1"/>
          </p:nvPr>
        </p:nvSpPr>
        <p:spPr/>
        <p:txBody>
          <a:bodyPr>
            <a:normAutofit/>
          </a:bodyPr>
          <a:lstStyle/>
          <a:p>
            <a:r>
              <a:rPr lang="zh-TW" altLang="en-US" dirty="0"/>
              <a:t>蘋果電腦作業系統是</a:t>
            </a:r>
            <a:r>
              <a:rPr lang="en-US" altLang="zh-TW" dirty="0">
                <a:solidFill>
                  <a:srgbClr val="0070C0"/>
                </a:solidFill>
              </a:rPr>
              <a:t>Mac OS X</a:t>
            </a:r>
            <a:r>
              <a:rPr lang="zh-TW" altLang="en-US" dirty="0"/>
              <a:t>，</a:t>
            </a:r>
            <a:r>
              <a:rPr lang="en-US" altLang="zh-TW" dirty="0"/>
              <a:t>iPhone</a:t>
            </a:r>
            <a:r>
              <a:rPr lang="zh-TW" altLang="en-US" dirty="0"/>
              <a:t>手機的作業系統則是</a:t>
            </a:r>
            <a:r>
              <a:rPr lang="en-US" altLang="zh-TW" dirty="0">
                <a:solidFill>
                  <a:srgbClr val="0070C0"/>
                </a:solidFill>
              </a:rPr>
              <a:t>iOS</a:t>
            </a:r>
            <a:r>
              <a:rPr lang="zh-TW" altLang="en-US" dirty="0"/>
              <a:t>。雖然兩者外觀和界面有所不同，但作業系統核心是同一套：都是基於</a:t>
            </a:r>
            <a:r>
              <a:rPr lang="en-US" altLang="zh-TW" dirty="0"/>
              <a:t>Darwin</a:t>
            </a:r>
            <a:r>
              <a:rPr lang="zh-TW" altLang="en-US" dirty="0"/>
              <a:t>核心所建構起來的作業系統。</a:t>
            </a:r>
          </a:p>
          <a:p>
            <a:r>
              <a:rPr lang="en-US" altLang="zh-TW" dirty="0"/>
              <a:t>iOS</a:t>
            </a:r>
            <a:r>
              <a:rPr lang="zh-TW" altLang="en-US" dirty="0"/>
              <a:t>最早的版本是在</a:t>
            </a:r>
            <a:r>
              <a:rPr lang="en-US" altLang="zh-TW" dirty="0"/>
              <a:t>2007</a:t>
            </a:r>
            <a:r>
              <a:rPr lang="zh-TW" altLang="en-US" dirty="0"/>
              <a:t>年發行的</a:t>
            </a:r>
            <a:r>
              <a:rPr lang="en-US" altLang="zh-TW" dirty="0"/>
              <a:t>iOS 1.0</a:t>
            </a:r>
            <a:r>
              <a:rPr lang="zh-TW" altLang="en-US" dirty="0"/>
              <a:t>版，最早用在第一代的</a:t>
            </a:r>
            <a:r>
              <a:rPr lang="en-US" altLang="zh-TW" dirty="0"/>
              <a:t>iPhone</a:t>
            </a:r>
            <a:r>
              <a:rPr lang="zh-TW" altLang="en-US" dirty="0"/>
              <a:t>手機和</a:t>
            </a:r>
            <a:r>
              <a:rPr lang="en-US" altLang="zh-TW" dirty="0"/>
              <a:t>iPod Touch</a:t>
            </a:r>
            <a:r>
              <a:rPr lang="zh-TW" altLang="en-US" dirty="0"/>
              <a:t>裝置上。目前已到</a:t>
            </a:r>
            <a:r>
              <a:rPr lang="en-US" altLang="zh-TW" dirty="0"/>
              <a:t>11.x</a:t>
            </a:r>
            <a:r>
              <a:rPr lang="zh-TW" altLang="en-US" dirty="0"/>
              <a:t>系列版本。</a:t>
            </a:r>
            <a:endParaRPr lang="en-US" altLang="zh-TW" dirty="0"/>
          </a:p>
          <a:p>
            <a:r>
              <a:rPr lang="en-US" altLang="zh-TW" dirty="0"/>
              <a:t>iOS</a:t>
            </a:r>
            <a:r>
              <a:rPr lang="zh-TW" altLang="en-US" dirty="0"/>
              <a:t>作業系統只能在蘋果智慧型手機上才能使用。</a:t>
            </a:r>
          </a:p>
        </p:txBody>
      </p:sp>
    </p:spTree>
    <p:extLst>
      <p:ext uri="{BB962C8B-B14F-4D97-AF65-F5344CB8AC3E}">
        <p14:creationId xmlns:p14="http://schemas.microsoft.com/office/powerpoint/2010/main" val="261830828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457200" y="846138"/>
            <a:ext cx="5509955" cy="1143000"/>
          </a:xfrm>
        </p:spPr>
        <p:txBody>
          <a:bodyPr>
            <a:normAutofit/>
          </a:bodyPr>
          <a:lstStyle/>
          <a:p>
            <a:r>
              <a:rPr lang="zh-TW" altLang="en-US" dirty="0"/>
              <a:t>程序管理</a:t>
            </a:r>
          </a:p>
        </p:txBody>
      </p:sp>
      <p:sp>
        <p:nvSpPr>
          <p:cNvPr id="5" name="內容版面配置區 4"/>
          <p:cNvSpPr>
            <a:spLocks noGrp="1"/>
          </p:cNvSpPr>
          <p:nvPr>
            <p:ph idx="1"/>
          </p:nvPr>
        </p:nvSpPr>
        <p:spPr>
          <a:xfrm>
            <a:off x="457200" y="2213865"/>
            <a:ext cx="5509955" cy="3912298"/>
          </a:xfrm>
        </p:spPr>
        <p:txBody>
          <a:bodyPr>
            <a:normAutofit lnSpcReduction="10000"/>
          </a:bodyPr>
          <a:lstStyle/>
          <a:p>
            <a:r>
              <a:rPr lang="zh-TW" altLang="en-US" dirty="0"/>
              <a:t>每一個程序在作業系統中對應著一個</a:t>
            </a:r>
            <a:r>
              <a:rPr lang="zh-TW" altLang="en-US" dirty="0">
                <a:solidFill>
                  <a:srgbClr val="C00000"/>
                </a:solidFill>
              </a:rPr>
              <a:t>程序控制表</a:t>
            </a:r>
            <a:r>
              <a:rPr lang="en-US" altLang="zh-TW" dirty="0"/>
              <a:t>(PCB)</a:t>
            </a:r>
            <a:r>
              <a:rPr lang="zh-TW" altLang="en-US" dirty="0"/>
              <a:t>，記載著該程序的相關資訊及狀態。</a:t>
            </a:r>
            <a:endParaRPr lang="en-US" altLang="zh-TW" dirty="0"/>
          </a:p>
          <a:p>
            <a:r>
              <a:rPr lang="zh-TW" altLang="en-US" dirty="0"/>
              <a:t>當程序進入系統後，會被放在</a:t>
            </a:r>
            <a:r>
              <a:rPr lang="zh-TW" altLang="en-US" dirty="0">
                <a:solidFill>
                  <a:srgbClr val="C00000"/>
                </a:solidFill>
              </a:rPr>
              <a:t>工作佇列</a:t>
            </a:r>
            <a:r>
              <a:rPr lang="en-US" altLang="zh-TW" dirty="0"/>
              <a:t>(job queue)</a:t>
            </a:r>
            <a:r>
              <a:rPr lang="zh-TW" altLang="en-US" dirty="0"/>
              <a:t>中。</a:t>
            </a:r>
            <a:endParaRPr lang="en-US" altLang="zh-TW" dirty="0"/>
          </a:p>
          <a:p>
            <a:r>
              <a:rPr lang="zh-TW" altLang="en-US" dirty="0"/>
              <a:t>就緒並等待執行的程序會被存放在</a:t>
            </a:r>
            <a:r>
              <a:rPr lang="zh-TW" altLang="en-US" dirty="0">
                <a:solidFill>
                  <a:srgbClr val="C00000"/>
                </a:solidFill>
              </a:rPr>
              <a:t>就緒佇列</a:t>
            </a:r>
            <a:r>
              <a:rPr lang="en-US" altLang="zh-TW" dirty="0"/>
              <a:t>(ready queue)</a:t>
            </a:r>
            <a:r>
              <a:rPr lang="zh-TW" altLang="en-US" dirty="0"/>
              <a:t>，作業系統負責不斷將這些程序交給</a:t>
            </a:r>
            <a:r>
              <a:rPr lang="en-US" altLang="zh-TW" dirty="0"/>
              <a:t>CPU</a:t>
            </a:r>
            <a:r>
              <a:rPr lang="zh-TW" altLang="en-US" dirty="0"/>
              <a:t>進行運算。</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82190" y="1403775"/>
            <a:ext cx="2466975"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6282190" y="5494584"/>
            <a:ext cx="2466975"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zh-TW" altLang="en-US" b="1" dirty="0">
                <a:solidFill>
                  <a:schemeClr val="bg1"/>
                </a:solidFill>
                <a:latin typeface="微軟正黑體" pitchFamily="34" charset="-120"/>
                <a:ea typeface="微軟正黑體" pitchFamily="34" charset="-120"/>
              </a:rPr>
              <a:t>程序控制表</a:t>
            </a:r>
            <a:r>
              <a:rPr lang="en-US" altLang="zh-TW" b="1" dirty="0">
                <a:solidFill>
                  <a:schemeClr val="bg1"/>
                </a:solidFill>
                <a:latin typeface="微軟正黑體" pitchFamily="34" charset="-120"/>
                <a:ea typeface="微軟正黑體" pitchFamily="34" charset="-120"/>
              </a:rPr>
              <a:t>(PCB)</a:t>
            </a:r>
            <a:endParaRPr lang="zh-TW" altLang="en-US" b="1" dirty="0">
              <a:solidFill>
                <a:schemeClr val="bg1"/>
              </a:solidFill>
              <a:latin typeface="微軟正黑體" pitchFamily="34" charset="-120"/>
              <a:ea typeface="微軟正黑體" pitchFamily="34" charset="-120"/>
            </a:endParaRPr>
          </a:p>
        </p:txBody>
      </p:sp>
    </p:spTree>
    <p:extLst>
      <p:ext uri="{BB962C8B-B14F-4D97-AF65-F5344CB8AC3E}">
        <p14:creationId xmlns:p14="http://schemas.microsoft.com/office/powerpoint/2010/main" val="177716426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80660" y="1268760"/>
            <a:ext cx="2871299"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altLang="zh-TW" b="1" dirty="0" err="1">
                <a:latin typeface="微軟正黑體" pitchFamily="34" charset="-120"/>
                <a:ea typeface="微軟正黑體" pitchFamily="34" charset="-120"/>
              </a:rPr>
              <a:t>iOS</a:t>
            </a:r>
            <a:r>
              <a:rPr lang="zh-TW" altLang="en-US" b="1" dirty="0">
                <a:latin typeface="微軟正黑體" pitchFamily="34" charset="-120"/>
                <a:ea typeface="微軟正黑體" pitchFamily="34" charset="-120"/>
              </a:rPr>
              <a:t>作業系統主頁畫面截圖</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540" y="2069055"/>
            <a:ext cx="8384249" cy="2882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092378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Android </a:t>
            </a:r>
            <a:r>
              <a:rPr lang="en-US" altLang="zh-TW" dirty="0" err="1"/>
              <a:t>v.s</a:t>
            </a:r>
            <a:r>
              <a:rPr lang="en-US" altLang="zh-TW" dirty="0"/>
              <a:t>. iOS</a:t>
            </a:r>
          </a:p>
        </p:txBody>
      </p:sp>
      <p:sp>
        <p:nvSpPr>
          <p:cNvPr id="5" name="內容版面配置區 4"/>
          <p:cNvSpPr>
            <a:spLocks noGrp="1"/>
          </p:cNvSpPr>
          <p:nvPr>
            <p:ph idx="1"/>
          </p:nvPr>
        </p:nvSpPr>
        <p:spPr/>
        <p:txBody>
          <a:bodyPr>
            <a:normAutofit/>
          </a:bodyPr>
          <a:lstStyle/>
          <a:p>
            <a:r>
              <a:rPr lang="en-US" altLang="zh-TW" dirty="0"/>
              <a:t>iOS</a:t>
            </a:r>
            <a:r>
              <a:rPr lang="zh-TW" altLang="en-US" dirty="0"/>
              <a:t>系統是比較封閉的系統。</a:t>
            </a:r>
            <a:endParaRPr lang="en-US" altLang="zh-TW" dirty="0"/>
          </a:p>
          <a:p>
            <a:r>
              <a:rPr lang="zh-TW" altLang="en-US" dirty="0"/>
              <a:t>二者官方網站均提供「軟體市集」服務供使用者下載和安裝應用程式。但</a:t>
            </a:r>
            <a:r>
              <a:rPr lang="en-US" altLang="zh-TW" dirty="0"/>
              <a:t>iOS</a:t>
            </a:r>
            <a:r>
              <a:rPr lang="zh-TW" altLang="en-US" dirty="0"/>
              <a:t>是不允許使用者從第三方網站安裝未經蘋果公司檢驗的軟體。</a:t>
            </a:r>
            <a:endParaRPr lang="en-US" altLang="zh-TW" dirty="0"/>
          </a:p>
          <a:p>
            <a:r>
              <a:rPr lang="zh-TW" altLang="en-US" dirty="0"/>
              <a:t>蘋果公司對於軟體市集上架的軟體檢驗時間較長、標準也較嚴格。</a:t>
            </a:r>
            <a:endParaRPr lang="en-US" altLang="zh-TW" dirty="0"/>
          </a:p>
          <a:p>
            <a:r>
              <a:rPr lang="zh-TW" altLang="en-US" dirty="0"/>
              <a:t>雖然系統較封閉，但</a:t>
            </a:r>
            <a:r>
              <a:rPr lang="en-US" altLang="zh-TW" dirty="0"/>
              <a:t>iOS</a:t>
            </a:r>
            <a:r>
              <a:rPr lang="zh-TW" altLang="en-US" dirty="0"/>
              <a:t>環境可能因此較安全。</a:t>
            </a:r>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12260" y="943781"/>
            <a:ext cx="947713" cy="947713"/>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5070" y="846138"/>
            <a:ext cx="1260000" cy="1260000"/>
          </a:xfrm>
          <a:prstGeom prst="rect">
            <a:avLst/>
          </a:prstGeom>
        </p:spPr>
      </p:pic>
    </p:spTree>
    <p:extLst>
      <p:ext uri="{BB962C8B-B14F-4D97-AF65-F5344CB8AC3E}">
        <p14:creationId xmlns:p14="http://schemas.microsoft.com/office/powerpoint/2010/main" val="243418280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1125296850"/>
              </p:ext>
            </p:extLst>
          </p:nvPr>
        </p:nvGraphicFramePr>
        <p:xfrm>
          <a:off x="734430" y="2438890"/>
          <a:ext cx="7572985" cy="2219960"/>
        </p:xfrm>
        <a:graphic>
          <a:graphicData uri="http://schemas.openxmlformats.org/drawingml/2006/table">
            <a:tbl>
              <a:tblPr firstRow="1" bandRow="1">
                <a:tableStyleId>{6E25E649-3F16-4E02-A733-19D2CDBF48F0}</a:tableStyleId>
              </a:tblPr>
              <a:tblGrid>
                <a:gridCol w="1620180">
                  <a:extLst>
                    <a:ext uri="{9D8B030D-6E8A-4147-A177-3AD203B41FA5}">
                      <a16:colId xmlns:a16="http://schemas.microsoft.com/office/drawing/2014/main" val="20000"/>
                    </a:ext>
                  </a:extLst>
                </a:gridCol>
                <a:gridCol w="3015335">
                  <a:extLst>
                    <a:ext uri="{9D8B030D-6E8A-4147-A177-3AD203B41FA5}">
                      <a16:colId xmlns:a16="http://schemas.microsoft.com/office/drawing/2014/main" val="20001"/>
                    </a:ext>
                  </a:extLst>
                </a:gridCol>
                <a:gridCol w="2937470">
                  <a:extLst>
                    <a:ext uri="{9D8B030D-6E8A-4147-A177-3AD203B41FA5}">
                      <a16:colId xmlns:a16="http://schemas.microsoft.com/office/drawing/2014/main" val="20002"/>
                    </a:ext>
                  </a:extLst>
                </a:gridCol>
              </a:tblGrid>
              <a:tr h="0">
                <a:tc>
                  <a:txBody>
                    <a:bodyPr/>
                    <a:lstStyle/>
                    <a:p>
                      <a:pPr algn="ctr"/>
                      <a:endParaRPr lang="zh-TW" altLang="en-US" dirty="0">
                        <a:latin typeface="微軟正黑體" pitchFamily="34" charset="-120"/>
                        <a:ea typeface="微軟正黑體" pitchFamily="34" charset="-120"/>
                      </a:endParaRPr>
                    </a:p>
                  </a:txBody>
                  <a:tcPr/>
                </a:tc>
                <a:tc>
                  <a:txBody>
                    <a:bodyPr/>
                    <a:lstStyle/>
                    <a:p>
                      <a:pPr algn="ctr"/>
                      <a:r>
                        <a:rPr lang="en-US" altLang="zh-TW" dirty="0"/>
                        <a:t>Android </a:t>
                      </a:r>
                      <a:endParaRPr lang="zh-TW" altLang="en-US"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a:t>iOS</a:t>
                      </a:r>
                      <a:endParaRPr lang="zh-TW" altLang="en-US" dirty="0">
                        <a:latin typeface="微軟正黑體" pitchFamily="34" charset="-120"/>
                        <a:ea typeface="微軟正黑體" pitchFamily="34" charset="-120"/>
                      </a:endParaRPr>
                    </a:p>
                  </a:txBody>
                  <a:tcPr/>
                </a:tc>
                <a:extLst>
                  <a:ext uri="{0D108BD9-81ED-4DB2-BD59-A6C34878D82A}">
                    <a16:rowId xmlns:a16="http://schemas.microsoft.com/office/drawing/2014/main" val="10000"/>
                  </a:ext>
                </a:extLst>
              </a:tr>
              <a:tr h="370840">
                <a:tc>
                  <a:txBody>
                    <a:bodyPr/>
                    <a:lstStyle/>
                    <a:p>
                      <a:r>
                        <a:rPr lang="zh-TW" altLang="en-US" b="1" dirty="0"/>
                        <a:t>系統本質</a:t>
                      </a:r>
                      <a:endParaRPr lang="zh-TW" altLang="en-US" b="1" dirty="0">
                        <a:latin typeface="微軟正黑體" pitchFamily="34" charset="-120"/>
                        <a:ea typeface="微軟正黑體" pitchFamily="34" charset="-120"/>
                      </a:endParaRPr>
                    </a:p>
                  </a:txBody>
                  <a:tcPr/>
                </a:tc>
                <a:tc>
                  <a:txBody>
                    <a:bodyPr/>
                    <a:lstStyle/>
                    <a:p>
                      <a:r>
                        <a:rPr lang="zh-TW" altLang="en-US" b="1" dirty="0"/>
                        <a:t>開放、多元、有彈性</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a:t>簡潔、易用、穩定</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01"/>
                  </a:ext>
                </a:extLst>
              </a:tr>
              <a:tr h="370840">
                <a:tc>
                  <a:txBody>
                    <a:bodyPr/>
                    <a:lstStyle/>
                    <a:p>
                      <a:r>
                        <a:rPr lang="zh-TW" altLang="en-US" b="1" dirty="0"/>
                        <a:t>系統核心</a:t>
                      </a:r>
                      <a:endParaRPr lang="zh-TW" altLang="en-US" b="1" dirty="0">
                        <a:latin typeface="微軟正黑體" pitchFamily="34" charset="-120"/>
                        <a:ea typeface="微軟正黑體" pitchFamily="34" charset="-120"/>
                      </a:endParaRPr>
                    </a:p>
                  </a:txBody>
                  <a:tcPr/>
                </a:tc>
                <a:tc>
                  <a:txBody>
                    <a:bodyPr/>
                    <a:lstStyle/>
                    <a:p>
                      <a:r>
                        <a:rPr lang="en-US" altLang="zh-TW" b="1" dirty="0"/>
                        <a:t>Linux</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a:t>OS X(Darwin)</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02"/>
                  </a:ext>
                </a:extLst>
              </a:tr>
              <a:tr h="370840">
                <a:tc>
                  <a:txBody>
                    <a:bodyPr/>
                    <a:lstStyle/>
                    <a:p>
                      <a:r>
                        <a:rPr lang="zh-TW" altLang="en-US" b="1" dirty="0"/>
                        <a:t>軟體開發語言</a:t>
                      </a:r>
                      <a:endParaRPr lang="zh-TW" altLang="en-US" b="1" dirty="0">
                        <a:latin typeface="微軟正黑體" pitchFamily="34" charset="-120"/>
                        <a:ea typeface="微軟正黑體" pitchFamily="34" charset="-120"/>
                      </a:endParaRPr>
                    </a:p>
                  </a:txBody>
                  <a:tcPr/>
                </a:tc>
                <a:tc>
                  <a:txBody>
                    <a:bodyPr/>
                    <a:lstStyle/>
                    <a:p>
                      <a:r>
                        <a:rPr lang="en-US" altLang="zh-TW" b="1" dirty="0"/>
                        <a:t>C/C++/Java /</a:t>
                      </a:r>
                      <a:r>
                        <a:rPr lang="en-US" altLang="zh-TW" b="1" dirty="0" err="1"/>
                        <a:t>Kotlin</a:t>
                      </a:r>
                      <a:endParaRPr lang="zh-TW" altLang="en-US" b="1" dirty="0">
                        <a:latin typeface="微軟正黑體" pitchFamily="34" charset="-120"/>
                        <a:ea typeface="微軟正黑體" pitchFamily="34" charset="-120"/>
                      </a:endParaRPr>
                    </a:p>
                  </a:txBody>
                  <a:tcPr/>
                </a:tc>
                <a:tc>
                  <a:txBody>
                    <a:bodyPr/>
                    <a:lstStyle/>
                    <a:p>
                      <a:r>
                        <a:rPr lang="en-US" altLang="zh-TW" b="1" dirty="0"/>
                        <a:t>C/C++/Objective-C/Swift</a:t>
                      </a:r>
                      <a:endParaRPr lang="en-US" altLang="zh-TW" b="1" dirty="0">
                        <a:latin typeface="微軟正黑體" pitchFamily="34" charset="-120"/>
                        <a:ea typeface="微軟正黑體" pitchFamily="34" charset="-120"/>
                      </a:endParaRPr>
                    </a:p>
                  </a:txBody>
                  <a:tcPr/>
                </a:tc>
                <a:extLst>
                  <a:ext uri="{0D108BD9-81ED-4DB2-BD59-A6C34878D82A}">
                    <a16:rowId xmlns:a16="http://schemas.microsoft.com/office/drawing/2014/main" val="10003"/>
                  </a:ext>
                </a:extLst>
              </a:tr>
              <a:tr h="370840">
                <a:tc>
                  <a:txBody>
                    <a:bodyPr/>
                    <a:lstStyle/>
                    <a:p>
                      <a:r>
                        <a:rPr lang="zh-TW" altLang="en-US" b="1" dirty="0"/>
                        <a:t>系統客製化</a:t>
                      </a:r>
                      <a:endParaRPr lang="zh-TW" altLang="en-US" b="1" dirty="0">
                        <a:latin typeface="微軟正黑體" pitchFamily="34" charset="-120"/>
                        <a:ea typeface="微軟正黑體" pitchFamily="34" charset="-120"/>
                      </a:endParaRPr>
                    </a:p>
                  </a:txBody>
                  <a:tcPr/>
                </a:tc>
                <a:tc>
                  <a:txBody>
                    <a:bodyPr/>
                    <a:lstStyle/>
                    <a:p>
                      <a:r>
                        <a:rPr lang="zh-TW" altLang="en-US" b="1" dirty="0"/>
                        <a:t>容易</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a:t>非常有限，除非越獄</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04"/>
                  </a:ext>
                </a:extLst>
              </a:tr>
              <a:tr h="370840">
                <a:tc>
                  <a:txBody>
                    <a:bodyPr/>
                    <a:lstStyle/>
                    <a:p>
                      <a:r>
                        <a:rPr lang="zh-TW" altLang="en-US" b="1" dirty="0"/>
                        <a:t>可使用記憶卡</a:t>
                      </a:r>
                      <a:endParaRPr lang="zh-TW" altLang="en-US" b="1" dirty="0">
                        <a:latin typeface="微軟正黑體" pitchFamily="34" charset="-120"/>
                        <a:ea typeface="微軟正黑體" pitchFamily="34" charset="-120"/>
                      </a:endParaRPr>
                    </a:p>
                  </a:txBody>
                  <a:tcPr/>
                </a:tc>
                <a:tc>
                  <a:txBody>
                    <a:bodyPr/>
                    <a:lstStyle/>
                    <a:p>
                      <a:r>
                        <a:rPr lang="zh-TW" altLang="en-US" b="1" dirty="0"/>
                        <a:t>依裝置廠牌型號而有所不同</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a:t>無法使用</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05"/>
                  </a:ext>
                </a:extLst>
              </a:tr>
            </a:tbl>
          </a:graphicData>
        </a:graphic>
      </p:graphicFrame>
      <p:sp>
        <p:nvSpPr>
          <p:cNvPr id="4" name="向下箭號圖說文字 3"/>
          <p:cNvSpPr/>
          <p:nvPr/>
        </p:nvSpPr>
        <p:spPr>
          <a:xfrm>
            <a:off x="734430" y="1538790"/>
            <a:ext cx="7572985" cy="720080"/>
          </a:xfrm>
          <a:prstGeom prst="downArrowCallout">
            <a:avLst>
              <a:gd name="adj1" fmla="val 20659"/>
              <a:gd name="adj2" fmla="val 25000"/>
              <a:gd name="adj3" fmla="val 25000"/>
              <a:gd name="adj4" fmla="val 64977"/>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latin typeface="微軟正黑體" pitchFamily="34" charset="-120"/>
                <a:ea typeface="微軟正黑體" pitchFamily="34" charset="-120"/>
              </a:rPr>
              <a:t>比較熱門的行動裝置作業系統：</a:t>
            </a:r>
            <a:r>
              <a:rPr lang="en-US" altLang="zh-TW" b="1" dirty="0">
                <a:latin typeface="微軟正黑體" pitchFamily="34" charset="-120"/>
                <a:ea typeface="微軟正黑體" pitchFamily="34" charset="-120"/>
              </a:rPr>
              <a:t>Google Android </a:t>
            </a:r>
            <a:r>
              <a:rPr lang="en-US" altLang="zh-TW" b="1" dirty="0" err="1">
                <a:latin typeface="微軟正黑體" pitchFamily="34" charset="-120"/>
                <a:ea typeface="微軟正黑體" pitchFamily="34" charset="-120"/>
              </a:rPr>
              <a:t>VS</a:t>
            </a:r>
            <a:r>
              <a:rPr lang="en-US" altLang="zh-TW" b="1" dirty="0">
                <a:latin typeface="微軟正黑體" pitchFamily="34" charset="-120"/>
                <a:ea typeface="微軟正黑體" pitchFamily="34" charset="-120"/>
              </a:rPr>
              <a:t> Apple </a:t>
            </a:r>
            <a:r>
              <a:rPr lang="en-US" altLang="zh-TW" b="1" dirty="0" err="1">
                <a:latin typeface="微軟正黑體" pitchFamily="34" charset="-120"/>
                <a:ea typeface="微軟正黑體" pitchFamily="34" charset="-120"/>
              </a:rPr>
              <a:t>iOS</a:t>
            </a:r>
            <a:endParaRPr lang="zh-TW" altLang="en-US" dirty="0">
              <a:latin typeface="微軟正黑體" pitchFamily="34" charset="-120"/>
              <a:ea typeface="微軟正黑體" pitchFamily="34" charset="-120"/>
            </a:endParaRPr>
          </a:p>
        </p:txBody>
      </p:sp>
    </p:spTree>
    <p:extLst>
      <p:ext uri="{BB962C8B-B14F-4D97-AF65-F5344CB8AC3E}">
        <p14:creationId xmlns:p14="http://schemas.microsoft.com/office/powerpoint/2010/main" val="255821739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Autofit/>
          </a:bodyPr>
          <a:lstStyle/>
          <a:p>
            <a:r>
              <a:rPr lang="en-US" altLang="zh-TW" sz="2400" b="0" dirty="0" err="1"/>
              <a:t>Kotlin</a:t>
            </a:r>
            <a:r>
              <a:rPr lang="zh-TW" altLang="en-US" sz="2400" b="0" dirty="0"/>
              <a:t>是</a:t>
            </a:r>
            <a:r>
              <a:rPr lang="en-US" altLang="zh-TW" sz="2400" b="0" dirty="0"/>
              <a:t>2011</a:t>
            </a:r>
            <a:r>
              <a:rPr lang="zh-TW" altLang="en-US" sz="2400" b="0" dirty="0"/>
              <a:t>年才出生的新興的程式語言，它可以生成同樣可在</a:t>
            </a:r>
            <a:r>
              <a:rPr lang="en-US" altLang="zh-TW" sz="2400" b="0" dirty="0"/>
              <a:t>Java</a:t>
            </a:r>
            <a:r>
              <a:rPr lang="zh-TW" altLang="en-US" sz="2400" b="0" dirty="0"/>
              <a:t>虛擬機上執行的程式。</a:t>
            </a:r>
          </a:p>
          <a:p>
            <a:r>
              <a:rPr lang="en-US" altLang="zh-TW" sz="2400" b="0" dirty="0" err="1"/>
              <a:t>Kotlin</a:t>
            </a:r>
            <a:r>
              <a:rPr lang="zh-TW" altLang="en-US" sz="2400" b="0" dirty="0"/>
              <a:t>的理念是打造一個與</a:t>
            </a:r>
            <a:r>
              <a:rPr lang="en-US" altLang="zh-TW" sz="2400" b="0" dirty="0"/>
              <a:t>Java</a:t>
            </a:r>
            <a:r>
              <a:rPr lang="zh-TW" altLang="en-US" sz="2400" b="0" dirty="0"/>
              <a:t>相容、安全且簡潔的語言。然而，對</a:t>
            </a:r>
            <a:r>
              <a:rPr lang="en-US" altLang="zh-TW" sz="2400" b="0" dirty="0"/>
              <a:t>Google</a:t>
            </a:r>
            <a:r>
              <a:rPr lang="zh-TW" altLang="en-US" sz="2400" b="0" dirty="0"/>
              <a:t>而言，更重要的可能是</a:t>
            </a:r>
            <a:r>
              <a:rPr lang="en-US" altLang="zh-TW" sz="2400" b="0" dirty="0" err="1"/>
              <a:t>Kotlin</a:t>
            </a:r>
            <a:r>
              <a:rPr lang="zh-TW" altLang="en-US" sz="2400" b="0" dirty="0"/>
              <a:t>的使用授權是</a:t>
            </a:r>
            <a:r>
              <a:rPr lang="en-US" altLang="zh-TW" sz="2400" b="0" dirty="0"/>
              <a:t>Apache 2.0</a:t>
            </a:r>
            <a:r>
              <a:rPr lang="zh-TW" altLang="en-US" sz="2400" b="0" dirty="0"/>
              <a:t>授權，這表示使用</a:t>
            </a:r>
            <a:r>
              <a:rPr lang="en-US" altLang="zh-TW" sz="2400" b="0" dirty="0" err="1"/>
              <a:t>Kotlin</a:t>
            </a:r>
            <a:r>
              <a:rPr lang="zh-TW" altLang="en-US" sz="2400" b="0" dirty="0"/>
              <a:t>會比使用目前由</a:t>
            </a:r>
            <a:r>
              <a:rPr lang="en-US" altLang="zh-TW" sz="2400" b="0" dirty="0"/>
              <a:t>Oracle</a:t>
            </a:r>
            <a:r>
              <a:rPr lang="zh-TW" altLang="en-US" sz="2400" b="0" dirty="0"/>
              <a:t>公司持有的</a:t>
            </a:r>
            <a:r>
              <a:rPr lang="en-US" altLang="zh-TW" sz="2400" b="0" dirty="0"/>
              <a:t>Java</a:t>
            </a:r>
            <a:r>
              <a:rPr lang="zh-TW" altLang="en-US" sz="2400" b="0" dirty="0"/>
              <a:t>語言來得更為自由！</a:t>
            </a:r>
            <a:endParaRPr lang="en-US" altLang="zh-TW" sz="2400" b="0" dirty="0"/>
          </a:p>
          <a:p>
            <a:r>
              <a:rPr lang="en-US" altLang="zh-TW" sz="2400" b="0" dirty="0"/>
              <a:t>Google</a:t>
            </a:r>
            <a:r>
              <a:rPr lang="zh-TW" altLang="en-US" sz="2400" b="0" dirty="0"/>
              <a:t>官方自</a:t>
            </a:r>
            <a:r>
              <a:rPr lang="en-US" altLang="zh-TW" sz="2400" b="0" dirty="0"/>
              <a:t>2017</a:t>
            </a:r>
            <a:r>
              <a:rPr lang="zh-TW" altLang="en-US" sz="2400" b="0" dirty="0"/>
              <a:t>年起就大力推廣</a:t>
            </a:r>
            <a:r>
              <a:rPr lang="en-US" altLang="zh-TW" sz="2400" b="0" dirty="0" err="1"/>
              <a:t>Kotlin</a:t>
            </a:r>
            <a:r>
              <a:rPr lang="zh-TW" altLang="en-US" sz="2400" b="0" dirty="0"/>
              <a:t>。其</a:t>
            </a:r>
            <a:r>
              <a:rPr lang="en-US" altLang="zh-TW" sz="2400" b="0" dirty="0"/>
              <a:t>Android Studio</a:t>
            </a:r>
            <a:r>
              <a:rPr lang="zh-TW" altLang="en-US" sz="2400" b="0" dirty="0"/>
              <a:t>開發環境，也立刻就導入了使用</a:t>
            </a:r>
            <a:r>
              <a:rPr lang="en-US" altLang="zh-TW" sz="2400" b="0" dirty="0" err="1"/>
              <a:t>Kotlin</a:t>
            </a:r>
            <a:r>
              <a:rPr lang="zh-TW" altLang="en-US" sz="2400" b="0" dirty="0"/>
              <a:t>進行開發的相關工具。更有人稱</a:t>
            </a:r>
            <a:r>
              <a:rPr lang="en-US" altLang="zh-TW" sz="2400" b="0" dirty="0" err="1"/>
              <a:t>Kotlin</a:t>
            </a:r>
            <a:r>
              <a:rPr lang="zh-TW" altLang="en-US" sz="2400" b="0" dirty="0"/>
              <a:t>可以說是</a:t>
            </a:r>
            <a:r>
              <a:rPr lang="en-US" altLang="zh-TW" sz="2400" b="0" dirty="0"/>
              <a:t>Android</a:t>
            </a:r>
            <a:r>
              <a:rPr lang="zh-TW" altLang="en-US" sz="2400" b="0" dirty="0"/>
              <a:t>界的</a:t>
            </a:r>
            <a:r>
              <a:rPr lang="en-US" altLang="zh-TW" sz="2400" b="0" dirty="0"/>
              <a:t>Swift</a:t>
            </a:r>
            <a:r>
              <a:rPr lang="zh-TW" altLang="en-US" sz="2400" b="0" dirty="0"/>
              <a:t>呢。</a:t>
            </a:r>
            <a:endParaRPr lang="zh-TW" altLang="en-US" sz="2400" dirty="0"/>
          </a:p>
        </p:txBody>
      </p:sp>
    </p:spTree>
    <p:extLst>
      <p:ext uri="{BB962C8B-B14F-4D97-AF65-F5344CB8AC3E}">
        <p14:creationId xmlns:p14="http://schemas.microsoft.com/office/powerpoint/2010/main" val="415062482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Chrome OS</a:t>
            </a:r>
            <a:endParaRPr lang="zh-TW" altLang="en-US" dirty="0"/>
          </a:p>
        </p:txBody>
      </p:sp>
      <p:sp>
        <p:nvSpPr>
          <p:cNvPr id="4" name="內容版面配置區 3"/>
          <p:cNvSpPr>
            <a:spLocks noGrp="1"/>
          </p:cNvSpPr>
          <p:nvPr>
            <p:ph idx="1"/>
          </p:nvPr>
        </p:nvSpPr>
        <p:spPr/>
        <p:txBody>
          <a:bodyPr>
            <a:normAutofit fontScale="85000" lnSpcReduction="20000"/>
          </a:bodyPr>
          <a:lstStyle/>
          <a:p>
            <a:pPr>
              <a:lnSpc>
                <a:spcPct val="120000"/>
              </a:lnSpc>
            </a:pPr>
            <a:r>
              <a:rPr lang="en-US" altLang="zh-TW" dirty="0"/>
              <a:t>Chrome OS </a:t>
            </a:r>
            <a:r>
              <a:rPr lang="zh-TW" altLang="zh-TW" dirty="0"/>
              <a:t>是由</a:t>
            </a:r>
            <a:r>
              <a:rPr lang="en-US" altLang="zh-TW" dirty="0"/>
              <a:t>Google</a:t>
            </a:r>
            <a:r>
              <a:rPr lang="zh-TW" altLang="zh-TW" dirty="0"/>
              <a:t>針對上網裝置推出的輕型作業系統。</a:t>
            </a:r>
            <a:endParaRPr lang="en-US" altLang="zh-TW" dirty="0"/>
          </a:p>
          <a:p>
            <a:pPr>
              <a:lnSpc>
                <a:spcPct val="120000"/>
              </a:lnSpc>
            </a:pPr>
            <a:r>
              <a:rPr lang="en-US" altLang="zh-TW" dirty="0"/>
              <a:t>Chrome OS</a:t>
            </a:r>
            <a:r>
              <a:rPr lang="zh-TW" altLang="zh-TW" dirty="0"/>
              <a:t>的理念就是：使用者不需要安裝任何應用程式，只要有網頁瀏覽器，所有的應用程式都可以在雲端裡執行。也因此，</a:t>
            </a:r>
            <a:r>
              <a:rPr lang="en-US" altLang="zh-TW" dirty="0"/>
              <a:t>Chrome OS</a:t>
            </a:r>
            <a:r>
              <a:rPr lang="zh-TW" altLang="zh-TW" dirty="0"/>
              <a:t>其實沒辦法安裝一般的應用程式。</a:t>
            </a:r>
            <a:endParaRPr lang="en-US" altLang="zh-TW" dirty="0"/>
          </a:p>
          <a:p>
            <a:pPr>
              <a:lnSpc>
                <a:spcPct val="120000"/>
              </a:lnSpc>
            </a:pPr>
            <a:r>
              <a:rPr lang="zh-TW" altLang="zh-TW" dirty="0"/>
              <a:t>而雲端上的應用程式（如</a:t>
            </a:r>
            <a:r>
              <a:rPr lang="en-US" altLang="zh-TW" dirty="0"/>
              <a:t>Google</a:t>
            </a:r>
            <a:r>
              <a:rPr lang="zh-TW" altLang="zh-TW" dirty="0"/>
              <a:t>的各式服務）在</a:t>
            </a:r>
            <a:r>
              <a:rPr lang="en-US" altLang="zh-TW" dirty="0"/>
              <a:t>Chrome OS</a:t>
            </a:r>
            <a:r>
              <a:rPr lang="zh-TW" altLang="zh-TW" dirty="0"/>
              <a:t>裡執行時，也包裝得好像就是本機的應用程式一樣。此外，使用者必需要有</a:t>
            </a:r>
            <a:r>
              <a:rPr lang="en-US" altLang="zh-TW" dirty="0"/>
              <a:t>Google</a:t>
            </a:r>
            <a:r>
              <a:rPr lang="zh-TW" altLang="zh-TW" dirty="0"/>
              <a:t>帳號，才得以登入和使用</a:t>
            </a:r>
            <a:r>
              <a:rPr lang="en-US" altLang="zh-TW" dirty="0"/>
              <a:t>Chrome OS </a:t>
            </a:r>
            <a:r>
              <a:rPr lang="zh-TW" altLang="zh-TW" dirty="0"/>
              <a:t>。</a:t>
            </a:r>
            <a:endParaRPr lang="zh-TW" altLang="en-US" dirty="0"/>
          </a:p>
        </p:txBody>
      </p:sp>
    </p:spTree>
    <p:extLst>
      <p:ext uri="{BB962C8B-B14F-4D97-AF65-F5344CB8AC3E}">
        <p14:creationId xmlns:p14="http://schemas.microsoft.com/office/powerpoint/2010/main" val="42258411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Chrome OS </a:t>
            </a:r>
            <a:r>
              <a:rPr lang="zh-TW" altLang="zh-TW" dirty="0"/>
              <a:t>的桌面截圖</a:t>
            </a:r>
            <a:endParaRPr lang="zh-TW" altLang="en-US" dirty="0"/>
          </a:p>
        </p:txBody>
      </p:sp>
      <p:pic>
        <p:nvPicPr>
          <p:cNvPr id="4" name="Picture 9"/>
          <p:cNvPicPr>
            <a:picLocks noGrp="1"/>
          </p:cNvPicPr>
          <p:nvPr>
            <p:ph idx="1"/>
          </p:nvPr>
        </p:nvPicPr>
        <p:blipFill>
          <a:blip r:embed="rId2"/>
          <a:stretch>
            <a:fillRect/>
          </a:stretch>
        </p:blipFill>
        <p:spPr>
          <a:xfrm>
            <a:off x="1960999" y="2214563"/>
            <a:ext cx="5222002" cy="391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8546590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Autofit/>
          </a:bodyPr>
          <a:lstStyle/>
          <a:p>
            <a:pPr>
              <a:lnSpc>
                <a:spcPct val="120000"/>
              </a:lnSpc>
            </a:pPr>
            <a:r>
              <a:rPr lang="zh-TW" altLang="en-US" sz="1950" dirty="0"/>
              <a:t>「越獄」</a:t>
            </a:r>
            <a:r>
              <a:rPr lang="en-US" altLang="zh-TW" sz="1950" dirty="0"/>
              <a:t>(jailbreak)</a:t>
            </a:r>
            <a:r>
              <a:rPr lang="zh-TW" altLang="en-US" sz="1950" dirty="0"/>
              <a:t>這一詞在</a:t>
            </a:r>
            <a:r>
              <a:rPr lang="en-US" altLang="zh-TW" sz="1950" dirty="0" err="1"/>
              <a:t>iOS</a:t>
            </a:r>
            <a:r>
              <a:rPr lang="zh-TW" altLang="en-US" sz="1950" dirty="0"/>
              <a:t>作業系統上很常見。由於</a:t>
            </a:r>
            <a:r>
              <a:rPr lang="en-US" altLang="zh-TW" sz="1950" dirty="0" err="1"/>
              <a:t>iOS</a:t>
            </a:r>
            <a:r>
              <a:rPr lang="zh-TW" altLang="en-US" sz="1950" dirty="0"/>
              <a:t>的限制較多，駭客便嘗試破解作業系統，以取得更多系統權限，安裝客製化的軟體。</a:t>
            </a:r>
          </a:p>
          <a:p>
            <a:pPr>
              <a:lnSpc>
                <a:spcPct val="120000"/>
              </a:lnSpc>
            </a:pPr>
            <a:r>
              <a:rPr lang="zh-TW" altLang="en-US" sz="1950" dirty="0"/>
              <a:t>而在</a:t>
            </a:r>
            <a:r>
              <a:rPr lang="en-US" altLang="zh-TW" sz="1950" dirty="0"/>
              <a:t>Android</a:t>
            </a:r>
            <a:r>
              <a:rPr lang="zh-TW" altLang="en-US" sz="1950" dirty="0"/>
              <a:t>系統上，雖然客製化已經非常容易了，但不滿足的使用者也會嘗試取得所謂的「</a:t>
            </a:r>
            <a:r>
              <a:rPr lang="en-US" altLang="zh-TW" sz="1950" dirty="0"/>
              <a:t>root</a:t>
            </a:r>
            <a:r>
              <a:rPr lang="zh-TW" altLang="en-US" sz="1950" dirty="0"/>
              <a:t>」系統管理員權限，以更進一步地控制自己的行動裝置。</a:t>
            </a:r>
          </a:p>
          <a:p>
            <a:pPr>
              <a:lnSpc>
                <a:spcPct val="120000"/>
              </a:lnSpc>
            </a:pPr>
            <a:r>
              <a:rPr lang="zh-TW" altLang="en-US" sz="1950" dirty="0"/>
              <a:t>然而，讀者若對越獄或是取得「</a:t>
            </a:r>
            <a:r>
              <a:rPr lang="en-US" altLang="zh-TW" sz="1950" dirty="0"/>
              <a:t>root</a:t>
            </a:r>
            <a:r>
              <a:rPr lang="zh-TW" altLang="en-US" sz="1950" dirty="0"/>
              <a:t>」權限有興趣，可能得非常小心才行！首先，越獄程式通常來自不明的出處，越獄後安裝的第三方軟體可能藏有後門；另外，如果不小心沒有操作好的話，可能還會發生無法回覆的破壞或是影響保固呢！</a:t>
            </a:r>
          </a:p>
        </p:txBody>
      </p:sp>
    </p:spTree>
    <p:extLst>
      <p:ext uri="{BB962C8B-B14F-4D97-AF65-F5344CB8AC3E}">
        <p14:creationId xmlns:p14="http://schemas.microsoft.com/office/powerpoint/2010/main" val="23214549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4-2 </a:t>
            </a:r>
            <a:r>
              <a:rPr lang="zh-TW" altLang="en-US" dirty="0"/>
              <a:t>各類作業系統</a:t>
            </a:r>
          </a:p>
        </p:txBody>
      </p:sp>
      <p:sp>
        <p:nvSpPr>
          <p:cNvPr id="5" name="內容版面配置區 4"/>
          <p:cNvSpPr>
            <a:spLocks noGrp="1"/>
          </p:cNvSpPr>
          <p:nvPr>
            <p:ph idx="1"/>
          </p:nvPr>
        </p:nvSpPr>
        <p:spPr/>
        <p:txBody>
          <a:bodyPr>
            <a:normAutofit/>
          </a:bodyPr>
          <a:lstStyle/>
          <a:p>
            <a:r>
              <a:rPr lang="zh-TW" altLang="en-US" dirty="0"/>
              <a:t>作業系統須不斷進步，才能使軟體發展跟上硬體的進步速度，以便充分應用新硬體。</a:t>
            </a:r>
          </a:p>
        </p:txBody>
      </p:sp>
      <p:graphicFrame>
        <p:nvGraphicFramePr>
          <p:cNvPr id="7" name="資料庫圖表 6"/>
          <p:cNvGraphicFramePr/>
          <p:nvPr>
            <p:extLst>
              <p:ext uri="{D42A27DB-BD31-4B8C-83A1-F6EECF244321}">
                <p14:modId xmlns:p14="http://schemas.microsoft.com/office/powerpoint/2010/main" val="3510224575"/>
              </p:ext>
            </p:extLst>
          </p:nvPr>
        </p:nvGraphicFramePr>
        <p:xfrm>
          <a:off x="1014730" y="3248980"/>
          <a:ext cx="7335815" cy="27453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267377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主機型系統</a:t>
            </a:r>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1441690858"/>
              </p:ext>
            </p:extLst>
          </p:nvPr>
        </p:nvGraphicFramePr>
        <p:xfrm>
          <a:off x="926595" y="1999630"/>
          <a:ext cx="7425825"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圓角化對角線角落矩形 6">
            <a:hlinkClick r:id="rId7"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41968317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手動操作階段</a:t>
            </a:r>
          </a:p>
        </p:txBody>
      </p:sp>
      <p:sp>
        <p:nvSpPr>
          <p:cNvPr id="5" name="內容版面配置區 4"/>
          <p:cNvSpPr>
            <a:spLocks noGrp="1"/>
          </p:cNvSpPr>
          <p:nvPr>
            <p:ph idx="1"/>
          </p:nvPr>
        </p:nvSpPr>
        <p:spPr/>
        <p:txBody>
          <a:bodyPr>
            <a:normAutofit/>
          </a:bodyPr>
          <a:lstStyle/>
          <a:p>
            <a:r>
              <a:rPr lang="zh-TW" altLang="en-US" dirty="0"/>
              <a:t>早期電腦體積非常龐大，且沒有軟體，也沒有系統負責控制。</a:t>
            </a:r>
            <a:endParaRPr lang="en-US" altLang="zh-TW" dirty="0"/>
          </a:p>
          <a:p>
            <a:r>
              <a:rPr lang="zh-TW" altLang="en-US" dirty="0"/>
              <a:t>輸入裝置可能是讀卡機和</a:t>
            </a:r>
            <a:r>
              <a:rPr lang="en-US" altLang="zh-TW" dirty="0"/>
              <a:t/>
            </a:r>
            <a:br>
              <a:rPr lang="en-US" altLang="zh-TW" dirty="0"/>
            </a:br>
            <a:r>
              <a:rPr lang="zh-TW" altLang="en-US" dirty="0"/>
              <a:t>磁帶機，輸出裝置則為印</a:t>
            </a:r>
            <a:r>
              <a:rPr lang="en-US" altLang="zh-TW" dirty="0"/>
              <a:t/>
            </a:r>
            <a:br>
              <a:rPr lang="en-US" altLang="zh-TW" dirty="0"/>
            </a:br>
            <a:r>
              <a:rPr lang="zh-TW" altLang="en-US" dirty="0"/>
              <a:t>表機、打孔機或磁帶機。</a:t>
            </a:r>
            <a:endParaRPr lang="en-US" altLang="zh-TW" dirty="0"/>
          </a:p>
          <a:p>
            <a:r>
              <a:rPr lang="zh-TW" altLang="en-US" dirty="0"/>
              <a:t>使用者獨占計算機的所有</a:t>
            </a:r>
            <a:r>
              <a:rPr lang="en-US" altLang="zh-TW" dirty="0"/>
              <a:t/>
            </a:r>
            <a:br>
              <a:rPr lang="en-US" altLang="zh-TW" dirty="0"/>
            </a:br>
            <a:r>
              <a:rPr lang="zh-TW" altLang="en-US" dirty="0"/>
              <a:t>資源，並直接使用硬體。</a:t>
            </a:r>
            <a:endParaRPr lang="en-US" altLang="zh-TW" dirty="0"/>
          </a:p>
          <a:p>
            <a:endParaRPr lang="zh-TW" altLang="en-US" dirty="0"/>
          </a:p>
        </p:txBody>
      </p:sp>
      <p:sp>
        <p:nvSpPr>
          <p:cNvPr id="6" name="圓角化對角線角落矩形 5">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pic>
        <p:nvPicPr>
          <p:cNvPr id="2050" name="Picture 2" descr="http://album.udn.com/community/img/PSN_PHOTO/tchcvsdp/f_2554801_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112933" y="3218086"/>
            <a:ext cx="3419508" cy="2551174"/>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5283524" y="2978950"/>
            <a:ext cx="180049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zh-TW" altLang="en-US" b="1" dirty="0">
                <a:solidFill>
                  <a:schemeClr val="bg1"/>
                </a:solidFill>
                <a:latin typeface="微軟正黑體" pitchFamily="34" charset="-120"/>
                <a:ea typeface="微軟正黑體" pitchFamily="34" charset="-120"/>
              </a:rPr>
              <a:t>電腦資料打孔紙</a:t>
            </a:r>
          </a:p>
        </p:txBody>
      </p:sp>
    </p:spTree>
    <p:extLst>
      <p:ext uri="{BB962C8B-B14F-4D97-AF65-F5344CB8AC3E}">
        <p14:creationId xmlns:p14="http://schemas.microsoft.com/office/powerpoint/2010/main" val="429302018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手動操作階段</a:t>
            </a:r>
          </a:p>
        </p:txBody>
      </p:sp>
      <p:sp>
        <p:nvSpPr>
          <p:cNvPr id="5" name="內容版面配置區 4"/>
          <p:cNvSpPr>
            <a:spLocks noGrp="1"/>
          </p:cNvSpPr>
          <p:nvPr>
            <p:ph idx="1"/>
          </p:nvPr>
        </p:nvSpPr>
        <p:spPr/>
        <p:txBody>
          <a:bodyPr>
            <a:normAutofit lnSpcReduction="10000"/>
          </a:bodyPr>
          <a:lstStyle/>
          <a:p>
            <a:r>
              <a:rPr lang="zh-TW" altLang="en-US" dirty="0"/>
              <a:t>執行程式時，要先將計算機初始化，然後啟動控制開關。</a:t>
            </a:r>
            <a:endParaRPr lang="en-US" altLang="zh-TW" dirty="0"/>
          </a:p>
          <a:p>
            <a:pPr lvl="1"/>
            <a:r>
              <a:rPr lang="zh-TW" altLang="en-US" dirty="0">
                <a:solidFill>
                  <a:srgbClr val="0070C0"/>
                </a:solidFill>
              </a:rPr>
              <a:t>輸入</a:t>
            </a:r>
            <a:r>
              <a:rPr lang="zh-TW" altLang="en-US" dirty="0"/>
              <a:t>：將程式、資料和與工作相關的控制訊息打洞在打孔紙內，依序輸入計算機。</a:t>
            </a:r>
            <a:endParaRPr lang="en-US" altLang="zh-TW" dirty="0"/>
          </a:p>
          <a:p>
            <a:pPr lvl="1"/>
            <a:r>
              <a:rPr lang="zh-TW" altLang="en-US" dirty="0">
                <a:solidFill>
                  <a:srgbClr val="0070C0"/>
                </a:solidFill>
              </a:rPr>
              <a:t>輸出</a:t>
            </a:r>
            <a:r>
              <a:rPr lang="zh-TW" altLang="en-US" dirty="0"/>
              <a:t>：計算機接收到輸入之後，開始執行作業。一段時間之後</a:t>
            </a:r>
            <a:r>
              <a:rPr lang="en-US" altLang="zh-TW" dirty="0"/>
              <a:t>(</a:t>
            </a:r>
            <a:r>
              <a:rPr lang="zh-TW" altLang="en-US" dirty="0"/>
              <a:t>可能是數分鐘、數小時、數天</a:t>
            </a:r>
            <a:r>
              <a:rPr lang="en-US" altLang="zh-TW" dirty="0"/>
              <a:t>)</a:t>
            </a:r>
            <a:r>
              <a:rPr lang="zh-TW" altLang="en-US" dirty="0"/>
              <a:t>產生輸出。</a:t>
            </a:r>
            <a:endParaRPr lang="en-US" altLang="zh-TW" dirty="0"/>
          </a:p>
          <a:p>
            <a:pPr lvl="1"/>
            <a:r>
              <a:rPr lang="zh-TW" altLang="en-US" dirty="0">
                <a:solidFill>
                  <a:srgbClr val="0070C0"/>
                </a:solidFill>
              </a:rPr>
              <a:t>除錯</a:t>
            </a:r>
            <a:r>
              <a:rPr lang="zh-TW" altLang="en-US" dirty="0"/>
              <a:t>：若程式執行有誤，須檢測記憶體和暫存器裡的值。</a:t>
            </a:r>
          </a:p>
          <a:p>
            <a:endParaRPr lang="zh-TW" altLang="en-US" dirty="0"/>
          </a:p>
        </p:txBody>
      </p:sp>
      <p:sp>
        <p:nvSpPr>
          <p:cNvPr id="7" name="圓角化對角線角落矩形 6">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42184374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批次系統 </a:t>
            </a:r>
            <a:r>
              <a:rPr lang="en-US" altLang="zh-TW" dirty="0"/>
              <a:t>(batch system)</a:t>
            </a:r>
            <a:endParaRPr lang="zh-TW" altLang="en-US" dirty="0"/>
          </a:p>
        </p:txBody>
      </p:sp>
      <p:sp>
        <p:nvSpPr>
          <p:cNvPr id="5" name="內容版面配置區 4"/>
          <p:cNvSpPr>
            <a:spLocks noGrp="1"/>
          </p:cNvSpPr>
          <p:nvPr>
            <p:ph idx="1"/>
          </p:nvPr>
        </p:nvSpPr>
        <p:spPr>
          <a:xfrm>
            <a:off x="457200" y="2213865"/>
            <a:ext cx="5734980" cy="3912298"/>
          </a:xfrm>
        </p:spPr>
        <p:txBody>
          <a:bodyPr>
            <a:normAutofit/>
          </a:bodyPr>
          <a:lstStyle/>
          <a:p>
            <a:r>
              <a:rPr lang="zh-TW" altLang="en-US" dirty="0"/>
              <a:t>批次系統是在一個工作到下一個工作時，負責自動控制轉換。由於有了作業之間的轉接自動化，因而縮短了作業間等待</a:t>
            </a:r>
            <a:r>
              <a:rPr lang="en-US" altLang="zh-TW" dirty="0"/>
              <a:t>CPU</a:t>
            </a:r>
            <a:r>
              <a:rPr lang="zh-TW" altLang="en-US" dirty="0"/>
              <a:t>的時間，較能發揮計算機的處理能力。</a:t>
            </a:r>
            <a:endParaRPr lang="en-US" altLang="zh-TW" dirty="0"/>
          </a:p>
          <a:p>
            <a:r>
              <a:rPr lang="zh-TW" altLang="en-US" dirty="0"/>
              <a:t>批次系統的作業系統常駐在記憶體中。</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62210" y="2213865"/>
            <a:ext cx="2057400"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6680820" y="5109606"/>
            <a:ext cx="1620180" cy="646331"/>
          </a:xfrm>
          <a:prstGeom prst="rect">
            <a:avLst/>
          </a:prstGeom>
          <a:solidFill>
            <a:schemeClr val="tx2"/>
          </a:solidFill>
        </p:spPr>
        <p:txBody>
          <a:bodyPr wrap="square">
            <a:spAutoFit/>
          </a:bodyPr>
          <a:lstStyle/>
          <a:p>
            <a:pPr algn="ctr"/>
            <a:r>
              <a:rPr lang="zh-TW" altLang="en-US" b="1" dirty="0">
                <a:solidFill>
                  <a:schemeClr val="bg1"/>
                </a:solidFill>
                <a:latin typeface="微軟正黑體" pitchFamily="34" charset="-120"/>
                <a:ea typeface="微軟正黑體" pitchFamily="34" charset="-120"/>
              </a:rPr>
              <a:t>簡單的批次系</a:t>
            </a:r>
            <a:endParaRPr lang="en-US" altLang="zh-TW" b="1" dirty="0">
              <a:solidFill>
                <a:schemeClr val="bg1"/>
              </a:solidFill>
              <a:latin typeface="微軟正黑體" pitchFamily="34" charset="-120"/>
              <a:ea typeface="微軟正黑體" pitchFamily="34" charset="-120"/>
            </a:endParaRPr>
          </a:p>
          <a:p>
            <a:pPr algn="ctr"/>
            <a:r>
              <a:rPr lang="zh-TW" altLang="en-US" b="1" dirty="0">
                <a:solidFill>
                  <a:schemeClr val="bg1"/>
                </a:solidFill>
                <a:latin typeface="微軟正黑體" pitchFamily="34" charset="-120"/>
                <a:ea typeface="微軟正黑體" pitchFamily="34" charset="-120"/>
              </a:rPr>
              <a:t>統記憶體配置</a:t>
            </a:r>
          </a:p>
        </p:txBody>
      </p:sp>
      <p:sp>
        <p:nvSpPr>
          <p:cNvPr id="9" name="圓角化對角線角落矩形 8">
            <a:hlinkClick r:id="rId3"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134370679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4-1 </a:t>
            </a:r>
            <a:r>
              <a:rPr lang="zh-TW" altLang="en-US" dirty="0"/>
              <a:t>作業系統簡介</a:t>
            </a:r>
          </a:p>
        </p:txBody>
      </p:sp>
      <p:sp>
        <p:nvSpPr>
          <p:cNvPr id="5" name="內容版面配置區 4"/>
          <p:cNvSpPr>
            <a:spLocks noGrp="1"/>
          </p:cNvSpPr>
          <p:nvPr>
            <p:ph idx="1"/>
          </p:nvPr>
        </p:nvSpPr>
        <p:spPr/>
        <p:txBody>
          <a:bodyPr>
            <a:normAutofit fontScale="92500" lnSpcReduction="10000"/>
          </a:bodyPr>
          <a:lstStyle/>
          <a:p>
            <a:r>
              <a:rPr lang="zh-TW" altLang="en-US" dirty="0"/>
              <a:t>作業系統是</a:t>
            </a:r>
            <a:r>
              <a:rPr lang="zh-TW" altLang="en-US" dirty="0" smtClean="0"/>
              <a:t>一套程式集合，</a:t>
            </a:r>
            <a:r>
              <a:rPr lang="zh-TW" altLang="en-US" dirty="0"/>
              <a:t>負責管理電腦裡的硬體及周邊設備，扮演介於使用者與電腦硬體的中間人。</a:t>
            </a:r>
            <a:endParaRPr lang="en-US" altLang="zh-TW" dirty="0"/>
          </a:p>
          <a:p>
            <a:r>
              <a:rPr lang="zh-TW" altLang="en-US" dirty="0"/>
              <a:t>提供使用者一個方便又有效率的環境，使其能夠執行程式。</a:t>
            </a:r>
            <a:endParaRPr lang="en-US" altLang="zh-TW" dirty="0"/>
          </a:p>
          <a:p>
            <a:r>
              <a:rPr lang="zh-TW" altLang="en-US" dirty="0"/>
              <a:t>電腦系統大致可分為：</a:t>
            </a:r>
            <a:endParaRPr lang="en-US" altLang="zh-TW" dirty="0"/>
          </a:p>
          <a:p>
            <a:pPr lvl="1"/>
            <a:r>
              <a:rPr lang="zh-TW" altLang="en-US" dirty="0">
                <a:solidFill>
                  <a:srgbClr val="0070C0"/>
                </a:solidFill>
              </a:rPr>
              <a:t>硬體</a:t>
            </a:r>
            <a:r>
              <a:rPr lang="en-US" altLang="zh-TW" dirty="0"/>
              <a:t>(</a:t>
            </a:r>
            <a:r>
              <a:rPr lang="zh-TW" altLang="en-US" dirty="0"/>
              <a:t>微處理器、記憶體及輸出入設備</a:t>
            </a:r>
            <a:r>
              <a:rPr lang="en-US" altLang="zh-TW" dirty="0"/>
              <a:t>)</a:t>
            </a:r>
          </a:p>
          <a:p>
            <a:pPr lvl="1"/>
            <a:r>
              <a:rPr lang="zh-TW" altLang="en-US" dirty="0">
                <a:solidFill>
                  <a:srgbClr val="0070C0"/>
                </a:solidFill>
              </a:rPr>
              <a:t>作業系統</a:t>
            </a:r>
            <a:endParaRPr lang="en-US" altLang="zh-TW" dirty="0">
              <a:solidFill>
                <a:srgbClr val="0070C0"/>
              </a:solidFill>
            </a:endParaRPr>
          </a:p>
          <a:p>
            <a:pPr lvl="1"/>
            <a:r>
              <a:rPr lang="zh-TW" altLang="en-US" dirty="0">
                <a:solidFill>
                  <a:srgbClr val="0070C0"/>
                </a:solidFill>
              </a:rPr>
              <a:t>應用軟體</a:t>
            </a:r>
            <a:r>
              <a:rPr lang="en-US" altLang="zh-TW" dirty="0"/>
              <a:t>(</a:t>
            </a:r>
            <a:r>
              <a:rPr lang="zh-TW" altLang="en-US" dirty="0"/>
              <a:t>常用文書處理軟體、電玩、系統程式等</a:t>
            </a:r>
            <a:r>
              <a:rPr lang="en-US" altLang="zh-TW" dirty="0"/>
              <a:t>)</a:t>
            </a:r>
          </a:p>
          <a:p>
            <a:pPr lvl="1"/>
            <a:r>
              <a:rPr lang="zh-TW" altLang="en-US" dirty="0">
                <a:solidFill>
                  <a:srgbClr val="0070C0"/>
                </a:solidFill>
              </a:rPr>
              <a:t>使用者</a:t>
            </a:r>
            <a:r>
              <a:rPr lang="en-US" altLang="zh-TW" dirty="0"/>
              <a:t>(</a:t>
            </a:r>
            <a:r>
              <a:rPr lang="zh-TW" altLang="en-US" dirty="0"/>
              <a:t>人或其他電腦</a:t>
            </a:r>
            <a:r>
              <a:rPr lang="en-US" altLang="zh-TW" dirty="0"/>
              <a:t>)</a:t>
            </a:r>
          </a:p>
          <a:p>
            <a:endParaRPr lang="zh-TW" altLang="en-US" dirty="0"/>
          </a:p>
        </p:txBody>
      </p:sp>
    </p:spTree>
    <p:extLst>
      <p:ext uri="{BB962C8B-B14F-4D97-AF65-F5344CB8AC3E}">
        <p14:creationId xmlns:p14="http://schemas.microsoft.com/office/powerpoint/2010/main" val="106860226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批次系統 </a:t>
            </a:r>
            <a:r>
              <a:rPr lang="en-US" altLang="zh-TW" dirty="0"/>
              <a:t>(batch system)</a:t>
            </a:r>
            <a:endParaRPr lang="zh-TW" altLang="en-US" dirty="0"/>
          </a:p>
        </p:txBody>
      </p:sp>
      <p:sp>
        <p:nvSpPr>
          <p:cNvPr id="5" name="內容版面配置區 4"/>
          <p:cNvSpPr>
            <a:spLocks noGrp="1"/>
          </p:cNvSpPr>
          <p:nvPr>
            <p:ph idx="1"/>
          </p:nvPr>
        </p:nvSpPr>
        <p:spPr/>
        <p:txBody>
          <a:bodyPr>
            <a:normAutofit/>
          </a:bodyPr>
          <a:lstStyle/>
          <a:p>
            <a:r>
              <a:rPr lang="zh-TW" altLang="en-US" dirty="0"/>
              <a:t>作業員把若干相同或類似的工作集合為一整批</a:t>
            </a:r>
            <a:r>
              <a:rPr lang="en-US" altLang="zh-TW" dirty="0"/>
              <a:t>(batched)</a:t>
            </a:r>
            <a:r>
              <a:rPr lang="zh-TW" altLang="en-US" dirty="0"/>
              <a:t>，讀入主記憶體的緩衝區，再轉到磁帶上。</a:t>
            </a:r>
            <a:endParaRPr lang="en-US" altLang="zh-TW" dirty="0"/>
          </a:p>
          <a:p>
            <a:r>
              <a:rPr lang="zh-TW" altLang="en-US" dirty="0"/>
              <a:t>由系統監控程式接手，負責將磁帶上的每個作業循序讀入主記憶體中，交給</a:t>
            </a:r>
            <a:r>
              <a:rPr lang="en-US" altLang="zh-TW" dirty="0"/>
              <a:t>CPU</a:t>
            </a:r>
            <a:r>
              <a:rPr lang="zh-TW" altLang="en-US" dirty="0"/>
              <a:t>去運算處理。</a:t>
            </a:r>
            <a:endParaRPr lang="en-US" altLang="zh-TW" dirty="0"/>
          </a:p>
          <a:p>
            <a:r>
              <a:rPr lang="zh-TW" altLang="en-US" dirty="0"/>
              <a:t>一個作業接著一個作業運作，直到整批全部完成，再把下批作業讀入磁帶，以同樣的方式進行處理。</a:t>
            </a:r>
            <a:endParaRPr lang="en-US" altLang="zh-TW" dirty="0"/>
          </a:p>
        </p:txBody>
      </p:sp>
      <p:sp>
        <p:nvSpPr>
          <p:cNvPr id="7" name="圓角化對角線角落矩形 6">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25852546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批次系統 </a:t>
            </a:r>
            <a:r>
              <a:rPr lang="en-US" altLang="zh-TW" dirty="0"/>
              <a:t>(batch system)</a:t>
            </a:r>
            <a:endParaRPr lang="zh-TW" altLang="en-US" dirty="0"/>
          </a:p>
        </p:txBody>
      </p:sp>
      <p:sp>
        <p:nvSpPr>
          <p:cNvPr id="5" name="內容版面配置區 4"/>
          <p:cNvSpPr>
            <a:spLocks noGrp="1"/>
          </p:cNvSpPr>
          <p:nvPr>
            <p:ph idx="1"/>
          </p:nvPr>
        </p:nvSpPr>
        <p:spPr/>
        <p:txBody>
          <a:bodyPr>
            <a:normAutofit/>
          </a:bodyPr>
          <a:lstStyle/>
          <a:p>
            <a:r>
              <a:rPr lang="zh-TW" altLang="en-US" dirty="0"/>
              <a:t>由於</a:t>
            </a:r>
            <a:r>
              <a:rPr lang="en-US" altLang="zh-TW" dirty="0"/>
              <a:t>I/O</a:t>
            </a:r>
            <a:r>
              <a:rPr lang="zh-TW" altLang="en-US" dirty="0"/>
              <a:t>緩慢的關係，</a:t>
            </a:r>
            <a:r>
              <a:rPr lang="en-US" altLang="zh-TW" dirty="0"/>
              <a:t>CPU</a:t>
            </a:r>
            <a:r>
              <a:rPr lang="zh-TW" altLang="en-US" dirty="0"/>
              <a:t>仍經常處於閒置等待的狀態。</a:t>
            </a:r>
            <a:endParaRPr lang="en-US" altLang="zh-TW" dirty="0"/>
          </a:p>
          <a:p>
            <a:r>
              <a:rPr lang="zh-TW" altLang="en-US" dirty="0"/>
              <a:t>批次系統已經允許把所有工作一起放在磁碟中，若能直接存取多件工作，作業系統就可以進行</a:t>
            </a:r>
            <a:r>
              <a:rPr lang="zh-TW" altLang="en-US" dirty="0">
                <a:solidFill>
                  <a:srgbClr val="C00000"/>
                </a:solidFill>
              </a:rPr>
              <a:t>工作排班</a:t>
            </a:r>
            <a:r>
              <a:rPr lang="en-US" altLang="zh-TW" dirty="0"/>
              <a:t>(job scheduling)</a:t>
            </a:r>
            <a:r>
              <a:rPr lang="zh-TW" altLang="en-US" dirty="0"/>
              <a:t>，進而增進效率。</a:t>
            </a:r>
            <a:endParaRPr lang="en-US" altLang="zh-TW" dirty="0"/>
          </a:p>
          <a:p>
            <a:r>
              <a:rPr lang="zh-TW" altLang="en-US" dirty="0"/>
              <a:t>批次系統讓使用者不必理解計算機的每個細節，就能進行處理。</a:t>
            </a:r>
          </a:p>
          <a:p>
            <a:endParaRPr lang="en-US" altLang="zh-TW" dirty="0"/>
          </a:p>
        </p:txBody>
      </p:sp>
      <p:sp>
        <p:nvSpPr>
          <p:cNvPr id="7" name="圓角化對角線角落矩形 6">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5124994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多元程式規劃系統</a:t>
            </a:r>
          </a:p>
        </p:txBody>
      </p:sp>
      <p:sp>
        <p:nvSpPr>
          <p:cNvPr id="5" name="內容版面配置區 4"/>
          <p:cNvSpPr>
            <a:spLocks noGrp="1"/>
          </p:cNvSpPr>
          <p:nvPr>
            <p:ph idx="1"/>
          </p:nvPr>
        </p:nvSpPr>
        <p:spPr/>
        <p:txBody>
          <a:bodyPr>
            <a:normAutofit/>
          </a:bodyPr>
          <a:lstStyle/>
          <a:p>
            <a:r>
              <a:rPr lang="zh-TW" altLang="en-US" dirty="0"/>
              <a:t>有了工作排班之後，最重要的就是</a:t>
            </a:r>
            <a:r>
              <a:rPr lang="zh-TW" altLang="en-US" dirty="0">
                <a:solidFill>
                  <a:srgbClr val="C00000"/>
                </a:solidFill>
              </a:rPr>
              <a:t>多元程式規劃</a:t>
            </a:r>
            <a:r>
              <a:rPr lang="en-US" altLang="zh-TW" dirty="0"/>
              <a:t>(multiprogramming)</a:t>
            </a:r>
            <a:r>
              <a:rPr lang="zh-TW" altLang="en-US" dirty="0"/>
              <a:t>的能力。</a:t>
            </a:r>
            <a:endParaRPr lang="en-US" altLang="zh-TW" dirty="0"/>
          </a:p>
          <a:p>
            <a:r>
              <a:rPr lang="zh-TW" altLang="en-US" dirty="0"/>
              <a:t>多元程式規劃的目的，是要</a:t>
            </a:r>
            <a:r>
              <a:rPr lang="zh-TW" altLang="en-US" u="sng" dirty="0"/>
              <a:t>增進</a:t>
            </a:r>
            <a:r>
              <a:rPr lang="en-US" altLang="zh-TW" u="sng" dirty="0"/>
              <a:t>CPU</a:t>
            </a:r>
            <a:r>
              <a:rPr lang="zh-TW" altLang="en-US" u="sng" dirty="0"/>
              <a:t>的使用率</a:t>
            </a:r>
            <a:r>
              <a:rPr lang="zh-TW" altLang="en-US" dirty="0"/>
              <a:t>，只要還有程序需要</a:t>
            </a:r>
            <a:r>
              <a:rPr lang="en-US" altLang="zh-TW" dirty="0"/>
              <a:t>CPU</a:t>
            </a:r>
            <a:r>
              <a:rPr lang="zh-TW" altLang="en-US" dirty="0"/>
              <a:t>，</a:t>
            </a:r>
            <a:r>
              <a:rPr lang="en-US" altLang="zh-TW" dirty="0"/>
              <a:t>CPU</a:t>
            </a:r>
            <a:r>
              <a:rPr lang="zh-TW" altLang="en-US" dirty="0"/>
              <a:t>就不會閒置等待。</a:t>
            </a:r>
            <a:endParaRPr lang="en-US" altLang="zh-TW" dirty="0"/>
          </a:p>
          <a:p>
            <a:r>
              <a:rPr lang="zh-TW" altLang="en-US" dirty="0"/>
              <a:t>一個程式被載入記憶體中並執行時，稱為一個</a:t>
            </a:r>
            <a:r>
              <a:rPr lang="zh-TW" altLang="en-US" dirty="0">
                <a:solidFill>
                  <a:srgbClr val="C00000"/>
                </a:solidFill>
              </a:rPr>
              <a:t>程序</a:t>
            </a:r>
            <a:r>
              <a:rPr lang="zh-TW" altLang="en-US" dirty="0"/>
              <a:t>。</a:t>
            </a:r>
          </a:p>
        </p:txBody>
      </p:sp>
      <p:sp>
        <p:nvSpPr>
          <p:cNvPr id="7" name="圓角化對角線角落矩形 6">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34302219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程序的生命週期</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6148" y="1853825"/>
            <a:ext cx="8315777" cy="4230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圓角化對角線角落矩形 4">
            <a:hlinkClick r:id="rId3"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20115123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程序的生命週期</a:t>
            </a: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1014252378"/>
              </p:ext>
            </p:extLst>
          </p:nvPr>
        </p:nvGraphicFramePr>
        <p:xfrm>
          <a:off x="611560" y="1989138"/>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圓角化對角線角落矩形 4">
            <a:hlinkClick r:id="rId7"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41105590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多元程式規劃系統</a:t>
            </a:r>
          </a:p>
        </p:txBody>
      </p:sp>
      <p:sp>
        <p:nvSpPr>
          <p:cNvPr id="5" name="內容版面配置區 4"/>
          <p:cNvSpPr>
            <a:spLocks noGrp="1"/>
          </p:cNvSpPr>
          <p:nvPr>
            <p:ph idx="1"/>
          </p:nvPr>
        </p:nvSpPr>
        <p:spPr>
          <a:xfrm>
            <a:off x="457200" y="2213865"/>
            <a:ext cx="5734980" cy="3912298"/>
          </a:xfrm>
        </p:spPr>
        <p:txBody>
          <a:bodyPr>
            <a:normAutofit/>
          </a:bodyPr>
          <a:lstStyle/>
          <a:p>
            <a:r>
              <a:rPr lang="zh-TW" altLang="en-US" dirty="0"/>
              <a:t>只要程序進入等待狀態，</a:t>
            </a:r>
            <a:r>
              <a:rPr lang="en-US" altLang="zh-TW" dirty="0"/>
              <a:t>CPU</a:t>
            </a:r>
            <a:r>
              <a:rPr lang="zh-TW" altLang="en-US" dirty="0"/>
              <a:t>就轉移到其他工作運作，若原本在等待的程序已經變成就緒，就有機會再重新得到</a:t>
            </a:r>
            <a:r>
              <a:rPr lang="en-US" altLang="zh-TW" dirty="0"/>
              <a:t>CPU</a:t>
            </a:r>
            <a:r>
              <a:rPr lang="zh-TW" altLang="en-US" dirty="0"/>
              <a:t>資源。</a:t>
            </a:r>
            <a:endParaRPr lang="en-US" altLang="zh-TW" dirty="0"/>
          </a:p>
          <a:p>
            <a:r>
              <a:rPr lang="zh-TW" altLang="en-US" dirty="0"/>
              <a:t>所有工作進入系統後，都放在</a:t>
            </a:r>
            <a:r>
              <a:rPr lang="zh-TW" altLang="en-US" dirty="0">
                <a:solidFill>
                  <a:srgbClr val="C00000"/>
                </a:solidFill>
              </a:rPr>
              <a:t>工作池</a:t>
            </a:r>
            <a:r>
              <a:rPr lang="en-US" altLang="zh-TW" dirty="0"/>
              <a:t>(job pool)</a:t>
            </a:r>
            <a:r>
              <a:rPr lang="zh-TW" altLang="en-US" dirty="0"/>
              <a:t>，多元程式規劃必須為使用者決定執行優先順序，將多個程序放置在記憶體中。</a:t>
            </a:r>
            <a:endParaRPr lang="en-US" altLang="zh-TW" dirty="0"/>
          </a:p>
          <a:p>
            <a:endParaRPr lang="zh-TW" altLang="en-US"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4750" y="2033845"/>
            <a:ext cx="2752725" cy="391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p:cNvSpPr/>
          <p:nvPr/>
        </p:nvSpPr>
        <p:spPr>
          <a:xfrm>
            <a:off x="6957265" y="1708578"/>
            <a:ext cx="1620180" cy="369332"/>
          </a:xfrm>
          <a:prstGeom prst="rect">
            <a:avLst/>
          </a:prstGeom>
          <a:solidFill>
            <a:schemeClr val="tx2"/>
          </a:solidFill>
        </p:spPr>
        <p:txBody>
          <a:bodyPr wrap="square">
            <a:spAutoFit/>
          </a:bodyPr>
          <a:lstStyle/>
          <a:p>
            <a:pPr algn="ctr"/>
            <a:r>
              <a:rPr lang="zh-TW" altLang="en-US" b="1" dirty="0">
                <a:solidFill>
                  <a:schemeClr val="bg1"/>
                </a:solidFill>
                <a:latin typeface="微軟正黑體" pitchFamily="34" charset="-120"/>
                <a:ea typeface="微軟正黑體" pitchFamily="34" charset="-120"/>
              </a:rPr>
              <a:t>記憶體配置</a:t>
            </a:r>
          </a:p>
        </p:txBody>
      </p:sp>
      <p:sp>
        <p:nvSpPr>
          <p:cNvPr id="8" name="圓角化對角線角落矩形 7">
            <a:hlinkClick r:id="rId3"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40529963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多元程式規劃的排班</a:t>
            </a:r>
          </a:p>
        </p:txBody>
      </p:sp>
      <p:sp>
        <p:nvSpPr>
          <p:cNvPr id="5" name="內容版面配置區 4"/>
          <p:cNvSpPr>
            <a:spLocks noGrp="1"/>
          </p:cNvSpPr>
          <p:nvPr>
            <p:ph idx="1"/>
          </p:nvPr>
        </p:nvSpPr>
        <p:spPr/>
        <p:txBody>
          <a:bodyPr>
            <a:normAutofit lnSpcReduction="10000"/>
          </a:bodyPr>
          <a:lstStyle/>
          <a:p>
            <a:r>
              <a:rPr lang="zh-TW" altLang="en-US" dirty="0"/>
              <a:t>當多個程序需要執行時，會先放到大型儲存裝置的工作池中，等候被執行：</a:t>
            </a:r>
            <a:endParaRPr lang="en-US" altLang="zh-TW" dirty="0"/>
          </a:p>
          <a:p>
            <a:pPr marL="971550" lvl="1" indent="-514350">
              <a:buFont typeface="+mj-lt"/>
              <a:buAutoNum type="arabicPeriod"/>
            </a:pPr>
            <a:r>
              <a:rPr lang="zh-TW" altLang="en-US" dirty="0">
                <a:solidFill>
                  <a:srgbClr val="0070C0"/>
                </a:solidFill>
              </a:rPr>
              <a:t>工作排班</a:t>
            </a:r>
            <a:r>
              <a:rPr lang="en-US" altLang="zh-TW" dirty="0"/>
              <a:t>(job </a:t>
            </a:r>
            <a:r>
              <a:rPr lang="en-US" altLang="zh-TW" dirty="0" err="1"/>
              <a:t>cheduling</a:t>
            </a:r>
            <a:r>
              <a:rPr lang="en-US" altLang="zh-TW" dirty="0"/>
              <a:t>)</a:t>
            </a:r>
            <a:r>
              <a:rPr lang="zh-TW" altLang="en-US" dirty="0"/>
              <a:t>：負責把程序從工作池中選出，載入到記憶體內以便執行。</a:t>
            </a:r>
            <a:endParaRPr lang="en-US" altLang="zh-TW" dirty="0"/>
          </a:p>
          <a:p>
            <a:pPr marL="971550" lvl="1" indent="-514350">
              <a:buFont typeface="+mj-lt"/>
              <a:buAutoNum type="arabicPeriod"/>
            </a:pPr>
            <a:r>
              <a:rPr lang="zh-TW" altLang="en-US" dirty="0">
                <a:solidFill>
                  <a:srgbClr val="0070C0"/>
                </a:solidFill>
              </a:rPr>
              <a:t>處理器排班</a:t>
            </a:r>
            <a:r>
              <a:rPr lang="en-US" altLang="zh-TW" dirty="0"/>
              <a:t>(CPU scheduling)</a:t>
            </a:r>
            <a:r>
              <a:rPr lang="zh-TW" altLang="en-US" dirty="0"/>
              <a:t>：程序進入記憶體後仍須等待，此時使用</a:t>
            </a:r>
            <a:r>
              <a:rPr lang="en-US" altLang="zh-TW" dirty="0"/>
              <a:t>CPU</a:t>
            </a:r>
            <a:r>
              <a:rPr lang="zh-TW" altLang="en-US" dirty="0"/>
              <a:t>排班，從記憶體中挑選已就緒的程序，將</a:t>
            </a:r>
            <a:r>
              <a:rPr lang="en-US" altLang="zh-TW" dirty="0"/>
              <a:t>CPU</a:t>
            </a:r>
            <a:r>
              <a:rPr lang="zh-TW" altLang="en-US" dirty="0"/>
              <a:t>分配給它使用。</a:t>
            </a:r>
            <a:endParaRPr lang="en-US" altLang="zh-TW" dirty="0"/>
          </a:p>
          <a:p>
            <a:r>
              <a:rPr lang="zh-TW" altLang="en-US" dirty="0"/>
              <a:t>這兩種排班的主要差別是執行次數，</a:t>
            </a:r>
            <a:r>
              <a:rPr lang="en-US" altLang="zh-TW" dirty="0"/>
              <a:t>CPU</a:t>
            </a:r>
            <a:r>
              <a:rPr lang="zh-TW" altLang="en-US" dirty="0"/>
              <a:t>排班的執行頻率非常頻繁。</a:t>
            </a:r>
            <a:endParaRPr lang="en-US" altLang="zh-TW" dirty="0"/>
          </a:p>
        </p:txBody>
      </p:sp>
      <p:sp>
        <p:nvSpPr>
          <p:cNvPr id="7" name="圓角化對角線角落矩形 6">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3177009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545" y="953724"/>
            <a:ext cx="5105826" cy="5085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5742130" y="1043735"/>
            <a:ext cx="3195355" cy="3046988"/>
          </a:xfrm>
          <a:prstGeom prst="rect">
            <a:avLst/>
          </a:prstGeom>
        </p:spPr>
        <p:txBody>
          <a:bodyPr wrap="square">
            <a:spAutoFit/>
          </a:bodyPr>
          <a:lstStyle/>
          <a:p>
            <a:r>
              <a:rPr lang="en-US" altLang="zh-TW" sz="2400" b="1" dirty="0">
                <a:latin typeface="微軟正黑體" pitchFamily="34" charset="-120"/>
                <a:ea typeface="微軟正黑體" pitchFamily="34" charset="-120"/>
              </a:rPr>
              <a:t>CPU</a:t>
            </a:r>
            <a:r>
              <a:rPr lang="zh-TW" altLang="en-US" sz="2400" b="1" dirty="0">
                <a:latin typeface="微軟正黑體" pitchFamily="34" charset="-120"/>
                <a:ea typeface="微軟正黑體" pitchFamily="34" charset="-120"/>
              </a:rPr>
              <a:t>在程序之間來回運轉狀況。</a:t>
            </a:r>
            <a:endParaRPr lang="en-US" altLang="zh-TW" sz="24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CPU</a:t>
            </a:r>
            <a:r>
              <a:rPr lang="zh-TW" altLang="en-US" sz="2400" b="1" dirty="0">
                <a:latin typeface="微軟正黑體" pitchFamily="34" charset="-120"/>
                <a:ea typeface="微軟正黑體" pitchFamily="34" charset="-120"/>
              </a:rPr>
              <a:t>首先為</a:t>
            </a:r>
            <a:r>
              <a:rPr lang="en-US" altLang="zh-TW" sz="2400" b="1" dirty="0" err="1">
                <a:latin typeface="微軟正黑體" pitchFamily="34" charset="-120"/>
                <a:ea typeface="微軟正黑體" pitchFamily="34" charset="-120"/>
              </a:rPr>
              <a:t>P0</a:t>
            </a:r>
            <a:r>
              <a:rPr lang="zh-TW" altLang="en-US" sz="2400" b="1" dirty="0">
                <a:latin typeface="微軟正黑體" pitchFamily="34" charset="-120"/>
                <a:ea typeface="微軟正黑體" pitchFamily="34" charset="-120"/>
              </a:rPr>
              <a:t>進行運算，</a:t>
            </a:r>
            <a:r>
              <a:rPr lang="en-US" altLang="zh-TW" sz="2400" b="1" dirty="0" err="1">
                <a:latin typeface="微軟正黑體" pitchFamily="34" charset="-120"/>
                <a:ea typeface="微軟正黑體" pitchFamily="34" charset="-120"/>
              </a:rPr>
              <a:t>P0</a:t>
            </a:r>
            <a:r>
              <a:rPr lang="zh-TW" altLang="en-US" sz="2400" b="1" dirty="0">
                <a:latin typeface="微軟正黑體" pitchFamily="34" charset="-120"/>
                <a:ea typeface="微軟正黑體" pitchFamily="34" charset="-120"/>
              </a:rPr>
              <a:t>進入等待狀況時，作業系統提出中斷或者系統呼叫，接著</a:t>
            </a:r>
            <a:r>
              <a:rPr lang="en-US" altLang="zh-TW" sz="2400" b="1" dirty="0">
                <a:latin typeface="微軟正黑體" pitchFamily="34" charset="-120"/>
                <a:ea typeface="微軟正黑體" pitchFamily="34" charset="-120"/>
              </a:rPr>
              <a:t>CPU</a:t>
            </a:r>
            <a:r>
              <a:rPr lang="zh-TW" altLang="en-US" sz="2400" b="1" dirty="0">
                <a:latin typeface="微軟正黑體" pitchFamily="34" charset="-120"/>
                <a:ea typeface="微軟正黑體" pitchFamily="34" charset="-120"/>
              </a:rPr>
              <a:t>改為</a:t>
            </a:r>
            <a:r>
              <a:rPr lang="en-US" altLang="zh-TW" sz="2400" b="1" dirty="0" err="1">
                <a:latin typeface="微軟正黑體" pitchFamily="34" charset="-120"/>
                <a:ea typeface="微軟正黑體" pitchFamily="34" charset="-120"/>
              </a:rPr>
              <a:t>P1</a:t>
            </a:r>
            <a:r>
              <a:rPr lang="zh-TW" altLang="en-US" sz="2400" b="1" dirty="0">
                <a:latin typeface="微軟正黑體" pitchFamily="34" charset="-120"/>
                <a:ea typeface="微軟正黑體" pitchFamily="34" charset="-120"/>
              </a:rPr>
              <a:t>進行運算，如此來回轉換。</a:t>
            </a:r>
          </a:p>
        </p:txBody>
      </p:sp>
      <p:sp>
        <p:nvSpPr>
          <p:cNvPr id="5" name="圓角化對角線角落矩形 4">
            <a:hlinkClick r:id="rId3"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245198263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92500"/>
          </a:bodyPr>
          <a:lstStyle/>
          <a:p>
            <a:r>
              <a:rPr lang="en-US" altLang="zh-TW" dirty="0"/>
              <a:t/>
            </a:r>
            <a:br>
              <a:rPr lang="en-US" altLang="zh-TW" dirty="0"/>
            </a:br>
            <a:r>
              <a:rPr lang="zh-TW" altLang="zh-TW" dirty="0"/>
              <a:t>每個程序都有一個專屬的</a:t>
            </a:r>
            <a:r>
              <a:rPr lang="en-US" altLang="zh-TW" dirty="0"/>
              <a:t>PCB</a:t>
            </a:r>
            <a:r>
              <a:rPr lang="zh-TW" altLang="zh-TW" dirty="0"/>
              <a:t>（</a:t>
            </a:r>
            <a:r>
              <a:rPr lang="en-US" altLang="zh-TW" dirty="0"/>
              <a:t>Process Control Block</a:t>
            </a:r>
            <a:r>
              <a:rPr lang="zh-TW" altLang="zh-TW" dirty="0"/>
              <a:t>；程序控制區塊），它被用來記錄該程序當下的執行狀態</a:t>
            </a:r>
            <a:r>
              <a:rPr lang="zh-TW" altLang="zh-TW" dirty="0" smtClean="0"/>
              <a:t>。我們</a:t>
            </a:r>
            <a:r>
              <a:rPr lang="zh-TW" altLang="zh-TW" dirty="0"/>
              <a:t>以</a:t>
            </a:r>
            <a:r>
              <a:rPr lang="en-US" altLang="zh-TW" dirty="0"/>
              <a:t>CPU</a:t>
            </a:r>
            <a:r>
              <a:rPr lang="zh-TW" altLang="zh-TW" dirty="0"/>
              <a:t>在兩個程序間的來回運轉為例，說明如何交換執行。當程序</a:t>
            </a:r>
            <a:r>
              <a:rPr lang="en-US" altLang="zh-TW" dirty="0"/>
              <a:t>P</a:t>
            </a:r>
            <a:r>
              <a:rPr lang="en-US" altLang="zh-TW" baseline="-25000" dirty="0"/>
              <a:t>0</a:t>
            </a:r>
            <a:r>
              <a:rPr lang="zh-TW" altLang="zh-TW" dirty="0"/>
              <a:t>執行時，可能因碰上由硬體觸發的中斷事件，或者軟體觸發的系統呼叫而中斷。這時候就必須將</a:t>
            </a:r>
            <a:r>
              <a:rPr lang="en-US" altLang="zh-TW" dirty="0"/>
              <a:t>P</a:t>
            </a:r>
            <a:r>
              <a:rPr lang="en-US" altLang="zh-TW" baseline="-25000" dirty="0"/>
              <a:t>0</a:t>
            </a:r>
            <a:r>
              <a:rPr lang="zh-TW" altLang="zh-TW" dirty="0"/>
              <a:t>當下的執行狀態儲存到</a:t>
            </a:r>
            <a:r>
              <a:rPr lang="en-US" altLang="zh-TW" dirty="0"/>
              <a:t>P</a:t>
            </a:r>
            <a:r>
              <a:rPr lang="en-US" altLang="zh-TW" baseline="-25000" dirty="0"/>
              <a:t>0</a:t>
            </a:r>
            <a:r>
              <a:rPr lang="zh-TW" altLang="zh-TW" dirty="0"/>
              <a:t>的程序控制區塊</a:t>
            </a:r>
            <a:r>
              <a:rPr lang="en-US" altLang="zh-TW" dirty="0"/>
              <a:t>PCB</a:t>
            </a:r>
            <a:r>
              <a:rPr lang="en-US" altLang="zh-TW" baseline="-25000" dirty="0"/>
              <a:t>0</a:t>
            </a:r>
            <a:r>
              <a:rPr lang="zh-TW" altLang="zh-TW" dirty="0"/>
              <a:t>，然後將</a:t>
            </a:r>
            <a:r>
              <a:rPr lang="en-US" altLang="zh-TW" dirty="0"/>
              <a:t>P</a:t>
            </a:r>
            <a:r>
              <a:rPr lang="en-US" altLang="zh-TW" baseline="-25000" dirty="0"/>
              <a:t>1</a:t>
            </a:r>
            <a:r>
              <a:rPr lang="zh-TW" altLang="zh-TW" dirty="0"/>
              <a:t>的程序控制區塊</a:t>
            </a:r>
            <a:r>
              <a:rPr lang="en-US" altLang="zh-TW" dirty="0"/>
              <a:t>PCB</a:t>
            </a:r>
            <a:r>
              <a:rPr lang="en-US" altLang="zh-TW" baseline="-25000" dirty="0"/>
              <a:t>1</a:t>
            </a:r>
            <a:r>
              <a:rPr lang="zh-TW" altLang="zh-TW" dirty="0"/>
              <a:t>載入，恢復到當初</a:t>
            </a:r>
            <a:r>
              <a:rPr lang="en-US" altLang="zh-TW" dirty="0"/>
              <a:t>P</a:t>
            </a:r>
            <a:r>
              <a:rPr lang="en-US" altLang="zh-TW" baseline="-25000" dirty="0"/>
              <a:t>1</a:t>
            </a:r>
            <a:r>
              <a:rPr lang="zh-TW" altLang="zh-TW" dirty="0"/>
              <a:t>的執行狀態後才開始執行</a:t>
            </a:r>
            <a:r>
              <a:rPr lang="en-US" altLang="zh-TW" dirty="0"/>
              <a:t>P</a:t>
            </a:r>
            <a:r>
              <a:rPr lang="en-US" altLang="zh-TW" baseline="-25000" dirty="0"/>
              <a:t>1</a:t>
            </a:r>
            <a:r>
              <a:rPr lang="zh-TW" altLang="zh-TW" dirty="0"/>
              <a:t>。等到</a:t>
            </a:r>
            <a:r>
              <a:rPr lang="en-US" altLang="zh-TW" dirty="0"/>
              <a:t>P</a:t>
            </a:r>
            <a:r>
              <a:rPr lang="en-US" altLang="zh-TW" baseline="-25000" dirty="0"/>
              <a:t>1</a:t>
            </a:r>
            <a:r>
              <a:rPr lang="zh-TW" altLang="zh-TW" dirty="0"/>
              <a:t>執行被中斷時，就將</a:t>
            </a:r>
            <a:r>
              <a:rPr lang="en-US" altLang="zh-TW" dirty="0"/>
              <a:t>P</a:t>
            </a:r>
            <a:r>
              <a:rPr lang="en-US" altLang="zh-TW" baseline="-25000" dirty="0"/>
              <a:t>1</a:t>
            </a:r>
            <a:r>
              <a:rPr lang="zh-TW" altLang="zh-TW" dirty="0"/>
              <a:t>當下的執行狀態儲存到</a:t>
            </a:r>
            <a:r>
              <a:rPr lang="en-US" altLang="zh-TW" dirty="0"/>
              <a:t>P</a:t>
            </a:r>
            <a:r>
              <a:rPr lang="en-US" altLang="zh-TW" baseline="-25000" dirty="0"/>
              <a:t>1</a:t>
            </a:r>
            <a:r>
              <a:rPr lang="zh-TW" altLang="zh-TW" dirty="0"/>
              <a:t>的程序控制區塊</a:t>
            </a:r>
            <a:r>
              <a:rPr lang="en-US" altLang="zh-TW" dirty="0"/>
              <a:t>PCB</a:t>
            </a:r>
            <a:r>
              <a:rPr lang="en-US" altLang="zh-TW" baseline="-25000" dirty="0"/>
              <a:t>1</a:t>
            </a:r>
            <a:r>
              <a:rPr lang="zh-TW" altLang="zh-TW" dirty="0"/>
              <a:t>，然後將當初儲存的</a:t>
            </a:r>
            <a:r>
              <a:rPr lang="en-US" altLang="zh-TW" dirty="0"/>
              <a:t>P</a:t>
            </a:r>
            <a:r>
              <a:rPr lang="en-US" altLang="zh-TW" baseline="-25000" dirty="0"/>
              <a:t>0</a:t>
            </a:r>
            <a:r>
              <a:rPr lang="zh-TW" altLang="zh-TW" dirty="0"/>
              <a:t>的程序控制區塊</a:t>
            </a:r>
            <a:r>
              <a:rPr lang="en-US" altLang="zh-TW" dirty="0"/>
              <a:t>PCB</a:t>
            </a:r>
            <a:r>
              <a:rPr lang="en-US" altLang="zh-TW" baseline="-25000" dirty="0"/>
              <a:t>0</a:t>
            </a:r>
            <a:r>
              <a:rPr lang="zh-TW" altLang="zh-TW" dirty="0"/>
              <a:t>載入，恢復到當初</a:t>
            </a:r>
            <a:r>
              <a:rPr lang="en-US" altLang="zh-TW" dirty="0"/>
              <a:t>P</a:t>
            </a:r>
            <a:r>
              <a:rPr lang="en-US" altLang="zh-TW" baseline="-25000" dirty="0"/>
              <a:t>0</a:t>
            </a:r>
            <a:r>
              <a:rPr lang="zh-TW" altLang="zh-TW" dirty="0"/>
              <a:t>的執行狀態後才開始執行</a:t>
            </a:r>
            <a:r>
              <a:rPr lang="en-US" altLang="zh-TW" dirty="0"/>
              <a:t>P</a:t>
            </a:r>
            <a:r>
              <a:rPr lang="en-US" altLang="zh-TW" baseline="-25000" dirty="0"/>
              <a:t>0</a:t>
            </a:r>
            <a:r>
              <a:rPr lang="zh-TW" altLang="zh-TW" dirty="0"/>
              <a:t>。</a:t>
            </a:r>
            <a:endParaRPr lang="zh-TW" altLang="en-US" dirty="0"/>
          </a:p>
        </p:txBody>
      </p:sp>
    </p:spTree>
    <p:extLst>
      <p:ext uri="{BB962C8B-B14F-4D97-AF65-F5344CB8AC3E}">
        <p14:creationId xmlns:p14="http://schemas.microsoft.com/office/powerpoint/2010/main" val="10907595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分時系統</a:t>
            </a:r>
          </a:p>
        </p:txBody>
      </p:sp>
      <p:sp>
        <p:nvSpPr>
          <p:cNvPr id="5" name="內容版面配置區 4"/>
          <p:cNvSpPr>
            <a:spLocks noGrp="1"/>
          </p:cNvSpPr>
          <p:nvPr>
            <p:ph idx="1"/>
          </p:nvPr>
        </p:nvSpPr>
        <p:spPr/>
        <p:txBody>
          <a:bodyPr>
            <a:normAutofit/>
          </a:bodyPr>
          <a:lstStyle/>
          <a:p>
            <a:r>
              <a:rPr lang="zh-TW" altLang="en-US" dirty="0"/>
              <a:t>分時系統將</a:t>
            </a:r>
            <a:r>
              <a:rPr lang="en-US" altLang="zh-TW" dirty="0"/>
              <a:t>CPU</a:t>
            </a:r>
            <a:r>
              <a:rPr lang="zh-TW" altLang="en-US" dirty="0"/>
              <a:t>的時間切割成很多小時段，</a:t>
            </a:r>
            <a:r>
              <a:rPr lang="en-US" altLang="zh-TW" dirty="0"/>
              <a:t>CPU</a:t>
            </a:r>
            <a:r>
              <a:rPr lang="zh-TW" altLang="en-US" dirty="0"/>
              <a:t>在各程序或使用者間不停切換執行。頻繁的切換使每個使用者都以為自己和</a:t>
            </a:r>
            <a:r>
              <a:rPr lang="en-US" altLang="zh-TW" dirty="0"/>
              <a:t>CPU</a:t>
            </a:r>
            <a:r>
              <a:rPr lang="zh-TW" altLang="en-US" dirty="0"/>
              <a:t>是持續運作的。</a:t>
            </a:r>
          </a:p>
        </p:txBody>
      </p:sp>
      <p:sp>
        <p:nvSpPr>
          <p:cNvPr id="8" name="矩形 7"/>
          <p:cNvSpPr/>
          <p:nvPr/>
        </p:nvSpPr>
        <p:spPr>
          <a:xfrm>
            <a:off x="904092" y="5718353"/>
            <a:ext cx="7335815" cy="369332"/>
          </a:xfrm>
          <a:prstGeom prst="rect">
            <a:avLst/>
          </a:prstGeom>
          <a:solidFill>
            <a:schemeClr val="accent2"/>
          </a:solidFill>
        </p:spPr>
        <p:txBody>
          <a:bodyPr wrap="square">
            <a:spAutoFit/>
          </a:bodyPr>
          <a:lstStyle/>
          <a:p>
            <a:r>
              <a:rPr lang="zh-TW" altLang="en-US" b="1" dirty="0">
                <a:solidFill>
                  <a:schemeClr val="bg1"/>
                </a:solidFill>
                <a:latin typeface="微軟正黑體" pitchFamily="34" charset="-120"/>
                <a:ea typeface="微軟正黑體" pitchFamily="34" charset="-120"/>
              </a:rPr>
              <a:t>時間一到，</a:t>
            </a:r>
            <a:r>
              <a:rPr lang="en-US" altLang="zh-TW" b="1" dirty="0">
                <a:solidFill>
                  <a:schemeClr val="bg1"/>
                </a:solidFill>
                <a:latin typeface="微軟正黑體" pitchFamily="34" charset="-120"/>
                <a:ea typeface="微軟正黑體" pitchFamily="34" charset="-120"/>
              </a:rPr>
              <a:t>CPU</a:t>
            </a:r>
            <a:r>
              <a:rPr lang="zh-TW" altLang="en-US" b="1" dirty="0">
                <a:solidFill>
                  <a:schemeClr val="bg1"/>
                </a:solidFill>
                <a:latin typeface="微軟正黑體" pitchFamily="34" charset="-120"/>
                <a:ea typeface="微軟正黑體" pitchFamily="34" charset="-120"/>
              </a:rPr>
              <a:t>就為下一個程序進行運算，如此不停來回處理多個程序</a:t>
            </a:r>
          </a:p>
        </p:txBody>
      </p:sp>
      <p:sp>
        <p:nvSpPr>
          <p:cNvPr id="9" name="圓角化對角線角落矩形 8">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610" y="3566751"/>
            <a:ext cx="7000115" cy="207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12927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716905" y="5961396"/>
            <a:ext cx="1800493" cy="369332"/>
          </a:xfrm>
          <a:prstGeom prst="rect">
            <a:avLst/>
          </a:prstGeom>
          <a:solidFill>
            <a:srgbClr val="002060"/>
          </a:solidFill>
        </p:spPr>
        <p:txBody>
          <a:bodyPr wrap="none">
            <a:spAutoFit/>
          </a:bodyPr>
          <a:lstStyle/>
          <a:p>
            <a:r>
              <a:rPr lang="zh-TW" altLang="en-US" b="1" dirty="0">
                <a:solidFill>
                  <a:schemeClr val="bg1"/>
                </a:solidFill>
                <a:latin typeface="微軟正黑體" pitchFamily="34" charset="-120"/>
                <a:ea typeface="微軟正黑體" pitchFamily="34" charset="-120"/>
              </a:rPr>
              <a:t>電腦系統的架構</a:t>
            </a:r>
          </a:p>
        </p:txBody>
      </p:sp>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473"/>
          <a:stretch/>
        </p:blipFill>
        <p:spPr bwMode="auto">
          <a:xfrm>
            <a:off x="1204913" y="1162050"/>
            <a:ext cx="6734175" cy="4104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32249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分時系統</a:t>
            </a:r>
          </a:p>
        </p:txBody>
      </p:sp>
      <p:sp>
        <p:nvSpPr>
          <p:cNvPr id="5" name="內容版面配置區 4"/>
          <p:cNvSpPr>
            <a:spLocks noGrp="1"/>
          </p:cNvSpPr>
          <p:nvPr>
            <p:ph idx="1"/>
          </p:nvPr>
        </p:nvSpPr>
        <p:spPr/>
        <p:txBody>
          <a:bodyPr>
            <a:normAutofit/>
          </a:bodyPr>
          <a:lstStyle/>
          <a:p>
            <a:r>
              <a:rPr lang="zh-TW" altLang="en-US" dirty="0"/>
              <a:t>數位處理器的運算速度非常快，而人類在輸入或處理資料時，對電腦而言相對太慢，因而有「分時」的概念產生。</a:t>
            </a:r>
            <a:endParaRPr lang="en-US" altLang="zh-TW" dirty="0"/>
          </a:p>
          <a:p>
            <a:r>
              <a:rPr lang="zh-TW" altLang="en-US" u="sng" dirty="0"/>
              <a:t>連上工作站</a:t>
            </a:r>
            <a:r>
              <a:rPr lang="zh-TW" altLang="en-US" dirty="0"/>
              <a:t>就是一個分時系統。同一時間點可能有很多使用者同時登入，同時在機器上進行不同的工作，就是拜分時系統之賜。</a:t>
            </a:r>
          </a:p>
          <a:p>
            <a:endParaRPr lang="zh-TW" altLang="en-US" dirty="0"/>
          </a:p>
        </p:txBody>
      </p:sp>
      <p:sp>
        <p:nvSpPr>
          <p:cNvPr id="7" name="圓角化對角線角落矩形 6">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269835467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分時系統的特色</a:t>
            </a: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3996195044"/>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圓角化對角線角落矩形 4">
            <a:hlinkClick r:id="rId7"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4534623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分時系統</a:t>
            </a:r>
          </a:p>
        </p:txBody>
      </p:sp>
      <p:sp>
        <p:nvSpPr>
          <p:cNvPr id="5" name="內容版面配置區 4"/>
          <p:cNvSpPr>
            <a:spLocks noGrp="1"/>
          </p:cNvSpPr>
          <p:nvPr>
            <p:ph idx="1"/>
          </p:nvPr>
        </p:nvSpPr>
        <p:spPr/>
        <p:txBody>
          <a:bodyPr>
            <a:normAutofit/>
          </a:bodyPr>
          <a:lstStyle/>
          <a:p>
            <a:r>
              <a:rPr lang="zh-TW" altLang="en-US" dirty="0"/>
              <a:t>分時作業的概念，讓多個使用者共用一部電腦；也讓只用一個處理器的個人電腦，可同時開多個視窗來完成不同任務。</a:t>
            </a:r>
            <a:endParaRPr lang="en-US" altLang="zh-TW" dirty="0"/>
          </a:p>
          <a:p>
            <a:r>
              <a:rPr lang="zh-TW" altLang="en-US" dirty="0"/>
              <a:t>有效且公平的排程是作業系統設計的重點。</a:t>
            </a:r>
            <a:endParaRPr lang="en-US" altLang="zh-TW" dirty="0"/>
          </a:p>
          <a:p>
            <a:r>
              <a:rPr lang="zh-TW" altLang="en-US" dirty="0"/>
              <a:t>多元程式規劃系統倚靠</a:t>
            </a:r>
            <a:r>
              <a:rPr lang="zh-TW" altLang="en-US" dirty="0">
                <a:solidFill>
                  <a:srgbClr val="C00000"/>
                </a:solidFill>
              </a:rPr>
              <a:t>事件觸發</a:t>
            </a:r>
            <a:r>
              <a:rPr lang="en-US" altLang="zh-TW" dirty="0"/>
              <a:t>(</a:t>
            </a:r>
            <a:r>
              <a:rPr lang="en-US" altLang="zh-TW" dirty="0" err="1"/>
              <a:t>eventdriven</a:t>
            </a:r>
            <a:r>
              <a:rPr lang="en-US" altLang="zh-TW" dirty="0"/>
              <a:t>)</a:t>
            </a:r>
            <a:r>
              <a:rPr lang="zh-TW" altLang="en-US" dirty="0"/>
              <a:t>；分時系統則是倚靠</a:t>
            </a:r>
            <a:r>
              <a:rPr lang="zh-TW" altLang="en-US" dirty="0">
                <a:solidFill>
                  <a:srgbClr val="C00000"/>
                </a:solidFill>
              </a:rPr>
              <a:t>時間觸發</a:t>
            </a:r>
            <a:r>
              <a:rPr lang="en-US" altLang="zh-TW" dirty="0"/>
              <a:t>(time-driven)</a:t>
            </a:r>
            <a:r>
              <a:rPr lang="zh-TW" altLang="en-US" dirty="0"/>
              <a:t>。</a:t>
            </a:r>
          </a:p>
        </p:txBody>
      </p:sp>
      <p:sp>
        <p:nvSpPr>
          <p:cNvPr id="7" name="圓角化對角線角落矩形 6">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97729673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個人電腦系統</a:t>
            </a:r>
          </a:p>
        </p:txBody>
      </p:sp>
      <p:sp>
        <p:nvSpPr>
          <p:cNvPr id="4" name="內容版面配置區 3"/>
          <p:cNvSpPr>
            <a:spLocks noGrp="1"/>
          </p:cNvSpPr>
          <p:nvPr>
            <p:ph idx="1"/>
          </p:nvPr>
        </p:nvSpPr>
        <p:spPr/>
        <p:txBody>
          <a:bodyPr>
            <a:normAutofit/>
          </a:bodyPr>
          <a:lstStyle/>
          <a:p>
            <a:r>
              <a:rPr lang="zh-TW" altLang="en-US" dirty="0"/>
              <a:t>個人系統的目標在於增進使用者操作方便，並提昇</a:t>
            </a:r>
            <a:r>
              <a:rPr lang="en-US" altLang="zh-TW" dirty="0"/>
              <a:t>CPU</a:t>
            </a:r>
            <a:r>
              <a:rPr lang="zh-TW" altLang="en-US" dirty="0"/>
              <a:t>回應速度，避免使用者等待。</a:t>
            </a:r>
            <a:endParaRPr lang="en-US" altLang="zh-TW" dirty="0"/>
          </a:p>
        </p:txBody>
      </p:sp>
      <p:graphicFrame>
        <p:nvGraphicFramePr>
          <p:cNvPr id="6" name="資料庫圖表 5"/>
          <p:cNvGraphicFramePr/>
          <p:nvPr>
            <p:extLst>
              <p:ext uri="{D42A27DB-BD31-4B8C-83A1-F6EECF244321}">
                <p14:modId xmlns:p14="http://schemas.microsoft.com/office/powerpoint/2010/main" val="2206926749"/>
              </p:ext>
            </p:extLst>
          </p:nvPr>
        </p:nvGraphicFramePr>
        <p:xfrm>
          <a:off x="947585" y="3113966"/>
          <a:ext cx="7742031" cy="30121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圓角化對角線角落矩形 6">
            <a:hlinkClick r:id="rId7"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84320658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個人電腦常見的作業系統</a:t>
            </a: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3388195563"/>
              </p:ext>
            </p:extLst>
          </p:nvPr>
        </p:nvGraphicFramePr>
        <p:xfrm>
          <a:off x="521550" y="2010646"/>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圓角化對角線角落矩形 4">
            <a:hlinkClick r:id="rId7"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0935546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多處理器系統</a:t>
            </a:r>
          </a:p>
        </p:txBody>
      </p:sp>
      <p:sp>
        <p:nvSpPr>
          <p:cNvPr id="4" name="內容版面配置區 3"/>
          <p:cNvSpPr>
            <a:spLocks noGrp="1"/>
          </p:cNvSpPr>
          <p:nvPr>
            <p:ph idx="1"/>
          </p:nvPr>
        </p:nvSpPr>
        <p:spPr/>
        <p:txBody>
          <a:bodyPr>
            <a:normAutofit/>
          </a:bodyPr>
          <a:lstStyle/>
          <a:p>
            <a:r>
              <a:rPr lang="zh-TW" altLang="en-US" dirty="0">
                <a:solidFill>
                  <a:srgbClr val="C00000"/>
                </a:solidFill>
              </a:rPr>
              <a:t>多處理器系統</a:t>
            </a:r>
            <a:r>
              <a:rPr lang="en-US" altLang="zh-TW" dirty="0"/>
              <a:t>(multiprocessor</a:t>
            </a:r>
            <a:r>
              <a:rPr lang="zh-TW" altLang="en-US" dirty="0"/>
              <a:t> </a:t>
            </a:r>
            <a:r>
              <a:rPr lang="en-US" altLang="zh-TW" dirty="0"/>
              <a:t>system)</a:t>
            </a:r>
            <a:r>
              <a:rPr lang="zh-TW" altLang="en-US" dirty="0"/>
              <a:t>擁有一個以上的處理器，彼此間緊密溝通合作、共享資源、共用時脈。</a:t>
            </a:r>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95412" y="3742345"/>
            <a:ext cx="6353175"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p:cNvSpPr/>
          <p:nvPr/>
        </p:nvSpPr>
        <p:spPr>
          <a:xfrm>
            <a:off x="1398461" y="5502367"/>
            <a:ext cx="6350125"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zh-TW" altLang="en-US" b="1" dirty="0">
                <a:solidFill>
                  <a:schemeClr val="tx2"/>
                </a:solidFill>
                <a:latin typeface="微軟正黑體" pitchFamily="34" charset="-120"/>
                <a:ea typeface="微軟正黑體" pitchFamily="34" charset="-120"/>
              </a:rPr>
              <a:t>多處理器系統中，多個應用程式共用記憶體等資源</a:t>
            </a:r>
          </a:p>
        </p:txBody>
      </p:sp>
    </p:spTree>
    <p:extLst>
      <p:ext uri="{BB962C8B-B14F-4D97-AF65-F5344CB8AC3E}">
        <p14:creationId xmlns:p14="http://schemas.microsoft.com/office/powerpoint/2010/main" val="333311247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多處理器系統</a:t>
            </a:r>
          </a:p>
        </p:txBody>
      </p:sp>
      <p:sp>
        <p:nvSpPr>
          <p:cNvPr id="4" name="內容版面配置區 3"/>
          <p:cNvSpPr>
            <a:spLocks noGrp="1"/>
          </p:cNvSpPr>
          <p:nvPr>
            <p:ph idx="1"/>
          </p:nvPr>
        </p:nvSpPr>
        <p:spPr/>
        <p:txBody>
          <a:bodyPr>
            <a:normAutofit/>
          </a:bodyPr>
          <a:lstStyle/>
          <a:p>
            <a:r>
              <a:rPr lang="zh-TW" altLang="en-US" dirty="0"/>
              <a:t>多處理器系統的最大好處：</a:t>
            </a:r>
            <a:r>
              <a:rPr lang="zh-TW" altLang="en-US" u="sng" dirty="0"/>
              <a:t>進行大量運算時，各處理器可以一起分擔工作</a:t>
            </a:r>
            <a:r>
              <a:rPr lang="zh-TW" altLang="en-US" dirty="0"/>
              <a:t>。</a:t>
            </a:r>
            <a:endParaRPr lang="en-US" altLang="zh-TW" dirty="0"/>
          </a:p>
          <a:p>
            <a:r>
              <a:rPr lang="zh-TW" altLang="en-US" dirty="0"/>
              <a:t>但假設另添加四顆</a:t>
            </a:r>
            <a:r>
              <a:rPr lang="en-US" altLang="zh-TW" dirty="0"/>
              <a:t>CPU</a:t>
            </a:r>
            <a:r>
              <a:rPr lang="zh-TW" altLang="en-US" dirty="0"/>
              <a:t>為原來的五倍，但效能不一定就會變成原來的五倍。</a:t>
            </a:r>
            <a:endParaRPr lang="en-US" altLang="zh-TW" dirty="0"/>
          </a:p>
          <a:p>
            <a:r>
              <a:rPr lang="zh-TW" altLang="en-US" dirty="0"/>
              <a:t>因為多處理器同時運作時，要多費功夫保持處理器間的溝通合作正常。</a:t>
            </a:r>
            <a:endParaRPr lang="en-US" altLang="zh-TW" dirty="0"/>
          </a:p>
          <a:p>
            <a:r>
              <a:rPr lang="zh-TW" altLang="en-US" dirty="0"/>
              <a:t>雖然無法呈現等倍數成長，但還是能增進效能。</a:t>
            </a:r>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7569273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多處理器系統</a:t>
            </a:r>
          </a:p>
        </p:txBody>
      </p:sp>
      <p:sp>
        <p:nvSpPr>
          <p:cNvPr id="4" name="內容版面配置區 3"/>
          <p:cNvSpPr>
            <a:spLocks noGrp="1"/>
          </p:cNvSpPr>
          <p:nvPr>
            <p:ph idx="1"/>
          </p:nvPr>
        </p:nvSpPr>
        <p:spPr/>
        <p:txBody>
          <a:bodyPr>
            <a:normAutofit/>
          </a:bodyPr>
          <a:lstStyle/>
          <a:p>
            <a:r>
              <a:rPr lang="zh-TW" altLang="en-US" dirty="0"/>
              <a:t>想要增進效能，也可採用</a:t>
            </a:r>
            <a:r>
              <a:rPr lang="zh-TW" altLang="en-US" u="sng" dirty="0"/>
              <a:t>生產線的模式</a:t>
            </a:r>
            <a:r>
              <a:rPr lang="zh-TW" altLang="en-US" dirty="0"/>
              <a:t>，使用多台單一處理器系統。但從經濟層面考量，多處理器系統較符合經濟利益。</a:t>
            </a:r>
          </a:p>
          <a:p>
            <a:r>
              <a:rPr lang="zh-TW" altLang="en-US" dirty="0"/>
              <a:t>多處理器一起運作可達到</a:t>
            </a:r>
            <a:r>
              <a:rPr lang="zh-TW" altLang="en-US" dirty="0">
                <a:solidFill>
                  <a:srgbClr val="C00000"/>
                </a:solidFill>
              </a:rPr>
              <a:t>容錯</a:t>
            </a:r>
            <a:r>
              <a:rPr lang="en-US" altLang="zh-TW" dirty="0"/>
              <a:t>(fault tolerance)</a:t>
            </a:r>
            <a:r>
              <a:rPr lang="zh-TW" altLang="en-US" dirty="0"/>
              <a:t>的目的。</a:t>
            </a:r>
            <a:endParaRPr lang="en-US" altLang="zh-TW" dirty="0"/>
          </a:p>
          <a:p>
            <a:r>
              <a:rPr lang="zh-TW" altLang="en-US" dirty="0"/>
              <a:t>多處理器系統下的容錯，是指各個工作適當分配在不同的處理器上，若其中一個處理器發生問題，系統也不會因此中止，只是速度會變得較慢。</a:t>
            </a:r>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163022776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分散式系統</a:t>
            </a:r>
          </a:p>
        </p:txBody>
      </p:sp>
      <p:sp>
        <p:nvSpPr>
          <p:cNvPr id="4" name="內容版面配置區 3"/>
          <p:cNvSpPr>
            <a:spLocks noGrp="1"/>
          </p:cNvSpPr>
          <p:nvPr>
            <p:ph idx="1"/>
          </p:nvPr>
        </p:nvSpPr>
        <p:spPr/>
        <p:txBody>
          <a:bodyPr>
            <a:normAutofit/>
          </a:bodyPr>
          <a:lstStyle/>
          <a:p>
            <a:r>
              <a:rPr lang="zh-TW" altLang="en-US" dirty="0"/>
              <a:t>分散式系統是指電腦是分散的，電腦間並不共享資源或時脈，每一個電腦都有自己的記憶體及作業系統，彼此間依靠網路傳輸交換資料。</a:t>
            </a:r>
            <a:endParaRPr lang="en-US" altLang="zh-TW" dirty="0"/>
          </a:p>
          <a:p>
            <a:r>
              <a:rPr lang="zh-TW" altLang="en-US" dirty="0"/>
              <a:t>雖然電腦會透過網路連線使用其他電腦的資料或元件，但是使用者並不會有任何感覺，像是只對單一電腦交談一樣。</a:t>
            </a:r>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146058201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en-US" altLang="zh-TW" dirty="0"/>
              <a:t>Web Service</a:t>
            </a:r>
            <a:endParaRPr lang="zh-TW" altLang="en-US" dirty="0"/>
          </a:p>
        </p:txBody>
      </p:sp>
      <p:sp>
        <p:nvSpPr>
          <p:cNvPr id="4" name="內容版面配置區 3"/>
          <p:cNvSpPr>
            <a:spLocks noGrp="1"/>
          </p:cNvSpPr>
          <p:nvPr>
            <p:ph idx="1"/>
          </p:nvPr>
        </p:nvSpPr>
        <p:spPr/>
        <p:txBody>
          <a:bodyPr>
            <a:normAutofit/>
          </a:bodyPr>
          <a:lstStyle/>
          <a:p>
            <a:r>
              <a:rPr lang="zh-TW" altLang="en-US" dirty="0"/>
              <a:t>高速網路環境使分散式作業系統的使用環境越來越成熟。</a:t>
            </a:r>
          </a:p>
          <a:p>
            <a:r>
              <a:rPr lang="en-US" altLang="zh-TW" dirty="0"/>
              <a:t>Web Service</a:t>
            </a:r>
            <a:r>
              <a:rPr lang="zh-TW" altLang="en-US" dirty="0"/>
              <a:t>是將傳統分散式系統演變成網際網路上的標準化服務。</a:t>
            </a:r>
            <a:endParaRPr lang="en-US" altLang="zh-TW" dirty="0"/>
          </a:p>
          <a:p>
            <a:r>
              <a:rPr lang="zh-TW" altLang="en-US" dirty="0"/>
              <a:t>透過網際網路通訊協定及資料格式的開放式標準</a:t>
            </a:r>
            <a:r>
              <a:rPr lang="en-US" altLang="zh-TW" dirty="0"/>
              <a:t>(</a:t>
            </a:r>
            <a:r>
              <a:rPr lang="zh-TW" altLang="en-US" dirty="0"/>
              <a:t>例如：</a:t>
            </a:r>
            <a:r>
              <a:rPr lang="en-US" altLang="zh-TW" dirty="0"/>
              <a:t>HTTP</a:t>
            </a:r>
            <a:r>
              <a:rPr lang="zh-TW" altLang="en-US" dirty="0"/>
              <a:t>、</a:t>
            </a:r>
            <a:r>
              <a:rPr lang="en-US" altLang="zh-TW" dirty="0"/>
              <a:t>XML</a:t>
            </a:r>
            <a:r>
              <a:rPr lang="zh-TW" altLang="en-US" dirty="0"/>
              <a:t>及</a:t>
            </a:r>
            <a:r>
              <a:rPr lang="en-US" altLang="zh-TW" dirty="0"/>
              <a:t>SOAP</a:t>
            </a:r>
            <a:r>
              <a:rPr lang="zh-TW" altLang="en-US" dirty="0"/>
              <a:t>等</a:t>
            </a:r>
            <a:r>
              <a:rPr lang="en-US" altLang="zh-TW" dirty="0"/>
              <a:t>)</a:t>
            </a:r>
            <a:r>
              <a:rPr lang="zh-TW" altLang="en-US" dirty="0"/>
              <a:t>來為其他應用程式提供服務，達到分散式的效果。</a:t>
            </a:r>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76348367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4-1 </a:t>
            </a:r>
            <a:r>
              <a:rPr lang="zh-TW" altLang="en-US" dirty="0"/>
              <a:t>作業系統簡介</a:t>
            </a:r>
          </a:p>
        </p:txBody>
      </p:sp>
      <p:sp>
        <p:nvSpPr>
          <p:cNvPr id="4" name="內容版面配置區 3"/>
          <p:cNvSpPr>
            <a:spLocks noGrp="1"/>
          </p:cNvSpPr>
          <p:nvPr>
            <p:ph idx="1"/>
          </p:nvPr>
        </p:nvSpPr>
        <p:spPr/>
        <p:txBody>
          <a:bodyPr>
            <a:normAutofit/>
          </a:bodyPr>
          <a:lstStyle/>
          <a:p>
            <a:r>
              <a:rPr lang="zh-TW" altLang="en-US" dirty="0"/>
              <a:t>對</a:t>
            </a:r>
            <a:r>
              <a:rPr lang="zh-TW" altLang="en-US" dirty="0">
                <a:solidFill>
                  <a:srgbClr val="0070C0"/>
                </a:solidFill>
              </a:rPr>
              <a:t>大型系統</a:t>
            </a:r>
            <a:r>
              <a:rPr lang="zh-TW" altLang="en-US" dirty="0"/>
              <a:t>而言：為了提供諸多使用者同時使用，作業系統必須著眼於效能方面的考量，分配好使用資源。</a:t>
            </a:r>
            <a:endParaRPr lang="en-US" altLang="zh-TW" dirty="0"/>
          </a:p>
          <a:p>
            <a:r>
              <a:rPr lang="zh-TW" altLang="en-US" dirty="0"/>
              <a:t>對</a:t>
            </a:r>
            <a:r>
              <a:rPr lang="zh-TW" altLang="en-US" dirty="0">
                <a:solidFill>
                  <a:srgbClr val="0070C0"/>
                </a:solidFill>
              </a:rPr>
              <a:t>個人電腦</a:t>
            </a:r>
            <a:r>
              <a:rPr lang="zh-TW" altLang="en-US" dirty="0"/>
              <a:t>而言：由於大部分的情況</a:t>
            </a:r>
            <a:r>
              <a:rPr lang="en-US" altLang="zh-TW" dirty="0"/>
              <a:t/>
            </a:r>
            <a:br>
              <a:rPr lang="en-US" altLang="zh-TW" dirty="0"/>
            </a:br>
            <a:r>
              <a:rPr lang="zh-TW" altLang="en-US" dirty="0"/>
              <a:t>都是電腦由單一使用者掌控，因此，</a:t>
            </a:r>
            <a:r>
              <a:rPr lang="en-US" altLang="zh-TW" dirty="0"/>
              <a:t/>
            </a:r>
            <a:br>
              <a:rPr lang="en-US" altLang="zh-TW" dirty="0"/>
            </a:br>
            <a:r>
              <a:rPr lang="zh-TW" altLang="en-US" dirty="0"/>
              <a:t>除了必須考量效能之外，資源分配就</a:t>
            </a:r>
            <a:r>
              <a:rPr lang="en-US" altLang="zh-TW" dirty="0"/>
              <a:t/>
            </a:r>
            <a:br>
              <a:rPr lang="en-US" altLang="zh-TW" dirty="0"/>
            </a:br>
            <a:r>
              <a:rPr lang="zh-TW" altLang="en-US" dirty="0"/>
              <a:t>顯得比較不重要。</a:t>
            </a:r>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52048" y="3474005"/>
            <a:ext cx="1805417" cy="1805417"/>
          </a:xfrm>
          <a:prstGeom prst="rect">
            <a:avLst/>
          </a:prstGeom>
        </p:spPr>
      </p:pic>
    </p:spTree>
    <p:extLst>
      <p:ext uri="{BB962C8B-B14F-4D97-AF65-F5344CB8AC3E}">
        <p14:creationId xmlns:p14="http://schemas.microsoft.com/office/powerpoint/2010/main" val="234075901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73374" y="1209675"/>
            <a:ext cx="6372225"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1961710" y="5714963"/>
            <a:ext cx="4995555" cy="369332"/>
          </a:xfrm>
          <a:prstGeom prst="rect">
            <a:avLst/>
          </a:prstGeom>
          <a:solidFill>
            <a:schemeClr val="accent1">
              <a:lumMod val="50000"/>
            </a:schemeClr>
          </a:solidFill>
        </p:spPr>
        <p:txBody>
          <a:bodyPr wrap="square">
            <a:spAutoFit/>
          </a:bodyPr>
          <a:lstStyle/>
          <a:p>
            <a:r>
              <a:rPr lang="zh-TW" altLang="en-US" b="1" dirty="0">
                <a:solidFill>
                  <a:schemeClr val="bg1"/>
                </a:solidFill>
                <a:latin typeface="微軟正黑體" pitchFamily="34" charset="-120"/>
                <a:ea typeface="微軟正黑體" pitchFamily="34" charset="-120"/>
              </a:rPr>
              <a:t>分散式應用的</a:t>
            </a:r>
            <a:r>
              <a:rPr lang="en-US" altLang="zh-TW" b="1" dirty="0">
                <a:solidFill>
                  <a:schemeClr val="bg1"/>
                </a:solidFill>
                <a:latin typeface="微軟正黑體" pitchFamily="34" charset="-120"/>
                <a:ea typeface="微軟正黑體" pitchFamily="34" charset="-120"/>
              </a:rPr>
              <a:t>Web Service</a:t>
            </a:r>
            <a:r>
              <a:rPr lang="zh-TW" altLang="en-US" b="1" dirty="0">
                <a:solidFill>
                  <a:schemeClr val="bg1"/>
                </a:solidFill>
                <a:latin typeface="微軟正黑體" pitchFamily="34" charset="-120"/>
                <a:ea typeface="微軟正黑體" pitchFamily="34" charset="-120"/>
              </a:rPr>
              <a:t>，透過網路提供服務</a:t>
            </a:r>
          </a:p>
        </p:txBody>
      </p:sp>
      <p:sp>
        <p:nvSpPr>
          <p:cNvPr id="4" name="圓角化對角線角落矩形 3">
            <a:hlinkClick r:id="rId3"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132811386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en-US" altLang="zh-TW" dirty="0"/>
              <a:t>Web Service</a:t>
            </a:r>
            <a:endParaRPr lang="zh-TW" altLang="en-US" dirty="0"/>
          </a:p>
        </p:txBody>
      </p:sp>
      <p:sp>
        <p:nvSpPr>
          <p:cNvPr id="4" name="內容版面配置區 3"/>
          <p:cNvSpPr>
            <a:spLocks noGrp="1"/>
          </p:cNvSpPr>
          <p:nvPr>
            <p:ph idx="1"/>
          </p:nvPr>
        </p:nvSpPr>
        <p:spPr/>
        <p:txBody>
          <a:bodyPr>
            <a:normAutofit/>
          </a:bodyPr>
          <a:lstStyle/>
          <a:p>
            <a:r>
              <a:rPr lang="en-US" altLang="zh-TW" dirty="0"/>
              <a:t>Web Service</a:t>
            </a:r>
            <a:r>
              <a:rPr lang="zh-TW" altLang="en-US" dirty="0"/>
              <a:t>能夠提供企業許多便利性。</a:t>
            </a:r>
          </a:p>
          <a:p>
            <a:r>
              <a:rPr lang="zh-TW" altLang="en-US" dirty="0"/>
              <a:t>假設要成立一個旅遊網站，可採用航空公司提供的訂票訂房</a:t>
            </a:r>
            <a:r>
              <a:rPr lang="en-US" altLang="zh-TW" dirty="0"/>
              <a:t>Web Service</a:t>
            </a:r>
            <a:r>
              <a:rPr lang="zh-TW" altLang="en-US" dirty="0"/>
              <a:t>，就不需費心理解內部運作，只要設計好介面。程式運作時，就會透過網路連線，使用分散在網路其他位址的服務元件。</a:t>
            </a:r>
            <a:endParaRPr lang="en-US" altLang="zh-TW" dirty="0"/>
          </a:p>
          <a:p>
            <a:r>
              <a:rPr lang="zh-TW" altLang="en-US" dirty="0"/>
              <a:t>由於分散式系統的資料在網路上相互流傳，因此資料的安全性將是一大考量。</a:t>
            </a:r>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32782444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即時系統</a:t>
            </a:r>
          </a:p>
        </p:txBody>
      </p:sp>
      <p:sp>
        <p:nvSpPr>
          <p:cNvPr id="4" name="內容版面配置區 3"/>
          <p:cNvSpPr>
            <a:spLocks noGrp="1"/>
          </p:cNvSpPr>
          <p:nvPr>
            <p:ph idx="1"/>
          </p:nvPr>
        </p:nvSpPr>
        <p:spPr/>
        <p:txBody>
          <a:bodyPr>
            <a:normAutofit/>
          </a:bodyPr>
          <a:lstStyle/>
          <a:p>
            <a:r>
              <a:rPr lang="zh-TW" altLang="en-US" dirty="0"/>
              <a:t>在即時系統中，計算機要能即時回應外部事件的要求，並於規定時間內完成對該事件的處理，還要控制所有的即時設備與工作能夠協調執行。</a:t>
            </a:r>
            <a:endParaRPr lang="en-US" altLang="zh-TW" dirty="0"/>
          </a:p>
          <a:p>
            <a:r>
              <a:rPr lang="zh-TW" altLang="en-US" dirty="0"/>
              <a:t>即時系統適用於使用者對處理器操作或資料傳輸，有嚴謹的時間限制。</a:t>
            </a:r>
            <a:endParaRPr lang="en-US" altLang="zh-TW" dirty="0"/>
          </a:p>
          <a:p>
            <a:r>
              <a:rPr lang="zh-TW" altLang="en-US" dirty="0"/>
              <a:t>通常用在專門應用範圍的控制裝置，感應器將資料傳送給電腦，電腦必須將資料加以分析，並且控制感應器。</a:t>
            </a:r>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40461337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即時系統</a:t>
            </a:r>
          </a:p>
        </p:txBody>
      </p:sp>
      <p:sp>
        <p:nvSpPr>
          <p:cNvPr id="4" name="內容版面配置區 3"/>
          <p:cNvSpPr>
            <a:spLocks noGrp="1"/>
          </p:cNvSpPr>
          <p:nvPr>
            <p:ph idx="1"/>
          </p:nvPr>
        </p:nvSpPr>
        <p:spPr/>
        <p:txBody>
          <a:bodyPr>
            <a:normAutofit/>
          </a:bodyPr>
          <a:lstStyle/>
          <a:p>
            <a:r>
              <a:rPr lang="zh-TW" altLang="en-US" dirty="0"/>
              <a:t>使用即時系統可能是用來控制科學實驗、醫學影像系統、或者是工業工程控制。</a:t>
            </a:r>
            <a:endParaRPr lang="en-US" altLang="zh-TW" dirty="0"/>
          </a:p>
          <a:p>
            <a:r>
              <a:rPr lang="zh-TW" altLang="en-US" dirty="0"/>
              <a:t>這些情況下都必須有嚴謹的時間控制，譬如造飛機的時候，生產線上每一個環節的時間點都必須剛剛好，總不能機頭都已經往前推進了，噴槍才開始噴漆，或者更嚴重的情況可能是機器手臂動作太慢，無法跟其他工作協調導致傷害到飛機，這些情況都是不允許發生的。</a:t>
            </a:r>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1001314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設計即時系統的重點</a:t>
            </a: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2450302295"/>
              </p:ext>
            </p:extLst>
          </p:nvPr>
        </p:nvGraphicFramePr>
        <p:xfrm>
          <a:off x="457200" y="1999630"/>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圓角化對角線角落矩形 6">
            <a:hlinkClick r:id="rId7"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107661867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手持系統</a:t>
            </a:r>
          </a:p>
        </p:txBody>
      </p:sp>
      <p:sp>
        <p:nvSpPr>
          <p:cNvPr id="4" name="內容版面配置區 3"/>
          <p:cNvSpPr>
            <a:spLocks noGrp="1"/>
          </p:cNvSpPr>
          <p:nvPr>
            <p:ph idx="1"/>
          </p:nvPr>
        </p:nvSpPr>
        <p:spPr/>
        <p:txBody>
          <a:bodyPr>
            <a:normAutofit/>
          </a:bodyPr>
          <a:lstStyle/>
          <a:p>
            <a:r>
              <a:rPr lang="zh-TW" altLang="en-US" dirty="0"/>
              <a:t>隨著技術的進步，</a:t>
            </a:r>
            <a:r>
              <a:rPr lang="zh-TW" altLang="en-US" dirty="0">
                <a:solidFill>
                  <a:srgbClr val="C00000"/>
                </a:solidFill>
              </a:rPr>
              <a:t>個人數位助理</a:t>
            </a:r>
            <a:r>
              <a:rPr lang="en-US" altLang="zh-TW" dirty="0"/>
              <a:t>(PDA)</a:t>
            </a:r>
            <a:r>
              <a:rPr lang="zh-TW" altLang="en-US" dirty="0"/>
              <a:t>幾乎都有手機功能，稱為</a:t>
            </a:r>
            <a:r>
              <a:rPr lang="en-US" altLang="zh-TW" dirty="0">
                <a:solidFill>
                  <a:srgbClr val="C00000"/>
                </a:solidFill>
              </a:rPr>
              <a:t>PDA</a:t>
            </a:r>
            <a:r>
              <a:rPr lang="zh-TW" altLang="en-US" dirty="0">
                <a:solidFill>
                  <a:srgbClr val="C00000"/>
                </a:solidFill>
              </a:rPr>
              <a:t>手機</a:t>
            </a:r>
            <a:r>
              <a:rPr lang="en-US" altLang="zh-TW" dirty="0"/>
              <a:t>(PDA phone)</a:t>
            </a:r>
            <a:r>
              <a:rPr lang="zh-TW" altLang="en-US" dirty="0"/>
              <a:t>；手機也演進到擁有</a:t>
            </a:r>
            <a:r>
              <a:rPr lang="en-US" altLang="zh-TW" dirty="0"/>
              <a:t>PDA</a:t>
            </a:r>
            <a:r>
              <a:rPr lang="zh-TW" altLang="en-US" dirty="0"/>
              <a:t>的功能，稱為</a:t>
            </a:r>
            <a:r>
              <a:rPr lang="zh-TW" altLang="en-US" dirty="0">
                <a:solidFill>
                  <a:srgbClr val="C00000"/>
                </a:solidFill>
              </a:rPr>
              <a:t>智慧型手機</a:t>
            </a:r>
            <a:r>
              <a:rPr lang="en-US" altLang="zh-TW" dirty="0"/>
              <a:t>(smart phone)</a:t>
            </a:r>
            <a:r>
              <a:rPr lang="zh-TW" altLang="en-US" dirty="0"/>
              <a:t>。</a:t>
            </a:r>
            <a:endParaRPr lang="en-US" altLang="zh-TW" dirty="0"/>
          </a:p>
          <a:p>
            <a:r>
              <a:rPr lang="zh-TW" altLang="en-US" dirty="0"/>
              <a:t>兩者目前沒有嚴謹的定義區隔。</a:t>
            </a:r>
            <a:endParaRPr lang="en-US" altLang="zh-TW" dirty="0"/>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pic>
        <p:nvPicPr>
          <p:cNvPr id="2" name="圖片 1"/>
          <p:cNvPicPr>
            <a:picLocks noChangeAspect="1"/>
          </p:cNvPicPr>
          <p:nvPr/>
        </p:nvPicPr>
        <p:blipFill>
          <a:blip r:embed="rId3">
            <a:extLst>
              <a:ext uri="{28A0092B-C50C-407E-A947-70E740481C1C}">
                <a14:useLocalDpi xmlns:a14="http://schemas.microsoft.com/office/drawing/2010/main"/>
              </a:ext>
            </a:extLst>
          </a:blip>
          <a:stretch>
            <a:fillRect/>
          </a:stretch>
        </p:blipFill>
        <p:spPr>
          <a:xfrm rot="19665447">
            <a:off x="6099984" y="4666534"/>
            <a:ext cx="1219200" cy="1219200"/>
          </a:xfrm>
          <a:prstGeom prst="rect">
            <a:avLst/>
          </a:prstGeom>
        </p:spPr>
      </p:pic>
      <p:pic>
        <p:nvPicPr>
          <p:cNvPr id="5" name="圖片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925043">
            <a:off x="7143002" y="3974910"/>
            <a:ext cx="1224487" cy="1224487"/>
          </a:xfrm>
          <a:prstGeom prst="rect">
            <a:avLst/>
          </a:prstGeom>
        </p:spPr>
      </p:pic>
    </p:spTree>
    <p:extLst>
      <p:ext uri="{BB962C8B-B14F-4D97-AF65-F5344CB8AC3E}">
        <p14:creationId xmlns:p14="http://schemas.microsoft.com/office/powerpoint/2010/main" val="1097513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主流高階手機作業系統</a:t>
            </a:r>
          </a:p>
        </p:txBody>
      </p:sp>
      <p:graphicFrame>
        <p:nvGraphicFramePr>
          <p:cNvPr id="8" name="內容版面配置區 7"/>
          <p:cNvGraphicFramePr>
            <a:graphicFrameLocks noGrp="1"/>
          </p:cNvGraphicFramePr>
          <p:nvPr>
            <p:ph idx="1"/>
            <p:extLst>
              <p:ext uri="{D42A27DB-BD31-4B8C-83A1-F6EECF244321}">
                <p14:modId xmlns:p14="http://schemas.microsoft.com/office/powerpoint/2010/main" val="217308477"/>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圓角化對角線角落矩形 6">
            <a:hlinkClick r:id="rId7"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4560031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手持式系統的三項特點</a:t>
            </a:r>
          </a:p>
        </p:txBody>
      </p:sp>
      <p:graphicFrame>
        <p:nvGraphicFramePr>
          <p:cNvPr id="8" name="內容版面配置區 7"/>
          <p:cNvGraphicFramePr>
            <a:graphicFrameLocks noGrp="1"/>
          </p:cNvGraphicFramePr>
          <p:nvPr>
            <p:ph idx="1"/>
            <p:extLst>
              <p:ext uri="{D42A27DB-BD31-4B8C-83A1-F6EECF244321}">
                <p14:modId xmlns:p14="http://schemas.microsoft.com/office/powerpoint/2010/main" val="3800326734"/>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圓角化對角線角落矩形 6">
            <a:hlinkClick r:id="rId7"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834542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4-3 CPU</a:t>
            </a:r>
            <a:r>
              <a:rPr lang="zh-TW" altLang="en-US" dirty="0"/>
              <a:t>排班</a:t>
            </a:r>
          </a:p>
        </p:txBody>
      </p:sp>
      <p:sp>
        <p:nvSpPr>
          <p:cNvPr id="5" name="內容版面配置區 4"/>
          <p:cNvSpPr>
            <a:spLocks noGrp="1"/>
          </p:cNvSpPr>
          <p:nvPr>
            <p:ph idx="1"/>
          </p:nvPr>
        </p:nvSpPr>
        <p:spPr/>
        <p:txBody>
          <a:bodyPr>
            <a:normAutofit/>
          </a:bodyPr>
          <a:lstStyle/>
          <a:p>
            <a:r>
              <a:rPr lang="zh-TW" altLang="en-US" dirty="0"/>
              <a:t>多元程式規劃作業系統是藉著</a:t>
            </a:r>
            <a:r>
              <a:rPr lang="en-US" altLang="zh-TW" dirty="0">
                <a:solidFill>
                  <a:srgbClr val="0070C0"/>
                </a:solidFill>
              </a:rPr>
              <a:t>CPU</a:t>
            </a:r>
            <a:r>
              <a:rPr lang="zh-TW" altLang="en-US" dirty="0">
                <a:solidFill>
                  <a:srgbClr val="0070C0"/>
                </a:solidFill>
              </a:rPr>
              <a:t>排班</a:t>
            </a:r>
            <a:r>
              <a:rPr lang="zh-TW" altLang="en-US" dirty="0"/>
              <a:t>來保持隨時都有一個程序在執行，以提高</a:t>
            </a:r>
            <a:r>
              <a:rPr lang="en-US" altLang="zh-TW" dirty="0"/>
              <a:t>CPU</a:t>
            </a:r>
            <a:r>
              <a:rPr lang="zh-TW" altLang="en-US" dirty="0"/>
              <a:t>使用率。</a:t>
            </a:r>
            <a:endParaRPr lang="en-US" altLang="zh-TW" dirty="0"/>
          </a:p>
          <a:p>
            <a:r>
              <a:rPr lang="zh-TW" altLang="en-US" dirty="0"/>
              <a:t>藉由</a:t>
            </a:r>
            <a:r>
              <a:rPr lang="en-US" altLang="zh-TW" dirty="0"/>
              <a:t>CPU</a:t>
            </a:r>
            <a:r>
              <a:rPr lang="zh-TW" altLang="en-US" dirty="0"/>
              <a:t>在不同的程序中轉換，各個程序就可以盡可能地搾乾</a:t>
            </a:r>
            <a:r>
              <a:rPr lang="en-US" altLang="zh-TW" dirty="0"/>
              <a:t>CPU</a:t>
            </a:r>
            <a:r>
              <a:rPr lang="zh-TW" altLang="en-US" dirty="0"/>
              <a:t>的運算能力。</a:t>
            </a:r>
            <a:endParaRPr lang="en-US" altLang="zh-TW" dirty="0"/>
          </a:p>
          <a:p>
            <a:r>
              <a:rPr lang="zh-TW" altLang="en-US" dirty="0"/>
              <a:t>單一處理器系統中，一次只能有一個程序被執行，其他的都得依照</a:t>
            </a:r>
            <a:r>
              <a:rPr lang="en-US" altLang="zh-TW" dirty="0"/>
              <a:t>CPU</a:t>
            </a:r>
            <a:r>
              <a:rPr lang="zh-TW" altLang="en-US" dirty="0"/>
              <a:t>排班在旁等待。</a:t>
            </a:r>
          </a:p>
          <a:p>
            <a:endParaRPr lang="zh-TW" altLang="en-US" dirty="0"/>
          </a:p>
        </p:txBody>
      </p:sp>
    </p:spTree>
    <p:extLst>
      <p:ext uri="{BB962C8B-B14F-4D97-AF65-F5344CB8AC3E}">
        <p14:creationId xmlns:p14="http://schemas.microsoft.com/office/powerpoint/2010/main" val="5574320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CPU</a:t>
            </a:r>
            <a:r>
              <a:rPr lang="zh-TW" altLang="en-US" dirty="0"/>
              <a:t>排班的決策時間點</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1590" y="1989138"/>
            <a:ext cx="7639050" cy="392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73359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4-1 </a:t>
            </a:r>
            <a:r>
              <a:rPr lang="zh-TW" altLang="en-US" dirty="0"/>
              <a:t>作業系統簡介</a:t>
            </a:r>
          </a:p>
        </p:txBody>
      </p:sp>
      <p:sp>
        <p:nvSpPr>
          <p:cNvPr id="4" name="內容版面配置區 3"/>
          <p:cNvSpPr>
            <a:spLocks noGrp="1"/>
          </p:cNvSpPr>
          <p:nvPr>
            <p:ph idx="1"/>
          </p:nvPr>
        </p:nvSpPr>
        <p:spPr/>
        <p:txBody>
          <a:bodyPr>
            <a:normAutofit/>
          </a:bodyPr>
          <a:lstStyle/>
          <a:p>
            <a:r>
              <a:rPr lang="zh-TW" altLang="en-US" dirty="0"/>
              <a:t>另一重點在於</a:t>
            </a:r>
            <a:r>
              <a:rPr lang="zh-TW" altLang="en-US" dirty="0">
                <a:solidFill>
                  <a:srgbClr val="C00000"/>
                </a:solidFill>
              </a:rPr>
              <a:t>容易使用</a:t>
            </a:r>
            <a:r>
              <a:rPr lang="en-US" altLang="zh-TW" dirty="0"/>
              <a:t>(user friendly)</a:t>
            </a:r>
            <a:r>
              <a:rPr lang="zh-TW" altLang="en-US" dirty="0"/>
              <a:t>，功能的使用必須能讓使用者很快上手。</a:t>
            </a:r>
            <a:endParaRPr lang="en-US" altLang="zh-TW" dirty="0"/>
          </a:p>
          <a:p>
            <a:r>
              <a:rPr lang="zh-TW" altLang="en-US" dirty="0"/>
              <a:t>為了提供使用者親切的</a:t>
            </a:r>
            <a:r>
              <a:rPr lang="en-US" altLang="zh-TW" dirty="0"/>
              <a:t/>
            </a:r>
            <a:br>
              <a:rPr lang="en-US" altLang="zh-TW" dirty="0"/>
            </a:br>
            <a:r>
              <a:rPr lang="zh-TW" altLang="en-US" dirty="0"/>
              <a:t>介面，只好犧牲一點效</a:t>
            </a:r>
            <a:r>
              <a:rPr lang="en-US" altLang="zh-TW" dirty="0"/>
              <a:t/>
            </a:r>
            <a:br>
              <a:rPr lang="en-US" altLang="zh-TW" dirty="0"/>
            </a:br>
            <a:r>
              <a:rPr lang="zh-TW" altLang="en-US" dirty="0"/>
              <a:t>能來供應</a:t>
            </a:r>
            <a:r>
              <a:rPr lang="zh-TW" altLang="en-US" dirty="0">
                <a:solidFill>
                  <a:srgbClr val="C00000"/>
                </a:solidFill>
              </a:rPr>
              <a:t>圖形化介面</a:t>
            </a:r>
            <a:r>
              <a:rPr lang="en-US" altLang="zh-TW" dirty="0">
                <a:solidFill>
                  <a:srgbClr val="C00000"/>
                </a:solidFill>
              </a:rPr>
              <a:t/>
            </a:r>
            <a:br>
              <a:rPr lang="en-US" altLang="zh-TW" dirty="0">
                <a:solidFill>
                  <a:srgbClr val="C00000"/>
                </a:solidFill>
              </a:rPr>
            </a:br>
            <a:r>
              <a:rPr lang="en-US" altLang="zh-TW" dirty="0"/>
              <a:t>(GUI)</a:t>
            </a:r>
            <a:r>
              <a:rPr lang="zh-TW" altLang="en-US" dirty="0"/>
              <a:t>。</a:t>
            </a:r>
          </a:p>
        </p:txBody>
      </p:sp>
      <p:pic>
        <p:nvPicPr>
          <p:cNvPr id="1026" name="Picture 2" descr="http://static4.ithome.com.tw/sites/default/files/styles/picture_size_large/public/field/image/windows10_3.jpg?itok=rnSifSbA"/>
          <p:cNvPicPr>
            <a:picLocks noChangeAspect="1" noChangeArrowheads="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256965" y="3158970"/>
            <a:ext cx="4590510" cy="2959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32559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CPU</a:t>
            </a:r>
            <a:r>
              <a:rPr lang="zh-TW" altLang="en-US" dirty="0"/>
              <a:t>排班的決策時間點</a:t>
            </a: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3186968439"/>
              </p:ext>
            </p:extLst>
          </p:nvPr>
        </p:nvGraphicFramePr>
        <p:xfrm>
          <a:off x="611560" y="212385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46056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4-3 CPU</a:t>
            </a:r>
            <a:r>
              <a:rPr lang="zh-TW" altLang="en-US" dirty="0"/>
              <a:t>排班</a:t>
            </a:r>
          </a:p>
        </p:txBody>
      </p:sp>
      <p:sp>
        <p:nvSpPr>
          <p:cNvPr id="5" name="內容版面配置區 4"/>
          <p:cNvSpPr>
            <a:spLocks noGrp="1"/>
          </p:cNvSpPr>
          <p:nvPr>
            <p:ph idx="1"/>
          </p:nvPr>
        </p:nvSpPr>
        <p:spPr/>
        <p:txBody>
          <a:bodyPr>
            <a:normAutofit/>
          </a:bodyPr>
          <a:lstStyle/>
          <a:p>
            <a:r>
              <a:rPr lang="zh-TW" altLang="en-US" dirty="0">
                <a:solidFill>
                  <a:srgbClr val="C00000"/>
                </a:solidFill>
              </a:rPr>
              <a:t>不可搶先排班</a:t>
            </a:r>
            <a:r>
              <a:rPr lang="en-US" altLang="zh-TW" dirty="0"/>
              <a:t>(</a:t>
            </a:r>
            <a:r>
              <a:rPr lang="en-US" altLang="zh-TW" dirty="0" err="1" smtClean="0"/>
              <a:t>nonpreemptive</a:t>
            </a:r>
            <a:r>
              <a:rPr lang="en-US" altLang="zh-TW" dirty="0"/>
              <a:t>)</a:t>
            </a:r>
            <a:r>
              <a:rPr lang="zh-TW" altLang="en-US" dirty="0"/>
              <a:t>：排班方式確保已享有</a:t>
            </a:r>
            <a:r>
              <a:rPr lang="en-US" altLang="zh-TW" dirty="0"/>
              <a:t>CPU</a:t>
            </a:r>
            <a:r>
              <a:rPr lang="zh-TW" altLang="en-US" dirty="0"/>
              <a:t>資源的程序能夠一直用，不管其他程序的狀態，直到程序自己跳到其他非執行的狀態，才進行排班。 </a:t>
            </a:r>
            <a:endParaRPr lang="en-US" altLang="zh-TW" dirty="0"/>
          </a:p>
          <a:p>
            <a:r>
              <a:rPr lang="zh-TW" altLang="en-US" dirty="0">
                <a:solidFill>
                  <a:srgbClr val="C00000"/>
                </a:solidFill>
              </a:rPr>
              <a:t>可搶先排班</a:t>
            </a:r>
            <a:r>
              <a:rPr lang="en-US" altLang="zh-TW" dirty="0"/>
              <a:t>(preemptive)</a:t>
            </a:r>
            <a:r>
              <a:rPr lang="zh-TW" altLang="en-US" dirty="0"/>
              <a:t>：時時刻刻都要注意所有程序的狀態，若有程序進入就緒狀態，就要相互比較已就緒程序與正在使用</a:t>
            </a:r>
            <a:r>
              <a:rPr lang="en-US" altLang="zh-TW" dirty="0"/>
              <a:t>CPU</a:t>
            </a:r>
            <a:r>
              <a:rPr lang="zh-TW" altLang="en-US" dirty="0"/>
              <a:t>程序的優先順序。</a:t>
            </a:r>
          </a:p>
        </p:txBody>
      </p:sp>
    </p:spTree>
    <p:extLst>
      <p:ext uri="{BB962C8B-B14F-4D97-AF65-F5344CB8AC3E}">
        <p14:creationId xmlns:p14="http://schemas.microsoft.com/office/powerpoint/2010/main" val="98634249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CPU</a:t>
            </a:r>
            <a:r>
              <a:rPr lang="zh-TW" altLang="en-US" dirty="0"/>
              <a:t>排班演算法的評估標準</a:t>
            </a:r>
          </a:p>
        </p:txBody>
      </p:sp>
      <p:sp>
        <p:nvSpPr>
          <p:cNvPr id="5" name="內容版面配置區 4"/>
          <p:cNvSpPr>
            <a:spLocks noGrp="1"/>
          </p:cNvSpPr>
          <p:nvPr>
            <p:ph idx="1"/>
          </p:nvPr>
        </p:nvSpPr>
        <p:spPr/>
        <p:txBody>
          <a:bodyPr>
            <a:normAutofit/>
          </a:bodyPr>
          <a:lstStyle/>
          <a:p>
            <a:r>
              <a:rPr lang="en-US" altLang="zh-TW" dirty="0">
                <a:solidFill>
                  <a:srgbClr val="C00000"/>
                </a:solidFill>
              </a:rPr>
              <a:t>CPU</a:t>
            </a:r>
            <a:r>
              <a:rPr lang="zh-TW" altLang="en-US" dirty="0">
                <a:solidFill>
                  <a:srgbClr val="C00000"/>
                </a:solidFill>
              </a:rPr>
              <a:t>使用率</a:t>
            </a:r>
            <a:r>
              <a:rPr lang="zh-TW" altLang="en-US" dirty="0"/>
              <a:t>：理論上</a:t>
            </a:r>
            <a:r>
              <a:rPr lang="en-US" altLang="zh-TW" dirty="0"/>
              <a:t>CPU</a:t>
            </a:r>
            <a:r>
              <a:rPr lang="zh-TW" altLang="en-US" dirty="0"/>
              <a:t>使用率最好達</a:t>
            </a:r>
            <a:r>
              <a:rPr lang="en-US" altLang="zh-TW" dirty="0"/>
              <a:t>100%</a:t>
            </a:r>
            <a:r>
              <a:rPr lang="zh-TW" altLang="en-US" dirty="0"/>
              <a:t>，但實際應用上，</a:t>
            </a:r>
            <a:r>
              <a:rPr lang="en-US" altLang="zh-TW" dirty="0"/>
              <a:t>CPU</a:t>
            </a:r>
            <a:r>
              <a:rPr lang="zh-TW" altLang="en-US" dirty="0"/>
              <a:t>不可能到達此極限。</a:t>
            </a:r>
          </a:p>
          <a:p>
            <a:r>
              <a:rPr lang="zh-TW" altLang="en-US" dirty="0">
                <a:solidFill>
                  <a:srgbClr val="C00000"/>
                </a:solidFill>
              </a:rPr>
              <a:t>產能</a:t>
            </a:r>
            <a:r>
              <a:rPr lang="en-US" altLang="zh-TW" dirty="0"/>
              <a:t>(throughput)</a:t>
            </a:r>
            <a:r>
              <a:rPr lang="zh-TW" altLang="en-US" dirty="0" smtClean="0"/>
              <a:t>：產能</a:t>
            </a:r>
            <a:r>
              <a:rPr lang="zh-TW" altLang="en-US" dirty="0"/>
              <a:t>是衡量單位時間</a:t>
            </a:r>
            <a:r>
              <a:rPr lang="en-US" altLang="zh-TW" dirty="0"/>
              <a:t>CPU</a:t>
            </a:r>
            <a:r>
              <a:rPr lang="zh-TW" altLang="en-US" dirty="0"/>
              <a:t>可完成多少程序</a:t>
            </a:r>
            <a:endParaRPr lang="en-US" altLang="zh-TW" dirty="0"/>
          </a:p>
          <a:p>
            <a:r>
              <a:rPr lang="zh-TW" altLang="en-US" dirty="0">
                <a:solidFill>
                  <a:srgbClr val="C00000"/>
                </a:solidFill>
              </a:rPr>
              <a:t>回復時間</a:t>
            </a:r>
            <a:r>
              <a:rPr lang="en-US" altLang="zh-TW" dirty="0"/>
              <a:t>(turnaround time)</a:t>
            </a:r>
            <a:r>
              <a:rPr lang="zh-TW" altLang="en-US" dirty="0"/>
              <a:t>：指一個程序從進入電腦開始至</a:t>
            </a:r>
            <a:r>
              <a:rPr lang="en-US" altLang="zh-TW" dirty="0"/>
              <a:t>CPU</a:t>
            </a:r>
            <a:r>
              <a:rPr lang="zh-TW" altLang="en-US" dirty="0"/>
              <a:t>執行所花費的單位時間。</a:t>
            </a:r>
            <a:endParaRPr lang="en-US" altLang="zh-TW" dirty="0"/>
          </a:p>
          <a:p>
            <a:r>
              <a:rPr lang="zh-TW" altLang="en-US" dirty="0">
                <a:solidFill>
                  <a:srgbClr val="C00000"/>
                </a:solidFill>
              </a:rPr>
              <a:t>等待時間</a:t>
            </a:r>
            <a:r>
              <a:rPr lang="zh-TW" altLang="en-US" dirty="0"/>
              <a:t>：算計程序會花多久的時間在就緒佇列中等待。</a:t>
            </a:r>
          </a:p>
        </p:txBody>
      </p:sp>
    </p:spTree>
    <p:extLst>
      <p:ext uri="{BB962C8B-B14F-4D97-AF65-F5344CB8AC3E}">
        <p14:creationId xmlns:p14="http://schemas.microsoft.com/office/powerpoint/2010/main" val="39765722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CPU</a:t>
            </a:r>
            <a:r>
              <a:rPr lang="zh-TW" altLang="en-US" dirty="0"/>
              <a:t>排班演算法</a:t>
            </a: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2717382763"/>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09262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先到先處理</a:t>
            </a:r>
          </a:p>
        </p:txBody>
      </p:sp>
      <p:sp>
        <p:nvSpPr>
          <p:cNvPr id="5" name="內容版面配置區 4"/>
          <p:cNvSpPr>
            <a:spLocks noGrp="1"/>
          </p:cNvSpPr>
          <p:nvPr>
            <p:ph idx="1"/>
          </p:nvPr>
        </p:nvSpPr>
        <p:spPr/>
        <p:txBody>
          <a:bodyPr>
            <a:normAutofit/>
          </a:bodyPr>
          <a:lstStyle/>
          <a:p>
            <a:r>
              <a:rPr lang="zh-TW" altLang="en-US" dirty="0">
                <a:solidFill>
                  <a:srgbClr val="C00000"/>
                </a:solidFill>
              </a:rPr>
              <a:t>先到先處理</a:t>
            </a:r>
            <a:r>
              <a:rPr lang="en-US" altLang="zh-TW" dirty="0"/>
              <a:t>(</a:t>
            </a:r>
            <a:r>
              <a:rPr lang="en-US" altLang="zh-TW" dirty="0" err="1"/>
              <a:t>FCFS</a:t>
            </a:r>
            <a:r>
              <a:rPr lang="en-US" altLang="zh-TW" dirty="0"/>
              <a:t>)</a:t>
            </a:r>
            <a:r>
              <a:rPr lang="zh-TW" altLang="en-US" dirty="0"/>
              <a:t>是最簡單的方式，就是把</a:t>
            </a:r>
            <a:r>
              <a:rPr lang="en-US" altLang="zh-TW" dirty="0"/>
              <a:t>CPU</a:t>
            </a:r>
            <a:r>
              <a:rPr lang="zh-TW" altLang="en-US" dirty="0"/>
              <a:t>分給第一個需要</a:t>
            </a:r>
            <a:r>
              <a:rPr lang="en-US" altLang="zh-TW" dirty="0"/>
              <a:t>CPU</a:t>
            </a:r>
            <a:r>
              <a:rPr lang="zh-TW" altLang="en-US" dirty="0"/>
              <a:t>資源的程序。</a:t>
            </a:r>
            <a:endParaRPr lang="en-US" altLang="zh-TW" dirty="0"/>
          </a:p>
          <a:p>
            <a:r>
              <a:rPr lang="zh-TW" altLang="en-US" dirty="0"/>
              <a:t>可用有</a:t>
            </a:r>
            <a:r>
              <a:rPr lang="zh-TW" altLang="en-US" dirty="0">
                <a:solidFill>
                  <a:srgbClr val="C00000"/>
                </a:solidFill>
              </a:rPr>
              <a:t>先進先出</a:t>
            </a:r>
            <a:r>
              <a:rPr lang="en-US" altLang="zh-TW" dirty="0"/>
              <a:t>(first in first out)</a:t>
            </a:r>
            <a:r>
              <a:rPr lang="zh-TW" altLang="en-US" dirty="0"/>
              <a:t>特性的佇列來排置程序。</a:t>
            </a:r>
            <a:r>
              <a:rPr lang="en-US" altLang="zh-TW" dirty="0"/>
              <a:t>CPU</a:t>
            </a:r>
            <a:r>
              <a:rPr lang="zh-TW" altLang="en-US" dirty="0"/>
              <a:t>會先運算佇列中的第一個程序，並將它從就緒佇列中踢除；當有新程序需</a:t>
            </a:r>
            <a:r>
              <a:rPr lang="en-US" altLang="zh-TW" dirty="0"/>
              <a:t>CPU</a:t>
            </a:r>
            <a:r>
              <a:rPr lang="zh-TW" altLang="en-US" dirty="0"/>
              <a:t>資源時，就被串接到就緒佇列的末端。</a:t>
            </a:r>
            <a:endParaRPr lang="en-US" altLang="zh-TW" dirty="0"/>
          </a:p>
          <a:p>
            <a:r>
              <a:rPr lang="en-US" altLang="zh-TW" dirty="0" err="1"/>
              <a:t>FCFS</a:t>
            </a:r>
            <a:r>
              <a:rPr lang="zh-TW" altLang="en-US" dirty="0"/>
              <a:t>排班方式是不可搶先的。</a:t>
            </a:r>
          </a:p>
        </p:txBody>
      </p:sp>
      <p:sp>
        <p:nvSpPr>
          <p:cNvPr id="6" name="圓角化對角線角落矩形 5">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38154258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先到先處理</a:t>
            </a:r>
          </a:p>
        </p:txBody>
      </p:sp>
      <p:sp>
        <p:nvSpPr>
          <p:cNvPr id="5" name="內容版面配置區 4"/>
          <p:cNvSpPr>
            <a:spLocks noGrp="1"/>
          </p:cNvSpPr>
          <p:nvPr>
            <p:ph idx="1"/>
          </p:nvPr>
        </p:nvSpPr>
        <p:spPr/>
        <p:txBody>
          <a:bodyPr>
            <a:normAutofit/>
          </a:bodyPr>
          <a:lstStyle/>
          <a:p>
            <a:r>
              <a:rPr lang="zh-TW" altLang="en-US" dirty="0"/>
              <a:t>假設程序的資訊如下所示，時間以毫秒為單位：</a:t>
            </a:r>
            <a:endParaRPr lang="en-US" altLang="zh-TW" dirty="0"/>
          </a:p>
          <a:p>
            <a:endParaRPr lang="en-US" altLang="zh-TW" dirty="0"/>
          </a:p>
          <a:p>
            <a:endParaRPr lang="en-US" altLang="zh-TW" dirty="0"/>
          </a:p>
          <a:p>
            <a:endParaRPr lang="en-US" altLang="zh-TW" dirty="0"/>
          </a:p>
          <a:p>
            <a:r>
              <a:rPr lang="zh-TW" altLang="en-US" dirty="0"/>
              <a:t>使用</a:t>
            </a:r>
            <a:r>
              <a:rPr lang="en-US" altLang="zh-TW" dirty="0" err="1"/>
              <a:t>FCFS</a:t>
            </a:r>
            <a:r>
              <a:rPr lang="zh-TW" altLang="en-US" dirty="0"/>
              <a:t>方式，</a:t>
            </a:r>
            <a:r>
              <a:rPr lang="en-US" altLang="zh-TW" dirty="0"/>
              <a:t>CPU</a:t>
            </a:r>
            <a:r>
              <a:rPr lang="zh-TW" altLang="en-US" dirty="0"/>
              <a:t>工作表會如下</a:t>
            </a:r>
            <a:r>
              <a:rPr lang="zh-TW" altLang="en-US" dirty="0">
                <a:solidFill>
                  <a:srgbClr val="C00000"/>
                </a:solidFill>
              </a:rPr>
              <a:t>甘特圖</a:t>
            </a:r>
            <a:r>
              <a:rPr lang="en-US" altLang="zh-TW" dirty="0"/>
              <a:t>(</a:t>
            </a:r>
            <a:r>
              <a:rPr lang="en-US" altLang="zh-TW" dirty="0" err="1"/>
              <a:t>gantt</a:t>
            </a:r>
            <a:r>
              <a:rPr lang="en-US" altLang="zh-TW" dirty="0"/>
              <a:t> chart)</a:t>
            </a:r>
            <a:r>
              <a:rPr lang="zh-TW" altLang="en-US" dirty="0"/>
              <a:t>所示：</a:t>
            </a:r>
            <a:endParaRPr lang="en-US" altLang="zh-TW" dirty="0"/>
          </a:p>
          <a:p>
            <a:endParaRPr lang="en-US" altLang="zh-TW" dirty="0"/>
          </a:p>
          <a:p>
            <a:endParaRPr lang="en-US" altLang="zh-TW" dirty="0"/>
          </a:p>
          <a:p>
            <a:endParaRPr lang="en-US" altLang="zh-TW" dirty="0"/>
          </a:p>
          <a:p>
            <a:endParaRPr lang="en-US" altLang="zh-TW" dirty="0"/>
          </a:p>
          <a:p>
            <a:endParaRPr lang="zh-TW" alt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81125" y="2798930"/>
            <a:ext cx="638175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67695" y="5153561"/>
            <a:ext cx="6619875"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圓角化對角線角落矩形 7">
            <a:hlinkClick r:id="rId4"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27190258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先到先處理</a:t>
            </a:r>
          </a:p>
        </p:txBody>
      </p:sp>
      <p:sp>
        <p:nvSpPr>
          <p:cNvPr id="5" name="內容版面配置區 4"/>
          <p:cNvSpPr>
            <a:spLocks noGrp="1"/>
          </p:cNvSpPr>
          <p:nvPr>
            <p:ph idx="1"/>
          </p:nvPr>
        </p:nvSpPr>
        <p:spPr/>
        <p:txBody>
          <a:bodyPr>
            <a:normAutofit/>
          </a:bodyPr>
          <a:lstStyle/>
          <a:p>
            <a:r>
              <a:rPr lang="zh-TW" altLang="en-US" dirty="0"/>
              <a:t>各程序的等待時間如下表所示：</a:t>
            </a:r>
            <a:endParaRPr lang="en-US" altLang="zh-TW" dirty="0"/>
          </a:p>
          <a:p>
            <a:endParaRPr lang="zh-TW" altLang="en-US" dirty="0"/>
          </a:p>
          <a:p>
            <a:endParaRPr lang="zh-TW" altLang="en-US"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8772" y="2862834"/>
            <a:ext cx="6246453" cy="130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圓角化對角線角落矩形 6">
            <a:hlinkClick r:id="rId3"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13879528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先到先處理</a:t>
            </a:r>
          </a:p>
        </p:txBody>
      </p:sp>
      <p:sp>
        <p:nvSpPr>
          <p:cNvPr id="5" name="內容版面配置區 4"/>
          <p:cNvSpPr>
            <a:spLocks noGrp="1"/>
          </p:cNvSpPr>
          <p:nvPr>
            <p:ph idx="1"/>
          </p:nvPr>
        </p:nvSpPr>
        <p:spPr/>
        <p:txBody>
          <a:bodyPr>
            <a:normAutofit/>
          </a:bodyPr>
          <a:lstStyle/>
          <a:p>
            <a:r>
              <a:rPr lang="zh-TW" altLang="en-US" dirty="0"/>
              <a:t>假設三個程序來的順序不同，就有不同結果：</a:t>
            </a:r>
            <a:endParaRPr lang="en-US" altLang="zh-TW" dirty="0"/>
          </a:p>
          <a:p>
            <a:endParaRPr lang="en-US" altLang="zh-TW" dirty="0"/>
          </a:p>
          <a:p>
            <a:endParaRPr lang="en-US" altLang="zh-TW" dirty="0"/>
          </a:p>
          <a:p>
            <a:endParaRPr lang="en-US" altLang="zh-TW" dirty="0"/>
          </a:p>
          <a:p>
            <a:r>
              <a:rPr lang="zh-TW" altLang="en-US" dirty="0"/>
              <a:t>這種情況下的甘特圖如下所示：</a:t>
            </a:r>
            <a:endParaRPr lang="en-US" altLang="zh-TW" dirty="0"/>
          </a:p>
          <a:p>
            <a:endParaRPr lang="zh-TW" altLang="en-US" dirty="0"/>
          </a:p>
          <a:p>
            <a:endParaRPr lang="zh-TW" altLang="en-US" dirty="0"/>
          </a:p>
        </p:txBody>
      </p:sp>
      <p:pic>
        <p:nvPicPr>
          <p:cNvPr id="10"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99003" y="2798930"/>
            <a:ext cx="6120680" cy="12808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4959170"/>
            <a:ext cx="66770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圓角化對角線角落矩形 6">
            <a:hlinkClick r:id="rId4"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12609760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先到先處理</a:t>
            </a:r>
          </a:p>
        </p:txBody>
      </p:sp>
      <p:sp>
        <p:nvSpPr>
          <p:cNvPr id="5" name="內容版面配置區 4"/>
          <p:cNvSpPr>
            <a:spLocks noGrp="1"/>
          </p:cNvSpPr>
          <p:nvPr>
            <p:ph idx="1"/>
          </p:nvPr>
        </p:nvSpPr>
        <p:spPr/>
        <p:txBody>
          <a:bodyPr>
            <a:normAutofit/>
          </a:bodyPr>
          <a:lstStyle/>
          <a:p>
            <a:r>
              <a:rPr lang="zh-TW" altLang="en-US" dirty="0"/>
              <a:t>各程序的等待時間則為：</a:t>
            </a:r>
            <a:endParaRPr lang="en-US" altLang="zh-TW" dirty="0"/>
          </a:p>
          <a:p>
            <a:endParaRPr lang="en-US" altLang="zh-TW" dirty="0"/>
          </a:p>
          <a:p>
            <a:endParaRPr lang="en-US" altLang="zh-TW" dirty="0"/>
          </a:p>
          <a:p>
            <a:endParaRPr lang="en-US" altLang="zh-TW" dirty="0"/>
          </a:p>
          <a:p>
            <a:r>
              <a:rPr lang="zh-TW" altLang="en-US" dirty="0">
                <a:solidFill>
                  <a:srgbClr val="002060"/>
                </a:solidFill>
              </a:rPr>
              <a:t>同樣三個程序，因抵達順序不同，平均等待時間就相差很大。因此雖然先到先處理方式在實作上很容易完成，卻不是最理想的排班方式。</a:t>
            </a:r>
          </a:p>
          <a:p>
            <a:endParaRPr lang="en-US" altLang="zh-TW" dirty="0"/>
          </a:p>
          <a:p>
            <a:endParaRPr lang="zh-TW" altLang="en-US" dirty="0"/>
          </a:p>
          <a:p>
            <a:endParaRPr lang="zh-TW" altLang="en-US"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93412" y="2798930"/>
            <a:ext cx="6372225"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圓角化對角線角落矩形 6">
            <a:hlinkClick r:id="rId3"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78181260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最短工作先處理</a:t>
            </a:r>
          </a:p>
        </p:txBody>
      </p:sp>
      <p:sp>
        <p:nvSpPr>
          <p:cNvPr id="5" name="內容版面配置區 4"/>
          <p:cNvSpPr>
            <a:spLocks noGrp="1"/>
          </p:cNvSpPr>
          <p:nvPr>
            <p:ph idx="1"/>
          </p:nvPr>
        </p:nvSpPr>
        <p:spPr/>
        <p:txBody>
          <a:bodyPr>
            <a:normAutofit/>
          </a:bodyPr>
          <a:lstStyle/>
          <a:p>
            <a:r>
              <a:rPr lang="zh-TW" altLang="en-US" dirty="0">
                <a:solidFill>
                  <a:srgbClr val="C00000"/>
                </a:solidFill>
              </a:rPr>
              <a:t>最短工作先處理</a:t>
            </a:r>
            <a:r>
              <a:rPr lang="en-US" altLang="zh-TW" dirty="0"/>
              <a:t>(</a:t>
            </a:r>
            <a:r>
              <a:rPr lang="en-US" altLang="zh-TW" dirty="0" err="1"/>
              <a:t>SJF</a:t>
            </a:r>
            <a:r>
              <a:rPr lang="en-US" altLang="zh-TW" dirty="0"/>
              <a:t>)</a:t>
            </a:r>
            <a:r>
              <a:rPr lang="zh-TW" altLang="en-US" dirty="0"/>
              <a:t>是指當</a:t>
            </a:r>
            <a:r>
              <a:rPr lang="en-US" altLang="zh-TW" dirty="0"/>
              <a:t>CPU</a:t>
            </a:r>
            <a:r>
              <a:rPr lang="zh-TW" altLang="en-US" dirty="0"/>
              <a:t>排班在挑選下一個執行程序時，會檢視所有需要</a:t>
            </a:r>
            <a:r>
              <a:rPr lang="en-US" altLang="zh-TW" dirty="0"/>
              <a:t>CPU</a:t>
            </a:r>
            <a:r>
              <a:rPr lang="zh-TW" altLang="en-US" dirty="0"/>
              <a:t>資源的程序各會花多少時間完成工作。最短的程序就能先得到</a:t>
            </a:r>
            <a:r>
              <a:rPr lang="en-US" altLang="zh-TW" dirty="0"/>
              <a:t>CPU</a:t>
            </a:r>
            <a:r>
              <a:rPr lang="zh-TW" altLang="en-US" dirty="0"/>
              <a:t>資源，其餘則等下一次挑選時再行比較。</a:t>
            </a:r>
            <a:endParaRPr lang="en-US" altLang="zh-TW" dirty="0"/>
          </a:p>
          <a:p>
            <a:r>
              <a:rPr lang="zh-TW" altLang="en-US" dirty="0"/>
              <a:t>如果有兩個以上的程序所需時間相同，則採用</a:t>
            </a:r>
            <a:r>
              <a:rPr lang="zh-TW" altLang="en-US" u="sng" dirty="0"/>
              <a:t>先到先服務</a:t>
            </a:r>
            <a:r>
              <a:rPr lang="zh-TW" altLang="en-US" dirty="0"/>
              <a:t>的方式挑選。</a:t>
            </a:r>
          </a:p>
          <a:p>
            <a:endParaRPr lang="zh-TW" altLang="en-US" dirty="0"/>
          </a:p>
          <a:p>
            <a:endParaRPr lang="zh-TW" altLang="en-US" dirty="0"/>
          </a:p>
        </p:txBody>
      </p:sp>
      <p:sp>
        <p:nvSpPr>
          <p:cNvPr id="7" name="圓角化對角線角落矩形 6">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89623065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4-1 </a:t>
            </a:r>
            <a:r>
              <a:rPr lang="zh-TW" altLang="en-US" dirty="0"/>
              <a:t>作業系統簡介</a:t>
            </a:r>
          </a:p>
        </p:txBody>
      </p:sp>
      <p:sp>
        <p:nvSpPr>
          <p:cNvPr id="4" name="內容版面配置區 3"/>
          <p:cNvSpPr>
            <a:spLocks noGrp="1"/>
          </p:cNvSpPr>
          <p:nvPr>
            <p:ph idx="1"/>
          </p:nvPr>
        </p:nvSpPr>
        <p:spPr/>
        <p:txBody>
          <a:bodyPr>
            <a:normAutofit/>
          </a:bodyPr>
          <a:lstStyle/>
          <a:p>
            <a:r>
              <a:rPr lang="zh-TW" altLang="en-US" dirty="0"/>
              <a:t>對硬體而言，作業系統是直接接觸的程式，須負責</a:t>
            </a:r>
            <a:r>
              <a:rPr lang="zh-TW" altLang="en-US" u="sng" dirty="0"/>
              <a:t>分配資源</a:t>
            </a:r>
            <a:r>
              <a:rPr lang="zh-TW" altLang="en-US" dirty="0"/>
              <a:t>給有需要的應用程式及使用者。</a:t>
            </a:r>
            <a:endParaRPr lang="en-US" altLang="zh-TW" dirty="0"/>
          </a:p>
          <a:p>
            <a:r>
              <a:rPr lang="zh-TW" altLang="en-US" dirty="0"/>
              <a:t>作業程式應防止因使用者執行程式而導致的錯誤或不正確操作的發生。</a:t>
            </a:r>
            <a:endParaRPr lang="en-US" altLang="zh-TW" dirty="0"/>
          </a:p>
          <a:p>
            <a:r>
              <a:rPr lang="zh-TW" altLang="en-US" dirty="0"/>
              <a:t>不同程式使用到的資源及控制若有交集的部分，應由作業系統來負責。</a:t>
            </a:r>
            <a:endParaRPr lang="en-US" altLang="zh-TW" dirty="0"/>
          </a:p>
          <a:p>
            <a:r>
              <a:rPr lang="zh-TW" altLang="en-US" dirty="0">
                <a:solidFill>
                  <a:srgbClr val="0070C0"/>
                </a:solidFill>
              </a:rPr>
              <a:t>作業系統</a:t>
            </a:r>
            <a:r>
              <a:rPr lang="zh-TW" altLang="en-US" dirty="0"/>
              <a:t>是一個在電腦內部隨時都在執行的核心程式</a:t>
            </a:r>
            <a:r>
              <a:rPr lang="en-US" altLang="zh-TW" dirty="0"/>
              <a:t>(kernel)</a:t>
            </a:r>
            <a:r>
              <a:rPr lang="zh-TW" altLang="en-US" dirty="0"/>
              <a:t>，其他則歸類為</a:t>
            </a:r>
            <a:r>
              <a:rPr lang="zh-TW" altLang="en-US" dirty="0">
                <a:solidFill>
                  <a:srgbClr val="0070C0"/>
                </a:solidFill>
              </a:rPr>
              <a:t>應用程式</a:t>
            </a:r>
            <a:r>
              <a:rPr lang="zh-TW" altLang="en-US" dirty="0"/>
              <a:t>。</a:t>
            </a:r>
          </a:p>
          <a:p>
            <a:endParaRPr lang="en-US" altLang="zh-TW" dirty="0"/>
          </a:p>
        </p:txBody>
      </p:sp>
    </p:spTree>
    <p:extLst>
      <p:ext uri="{BB962C8B-B14F-4D97-AF65-F5344CB8AC3E}">
        <p14:creationId xmlns:p14="http://schemas.microsoft.com/office/powerpoint/2010/main" val="18034878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最短工作先處理</a:t>
            </a:r>
          </a:p>
        </p:txBody>
      </p:sp>
      <p:sp>
        <p:nvSpPr>
          <p:cNvPr id="5" name="內容版面配置區 4"/>
          <p:cNvSpPr>
            <a:spLocks noGrp="1"/>
          </p:cNvSpPr>
          <p:nvPr>
            <p:ph idx="1"/>
          </p:nvPr>
        </p:nvSpPr>
        <p:spPr/>
        <p:txBody>
          <a:bodyPr>
            <a:normAutofit/>
          </a:bodyPr>
          <a:lstStyle/>
          <a:p>
            <a:r>
              <a:rPr lang="zh-TW" altLang="en-US" dirty="0"/>
              <a:t>假設程序的資訊如下所示，時間以毫秒為單位：</a:t>
            </a:r>
            <a:endParaRPr lang="en-US" altLang="zh-TW" dirty="0"/>
          </a:p>
          <a:p>
            <a:endParaRPr lang="en-US" altLang="zh-TW" dirty="0"/>
          </a:p>
          <a:p>
            <a:endParaRPr lang="en-US" altLang="zh-TW" dirty="0"/>
          </a:p>
          <a:p>
            <a:endParaRPr lang="en-US" altLang="zh-TW" dirty="0"/>
          </a:p>
          <a:p>
            <a:r>
              <a:rPr lang="zh-TW" altLang="en-US" dirty="0"/>
              <a:t>這個例子的甘特圖如下所示：</a:t>
            </a:r>
          </a:p>
          <a:p>
            <a:endParaRPr lang="zh-TW" altLang="en-US" dirty="0"/>
          </a:p>
          <a:p>
            <a:endParaRPr lang="zh-TW" altLang="en-US" dirty="0"/>
          </a:p>
          <a:p>
            <a:endParaRPr lang="zh-TW" alt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85887" y="2843935"/>
            <a:ext cx="637222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3254" y="4869160"/>
            <a:ext cx="6638925"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圓角化對角線角落矩形 8">
            <a:hlinkClick r:id="rId4"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22827973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最短工作先處理</a:t>
            </a:r>
          </a:p>
        </p:txBody>
      </p:sp>
      <p:sp>
        <p:nvSpPr>
          <p:cNvPr id="5" name="內容版面配置區 4"/>
          <p:cNvSpPr>
            <a:spLocks noGrp="1"/>
          </p:cNvSpPr>
          <p:nvPr>
            <p:ph idx="1"/>
          </p:nvPr>
        </p:nvSpPr>
        <p:spPr/>
        <p:txBody>
          <a:bodyPr>
            <a:normAutofit/>
          </a:bodyPr>
          <a:lstStyle/>
          <a:p>
            <a:r>
              <a:rPr lang="zh-TW" altLang="en-US" dirty="0"/>
              <a:t>各程序的等待時間則為：</a:t>
            </a:r>
          </a:p>
          <a:p>
            <a:endParaRPr lang="zh-TW" altLang="en-US" dirty="0"/>
          </a:p>
          <a:p>
            <a:endParaRPr lang="zh-TW" altLang="en-US"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86635" y="2917295"/>
            <a:ext cx="637222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圓角化對角線角落矩形 6">
            <a:hlinkClick r:id="rId3"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85681702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最短工作先處理</a:t>
            </a:r>
          </a:p>
        </p:txBody>
      </p:sp>
      <p:sp>
        <p:nvSpPr>
          <p:cNvPr id="5" name="內容版面配置區 4"/>
          <p:cNvSpPr>
            <a:spLocks noGrp="1"/>
          </p:cNvSpPr>
          <p:nvPr>
            <p:ph idx="1"/>
          </p:nvPr>
        </p:nvSpPr>
        <p:spPr/>
        <p:txBody>
          <a:bodyPr>
            <a:normAutofit lnSpcReduction="10000"/>
          </a:bodyPr>
          <a:lstStyle/>
          <a:p>
            <a:r>
              <a:rPr lang="zh-TW" altLang="en-US" dirty="0"/>
              <a:t>使用</a:t>
            </a:r>
            <a:r>
              <a:rPr lang="en-US" altLang="zh-TW" dirty="0" err="1"/>
              <a:t>FCFS</a:t>
            </a:r>
            <a:r>
              <a:rPr lang="zh-TW" altLang="en-US" dirty="0"/>
              <a:t>的程序先後順序及其平均等待時間如下：</a:t>
            </a:r>
            <a:endParaRPr lang="en-US" altLang="zh-TW" dirty="0"/>
          </a:p>
          <a:p>
            <a:endParaRPr lang="en-US" altLang="zh-TW" dirty="0"/>
          </a:p>
          <a:p>
            <a:endParaRPr lang="en-US" altLang="zh-TW" dirty="0"/>
          </a:p>
          <a:p>
            <a:endParaRPr lang="en-US" altLang="zh-TW" dirty="0"/>
          </a:p>
          <a:p>
            <a:endParaRPr lang="en-US" altLang="zh-TW" dirty="0"/>
          </a:p>
          <a:p>
            <a:endParaRPr lang="en-US" altLang="zh-TW" dirty="0"/>
          </a:p>
          <a:p>
            <a:r>
              <a:rPr lang="zh-TW" altLang="en-US" dirty="0"/>
              <a:t>除了</a:t>
            </a:r>
            <a:r>
              <a:rPr lang="en-US" altLang="zh-TW" dirty="0" err="1"/>
              <a:t>P2→P3→P1</a:t>
            </a:r>
            <a:r>
              <a:rPr lang="zh-TW" altLang="en-US" dirty="0"/>
              <a:t>剛好與最短工作先處理的順序相同，其餘的平均等待時間都比</a:t>
            </a:r>
            <a:r>
              <a:rPr lang="en-US" altLang="zh-TW" dirty="0" err="1"/>
              <a:t>SJF</a:t>
            </a:r>
            <a:r>
              <a:rPr lang="zh-TW" altLang="en-US" dirty="0"/>
              <a:t>來得長。</a:t>
            </a:r>
            <a:endParaRPr lang="en-US" altLang="zh-TW" dirty="0"/>
          </a:p>
          <a:p>
            <a:endParaRPr lang="zh-TW" altLang="en-US" dirty="0"/>
          </a:p>
          <a:p>
            <a:endParaRPr lang="zh-TW" altLang="en-US" dirty="0"/>
          </a:p>
          <a:p>
            <a:endParaRPr lang="zh-TW" altLang="en-US"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85400" y="2817142"/>
            <a:ext cx="5611641" cy="2052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圓角化對角線角落矩形 7">
            <a:hlinkClick r:id="rId3"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39796566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最短工作先處理</a:t>
            </a:r>
          </a:p>
        </p:txBody>
      </p:sp>
      <p:sp>
        <p:nvSpPr>
          <p:cNvPr id="5" name="內容版面配置區 4"/>
          <p:cNvSpPr>
            <a:spLocks noGrp="1"/>
          </p:cNvSpPr>
          <p:nvPr>
            <p:ph idx="1"/>
          </p:nvPr>
        </p:nvSpPr>
        <p:spPr/>
        <p:txBody>
          <a:bodyPr>
            <a:normAutofit/>
          </a:bodyPr>
          <a:lstStyle/>
          <a:p>
            <a:r>
              <a:rPr lang="zh-TW" altLang="en-US" dirty="0"/>
              <a:t>最短工作先處理的方式可分為下列兩種：</a:t>
            </a:r>
          </a:p>
        </p:txBody>
      </p:sp>
      <p:graphicFrame>
        <p:nvGraphicFramePr>
          <p:cNvPr id="2" name="資料庫圖表 1"/>
          <p:cNvGraphicFramePr/>
          <p:nvPr>
            <p:extLst>
              <p:ext uri="{D42A27DB-BD31-4B8C-83A1-F6EECF244321}">
                <p14:modId xmlns:p14="http://schemas.microsoft.com/office/powerpoint/2010/main" val="1011261960"/>
              </p:ext>
            </p:extLst>
          </p:nvPr>
        </p:nvGraphicFramePr>
        <p:xfrm>
          <a:off x="971600" y="2663915"/>
          <a:ext cx="7335815" cy="3369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圓角化對角線角落矩形 6">
            <a:hlinkClick r:id="rId7"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96499743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最短工作先處理</a:t>
            </a:r>
          </a:p>
        </p:txBody>
      </p:sp>
      <p:sp>
        <p:nvSpPr>
          <p:cNvPr id="5" name="內容版面配置區 4"/>
          <p:cNvSpPr>
            <a:spLocks noGrp="1"/>
          </p:cNvSpPr>
          <p:nvPr>
            <p:ph idx="1"/>
          </p:nvPr>
        </p:nvSpPr>
        <p:spPr/>
        <p:txBody>
          <a:bodyPr>
            <a:normAutofit/>
          </a:bodyPr>
          <a:lstStyle/>
          <a:p>
            <a:r>
              <a:rPr lang="zh-TW" altLang="en-US" dirty="0"/>
              <a:t>若單純考慮使平均等待時間降到最低，最短工作先處理的方式是最理想的。</a:t>
            </a:r>
            <a:endParaRPr lang="en-US" altLang="zh-TW" dirty="0"/>
          </a:p>
          <a:p>
            <a:r>
              <a:rPr lang="zh-TW" altLang="en-US" dirty="0"/>
              <a:t>雖然將一個短程序排到前面，會使長程序擠到後面而增加其等待時間，然而卻可以大大減低短程序的等待時間。</a:t>
            </a:r>
            <a:endParaRPr lang="en-US" altLang="zh-TW" dirty="0"/>
          </a:p>
          <a:p>
            <a:r>
              <a:rPr lang="zh-TW" altLang="en-US" u="sng" dirty="0"/>
              <a:t>難處</a:t>
            </a:r>
            <a:r>
              <a:rPr lang="zh-TW" altLang="en-US" dirty="0"/>
              <a:t>：實際執行時，很難精準預測每一個程序將</a:t>
            </a:r>
            <a:r>
              <a:rPr lang="en-US" altLang="zh-TW" dirty="0"/>
              <a:t/>
            </a:r>
            <a:br>
              <a:rPr lang="en-US" altLang="zh-TW" dirty="0"/>
            </a:br>
            <a:r>
              <a:rPr lang="zh-TW" altLang="en-US" dirty="0"/>
              <a:t>　　　花多少時間來完成工作。</a:t>
            </a:r>
          </a:p>
        </p:txBody>
      </p:sp>
      <p:sp>
        <p:nvSpPr>
          <p:cNvPr id="7" name="圓角化對角線角落矩形 6">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39028926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優先權排班</a:t>
            </a:r>
          </a:p>
        </p:txBody>
      </p:sp>
      <p:sp>
        <p:nvSpPr>
          <p:cNvPr id="5" name="內容版面配置區 4"/>
          <p:cNvSpPr>
            <a:spLocks noGrp="1"/>
          </p:cNvSpPr>
          <p:nvPr>
            <p:ph idx="1"/>
          </p:nvPr>
        </p:nvSpPr>
        <p:spPr/>
        <p:txBody>
          <a:bodyPr>
            <a:normAutofit/>
          </a:bodyPr>
          <a:lstStyle/>
          <a:p>
            <a:r>
              <a:rPr lang="zh-TW" altLang="en-US" dirty="0">
                <a:solidFill>
                  <a:srgbClr val="C00000"/>
                </a:solidFill>
              </a:rPr>
              <a:t>優先權</a:t>
            </a:r>
            <a:r>
              <a:rPr lang="en-US" altLang="zh-TW" dirty="0"/>
              <a:t>(Priority Scheduling)</a:t>
            </a:r>
            <a:r>
              <a:rPr lang="zh-TW" altLang="en-US" dirty="0"/>
              <a:t>是指為程序們階級化，標上優先順序。</a:t>
            </a:r>
            <a:endParaRPr lang="en-US" altLang="zh-TW" dirty="0"/>
          </a:p>
          <a:p>
            <a:r>
              <a:rPr lang="zh-TW" altLang="en-US" dirty="0"/>
              <a:t>先到先處理的方式並無優先權概念，而最短工作先處理的方式，則屬優先權的特例。</a:t>
            </a:r>
          </a:p>
        </p:txBody>
      </p:sp>
      <p:sp>
        <p:nvSpPr>
          <p:cNvPr id="7" name="圓角化對角線角落矩形 6">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196009382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優先權排班</a:t>
            </a:r>
          </a:p>
        </p:txBody>
      </p:sp>
      <p:sp>
        <p:nvSpPr>
          <p:cNvPr id="5" name="內容版面配置區 4"/>
          <p:cNvSpPr>
            <a:spLocks noGrp="1"/>
          </p:cNvSpPr>
          <p:nvPr>
            <p:ph idx="1"/>
          </p:nvPr>
        </p:nvSpPr>
        <p:spPr/>
        <p:txBody>
          <a:bodyPr>
            <a:normAutofit/>
          </a:bodyPr>
          <a:lstStyle/>
          <a:p>
            <a:r>
              <a:rPr lang="zh-TW" altLang="en-US" dirty="0"/>
              <a:t>假設有如下的程序及其優先權：</a:t>
            </a:r>
            <a:endParaRPr lang="en-US" altLang="zh-TW" dirty="0"/>
          </a:p>
          <a:p>
            <a:endParaRPr lang="en-US" altLang="zh-TW" dirty="0"/>
          </a:p>
          <a:p>
            <a:endParaRPr lang="en-US" altLang="zh-TW" dirty="0"/>
          </a:p>
          <a:p>
            <a:endParaRPr lang="en-US" altLang="zh-TW" dirty="0"/>
          </a:p>
          <a:p>
            <a:r>
              <a:rPr lang="zh-TW" altLang="en-US" dirty="0"/>
              <a:t>使用優先權為排班依據，則甘特圖如下：</a:t>
            </a:r>
          </a:p>
          <a:p>
            <a:endParaRPr lang="zh-TW" alt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85887" y="2836514"/>
            <a:ext cx="637222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66811" y="4872574"/>
            <a:ext cx="6810375"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圓角化對角線角落矩形 8">
            <a:hlinkClick r:id="rId4"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257201528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優先權排班</a:t>
            </a:r>
          </a:p>
        </p:txBody>
      </p:sp>
      <p:sp>
        <p:nvSpPr>
          <p:cNvPr id="5" name="內容版面配置區 4"/>
          <p:cNvSpPr>
            <a:spLocks noGrp="1"/>
          </p:cNvSpPr>
          <p:nvPr>
            <p:ph idx="1"/>
          </p:nvPr>
        </p:nvSpPr>
        <p:spPr/>
        <p:txBody>
          <a:bodyPr>
            <a:normAutofit/>
          </a:bodyPr>
          <a:lstStyle/>
          <a:p>
            <a:r>
              <a:rPr lang="zh-TW" altLang="en-US" dirty="0"/>
              <a:t>優先權可從多面向算計，譬如可計算：</a:t>
            </a:r>
            <a:endParaRPr lang="en-US" altLang="zh-TW" dirty="0"/>
          </a:p>
          <a:p>
            <a:pPr lvl="1"/>
            <a:r>
              <a:rPr lang="zh-TW" altLang="en-US" dirty="0"/>
              <a:t>所需時間</a:t>
            </a:r>
            <a:endParaRPr lang="en-US" altLang="zh-TW" dirty="0"/>
          </a:p>
          <a:p>
            <a:pPr lvl="1"/>
            <a:r>
              <a:rPr lang="zh-TW" altLang="en-US" dirty="0"/>
              <a:t>記憶體需求</a:t>
            </a:r>
            <a:endParaRPr lang="en-US" altLang="zh-TW" dirty="0"/>
          </a:p>
          <a:p>
            <a:pPr lvl="1"/>
            <a:r>
              <a:rPr lang="zh-TW" altLang="en-US" dirty="0"/>
              <a:t>程序大小</a:t>
            </a:r>
            <a:endParaRPr lang="en-US" altLang="zh-TW" dirty="0"/>
          </a:p>
          <a:p>
            <a:pPr lvl="1"/>
            <a:r>
              <a:rPr lang="zh-TW" altLang="en-US" dirty="0"/>
              <a:t>程序重要性</a:t>
            </a:r>
            <a:endParaRPr lang="en-US" altLang="zh-TW" dirty="0"/>
          </a:p>
          <a:p>
            <a:r>
              <a:rPr lang="zh-TW" altLang="en-US" dirty="0"/>
              <a:t>優先權排班也可分成</a:t>
            </a:r>
            <a:r>
              <a:rPr lang="zh-TW" altLang="en-US" u="sng" dirty="0"/>
              <a:t>可搶先</a:t>
            </a:r>
            <a:r>
              <a:rPr lang="zh-TW" altLang="en-US" dirty="0"/>
              <a:t>及</a:t>
            </a:r>
            <a:r>
              <a:rPr lang="zh-TW" altLang="en-US" u="sng" dirty="0"/>
              <a:t>不可搶先</a:t>
            </a:r>
            <a:r>
              <a:rPr lang="zh-TW" altLang="en-US" dirty="0"/>
              <a:t>兩種。</a:t>
            </a:r>
          </a:p>
          <a:p>
            <a:endParaRPr lang="zh-TW" altLang="en-US" dirty="0"/>
          </a:p>
        </p:txBody>
      </p:sp>
      <p:sp>
        <p:nvSpPr>
          <p:cNvPr id="7" name="圓角化對角線角落矩形 6">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57108833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優先權排班</a:t>
            </a:r>
          </a:p>
        </p:txBody>
      </p:sp>
      <p:sp>
        <p:nvSpPr>
          <p:cNvPr id="5" name="內容版面配置區 4"/>
          <p:cNvSpPr>
            <a:spLocks noGrp="1"/>
          </p:cNvSpPr>
          <p:nvPr>
            <p:ph idx="1"/>
          </p:nvPr>
        </p:nvSpPr>
        <p:spPr/>
        <p:txBody>
          <a:bodyPr>
            <a:normAutofit/>
          </a:bodyPr>
          <a:lstStyle/>
          <a:p>
            <a:r>
              <a:rPr lang="zh-TW" altLang="en-US" dirty="0"/>
              <a:t>優先權排班會因程序始終得不到</a:t>
            </a:r>
            <a:r>
              <a:rPr lang="en-US" altLang="zh-TW" dirty="0"/>
              <a:t>CPU</a:t>
            </a:r>
            <a:r>
              <a:rPr lang="zh-TW" altLang="en-US" dirty="0"/>
              <a:t>資源，而變成</a:t>
            </a:r>
            <a:r>
              <a:rPr lang="zh-TW" altLang="en-US" dirty="0">
                <a:solidFill>
                  <a:srgbClr val="C00000"/>
                </a:solidFill>
              </a:rPr>
              <a:t>飢餓</a:t>
            </a:r>
            <a:r>
              <a:rPr lang="en-US" altLang="zh-TW" dirty="0"/>
              <a:t>(starvation)</a:t>
            </a:r>
            <a:r>
              <a:rPr lang="zh-TW" altLang="en-US" dirty="0"/>
              <a:t>狀況。</a:t>
            </a:r>
            <a:endParaRPr lang="en-US" altLang="zh-TW" dirty="0"/>
          </a:p>
          <a:p>
            <a:r>
              <a:rPr lang="zh-TW" altLang="en-US" dirty="0"/>
              <a:t>工作繁重的電腦系統可能會有一連串高優先權的程序不斷進入就緒佇列，而導致低優先權的程序永遠癡癡等待。</a:t>
            </a:r>
            <a:endParaRPr lang="en-US" altLang="zh-TW" dirty="0"/>
          </a:p>
          <a:p>
            <a:r>
              <a:rPr lang="zh-TW" altLang="en-US" dirty="0"/>
              <a:t>解決方式：</a:t>
            </a:r>
            <a:r>
              <a:rPr lang="zh-TW" altLang="en-US" u="sng" dirty="0"/>
              <a:t>將等待時間也列入優先權設定的考量</a:t>
            </a:r>
            <a:r>
              <a:rPr lang="zh-TW" altLang="en-US" dirty="0"/>
              <a:t>。設定等待超過一定時間，就提升該程序的優先權。</a:t>
            </a:r>
          </a:p>
        </p:txBody>
      </p:sp>
      <p:sp>
        <p:nvSpPr>
          <p:cNvPr id="7" name="圓角化對角線角落矩形 6">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185585736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依序循環排班</a:t>
            </a:r>
          </a:p>
        </p:txBody>
      </p:sp>
      <p:sp>
        <p:nvSpPr>
          <p:cNvPr id="5" name="內容版面配置區 4"/>
          <p:cNvSpPr>
            <a:spLocks noGrp="1"/>
          </p:cNvSpPr>
          <p:nvPr>
            <p:ph idx="1"/>
          </p:nvPr>
        </p:nvSpPr>
        <p:spPr/>
        <p:txBody>
          <a:bodyPr>
            <a:normAutofit/>
          </a:bodyPr>
          <a:lstStyle/>
          <a:p>
            <a:r>
              <a:rPr lang="zh-TW" altLang="en-US" dirty="0">
                <a:solidFill>
                  <a:srgbClr val="C00000"/>
                </a:solidFill>
              </a:rPr>
              <a:t>依序循環排班</a:t>
            </a:r>
            <a:r>
              <a:rPr lang="en-US" altLang="zh-TW" dirty="0"/>
              <a:t>(Round Robin Scheduling)</a:t>
            </a:r>
            <a:r>
              <a:rPr lang="zh-TW" altLang="en-US" dirty="0"/>
              <a:t>方式是為了</a:t>
            </a:r>
            <a:r>
              <a:rPr lang="zh-TW" altLang="en-US" u="sng" dirty="0"/>
              <a:t>分時系統</a:t>
            </a:r>
            <a:r>
              <a:rPr lang="zh-TW" altLang="en-US" dirty="0"/>
              <a:t>而設計。</a:t>
            </a:r>
            <a:endParaRPr lang="en-US" altLang="zh-TW" dirty="0"/>
          </a:p>
          <a:p>
            <a:r>
              <a:rPr lang="zh-TW" altLang="en-US" dirty="0"/>
              <a:t>基本精神與</a:t>
            </a:r>
            <a:r>
              <a:rPr lang="zh-TW" altLang="en-US" dirty="0">
                <a:solidFill>
                  <a:srgbClr val="0070C0"/>
                </a:solidFill>
              </a:rPr>
              <a:t>先到先處理</a:t>
            </a:r>
            <a:r>
              <a:rPr lang="zh-TW" altLang="en-US" dirty="0"/>
              <a:t>相同，但在使用時先設定好</a:t>
            </a:r>
            <a:r>
              <a:rPr lang="zh-TW" altLang="en-US" dirty="0">
                <a:solidFill>
                  <a:srgbClr val="C00000"/>
                </a:solidFill>
              </a:rPr>
              <a:t>間隔時間</a:t>
            </a:r>
            <a:r>
              <a:rPr lang="en-US" altLang="zh-TW" dirty="0"/>
              <a:t>(time slice)</a:t>
            </a:r>
            <a:r>
              <a:rPr lang="zh-TW" altLang="en-US" dirty="0"/>
              <a:t>。</a:t>
            </a:r>
            <a:endParaRPr lang="en-US" altLang="zh-TW" dirty="0"/>
          </a:p>
          <a:p>
            <a:r>
              <a:rPr lang="zh-TW" altLang="en-US" dirty="0"/>
              <a:t>所有程序放在先進先出的佇列裡，首先</a:t>
            </a:r>
            <a:r>
              <a:rPr lang="en-US" altLang="zh-TW" dirty="0"/>
              <a:t>CPU</a:t>
            </a:r>
            <a:r>
              <a:rPr lang="zh-TW" altLang="en-US" dirty="0"/>
              <a:t>排班從佇列裡挑第一個程序執行，然後開始進行倒數，時間到時，就讓</a:t>
            </a:r>
            <a:r>
              <a:rPr lang="en-US" altLang="zh-TW" dirty="0"/>
              <a:t>CPU</a:t>
            </a:r>
            <a:r>
              <a:rPr lang="zh-TW" altLang="en-US" dirty="0"/>
              <a:t>處理佇列裡下一個程序。</a:t>
            </a:r>
          </a:p>
          <a:p>
            <a:endParaRPr lang="zh-TW" altLang="en-US" dirty="0"/>
          </a:p>
        </p:txBody>
      </p:sp>
      <p:sp>
        <p:nvSpPr>
          <p:cNvPr id="7" name="圓角化對角線角落矩形 6">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35610170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4-1 </a:t>
            </a:r>
            <a:r>
              <a:rPr lang="zh-TW" altLang="en-US" dirty="0"/>
              <a:t>作業系統簡介</a:t>
            </a:r>
          </a:p>
        </p:txBody>
      </p:sp>
      <p:sp>
        <p:nvSpPr>
          <p:cNvPr id="4" name="內容版面配置區 3"/>
          <p:cNvSpPr>
            <a:spLocks noGrp="1"/>
          </p:cNvSpPr>
          <p:nvPr>
            <p:ph idx="1"/>
          </p:nvPr>
        </p:nvSpPr>
        <p:spPr/>
        <p:txBody>
          <a:bodyPr>
            <a:normAutofit/>
          </a:bodyPr>
          <a:lstStyle/>
          <a:p>
            <a:r>
              <a:rPr lang="zh-TW" altLang="en-US" dirty="0"/>
              <a:t>整個作業系統是一群程式的集合</a:t>
            </a:r>
            <a:r>
              <a:rPr lang="zh-TW" altLang="en-US" dirty="0" smtClean="0"/>
              <a:t>，很重要</a:t>
            </a:r>
            <a:r>
              <a:rPr lang="zh-TW" altLang="en-US" dirty="0"/>
              <a:t>的部分就是常駐在記憶體的核心程式。</a:t>
            </a:r>
            <a:endParaRPr lang="en-US" altLang="zh-TW" dirty="0"/>
          </a:p>
          <a:p>
            <a:r>
              <a:rPr lang="zh-TW" altLang="en-US" dirty="0"/>
              <a:t>核心程式負責把其他部分的作業系統</a:t>
            </a:r>
            <a:r>
              <a:rPr lang="en-US" altLang="zh-TW" dirty="0"/>
              <a:t>(</a:t>
            </a:r>
            <a:r>
              <a:rPr lang="zh-TW" altLang="en-US" dirty="0"/>
              <a:t>非常駐程式</a:t>
            </a:r>
            <a:r>
              <a:rPr lang="en-US" altLang="zh-TW" dirty="0"/>
              <a:t>)</a:t>
            </a:r>
            <a:r>
              <a:rPr lang="zh-TW" altLang="en-US" dirty="0"/>
              <a:t>在必要時從磁碟中載入至記憶體中。</a:t>
            </a:r>
            <a:endParaRPr lang="en-US" altLang="zh-TW" dirty="0"/>
          </a:p>
          <a:p>
            <a:r>
              <a:rPr lang="zh-TW" altLang="en-US" dirty="0"/>
              <a:t>不論使用何種作業系統，當按下電腦</a:t>
            </a:r>
            <a:r>
              <a:rPr lang="en-US" altLang="zh-TW" dirty="0"/>
              <a:t/>
            </a:r>
            <a:br>
              <a:rPr lang="en-US" altLang="zh-TW" dirty="0"/>
            </a:br>
            <a:r>
              <a:rPr lang="zh-TW" altLang="en-US" dirty="0"/>
              <a:t>電源時，核心程式就負責把其他作業</a:t>
            </a:r>
            <a:r>
              <a:rPr lang="en-US" altLang="zh-TW" dirty="0"/>
              <a:t/>
            </a:r>
            <a:br>
              <a:rPr lang="en-US" altLang="zh-TW" dirty="0"/>
            </a:br>
            <a:r>
              <a:rPr lang="zh-TW" altLang="en-US" dirty="0"/>
              <a:t>系統載入到記憶體中，此過程稱為</a:t>
            </a:r>
            <a:r>
              <a:rPr lang="zh-TW" altLang="en-US" dirty="0">
                <a:solidFill>
                  <a:srgbClr val="C00000"/>
                </a:solidFill>
              </a:rPr>
              <a:t>開</a:t>
            </a:r>
            <a:r>
              <a:rPr lang="en-US" altLang="zh-TW" dirty="0">
                <a:solidFill>
                  <a:srgbClr val="C00000"/>
                </a:solidFill>
              </a:rPr>
              <a:t/>
            </a:r>
            <a:br>
              <a:rPr lang="en-US" altLang="zh-TW" dirty="0">
                <a:solidFill>
                  <a:srgbClr val="C00000"/>
                </a:solidFill>
              </a:rPr>
            </a:br>
            <a:r>
              <a:rPr lang="zh-TW" altLang="en-US" dirty="0">
                <a:solidFill>
                  <a:srgbClr val="C00000"/>
                </a:solidFill>
              </a:rPr>
              <a:t>機</a:t>
            </a:r>
            <a:r>
              <a:rPr lang="en-US" altLang="zh-TW" dirty="0"/>
              <a:t>(boot)</a:t>
            </a:r>
            <a:r>
              <a:rPr lang="zh-TW" altLang="en-US" dirty="0"/>
              <a:t>。</a:t>
            </a:r>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57265" y="4037554"/>
            <a:ext cx="1504096" cy="1504096"/>
          </a:xfrm>
          <a:prstGeom prst="rect">
            <a:avLst/>
          </a:prstGeom>
        </p:spPr>
      </p:pic>
    </p:spTree>
    <p:extLst>
      <p:ext uri="{BB962C8B-B14F-4D97-AF65-F5344CB8AC3E}">
        <p14:creationId xmlns:p14="http://schemas.microsoft.com/office/powerpoint/2010/main" val="194905957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依序循環排班</a:t>
            </a:r>
          </a:p>
        </p:txBody>
      </p:sp>
      <p:sp>
        <p:nvSpPr>
          <p:cNvPr id="5" name="內容版面配置區 4"/>
          <p:cNvSpPr>
            <a:spLocks noGrp="1"/>
          </p:cNvSpPr>
          <p:nvPr>
            <p:ph idx="1"/>
          </p:nvPr>
        </p:nvSpPr>
        <p:spPr/>
        <p:txBody>
          <a:bodyPr>
            <a:normAutofit/>
          </a:bodyPr>
          <a:lstStyle/>
          <a:p>
            <a:r>
              <a:rPr lang="zh-TW" altLang="en-US" dirty="0">
                <a:solidFill>
                  <a:srgbClr val="0070C0"/>
                </a:solidFill>
              </a:rPr>
              <a:t>程序所需時間＜間隔時間</a:t>
            </a:r>
            <a:r>
              <a:rPr lang="zh-TW" altLang="en-US" dirty="0"/>
              <a:t>：程序一執行完畢，就自動交出</a:t>
            </a:r>
            <a:r>
              <a:rPr lang="en-US" altLang="zh-TW" dirty="0"/>
              <a:t>CPU</a:t>
            </a:r>
            <a:r>
              <a:rPr lang="zh-TW" altLang="en-US" dirty="0"/>
              <a:t>，執行下一個程序。</a:t>
            </a:r>
            <a:endParaRPr lang="en-US" altLang="zh-TW" dirty="0"/>
          </a:p>
          <a:p>
            <a:r>
              <a:rPr lang="zh-TW" altLang="en-US" dirty="0">
                <a:solidFill>
                  <a:srgbClr val="0070C0"/>
                </a:solidFill>
              </a:rPr>
              <a:t>程序所需時間＞間隔時間</a:t>
            </a:r>
            <a:r>
              <a:rPr lang="zh-TW" altLang="en-US" dirty="0"/>
              <a:t>：倒數完畢時，作業系統須將目前執行的內容及狀態記錄下來，寫進</a:t>
            </a:r>
            <a:r>
              <a:rPr lang="zh-TW" altLang="en-US" dirty="0">
                <a:solidFill>
                  <a:srgbClr val="C00000"/>
                </a:solidFill>
              </a:rPr>
              <a:t>程序控制表</a:t>
            </a:r>
            <a:r>
              <a:rPr lang="en-US" altLang="zh-TW" dirty="0"/>
              <a:t>(PCB)</a:t>
            </a:r>
            <a:r>
              <a:rPr lang="zh-TW" altLang="en-US" dirty="0"/>
              <a:t>中，然後把該程序放到佇列的尾端，從佇列開頭拿取下一個程序執行。</a:t>
            </a:r>
          </a:p>
          <a:p>
            <a:endParaRPr lang="zh-TW" altLang="en-US" dirty="0"/>
          </a:p>
          <a:p>
            <a:endParaRPr lang="zh-TW" altLang="en-US" dirty="0"/>
          </a:p>
          <a:p>
            <a:endParaRPr lang="zh-TW" altLang="en-US" dirty="0"/>
          </a:p>
          <a:p>
            <a:endParaRPr lang="zh-TW" altLang="en-US" dirty="0"/>
          </a:p>
        </p:txBody>
      </p:sp>
      <p:sp>
        <p:nvSpPr>
          <p:cNvPr id="7" name="圓角化對角線角落矩形 6">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7469744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依序循環排班</a:t>
            </a:r>
          </a:p>
        </p:txBody>
      </p:sp>
      <p:sp>
        <p:nvSpPr>
          <p:cNvPr id="5" name="內容版面配置區 4"/>
          <p:cNvSpPr>
            <a:spLocks noGrp="1"/>
          </p:cNvSpPr>
          <p:nvPr>
            <p:ph idx="1"/>
          </p:nvPr>
        </p:nvSpPr>
        <p:spPr/>
        <p:txBody>
          <a:bodyPr>
            <a:normAutofit/>
          </a:bodyPr>
          <a:lstStyle/>
          <a:p>
            <a:r>
              <a:rPr lang="zh-TW" altLang="en-US" dirty="0"/>
              <a:t>假設設定時間間隔為</a:t>
            </a:r>
            <a:r>
              <a:rPr lang="en-US" altLang="zh-TW" dirty="0"/>
              <a:t>5</a:t>
            </a:r>
            <a:r>
              <a:rPr lang="zh-TW" altLang="en-US" dirty="0"/>
              <a:t>毫秒，且有如下程序：</a:t>
            </a:r>
            <a:endParaRPr lang="en-US" altLang="zh-TW" dirty="0"/>
          </a:p>
          <a:p>
            <a:endParaRPr lang="en-US" altLang="zh-TW" dirty="0"/>
          </a:p>
          <a:p>
            <a:endParaRPr lang="en-US" altLang="zh-TW" dirty="0"/>
          </a:p>
          <a:p>
            <a:endParaRPr lang="en-US" altLang="zh-TW" dirty="0"/>
          </a:p>
          <a:p>
            <a:r>
              <a:rPr lang="zh-TW" altLang="en-US" dirty="0"/>
              <a:t>使用依序循環排班方式之甘特圖如下：</a:t>
            </a:r>
          </a:p>
          <a:p>
            <a:endParaRPr lang="zh-TW" altLang="en-US" dirty="0"/>
          </a:p>
          <a:p>
            <a:endParaRPr lang="zh-TW" altLang="en-US" dirty="0"/>
          </a:p>
          <a:p>
            <a:endParaRPr lang="zh-TW" altLang="en-US" dirty="0"/>
          </a:p>
          <a:p>
            <a:endParaRPr lang="zh-TW" alt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85887" y="2798930"/>
            <a:ext cx="637222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2536" y="4860100"/>
            <a:ext cx="6638925"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圓角化對角線角落矩形 8">
            <a:hlinkClick r:id="rId4"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7578760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依序循環排班</a:t>
            </a:r>
          </a:p>
        </p:txBody>
      </p:sp>
      <p:sp>
        <p:nvSpPr>
          <p:cNvPr id="5" name="內容版面配置區 4"/>
          <p:cNvSpPr>
            <a:spLocks noGrp="1"/>
          </p:cNvSpPr>
          <p:nvPr>
            <p:ph idx="1"/>
          </p:nvPr>
        </p:nvSpPr>
        <p:spPr/>
        <p:txBody>
          <a:bodyPr>
            <a:normAutofit/>
          </a:bodyPr>
          <a:lstStyle/>
          <a:p>
            <a:r>
              <a:rPr lang="zh-TW" altLang="en-US" dirty="0"/>
              <a:t>依序循環排班方式的關鍵在於</a:t>
            </a:r>
            <a:r>
              <a:rPr lang="zh-TW" altLang="en-US" u="sng" dirty="0"/>
              <a:t>時間間隔的選擇</a:t>
            </a:r>
            <a:r>
              <a:rPr lang="zh-TW" altLang="en-US" dirty="0"/>
              <a:t>：</a:t>
            </a:r>
          </a:p>
          <a:p>
            <a:endParaRPr lang="zh-TW" altLang="en-US" dirty="0"/>
          </a:p>
          <a:p>
            <a:endParaRPr lang="zh-TW" altLang="en-US" dirty="0"/>
          </a:p>
          <a:p>
            <a:endParaRPr lang="zh-TW" altLang="en-US" dirty="0"/>
          </a:p>
          <a:p>
            <a:endParaRPr lang="zh-TW" altLang="en-US"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85887" y="2888940"/>
            <a:ext cx="6372225"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圓角化對角線角落矩形 6">
            <a:hlinkClick r:id="rId3"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13707904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依序循環排班</a:t>
            </a:r>
          </a:p>
        </p:txBody>
      </p:sp>
      <p:sp>
        <p:nvSpPr>
          <p:cNvPr id="5" name="內容版面配置區 4"/>
          <p:cNvSpPr>
            <a:spLocks noGrp="1"/>
          </p:cNvSpPr>
          <p:nvPr>
            <p:ph idx="1"/>
          </p:nvPr>
        </p:nvSpPr>
        <p:spPr/>
        <p:txBody>
          <a:bodyPr>
            <a:normAutofit/>
          </a:bodyPr>
          <a:lstStyle/>
          <a:p>
            <a:r>
              <a:rPr lang="zh-TW" altLang="en-US" dirty="0"/>
              <a:t>執行次數越多，代表程序轉進轉出</a:t>
            </a:r>
            <a:r>
              <a:rPr lang="en-US" altLang="zh-TW" dirty="0"/>
              <a:t>CPU</a:t>
            </a:r>
            <a:r>
              <a:rPr lang="zh-TW" altLang="en-US" dirty="0"/>
              <a:t>的次數越多，就會花較多時間讀取及寫入程序控制表。</a:t>
            </a:r>
            <a:endParaRPr lang="en-US" altLang="zh-TW" dirty="0"/>
          </a:p>
          <a:p>
            <a:r>
              <a:rPr lang="zh-TW" altLang="en-US" dirty="0"/>
              <a:t>若時間間隔設定太小，會導致執行次數太多；若時間間隔設定太大，排班方式會與先進先出相同。</a:t>
            </a:r>
            <a:endParaRPr lang="en-US" altLang="zh-TW" dirty="0"/>
          </a:p>
          <a:p>
            <a:r>
              <a:rPr lang="zh-TW" altLang="en-US" dirty="0"/>
              <a:t>通常使用「</a:t>
            </a:r>
            <a:r>
              <a:rPr lang="zh-TW" altLang="en-US" dirty="0">
                <a:solidFill>
                  <a:srgbClr val="0070C0"/>
                </a:solidFill>
              </a:rPr>
              <a:t>二八原則</a:t>
            </a:r>
            <a:r>
              <a:rPr lang="zh-TW" altLang="en-US" dirty="0"/>
              <a:t>」：讓</a:t>
            </a:r>
            <a:r>
              <a:rPr lang="en-US" altLang="zh-TW" dirty="0"/>
              <a:t>20%</a:t>
            </a:r>
            <a:r>
              <a:rPr lang="zh-TW" altLang="en-US" dirty="0"/>
              <a:t>的程序所需時間大於時間間隔，而</a:t>
            </a:r>
            <a:r>
              <a:rPr lang="en-US" altLang="zh-TW" dirty="0"/>
              <a:t>80%</a:t>
            </a:r>
            <a:r>
              <a:rPr lang="zh-TW" altLang="en-US" dirty="0"/>
              <a:t>的程序所需時間會小於時間間隔。</a:t>
            </a:r>
          </a:p>
          <a:p>
            <a:endParaRPr lang="zh-TW" altLang="en-US" dirty="0"/>
          </a:p>
          <a:p>
            <a:endParaRPr lang="zh-TW" altLang="en-US" dirty="0"/>
          </a:p>
          <a:p>
            <a:endParaRPr lang="zh-TW" altLang="en-US" dirty="0"/>
          </a:p>
          <a:p>
            <a:endParaRPr lang="zh-TW" altLang="en-US" dirty="0"/>
          </a:p>
        </p:txBody>
      </p:sp>
      <p:sp>
        <p:nvSpPr>
          <p:cNvPr id="7" name="圓角化對角線角落矩形 6">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136986925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Autofit/>
          </a:bodyPr>
          <a:lstStyle/>
          <a:p>
            <a:pPr>
              <a:lnSpc>
                <a:spcPct val="120000"/>
              </a:lnSpc>
            </a:pPr>
            <a:r>
              <a:rPr lang="zh-TW" altLang="en-US" sz="2400" dirty="0">
                <a:solidFill>
                  <a:schemeClr val="tx2"/>
                </a:solidFill>
              </a:rPr>
              <a:t>什麼是二八原則？</a:t>
            </a:r>
            <a:r>
              <a:rPr lang="zh-TW" altLang="en-US" sz="2400" dirty="0"/>
              <a:t>二八原則是一個神奇的數字，可以廣泛的應用在經濟學或者是社會學上，意指我們可以用</a:t>
            </a:r>
            <a:r>
              <a:rPr lang="en-US" altLang="zh-TW" sz="2400" dirty="0"/>
              <a:t>2:8</a:t>
            </a:r>
            <a:r>
              <a:rPr lang="zh-TW" altLang="en-US" sz="2400" dirty="0"/>
              <a:t>來作為分割對比，這個神奇數字在很多場合都不約而同的能夠適切的形容狀況。譬如我們「</a:t>
            </a:r>
            <a:r>
              <a:rPr lang="en-US" altLang="zh-TW" sz="2400" dirty="0"/>
              <a:t>20%</a:t>
            </a:r>
            <a:r>
              <a:rPr lang="zh-TW" altLang="en-US" sz="2400" dirty="0"/>
              <a:t>的人享有地球</a:t>
            </a:r>
            <a:r>
              <a:rPr lang="en-US" altLang="zh-TW" sz="2400" dirty="0"/>
              <a:t>80%</a:t>
            </a:r>
            <a:r>
              <a:rPr lang="zh-TW" altLang="en-US" sz="2400" dirty="0"/>
              <a:t>的財富」、「</a:t>
            </a:r>
            <a:r>
              <a:rPr lang="en-US" altLang="zh-TW" sz="2400" dirty="0"/>
              <a:t>20%</a:t>
            </a:r>
            <a:r>
              <a:rPr lang="zh-TW" altLang="en-US" sz="2400" dirty="0"/>
              <a:t>的客戶為企業帶來</a:t>
            </a:r>
            <a:r>
              <a:rPr lang="en-US" altLang="zh-TW" sz="2400" dirty="0"/>
              <a:t>80%</a:t>
            </a:r>
            <a:r>
              <a:rPr lang="zh-TW" altLang="en-US" sz="2400" dirty="0"/>
              <a:t>的收益」、「</a:t>
            </a:r>
            <a:r>
              <a:rPr lang="en-US" altLang="zh-TW" sz="2400" dirty="0"/>
              <a:t>20%</a:t>
            </a:r>
            <a:r>
              <a:rPr lang="zh-TW" altLang="en-US" sz="2400" dirty="0"/>
              <a:t>的人主宰</a:t>
            </a:r>
            <a:r>
              <a:rPr lang="en-US" altLang="zh-TW" sz="2400" dirty="0"/>
              <a:t>(</a:t>
            </a:r>
            <a:r>
              <a:rPr lang="zh-TW" altLang="en-US" sz="2400" dirty="0"/>
              <a:t>影響</a:t>
            </a:r>
            <a:r>
              <a:rPr lang="en-US" altLang="zh-TW" sz="2400" dirty="0"/>
              <a:t>)80%</a:t>
            </a:r>
            <a:r>
              <a:rPr lang="zh-TW" altLang="en-US" sz="2400" dirty="0"/>
              <a:t>人的命運」、「</a:t>
            </a:r>
            <a:r>
              <a:rPr lang="en-US" altLang="zh-TW" sz="2400" dirty="0"/>
              <a:t>80%</a:t>
            </a:r>
            <a:r>
              <a:rPr lang="zh-TW" altLang="en-US" sz="2400" dirty="0"/>
              <a:t>的考題出自課本的</a:t>
            </a:r>
            <a:r>
              <a:rPr lang="en-US" altLang="zh-TW" sz="2400" dirty="0"/>
              <a:t>20%</a:t>
            </a:r>
            <a:r>
              <a:rPr lang="zh-TW" altLang="en-US" sz="2400" dirty="0"/>
              <a:t>」，這些都是二八原則的例子，也許下次你可以多留心社會或生活週遭的狀態，會發現有更多二八原則的應用喔！</a:t>
            </a:r>
          </a:p>
        </p:txBody>
      </p:sp>
    </p:spTree>
    <p:extLst>
      <p:ext uri="{BB962C8B-B14F-4D97-AF65-F5344CB8AC3E}">
        <p14:creationId xmlns:p14="http://schemas.microsoft.com/office/powerpoint/2010/main" val="250460336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4-3 CPU</a:t>
            </a:r>
            <a:r>
              <a:rPr lang="zh-TW" altLang="en-US" dirty="0"/>
              <a:t>排班</a:t>
            </a:r>
          </a:p>
        </p:txBody>
      </p:sp>
      <p:sp>
        <p:nvSpPr>
          <p:cNvPr id="5" name="內容版面配置區 4"/>
          <p:cNvSpPr>
            <a:spLocks noGrp="1"/>
          </p:cNvSpPr>
          <p:nvPr>
            <p:ph idx="1"/>
          </p:nvPr>
        </p:nvSpPr>
        <p:spPr/>
        <p:txBody>
          <a:bodyPr>
            <a:normAutofit/>
          </a:bodyPr>
          <a:lstStyle/>
          <a:p>
            <a:r>
              <a:rPr lang="zh-TW" altLang="en-US" dirty="0"/>
              <a:t>無論採用何種排班方式， 當程序需要資源時，都會循著以下順序：</a:t>
            </a:r>
            <a:endParaRPr lang="en-US" altLang="zh-TW" dirty="0"/>
          </a:p>
          <a:p>
            <a:endParaRPr lang="en-US" altLang="zh-TW" dirty="0"/>
          </a:p>
          <a:p>
            <a:endParaRPr lang="en-US" altLang="zh-TW" dirty="0"/>
          </a:p>
          <a:p>
            <a:endParaRPr lang="en-US" altLang="zh-TW" dirty="0"/>
          </a:p>
          <a:p>
            <a:endParaRPr lang="zh-TW" altLang="en-US" dirty="0"/>
          </a:p>
          <a:p>
            <a:endParaRPr lang="zh-TW" altLang="en-US" dirty="0"/>
          </a:p>
          <a:p>
            <a:endParaRPr lang="zh-TW" altLang="en-US" dirty="0"/>
          </a:p>
        </p:txBody>
      </p:sp>
      <p:graphicFrame>
        <p:nvGraphicFramePr>
          <p:cNvPr id="2" name="資料庫圖表 1"/>
          <p:cNvGraphicFramePr/>
          <p:nvPr>
            <p:extLst>
              <p:ext uri="{D42A27DB-BD31-4B8C-83A1-F6EECF244321}">
                <p14:modId xmlns:p14="http://schemas.microsoft.com/office/powerpoint/2010/main" val="573768710"/>
              </p:ext>
            </p:extLst>
          </p:nvPr>
        </p:nvGraphicFramePr>
        <p:xfrm>
          <a:off x="1061610" y="3338990"/>
          <a:ext cx="7515835" cy="1170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736835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死結</a:t>
            </a:r>
          </a:p>
        </p:txBody>
      </p:sp>
      <p:sp>
        <p:nvSpPr>
          <p:cNvPr id="5" name="內容版面配置區 4"/>
          <p:cNvSpPr>
            <a:spLocks noGrp="1"/>
          </p:cNvSpPr>
          <p:nvPr>
            <p:ph idx="1"/>
          </p:nvPr>
        </p:nvSpPr>
        <p:spPr/>
        <p:txBody>
          <a:bodyPr>
            <a:normAutofit/>
          </a:bodyPr>
          <a:lstStyle/>
          <a:p>
            <a:r>
              <a:rPr lang="zh-TW" altLang="en-US" dirty="0"/>
              <a:t>在</a:t>
            </a:r>
            <a:r>
              <a:rPr lang="zh-TW" altLang="en-US" dirty="0">
                <a:solidFill>
                  <a:srgbClr val="C00000"/>
                </a:solidFill>
              </a:rPr>
              <a:t>多元程式規劃</a:t>
            </a:r>
            <a:r>
              <a:rPr lang="en-US" altLang="zh-TW" dirty="0"/>
              <a:t>(multiprogramming)</a:t>
            </a:r>
            <a:r>
              <a:rPr lang="zh-TW" altLang="en-US" dirty="0"/>
              <a:t>中，程序進到「等待」狀態後，因其所請求的資源，可能被其他同樣在等待狀態中的程序佔用，從此陷入等待狀態無法跳脫，稱為</a:t>
            </a:r>
            <a:r>
              <a:rPr lang="zh-TW" altLang="en-US" dirty="0">
                <a:solidFill>
                  <a:srgbClr val="C00000"/>
                </a:solidFill>
              </a:rPr>
              <a:t>死結</a:t>
            </a:r>
            <a:r>
              <a:rPr lang="en-US" altLang="zh-TW" dirty="0"/>
              <a:t>(Deadlock)</a:t>
            </a:r>
            <a:r>
              <a:rPr lang="zh-TW" altLang="en-US" dirty="0"/>
              <a:t>。</a:t>
            </a:r>
            <a:endParaRPr lang="en-US" altLang="zh-TW" dirty="0"/>
          </a:p>
          <a:p>
            <a:r>
              <a:rPr lang="zh-TW" altLang="en-US" dirty="0"/>
              <a:t>在死結中的程序，由於每個程序都在等待其他程序觸發事件，但卻沒有程序可以先觸發事件，導致所有程序癱瘓，最終呈現</a:t>
            </a:r>
            <a:r>
              <a:rPr lang="zh-TW" altLang="en-US" dirty="0">
                <a:solidFill>
                  <a:srgbClr val="C00000"/>
                </a:solidFill>
              </a:rPr>
              <a:t>餓死</a:t>
            </a:r>
            <a:r>
              <a:rPr lang="en-US" altLang="zh-TW" dirty="0"/>
              <a:t>(starvation)</a:t>
            </a:r>
            <a:r>
              <a:rPr lang="zh-TW" altLang="en-US" dirty="0"/>
              <a:t>的狀態。</a:t>
            </a:r>
          </a:p>
          <a:p>
            <a:endParaRPr lang="en-US" altLang="zh-TW" dirty="0"/>
          </a:p>
          <a:p>
            <a:endParaRPr lang="en-US" altLang="zh-TW" dirty="0"/>
          </a:p>
          <a:p>
            <a:endParaRPr lang="en-US" altLang="zh-TW" dirty="0"/>
          </a:p>
          <a:p>
            <a:endParaRPr lang="zh-TW" altLang="en-US" dirty="0"/>
          </a:p>
          <a:p>
            <a:endParaRPr lang="zh-TW" altLang="en-US" dirty="0"/>
          </a:p>
          <a:p>
            <a:endParaRPr lang="zh-TW" altLang="en-US" dirty="0"/>
          </a:p>
        </p:txBody>
      </p:sp>
    </p:spTree>
    <p:extLst>
      <p:ext uri="{BB962C8B-B14F-4D97-AF65-F5344CB8AC3E}">
        <p14:creationId xmlns:p14="http://schemas.microsoft.com/office/powerpoint/2010/main" val="89905408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死結</a:t>
            </a:r>
          </a:p>
        </p:txBody>
      </p:sp>
      <p:sp>
        <p:nvSpPr>
          <p:cNvPr id="5" name="內容版面配置區 4"/>
          <p:cNvSpPr>
            <a:spLocks noGrp="1"/>
          </p:cNvSpPr>
          <p:nvPr>
            <p:ph idx="1"/>
          </p:nvPr>
        </p:nvSpPr>
        <p:spPr/>
        <p:txBody>
          <a:bodyPr>
            <a:normAutofit/>
          </a:bodyPr>
          <a:lstStyle/>
          <a:p>
            <a:r>
              <a:rPr lang="zh-TW" altLang="en-US" dirty="0"/>
              <a:t>十字路口的車輛都在等待別的車輛空出通道，便可能發生死結。</a:t>
            </a:r>
          </a:p>
          <a:p>
            <a:endParaRPr lang="en-US" altLang="zh-TW" dirty="0"/>
          </a:p>
          <a:p>
            <a:endParaRPr lang="en-US" altLang="zh-TW" dirty="0"/>
          </a:p>
          <a:p>
            <a:endParaRPr lang="en-US" altLang="zh-TW" dirty="0"/>
          </a:p>
          <a:p>
            <a:endParaRPr lang="zh-TW" altLang="en-US" dirty="0"/>
          </a:p>
          <a:p>
            <a:endParaRPr lang="zh-TW" altLang="en-US" dirty="0"/>
          </a:p>
          <a:p>
            <a:endParaRPr lang="zh-TW" alt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23858" y="2870593"/>
            <a:ext cx="4990097" cy="3237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49208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4-4 </a:t>
            </a:r>
            <a:r>
              <a:rPr lang="zh-TW" altLang="en-US" dirty="0"/>
              <a:t>記憶體管理</a:t>
            </a:r>
          </a:p>
        </p:txBody>
      </p:sp>
      <p:sp>
        <p:nvSpPr>
          <p:cNvPr id="5" name="內容版面配置區 4"/>
          <p:cNvSpPr>
            <a:spLocks noGrp="1"/>
          </p:cNvSpPr>
          <p:nvPr>
            <p:ph idx="1"/>
          </p:nvPr>
        </p:nvSpPr>
        <p:spPr/>
        <p:txBody>
          <a:bodyPr/>
          <a:lstStyle/>
          <a:p>
            <a:r>
              <a:rPr lang="zh-TW" altLang="en-US" dirty="0"/>
              <a:t>記憶體管理主要是讓記憶體能夠充分被利用。</a:t>
            </a:r>
            <a:endParaRPr lang="en-US" altLang="zh-TW" dirty="0"/>
          </a:p>
          <a:p>
            <a:r>
              <a:rPr lang="zh-TW" altLang="en-US" dirty="0"/>
              <a:t>為了使</a:t>
            </a:r>
            <a:r>
              <a:rPr lang="en-US" altLang="zh-TW" dirty="0"/>
              <a:t>CPU</a:t>
            </a:r>
            <a:r>
              <a:rPr lang="zh-TW" altLang="en-US" dirty="0"/>
              <a:t>的使用效率增加，我們必須把多個程序放在佇列裡等待，也就是說，我們必須把許多程序放在記憶體中，因此各個程序必須共用記憶體。</a:t>
            </a:r>
            <a:endParaRPr lang="en-US" altLang="zh-TW" dirty="0"/>
          </a:p>
          <a:p>
            <a:endParaRPr lang="zh-TW" altLang="en-US" dirty="0"/>
          </a:p>
        </p:txBody>
      </p:sp>
    </p:spTree>
    <p:extLst>
      <p:ext uri="{BB962C8B-B14F-4D97-AF65-F5344CB8AC3E}">
        <p14:creationId xmlns:p14="http://schemas.microsoft.com/office/powerpoint/2010/main" val="2084111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記憶體管理的功能</a:t>
            </a:r>
          </a:p>
        </p:txBody>
      </p:sp>
      <p:sp>
        <p:nvSpPr>
          <p:cNvPr id="5" name="內容版面配置區 4"/>
          <p:cNvSpPr>
            <a:spLocks noGrp="1"/>
          </p:cNvSpPr>
          <p:nvPr>
            <p:ph idx="1"/>
          </p:nvPr>
        </p:nvSpPr>
        <p:spPr/>
        <p:txBody>
          <a:bodyPr>
            <a:normAutofit/>
          </a:bodyPr>
          <a:lstStyle/>
          <a:p>
            <a:r>
              <a:rPr lang="zh-TW" altLang="en-US" dirty="0">
                <a:solidFill>
                  <a:srgbClr val="0070C0"/>
                </a:solidFill>
              </a:rPr>
              <a:t>記憶體管理</a:t>
            </a:r>
            <a:r>
              <a:rPr lang="zh-TW" altLang="en-US" dirty="0"/>
              <a:t>：要把記憶體</a:t>
            </a:r>
            <a:r>
              <a:rPr lang="zh-TW" altLang="en-US" dirty="0">
                <a:solidFill>
                  <a:srgbClr val="C00000"/>
                </a:solidFill>
              </a:rPr>
              <a:t>分割</a:t>
            </a:r>
            <a:r>
              <a:rPr lang="en-US" altLang="zh-TW" dirty="0"/>
              <a:t>(partition)</a:t>
            </a:r>
            <a:r>
              <a:rPr lang="zh-TW" altLang="en-US" dirty="0"/>
              <a:t>成各個區塊，分配給各程序，甚至是各使用者使用。</a:t>
            </a:r>
          </a:p>
          <a:p>
            <a:r>
              <a:rPr lang="zh-TW" altLang="en-US" dirty="0">
                <a:solidFill>
                  <a:srgbClr val="0070C0"/>
                </a:solidFill>
              </a:rPr>
              <a:t>記憶體位址定位</a:t>
            </a:r>
            <a:r>
              <a:rPr lang="zh-TW" altLang="en-US" dirty="0"/>
              <a:t>：負責把程式所使用的</a:t>
            </a:r>
            <a:r>
              <a:rPr lang="zh-TW" altLang="en-US" dirty="0">
                <a:solidFill>
                  <a:srgbClr val="C00000"/>
                </a:solidFill>
              </a:rPr>
              <a:t>邏輯位址</a:t>
            </a:r>
            <a:r>
              <a:rPr lang="en-US" altLang="zh-TW" dirty="0"/>
              <a:t>(logical address)</a:t>
            </a:r>
            <a:r>
              <a:rPr lang="zh-TW" altLang="en-US" dirty="0"/>
              <a:t>與記憶體裡的</a:t>
            </a:r>
            <a:r>
              <a:rPr lang="zh-TW" altLang="en-US" dirty="0">
                <a:solidFill>
                  <a:srgbClr val="C00000"/>
                </a:solidFill>
              </a:rPr>
              <a:t>實際位址</a:t>
            </a:r>
            <a:r>
              <a:rPr lang="en-US" altLang="zh-TW" dirty="0"/>
              <a:t>(physical address)</a:t>
            </a:r>
            <a:r>
              <a:rPr lang="zh-TW" altLang="en-US" dirty="0"/>
              <a:t>做</a:t>
            </a:r>
            <a:r>
              <a:rPr lang="zh-TW" altLang="en-US" dirty="0">
                <a:solidFill>
                  <a:srgbClr val="C00000"/>
                </a:solidFill>
              </a:rPr>
              <a:t>映射</a:t>
            </a:r>
            <a:r>
              <a:rPr lang="en-US" altLang="zh-TW" dirty="0"/>
              <a:t>(mapping)</a:t>
            </a:r>
            <a:r>
              <a:rPr lang="zh-TW" altLang="en-US" dirty="0"/>
              <a:t>工作。</a:t>
            </a:r>
            <a:endParaRPr lang="en-US" altLang="zh-TW" dirty="0"/>
          </a:p>
          <a:p>
            <a:r>
              <a:rPr lang="zh-TW" altLang="en-US" dirty="0">
                <a:solidFill>
                  <a:srgbClr val="0070C0"/>
                </a:solidFill>
              </a:rPr>
              <a:t>記憶體保護與共享</a:t>
            </a:r>
            <a:r>
              <a:rPr lang="zh-TW" altLang="en-US" dirty="0"/>
              <a:t>：要保護好作業系統所使用的記憶體區塊不會被程序破壞。</a:t>
            </a:r>
          </a:p>
          <a:p>
            <a:endParaRPr lang="zh-TW" altLang="en-US" dirty="0"/>
          </a:p>
        </p:txBody>
      </p:sp>
    </p:spTree>
    <p:extLst>
      <p:ext uri="{BB962C8B-B14F-4D97-AF65-F5344CB8AC3E}">
        <p14:creationId xmlns:p14="http://schemas.microsoft.com/office/powerpoint/2010/main" val="3349481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6585" y="1358770"/>
            <a:ext cx="7610475"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836585" y="4879578"/>
            <a:ext cx="7610475" cy="461665"/>
          </a:xfrm>
          <a:prstGeom prst="rect">
            <a:avLst/>
          </a:prstGeom>
          <a:solidFill>
            <a:srgbClr val="002060"/>
          </a:solidFill>
        </p:spPr>
        <p:txBody>
          <a:bodyPr wrap="square">
            <a:spAutoFit/>
          </a:bodyPr>
          <a:lstStyle/>
          <a:p>
            <a:pPr algn="ctr"/>
            <a:r>
              <a:rPr lang="zh-TW" altLang="en-US" sz="2400" b="1" dirty="0">
                <a:solidFill>
                  <a:schemeClr val="bg1"/>
                </a:solidFill>
                <a:latin typeface="微軟正黑體" pitchFamily="34" charset="-120"/>
                <a:ea typeface="微軟正黑體" pitchFamily="34" charset="-120"/>
              </a:rPr>
              <a:t>核心程式從磁碟中將非常駐的作業系統載入到記憶體</a:t>
            </a:r>
          </a:p>
        </p:txBody>
      </p:sp>
    </p:spTree>
    <p:extLst>
      <p:ext uri="{BB962C8B-B14F-4D97-AF65-F5344CB8AC3E}">
        <p14:creationId xmlns:p14="http://schemas.microsoft.com/office/powerpoint/2010/main" val="318165625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96625" y="1538790"/>
            <a:ext cx="6372225"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1961710" y="4959170"/>
            <a:ext cx="5282851" cy="369332"/>
          </a:xfrm>
          <a:prstGeom prst="rect">
            <a:avLst/>
          </a:prstGeom>
          <a:solidFill>
            <a:schemeClr val="accent4"/>
          </a:solidFill>
        </p:spPr>
        <p:txBody>
          <a:bodyPr wrap="square">
            <a:spAutoFit/>
          </a:bodyPr>
          <a:lstStyle/>
          <a:p>
            <a:r>
              <a:rPr lang="zh-TW" altLang="en-US" b="1" dirty="0">
                <a:solidFill>
                  <a:schemeClr val="bg1"/>
                </a:solidFill>
                <a:latin typeface="微軟正黑體" pitchFamily="34" charset="-120"/>
                <a:ea typeface="微軟正黑體" pitchFamily="34" charset="-120"/>
              </a:rPr>
              <a:t>邏輯位址轉為實體位址：透過基底暫存器進行轉換</a:t>
            </a:r>
          </a:p>
        </p:txBody>
      </p:sp>
    </p:spTree>
    <p:extLst>
      <p:ext uri="{BB962C8B-B14F-4D97-AF65-F5344CB8AC3E}">
        <p14:creationId xmlns:p14="http://schemas.microsoft.com/office/powerpoint/2010/main" val="17981065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單一連續記憶體配置方式</a:t>
            </a:r>
          </a:p>
        </p:txBody>
      </p:sp>
      <p:sp>
        <p:nvSpPr>
          <p:cNvPr id="4" name="內容版面配置區 3"/>
          <p:cNvSpPr>
            <a:spLocks noGrp="1"/>
          </p:cNvSpPr>
          <p:nvPr>
            <p:ph idx="1"/>
          </p:nvPr>
        </p:nvSpPr>
        <p:spPr/>
        <p:txBody>
          <a:bodyPr/>
          <a:lstStyle/>
          <a:p>
            <a:r>
              <a:rPr lang="zh-TW" altLang="en-US" dirty="0"/>
              <a:t>記憶體被分為三個連續區塊：最底層是作業系統存放的區塊，其他部分則為隨著工作負荷被動態的應用程式佔用的區塊及未使用區塊。</a:t>
            </a:r>
          </a:p>
          <a:p>
            <a:endParaRPr lang="zh-TW" altLang="en-US" dirty="0"/>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01670" y="3694025"/>
            <a:ext cx="6345705" cy="23452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矩形 5"/>
          <p:cNvSpPr/>
          <p:nvPr/>
        </p:nvSpPr>
        <p:spPr>
          <a:xfrm>
            <a:off x="3116594" y="6219310"/>
            <a:ext cx="3647152" cy="369332"/>
          </a:xfrm>
          <a:prstGeom prst="rect">
            <a:avLst/>
          </a:prstGeom>
          <a:solidFill>
            <a:schemeClr val="accent2">
              <a:lumMod val="50000"/>
            </a:schemeClr>
          </a:solidFill>
        </p:spPr>
        <p:txBody>
          <a:bodyPr wrap="none">
            <a:spAutoFit/>
          </a:bodyPr>
          <a:lstStyle/>
          <a:p>
            <a:r>
              <a:rPr lang="zh-TW" altLang="en-US" dirty="0">
                <a:solidFill>
                  <a:schemeClr val="bg1"/>
                </a:solidFill>
                <a:latin typeface="微軟正黑體" pitchFamily="34" charset="-120"/>
                <a:ea typeface="微軟正黑體" pitchFamily="34" charset="-120"/>
              </a:rPr>
              <a:t>最早期的單一連續記憶體配置方式</a:t>
            </a:r>
          </a:p>
        </p:txBody>
      </p:sp>
    </p:spTree>
    <p:extLst>
      <p:ext uri="{BB962C8B-B14F-4D97-AF65-F5344CB8AC3E}">
        <p14:creationId xmlns:p14="http://schemas.microsoft.com/office/powerpoint/2010/main" val="199176551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界線位址保護法</a:t>
            </a:r>
          </a:p>
        </p:txBody>
      </p:sp>
      <p:sp>
        <p:nvSpPr>
          <p:cNvPr id="4" name="內容版面配置區 3"/>
          <p:cNvSpPr>
            <a:spLocks noGrp="1"/>
          </p:cNvSpPr>
          <p:nvPr>
            <p:ph idx="1"/>
          </p:nvPr>
        </p:nvSpPr>
        <p:spPr/>
        <p:txBody>
          <a:bodyPr>
            <a:normAutofit lnSpcReduction="10000"/>
          </a:bodyPr>
          <a:lstStyle/>
          <a:p>
            <a:r>
              <a:rPr lang="zh-TW" altLang="en-US" dirty="0"/>
              <a:t>界線位址保護法是靠</a:t>
            </a:r>
            <a:r>
              <a:rPr lang="zh-TW" altLang="en-US" dirty="0">
                <a:solidFill>
                  <a:srgbClr val="0070C0"/>
                </a:solidFill>
              </a:rPr>
              <a:t>界線暫存器</a:t>
            </a:r>
            <a:r>
              <a:rPr lang="zh-TW" altLang="en-US" dirty="0"/>
              <a:t>及</a:t>
            </a:r>
            <a:r>
              <a:rPr lang="zh-TW" altLang="en-US" dirty="0">
                <a:solidFill>
                  <a:srgbClr val="0070C0"/>
                </a:solidFill>
              </a:rPr>
              <a:t>基底暫存器</a:t>
            </a:r>
            <a:r>
              <a:rPr lang="zh-TW" altLang="en-US" dirty="0"/>
              <a:t>來防止使用者破壞作業系統的保護機制。</a:t>
            </a:r>
            <a:endParaRPr lang="en-US" altLang="zh-TW" dirty="0"/>
          </a:p>
          <a:p>
            <a:r>
              <a:rPr lang="zh-TW" altLang="en-US" dirty="0"/>
              <a:t>若作業系統放置在高位址區域，界線暫存器就用來保護作業系統區塊最下界。</a:t>
            </a:r>
            <a:endParaRPr lang="en-US" altLang="zh-TW" dirty="0"/>
          </a:p>
          <a:p>
            <a:r>
              <a:rPr lang="zh-TW" altLang="en-US" dirty="0"/>
              <a:t>當</a:t>
            </a:r>
            <a:r>
              <a:rPr lang="en-US" altLang="zh-TW" dirty="0"/>
              <a:t>CPU</a:t>
            </a:r>
            <a:r>
              <a:rPr lang="zh-TW" altLang="en-US" dirty="0"/>
              <a:t>存取應用程式區塊時，會先檢查存取的邏輯位址是否小於界線暫存器。若存取位址比界線暫存器內的值還高，則發出錯誤中斷訊息，要求作業系統做出錯誤處理；若沒問題，則再加上基底暫存器的值形成實際位址。</a:t>
            </a:r>
            <a:endParaRPr lang="en-US" altLang="zh-TW" dirty="0"/>
          </a:p>
          <a:p>
            <a:endParaRPr lang="zh-TW" altLang="en-US" dirty="0"/>
          </a:p>
        </p:txBody>
      </p:sp>
    </p:spTree>
    <p:extLst>
      <p:ext uri="{BB962C8B-B14F-4D97-AF65-F5344CB8AC3E}">
        <p14:creationId xmlns:p14="http://schemas.microsoft.com/office/powerpoint/2010/main" val="301065891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2475" y="1583795"/>
            <a:ext cx="7639050" cy="2571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矩形 2"/>
          <p:cNvSpPr/>
          <p:nvPr/>
        </p:nvSpPr>
        <p:spPr>
          <a:xfrm>
            <a:off x="2033845" y="4434888"/>
            <a:ext cx="5076310" cy="369332"/>
          </a:xfrm>
          <a:prstGeom prst="rect">
            <a:avLst/>
          </a:prstGeom>
          <a:solidFill>
            <a:schemeClr val="accent2">
              <a:lumMod val="50000"/>
            </a:schemeClr>
          </a:solidFill>
        </p:spPr>
        <p:txBody>
          <a:bodyPr wrap="square">
            <a:spAutoFit/>
          </a:bodyPr>
          <a:lstStyle/>
          <a:p>
            <a:r>
              <a:rPr lang="zh-TW" altLang="en-US" b="1" dirty="0">
                <a:solidFill>
                  <a:schemeClr val="bg1"/>
                </a:solidFill>
                <a:latin typeface="微軟正黑體" pitchFamily="34" charset="-120"/>
                <a:ea typeface="微軟正黑體" pitchFamily="34" charset="-120"/>
              </a:rPr>
              <a:t>利用界線暫存器和基底暫存器來提供記憶體保護</a:t>
            </a:r>
          </a:p>
        </p:txBody>
      </p:sp>
    </p:spTree>
    <p:extLst>
      <p:ext uri="{BB962C8B-B14F-4D97-AF65-F5344CB8AC3E}">
        <p14:creationId xmlns:p14="http://schemas.microsoft.com/office/powerpoint/2010/main" val="8252476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動態載入</a:t>
            </a:r>
          </a:p>
        </p:txBody>
      </p:sp>
      <p:sp>
        <p:nvSpPr>
          <p:cNvPr id="4" name="內容版面配置區 3"/>
          <p:cNvSpPr>
            <a:spLocks noGrp="1"/>
          </p:cNvSpPr>
          <p:nvPr>
            <p:ph idx="1"/>
          </p:nvPr>
        </p:nvSpPr>
        <p:spPr/>
        <p:txBody>
          <a:bodyPr>
            <a:normAutofit/>
          </a:bodyPr>
          <a:lstStyle/>
          <a:p>
            <a:r>
              <a:rPr lang="zh-TW" altLang="en-US" dirty="0"/>
              <a:t>動態載入是指</a:t>
            </a:r>
            <a:r>
              <a:rPr lang="zh-TW" altLang="en-US" dirty="0">
                <a:solidFill>
                  <a:srgbClr val="C00000"/>
                </a:solidFill>
              </a:rPr>
              <a:t>常式</a:t>
            </a:r>
            <a:r>
              <a:rPr lang="en-US" altLang="zh-TW" dirty="0"/>
              <a:t>(routine)</a:t>
            </a:r>
            <a:r>
              <a:rPr lang="zh-TW" altLang="en-US" dirty="0"/>
              <a:t>只有在被呼叫的時候才會載入，也就是說，將所有的常式以可重定位載入的方式存放在磁碟空間內。</a:t>
            </a:r>
            <a:endParaRPr lang="en-US" altLang="zh-TW" dirty="0"/>
          </a:p>
          <a:p>
            <a:r>
              <a:rPr lang="zh-TW" altLang="en-US" dirty="0"/>
              <a:t>主程式存放在記憶體中，執行時，若需呼叫其他常式，先查看是否已經存在記憶體內。如果沒有，則呼叫重疊定位連結程式，將需要的程式或資料載入記憶體中，以便執行。</a:t>
            </a:r>
          </a:p>
          <a:p>
            <a:endParaRPr lang="zh-TW" altLang="en-US" dirty="0"/>
          </a:p>
        </p:txBody>
      </p:sp>
    </p:spTree>
    <p:extLst>
      <p:ext uri="{BB962C8B-B14F-4D97-AF65-F5344CB8AC3E}">
        <p14:creationId xmlns:p14="http://schemas.microsoft.com/office/powerpoint/2010/main" val="104111706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覆蓋</a:t>
            </a:r>
          </a:p>
        </p:txBody>
      </p:sp>
      <p:sp>
        <p:nvSpPr>
          <p:cNvPr id="4" name="內容版面配置區 3"/>
          <p:cNvSpPr>
            <a:spLocks noGrp="1"/>
          </p:cNvSpPr>
          <p:nvPr>
            <p:ph idx="1"/>
          </p:nvPr>
        </p:nvSpPr>
        <p:spPr/>
        <p:txBody>
          <a:bodyPr>
            <a:normAutofit/>
          </a:bodyPr>
          <a:lstStyle/>
          <a:p>
            <a:r>
              <a:rPr lang="zh-TW" altLang="en-US" dirty="0"/>
              <a:t>覆蓋能讓大小超過記憶體容量的程式執行。</a:t>
            </a:r>
            <a:endParaRPr lang="en-US" altLang="zh-TW" dirty="0"/>
          </a:p>
          <a:p>
            <a:r>
              <a:rPr lang="zh-TW" altLang="en-US" dirty="0"/>
              <a:t>是指最主要的部分會存放在記憶體中，而只有在特定時候才需要用到的指令或資料，則只有被用到時，才會放在記憶體中，其他時候就被覆蓋掉。</a:t>
            </a:r>
            <a:endParaRPr lang="en-US" altLang="zh-TW" dirty="0"/>
          </a:p>
          <a:p>
            <a:r>
              <a:rPr lang="zh-TW" altLang="en-US" dirty="0"/>
              <a:t>藉著舊的指令被覆蓋，才有空間存放新的指令。</a:t>
            </a:r>
          </a:p>
          <a:p>
            <a:endParaRPr lang="zh-TW" altLang="en-US" dirty="0"/>
          </a:p>
        </p:txBody>
      </p:sp>
    </p:spTree>
    <p:extLst>
      <p:ext uri="{BB962C8B-B14F-4D97-AF65-F5344CB8AC3E}">
        <p14:creationId xmlns:p14="http://schemas.microsoft.com/office/powerpoint/2010/main" val="9711748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覆蓋</a:t>
            </a:r>
          </a:p>
        </p:txBody>
      </p:sp>
      <p:sp>
        <p:nvSpPr>
          <p:cNvPr id="4" name="內容版面配置區 3"/>
          <p:cNvSpPr>
            <a:spLocks noGrp="1"/>
          </p:cNvSpPr>
          <p:nvPr>
            <p:ph idx="1"/>
          </p:nvPr>
        </p:nvSpPr>
        <p:spPr/>
        <p:txBody>
          <a:bodyPr>
            <a:normAutofit/>
          </a:bodyPr>
          <a:lstStyle/>
          <a:p>
            <a:r>
              <a:rPr lang="zh-TW" altLang="en-US" dirty="0"/>
              <a:t>假設一編譯器在處理程式時：</a:t>
            </a:r>
            <a:endParaRPr lang="en-US" altLang="zh-TW" dirty="0"/>
          </a:p>
          <a:p>
            <a:pPr lvl="1"/>
            <a:r>
              <a:rPr lang="zh-TW" altLang="en-US" dirty="0"/>
              <a:t>第</a:t>
            </a:r>
            <a:r>
              <a:rPr lang="en-US" altLang="zh-TW" dirty="0"/>
              <a:t>1</a:t>
            </a:r>
            <a:r>
              <a:rPr lang="zh-TW" altLang="en-US" dirty="0"/>
              <a:t>次處理的程式碼有</a:t>
            </a:r>
            <a:r>
              <a:rPr lang="en-US" altLang="zh-TW" dirty="0" err="1"/>
              <a:t>80KB</a:t>
            </a:r>
            <a:endParaRPr lang="en-US" altLang="zh-TW" dirty="0"/>
          </a:p>
          <a:p>
            <a:pPr lvl="1"/>
            <a:r>
              <a:rPr lang="zh-TW" altLang="en-US" dirty="0"/>
              <a:t>第</a:t>
            </a:r>
            <a:r>
              <a:rPr lang="en-US" altLang="zh-TW" dirty="0"/>
              <a:t>2</a:t>
            </a:r>
            <a:r>
              <a:rPr lang="zh-TW" altLang="en-US" dirty="0"/>
              <a:t>次處理的程式碼有</a:t>
            </a:r>
            <a:r>
              <a:rPr lang="en-US" altLang="zh-TW" dirty="0" err="1"/>
              <a:t>70KB</a:t>
            </a:r>
            <a:endParaRPr lang="en-US" altLang="zh-TW" dirty="0"/>
          </a:p>
          <a:p>
            <a:pPr lvl="1"/>
            <a:r>
              <a:rPr lang="zh-TW" altLang="en-US" dirty="0"/>
              <a:t>所建立的符號表有</a:t>
            </a:r>
            <a:r>
              <a:rPr lang="en-US" altLang="zh-TW" dirty="0" err="1"/>
              <a:t>20KB</a:t>
            </a:r>
            <a:endParaRPr lang="en-US" altLang="zh-TW" dirty="0"/>
          </a:p>
          <a:p>
            <a:pPr lvl="1"/>
            <a:r>
              <a:rPr lang="zh-TW" altLang="en-US" dirty="0"/>
              <a:t>會被呼叫到的常式有</a:t>
            </a:r>
            <a:r>
              <a:rPr lang="en-US" altLang="zh-TW" dirty="0" err="1"/>
              <a:t>30KB</a:t>
            </a:r>
            <a:endParaRPr lang="en-US" altLang="zh-TW" dirty="0"/>
          </a:p>
          <a:p>
            <a:r>
              <a:rPr lang="zh-TW" altLang="en-US" dirty="0"/>
              <a:t>一共有</a:t>
            </a:r>
            <a:r>
              <a:rPr lang="en-US" altLang="zh-TW" dirty="0" err="1"/>
              <a:t>200KB</a:t>
            </a:r>
            <a:r>
              <a:rPr lang="zh-TW" altLang="en-US" dirty="0"/>
              <a:t>。假設記憶體只有</a:t>
            </a:r>
            <a:r>
              <a:rPr lang="en-US" altLang="zh-TW" dirty="0" err="1"/>
              <a:t>150KB</a:t>
            </a:r>
            <a:r>
              <a:rPr lang="zh-TW" altLang="en-US" dirty="0"/>
              <a:t>，可採用</a:t>
            </a:r>
            <a:r>
              <a:rPr lang="zh-TW" altLang="en-US" u="sng" dirty="0"/>
              <a:t>覆蓋</a:t>
            </a:r>
            <a:r>
              <a:rPr lang="zh-TW" altLang="en-US" dirty="0"/>
              <a:t>技術。</a:t>
            </a:r>
            <a:endParaRPr lang="en-US" altLang="zh-TW" dirty="0"/>
          </a:p>
        </p:txBody>
      </p:sp>
    </p:spTree>
    <p:extLst>
      <p:ext uri="{BB962C8B-B14F-4D97-AF65-F5344CB8AC3E}">
        <p14:creationId xmlns:p14="http://schemas.microsoft.com/office/powerpoint/2010/main" val="118946845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覆蓋</a:t>
            </a:r>
          </a:p>
        </p:txBody>
      </p:sp>
      <p:sp>
        <p:nvSpPr>
          <p:cNvPr id="4" name="內容版面配置區 3"/>
          <p:cNvSpPr>
            <a:spLocks noGrp="1"/>
          </p:cNvSpPr>
          <p:nvPr>
            <p:ph idx="1"/>
          </p:nvPr>
        </p:nvSpPr>
        <p:spPr/>
        <p:txBody>
          <a:bodyPr>
            <a:normAutofit lnSpcReduction="10000"/>
          </a:bodyPr>
          <a:lstStyle/>
          <a:p>
            <a:pPr marL="0" indent="0">
              <a:buNone/>
            </a:pPr>
            <a:r>
              <a:rPr lang="zh-TW" altLang="en-US" dirty="0"/>
              <a:t>除了符號表和常式會一直用到之外，第</a:t>
            </a:r>
            <a:r>
              <a:rPr lang="en-US" altLang="zh-TW" dirty="0"/>
              <a:t>1</a:t>
            </a:r>
            <a:r>
              <a:rPr lang="zh-TW" altLang="en-US" dirty="0"/>
              <a:t>次處理的程式碼跟第</a:t>
            </a:r>
            <a:r>
              <a:rPr lang="en-US" altLang="zh-TW" dirty="0"/>
              <a:t>2</a:t>
            </a:r>
            <a:r>
              <a:rPr lang="zh-TW" altLang="en-US" dirty="0"/>
              <a:t>次處理的程式碼分別獨立使用一次，因此：</a:t>
            </a:r>
            <a:endParaRPr lang="en-US" altLang="zh-TW" dirty="0"/>
          </a:p>
          <a:p>
            <a:r>
              <a:rPr lang="zh-TW" altLang="en-US" dirty="0"/>
              <a:t>第</a:t>
            </a:r>
            <a:r>
              <a:rPr lang="en-US" altLang="zh-TW" dirty="0"/>
              <a:t>1</a:t>
            </a:r>
            <a:r>
              <a:rPr lang="zh-TW" altLang="en-US" dirty="0"/>
              <a:t>次處理：第</a:t>
            </a:r>
            <a:r>
              <a:rPr lang="en-US" altLang="zh-TW" dirty="0"/>
              <a:t>1</a:t>
            </a:r>
            <a:r>
              <a:rPr lang="zh-TW" altLang="en-US" dirty="0"/>
              <a:t>次載入符號表、常式、第</a:t>
            </a:r>
            <a:r>
              <a:rPr lang="en-US" altLang="zh-TW" dirty="0"/>
              <a:t>1</a:t>
            </a:r>
            <a:r>
              <a:rPr lang="zh-TW" altLang="en-US" dirty="0"/>
              <a:t>次處理的程式碼、再加上覆蓋所使用到的覆蓋驅動程式</a:t>
            </a:r>
            <a:r>
              <a:rPr lang="en-US" altLang="zh-TW" dirty="0"/>
              <a:t>(</a:t>
            </a:r>
            <a:r>
              <a:rPr lang="en-US" altLang="zh-TW" dirty="0" err="1"/>
              <a:t>10KB</a:t>
            </a:r>
            <a:r>
              <a:rPr lang="en-US" altLang="zh-TW" dirty="0"/>
              <a:t>)</a:t>
            </a:r>
            <a:r>
              <a:rPr lang="zh-TW" altLang="en-US" dirty="0"/>
              <a:t>，一共是</a:t>
            </a:r>
            <a:r>
              <a:rPr lang="en-US" altLang="zh-TW" dirty="0" err="1"/>
              <a:t>140KB</a:t>
            </a:r>
            <a:r>
              <a:rPr lang="zh-TW" altLang="en-US" dirty="0"/>
              <a:t>。</a:t>
            </a:r>
            <a:endParaRPr lang="en-US" altLang="zh-TW" dirty="0"/>
          </a:p>
          <a:p>
            <a:r>
              <a:rPr lang="zh-TW" altLang="en-US" dirty="0"/>
              <a:t>第</a:t>
            </a:r>
            <a:r>
              <a:rPr lang="en-US" altLang="zh-TW" dirty="0"/>
              <a:t>2</a:t>
            </a:r>
            <a:r>
              <a:rPr lang="zh-TW" altLang="en-US" dirty="0"/>
              <a:t>次處理：跳到重疊驅動程式，把第</a:t>
            </a:r>
            <a:r>
              <a:rPr lang="en-US" altLang="zh-TW" dirty="0"/>
              <a:t>2</a:t>
            </a:r>
            <a:r>
              <a:rPr lang="zh-TW" altLang="en-US" dirty="0"/>
              <a:t>次處理程式碼覆蓋在第</a:t>
            </a:r>
            <a:r>
              <a:rPr lang="en-US" altLang="zh-TW" dirty="0"/>
              <a:t>1</a:t>
            </a:r>
            <a:r>
              <a:rPr lang="zh-TW" altLang="en-US" dirty="0"/>
              <a:t>次處理程式碼的區塊上，然後控制權交給第</a:t>
            </a:r>
            <a:r>
              <a:rPr lang="en-US" altLang="zh-TW" dirty="0"/>
              <a:t>2</a:t>
            </a:r>
            <a:r>
              <a:rPr lang="zh-TW" altLang="en-US" dirty="0"/>
              <a:t>次處理程式碼，第</a:t>
            </a:r>
            <a:r>
              <a:rPr lang="en-US" altLang="zh-TW" dirty="0"/>
              <a:t>2</a:t>
            </a:r>
            <a:r>
              <a:rPr lang="zh-TW" altLang="en-US" dirty="0"/>
              <a:t>次的程式大小也只有</a:t>
            </a:r>
            <a:r>
              <a:rPr lang="en-US" altLang="zh-TW" dirty="0" err="1"/>
              <a:t>130KB</a:t>
            </a:r>
            <a:r>
              <a:rPr lang="zh-TW" altLang="en-US" dirty="0"/>
              <a:t>。</a:t>
            </a:r>
          </a:p>
          <a:p>
            <a:endParaRPr lang="zh-TW" altLang="en-US" dirty="0"/>
          </a:p>
        </p:txBody>
      </p:sp>
    </p:spTree>
    <p:extLst>
      <p:ext uri="{BB962C8B-B14F-4D97-AF65-F5344CB8AC3E}">
        <p14:creationId xmlns:p14="http://schemas.microsoft.com/office/powerpoint/2010/main" val="223960862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40285" y="1268760"/>
            <a:ext cx="5314950" cy="36766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2089650" y="5139190"/>
            <a:ext cx="5265585" cy="369332"/>
          </a:xfrm>
          <a:prstGeom prst="rect">
            <a:avLst/>
          </a:prstGeom>
          <a:solidFill>
            <a:schemeClr val="accent3">
              <a:lumMod val="50000"/>
            </a:schemeClr>
          </a:solidFill>
        </p:spPr>
        <p:txBody>
          <a:bodyPr wrap="square">
            <a:spAutoFit/>
          </a:bodyPr>
          <a:lstStyle/>
          <a:p>
            <a:r>
              <a:rPr lang="zh-TW" altLang="en-US" b="1" dirty="0">
                <a:solidFill>
                  <a:schemeClr val="bg1"/>
                </a:solidFill>
                <a:latin typeface="微軟正黑體" pitchFamily="34" charset="-120"/>
                <a:ea typeface="微軟正黑體" pitchFamily="34" charset="-120"/>
              </a:rPr>
              <a:t>利用覆蓋的方式使大小大於記憶體的程式得以執行</a:t>
            </a:r>
          </a:p>
        </p:txBody>
      </p:sp>
    </p:spTree>
    <p:extLst>
      <p:ext uri="{BB962C8B-B14F-4D97-AF65-F5344CB8AC3E}">
        <p14:creationId xmlns:p14="http://schemas.microsoft.com/office/powerpoint/2010/main" val="3441246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置換</a:t>
            </a:r>
          </a:p>
        </p:txBody>
      </p:sp>
      <p:sp>
        <p:nvSpPr>
          <p:cNvPr id="4" name="內容版面配置區 3"/>
          <p:cNvSpPr>
            <a:spLocks noGrp="1"/>
          </p:cNvSpPr>
          <p:nvPr>
            <p:ph idx="1"/>
          </p:nvPr>
        </p:nvSpPr>
        <p:spPr/>
        <p:txBody>
          <a:bodyPr/>
          <a:lstStyle/>
          <a:p>
            <a:r>
              <a:rPr lang="zh-TW" altLang="en-US" dirty="0"/>
              <a:t>程序可能會在記憶體與磁碟之間</a:t>
            </a:r>
            <a:r>
              <a:rPr lang="zh-TW" altLang="en-US" dirty="0">
                <a:solidFill>
                  <a:srgbClr val="C00000"/>
                </a:solidFill>
              </a:rPr>
              <a:t>置換</a:t>
            </a:r>
            <a:r>
              <a:rPr lang="en-US" altLang="zh-TW" dirty="0"/>
              <a:t>(swapping)</a:t>
            </a:r>
            <a:r>
              <a:rPr lang="zh-TW" altLang="en-US" dirty="0"/>
              <a:t>備份儲存。</a:t>
            </a:r>
            <a:endParaRPr lang="en-US" altLang="zh-TW" dirty="0"/>
          </a:p>
          <a:p>
            <a:endParaRPr lang="zh-TW" alt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28111" y="2875519"/>
            <a:ext cx="4324840" cy="32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1033177" y="5319210"/>
            <a:ext cx="3061086" cy="646331"/>
          </a:xfrm>
          <a:prstGeom prst="rect">
            <a:avLst/>
          </a:prstGeom>
          <a:solidFill>
            <a:schemeClr val="accent2"/>
          </a:solidFill>
        </p:spPr>
        <p:txBody>
          <a:bodyPr wrap="square">
            <a:spAutoFit/>
          </a:bodyPr>
          <a:lstStyle/>
          <a:p>
            <a:r>
              <a:rPr lang="zh-TW" altLang="en-US" b="1" dirty="0">
                <a:solidFill>
                  <a:schemeClr val="bg1"/>
                </a:solidFill>
                <a:latin typeface="微軟正黑體" pitchFamily="34" charset="-120"/>
                <a:ea typeface="微軟正黑體" pitchFamily="34" charset="-120"/>
              </a:rPr>
              <a:t>利用磁碟當作備份的儲存體，用以置換兩個程序</a:t>
            </a:r>
          </a:p>
        </p:txBody>
      </p:sp>
    </p:spTree>
    <p:extLst>
      <p:ext uri="{BB962C8B-B14F-4D97-AF65-F5344CB8AC3E}">
        <p14:creationId xmlns:p14="http://schemas.microsoft.com/office/powerpoint/2010/main" val="30382892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a:t>作業系統負責的工作</a:t>
            </a:r>
          </a:p>
        </p:txBody>
      </p:sp>
      <p:sp>
        <p:nvSpPr>
          <p:cNvPr id="4" name="內容版面配置區 3"/>
          <p:cNvSpPr>
            <a:spLocks noGrp="1"/>
          </p:cNvSpPr>
          <p:nvPr>
            <p:ph idx="1"/>
          </p:nvPr>
        </p:nvSpPr>
        <p:spPr>
          <a:xfrm>
            <a:off x="457200" y="2213865"/>
            <a:ext cx="3866648" cy="3912298"/>
          </a:xfrm>
        </p:spPr>
        <p:txBody>
          <a:bodyPr/>
          <a:lstStyle/>
          <a:p>
            <a:r>
              <a:rPr lang="zh-TW" altLang="en-US" dirty="0"/>
              <a:t>作業系統負責的工作主要有五大項目：</a:t>
            </a:r>
          </a:p>
          <a:p>
            <a:endParaRPr lang="zh-TW" altLang="en-US" dirty="0"/>
          </a:p>
        </p:txBody>
      </p:sp>
      <p:grpSp>
        <p:nvGrpSpPr>
          <p:cNvPr id="5" name="组合 11"/>
          <p:cNvGrpSpPr>
            <a:grpSpLocks/>
          </p:cNvGrpSpPr>
          <p:nvPr/>
        </p:nvGrpSpPr>
        <p:grpSpPr bwMode="auto">
          <a:xfrm>
            <a:off x="4301970" y="2143102"/>
            <a:ext cx="4185465" cy="3983061"/>
            <a:chOff x="5697232" y="1567389"/>
            <a:chExt cx="4720835" cy="4597915"/>
          </a:xfrm>
        </p:grpSpPr>
        <p:grpSp>
          <p:nvGrpSpPr>
            <p:cNvPr id="6" name="组合 12"/>
            <p:cNvGrpSpPr>
              <a:grpSpLocks/>
            </p:cNvGrpSpPr>
            <p:nvPr/>
          </p:nvGrpSpPr>
          <p:grpSpPr bwMode="auto">
            <a:xfrm>
              <a:off x="5740822" y="1567389"/>
              <a:ext cx="4677245" cy="4597915"/>
              <a:chOff x="513871" y="2189173"/>
              <a:chExt cx="4677245" cy="4597915"/>
            </a:xfrm>
          </p:grpSpPr>
          <p:sp>
            <p:nvSpPr>
              <p:cNvPr id="12" name="Ellipse 11"/>
              <p:cNvSpPr/>
              <p:nvPr/>
            </p:nvSpPr>
            <p:spPr>
              <a:xfrm>
                <a:off x="1829068" y="3601719"/>
                <a:ext cx="2015959" cy="2015655"/>
              </a:xfrm>
              <a:prstGeom prst="ellips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zh-TW" altLang="en-US" sz="2000" b="1" dirty="0">
                    <a:latin typeface="微軟正黑體" pitchFamily="34" charset="-120"/>
                    <a:ea typeface="微軟正黑體" pitchFamily="34" charset="-120"/>
                  </a:rPr>
                  <a:t>作業系統</a:t>
                </a:r>
                <a:endParaRPr lang="zh-CN" altLang="en-US" sz="2000" b="1" dirty="0">
                  <a:solidFill>
                    <a:schemeClr val="bg1"/>
                  </a:solidFill>
                  <a:latin typeface="微軟正黑體" pitchFamily="34" charset="-120"/>
                  <a:ea typeface="微軟正黑體" pitchFamily="34" charset="-120"/>
                </a:endParaRPr>
              </a:p>
            </p:txBody>
          </p:sp>
          <p:grpSp>
            <p:nvGrpSpPr>
              <p:cNvPr id="13" name="Groupe 6"/>
              <p:cNvGrpSpPr>
                <a:grpSpLocks/>
              </p:cNvGrpSpPr>
              <p:nvPr/>
            </p:nvGrpSpPr>
            <p:grpSpPr bwMode="auto">
              <a:xfrm>
                <a:off x="513871" y="2189173"/>
                <a:ext cx="4677245" cy="4597915"/>
                <a:chOff x="1891684" y="1021838"/>
                <a:chExt cx="5346684" cy="5256000"/>
              </a:xfrm>
            </p:grpSpPr>
            <p:sp>
              <p:nvSpPr>
                <p:cNvPr id="14" name="Ellipse 1"/>
                <p:cNvSpPr>
                  <a:spLocks/>
                </p:cNvSpPr>
                <p:nvPr/>
              </p:nvSpPr>
              <p:spPr bwMode="auto">
                <a:xfrm>
                  <a:off x="3449603" y="1021838"/>
                  <a:ext cx="2203944" cy="1810269"/>
                </a:xfrm>
                <a:custGeom>
                  <a:avLst/>
                  <a:gdLst/>
                  <a:ahLst/>
                  <a:cxnLst>
                    <a:cxn ang="0">
                      <a:pos x="1354519" y="0"/>
                    </a:cxn>
                    <a:cxn ang="0">
                      <a:pos x="2709038" y="1354519"/>
                    </a:cxn>
                    <a:cxn ang="0">
                      <a:pos x="2391532" y="2225141"/>
                    </a:cxn>
                    <a:cxn ang="0">
                      <a:pos x="1370947" y="1844825"/>
                    </a:cxn>
                    <a:cxn ang="0">
                      <a:pos x="576781" y="2063055"/>
                    </a:cxn>
                    <a:cxn ang="0">
                      <a:pos x="16605" y="1555988"/>
                    </a:cxn>
                    <a:cxn ang="0">
                      <a:pos x="0" y="1354519"/>
                    </a:cxn>
                    <a:cxn ang="0">
                      <a:pos x="1354519" y="0"/>
                    </a:cxn>
                  </a:cxnLst>
                  <a:rect l="0" t="0" r="r" b="b"/>
                  <a:pathLst>
                    <a:path w="2709038" h="2225141">
                      <a:moveTo>
                        <a:pt x="1354519" y="0"/>
                      </a:moveTo>
                      <a:cubicBezTo>
                        <a:pt x="2102599" y="0"/>
                        <a:pt x="2709038" y="606439"/>
                        <a:pt x="2709038" y="1354519"/>
                      </a:cubicBezTo>
                      <a:cubicBezTo>
                        <a:pt x="2709038" y="1686182"/>
                        <a:pt x="2589836" y="1990004"/>
                        <a:pt x="2391532" y="2225141"/>
                      </a:cubicBezTo>
                      <a:cubicBezTo>
                        <a:pt x="2118271" y="1987777"/>
                        <a:pt x="1761303" y="1844825"/>
                        <a:pt x="1370947" y="1844825"/>
                      </a:cubicBezTo>
                      <a:cubicBezTo>
                        <a:pt x="1080693" y="1844825"/>
                        <a:pt x="808899" y="1923861"/>
                        <a:pt x="576781" y="2063055"/>
                      </a:cubicBezTo>
                      <a:cubicBezTo>
                        <a:pt x="446805" y="1848102"/>
                        <a:pt x="254756" y="1670088"/>
                        <a:pt x="16605" y="1555988"/>
                      </a:cubicBezTo>
                      <a:cubicBezTo>
                        <a:pt x="5092" y="1490427"/>
                        <a:pt x="0" y="1423068"/>
                        <a:pt x="0" y="1354519"/>
                      </a:cubicBezTo>
                      <a:cubicBezTo>
                        <a:pt x="0" y="606439"/>
                        <a:pt x="606439" y="0"/>
                        <a:pt x="1354519" y="0"/>
                      </a:cubicBezTo>
                      <a:close/>
                    </a:path>
                  </a:pathLst>
                </a:custGeom>
                <a:gradFill rotWithShape="1">
                  <a:gsLst>
                    <a:gs pos="0">
                      <a:srgbClr val="537712"/>
                    </a:gs>
                    <a:gs pos="50000">
                      <a:srgbClr val="7AAD1F"/>
                    </a:gs>
                    <a:gs pos="100000">
                      <a:srgbClr val="92CE27"/>
                    </a:gs>
                  </a:gsLst>
                  <a:lin ang="16200000" scaled="1"/>
                </a:gradFill>
                <a:ln w="38100" cap="flat" cmpd="sng" algn="ctr">
                  <a:solidFill>
                    <a:schemeClr val="bg1"/>
                  </a:solidFill>
                  <a:prstDash val="solid"/>
                  <a:round/>
                  <a:headEnd type="none" w="med" len="med"/>
                  <a:tailEnd type="none" w="med" len="med"/>
                </a:ln>
              </p:spPr>
              <p:txBody>
                <a:bodyPr/>
                <a:lstStyle/>
                <a:p>
                  <a:endParaRPr lang="zh-CN" altLang="en-US">
                    <a:latin typeface="微軟正黑體" pitchFamily="34" charset="-120"/>
                    <a:ea typeface="微軟正黑體" pitchFamily="34" charset="-120"/>
                  </a:endParaRPr>
                </a:p>
              </p:txBody>
            </p:sp>
            <p:sp>
              <p:nvSpPr>
                <p:cNvPr id="15" name="Ellipse 2"/>
                <p:cNvSpPr>
                  <a:spLocks/>
                </p:cNvSpPr>
                <p:nvPr/>
              </p:nvSpPr>
              <p:spPr bwMode="auto">
                <a:xfrm rot="1602816">
                  <a:off x="5245384" y="2203403"/>
                  <a:ext cx="1992984" cy="2198981"/>
                </a:xfrm>
                <a:custGeom>
                  <a:avLst/>
                  <a:gdLst/>
                  <a:ahLst/>
                  <a:cxnLst>
                    <a:cxn ang="0">
                      <a:pos x="449568" y="163483"/>
                    </a:cxn>
                    <a:cxn ang="0">
                      <a:pos x="1095212" y="0"/>
                    </a:cxn>
                    <a:cxn ang="0">
                      <a:pos x="2449731" y="1354519"/>
                    </a:cxn>
                    <a:cxn ang="0">
                      <a:pos x="1216034" y="2702937"/>
                    </a:cxn>
                    <a:cxn ang="0">
                      <a:pos x="1053489" y="2115701"/>
                    </a:cxn>
                    <a:cxn ang="0">
                      <a:pos x="33278" y="1301846"/>
                    </a:cxn>
                    <a:cxn ang="0">
                      <a:pos x="0" y="559782"/>
                    </a:cxn>
                    <a:cxn ang="0">
                      <a:pos x="449568" y="163483"/>
                    </a:cxn>
                  </a:cxnLst>
                  <a:rect l="0" t="0" r="r" b="b"/>
                  <a:pathLst>
                    <a:path w="2449731" h="2702937">
                      <a:moveTo>
                        <a:pt x="449568" y="163483"/>
                      </a:moveTo>
                      <a:cubicBezTo>
                        <a:pt x="641494" y="59222"/>
                        <a:pt x="861437" y="0"/>
                        <a:pt x="1095212" y="0"/>
                      </a:cubicBezTo>
                      <a:cubicBezTo>
                        <a:pt x="1843292" y="0"/>
                        <a:pt x="2449731" y="606439"/>
                        <a:pt x="2449731" y="1354519"/>
                      </a:cubicBezTo>
                      <a:cubicBezTo>
                        <a:pt x="2449731" y="2061857"/>
                        <a:pt x="1907549" y="2642562"/>
                        <a:pt x="1216034" y="2702937"/>
                      </a:cubicBezTo>
                      <a:cubicBezTo>
                        <a:pt x="1201866" y="2504104"/>
                        <a:pt x="1148670" y="2304837"/>
                        <a:pt x="1053489" y="2115701"/>
                      </a:cubicBezTo>
                      <a:cubicBezTo>
                        <a:pt x="840207" y="1691888"/>
                        <a:pt x="460456" y="1407066"/>
                        <a:pt x="33278" y="1301846"/>
                      </a:cubicBezTo>
                      <a:cubicBezTo>
                        <a:pt x="92387" y="1061969"/>
                        <a:pt x="83747" y="804960"/>
                        <a:pt x="0" y="559782"/>
                      </a:cubicBezTo>
                      <a:cubicBezTo>
                        <a:pt x="117373" y="395872"/>
                        <a:pt x="271398" y="260271"/>
                        <a:pt x="449568" y="163483"/>
                      </a:cubicBezTo>
                      <a:close/>
                    </a:path>
                  </a:pathLst>
                </a:custGeom>
                <a:gradFill rotWithShape="1">
                  <a:gsLst>
                    <a:gs pos="0">
                      <a:srgbClr val="9B8700"/>
                    </a:gs>
                    <a:gs pos="50000">
                      <a:srgbClr val="E0C300"/>
                    </a:gs>
                    <a:gs pos="100000">
                      <a:srgbClr val="FFE800"/>
                    </a:gs>
                  </a:gsLst>
                  <a:lin ang="18900000" scaled="1"/>
                </a:gradFill>
                <a:ln w="38100" cap="flat" cmpd="sng" algn="ctr">
                  <a:solidFill>
                    <a:schemeClr val="bg1"/>
                  </a:solidFill>
                  <a:prstDash val="solid"/>
                  <a:round/>
                  <a:headEnd type="none" w="med" len="med"/>
                  <a:tailEnd type="none" w="med" len="med"/>
                </a:ln>
              </p:spPr>
              <p:txBody>
                <a:bodyPr/>
                <a:lstStyle/>
                <a:p>
                  <a:endParaRPr lang="zh-CN" altLang="en-US">
                    <a:latin typeface="微軟正黑體" pitchFamily="34" charset="-120"/>
                    <a:ea typeface="微軟正黑體" pitchFamily="34" charset="-120"/>
                  </a:endParaRPr>
                </a:p>
              </p:txBody>
            </p:sp>
            <p:sp>
              <p:nvSpPr>
                <p:cNvPr id="16" name="Ellipse 4"/>
                <p:cNvSpPr>
                  <a:spLocks/>
                </p:cNvSpPr>
                <p:nvPr/>
              </p:nvSpPr>
              <p:spPr bwMode="auto">
                <a:xfrm rot="558114">
                  <a:off x="4468344" y="4240599"/>
                  <a:ext cx="2200599" cy="2037239"/>
                </a:xfrm>
                <a:custGeom>
                  <a:avLst/>
                  <a:gdLst/>
                  <a:ahLst/>
                  <a:cxnLst>
                    <a:cxn ang="0">
                      <a:pos x="1367525" y="32468"/>
                    </a:cxn>
                    <a:cxn ang="0">
                      <a:pos x="2064244" y="0"/>
                    </a:cxn>
                    <a:cxn ang="0">
                      <a:pos x="2704926" y="1149607"/>
                    </a:cxn>
                    <a:cxn ang="0">
                      <a:pos x="1350407" y="2504127"/>
                    </a:cxn>
                    <a:cxn ang="0">
                      <a:pos x="0" y="1231039"/>
                    </a:cxn>
                    <a:cxn ang="0">
                      <a:pos x="97064" y="1220133"/>
                    </a:cxn>
                    <a:cxn ang="0">
                      <a:pos x="1367525" y="32468"/>
                    </a:cxn>
                  </a:cxnLst>
                  <a:rect l="0" t="0" r="r" b="b"/>
                  <a:pathLst>
                    <a:path w="2704926" h="2504127">
                      <a:moveTo>
                        <a:pt x="1367525" y="32468"/>
                      </a:moveTo>
                      <a:cubicBezTo>
                        <a:pt x="1605267" y="85012"/>
                        <a:pt x="1844683" y="70520"/>
                        <a:pt x="2064244" y="0"/>
                      </a:cubicBezTo>
                      <a:cubicBezTo>
                        <a:pt x="2449205" y="237779"/>
                        <a:pt x="2704927" y="663830"/>
                        <a:pt x="2704926" y="1149607"/>
                      </a:cubicBezTo>
                      <a:cubicBezTo>
                        <a:pt x="2704926" y="1897687"/>
                        <a:pt x="2098487" y="2504128"/>
                        <a:pt x="1350407" y="2504127"/>
                      </a:cubicBezTo>
                      <a:cubicBezTo>
                        <a:pt x="629702" y="2504126"/>
                        <a:pt x="40461" y="1941260"/>
                        <a:pt x="0" y="1231039"/>
                      </a:cubicBezTo>
                      <a:lnTo>
                        <a:pt x="97064" y="1220133"/>
                      </a:lnTo>
                      <a:cubicBezTo>
                        <a:pt x="740755" y="1114702"/>
                        <a:pt x="1227934" y="630455"/>
                        <a:pt x="1367525" y="32468"/>
                      </a:cubicBezTo>
                      <a:close/>
                    </a:path>
                  </a:pathLst>
                </a:custGeom>
                <a:gradFill rotWithShape="1">
                  <a:gsLst>
                    <a:gs pos="0">
                      <a:srgbClr val="954B00"/>
                    </a:gs>
                    <a:gs pos="50000">
                      <a:srgbClr val="D67000"/>
                    </a:gs>
                    <a:gs pos="100000">
                      <a:srgbClr val="FF8600"/>
                    </a:gs>
                  </a:gsLst>
                  <a:lin ang="18900000" scaled="1"/>
                </a:gradFill>
                <a:ln w="38100" cap="flat" cmpd="sng" algn="ctr">
                  <a:solidFill>
                    <a:schemeClr val="bg1"/>
                  </a:solidFill>
                  <a:prstDash val="solid"/>
                  <a:round/>
                  <a:headEnd type="none" w="med" len="med"/>
                  <a:tailEnd type="none" w="med" len="med"/>
                </a:ln>
              </p:spPr>
              <p:txBody>
                <a:bodyPr/>
                <a:lstStyle/>
                <a:p>
                  <a:endParaRPr lang="zh-CN" altLang="en-US">
                    <a:latin typeface="微軟正黑體" pitchFamily="34" charset="-120"/>
                    <a:ea typeface="微軟正黑體" pitchFamily="34" charset="-120"/>
                  </a:endParaRPr>
                </a:p>
              </p:txBody>
            </p:sp>
            <p:sp>
              <p:nvSpPr>
                <p:cNvPr id="17" name="Ellipse 3"/>
                <p:cNvSpPr>
                  <a:spLocks/>
                </p:cNvSpPr>
                <p:nvPr/>
              </p:nvSpPr>
              <p:spPr bwMode="auto">
                <a:xfrm rot="2184403">
                  <a:off x="2349043" y="4411197"/>
                  <a:ext cx="2203944" cy="1831079"/>
                </a:xfrm>
                <a:custGeom>
                  <a:avLst/>
                  <a:gdLst/>
                  <a:ahLst/>
                  <a:cxnLst>
                    <a:cxn ang="0">
                      <a:pos x="340166" y="0"/>
                    </a:cxn>
                    <a:cxn ang="0">
                      <a:pos x="2185723" y="111806"/>
                    </a:cxn>
                    <a:cxn ang="0">
                      <a:pos x="2674383" y="595470"/>
                    </a:cxn>
                    <a:cxn ang="0">
                      <a:pos x="2709038" y="896202"/>
                    </a:cxn>
                    <a:cxn ang="0">
                      <a:pos x="1354519" y="2250721"/>
                    </a:cxn>
                    <a:cxn ang="0">
                      <a:pos x="0" y="896202"/>
                    </a:cxn>
                    <a:cxn ang="0">
                      <a:pos x="340166" y="0"/>
                    </a:cxn>
                  </a:cxnLst>
                  <a:rect l="0" t="0" r="r" b="b"/>
                  <a:pathLst>
                    <a:path w="2709038" h="2250721">
                      <a:moveTo>
                        <a:pt x="340166" y="0"/>
                      </a:moveTo>
                      <a:cubicBezTo>
                        <a:pt x="855174" y="431249"/>
                        <a:pt x="1605143" y="488839"/>
                        <a:pt x="2185723" y="111806"/>
                      </a:cubicBezTo>
                      <a:cubicBezTo>
                        <a:pt x="2307324" y="319312"/>
                        <a:pt x="2477458" y="482976"/>
                        <a:pt x="2674383" y="595470"/>
                      </a:cubicBezTo>
                      <a:cubicBezTo>
                        <a:pt x="2697442" y="692020"/>
                        <a:pt x="2709038" y="792757"/>
                        <a:pt x="2709038" y="896202"/>
                      </a:cubicBezTo>
                      <a:cubicBezTo>
                        <a:pt x="2709038" y="1644282"/>
                        <a:pt x="2102599" y="2250721"/>
                        <a:pt x="1354519" y="2250721"/>
                      </a:cubicBezTo>
                      <a:cubicBezTo>
                        <a:pt x="606439" y="2250721"/>
                        <a:pt x="0" y="1644282"/>
                        <a:pt x="0" y="896202"/>
                      </a:cubicBezTo>
                      <a:cubicBezTo>
                        <a:pt x="0" y="552248"/>
                        <a:pt x="128201" y="238237"/>
                        <a:pt x="340166" y="0"/>
                      </a:cubicBezTo>
                      <a:close/>
                    </a:path>
                  </a:pathLst>
                </a:custGeom>
                <a:gradFill rotWithShape="1">
                  <a:gsLst>
                    <a:gs pos="0">
                      <a:srgbClr val="880011"/>
                    </a:gs>
                    <a:gs pos="50000">
                      <a:srgbClr val="C4001E"/>
                    </a:gs>
                    <a:gs pos="100000">
                      <a:srgbClr val="EA0026"/>
                    </a:gs>
                  </a:gsLst>
                  <a:lin ang="0" scaled="1"/>
                </a:gradFill>
                <a:ln w="38100" cap="flat" cmpd="sng" algn="ctr">
                  <a:solidFill>
                    <a:schemeClr val="bg1"/>
                  </a:solidFill>
                  <a:prstDash val="solid"/>
                  <a:round/>
                  <a:headEnd type="none" w="med" len="med"/>
                  <a:tailEnd type="none" w="med" len="med"/>
                </a:ln>
              </p:spPr>
              <p:txBody>
                <a:bodyPr/>
                <a:lstStyle/>
                <a:p>
                  <a:endParaRPr lang="zh-CN" altLang="en-US">
                    <a:latin typeface="微軟正黑體" pitchFamily="34" charset="-120"/>
                    <a:ea typeface="微軟正黑體" pitchFamily="34" charset="-120"/>
                  </a:endParaRPr>
                </a:p>
              </p:txBody>
            </p:sp>
            <p:sp>
              <p:nvSpPr>
                <p:cNvPr id="18" name="Ellipse 5"/>
                <p:cNvSpPr>
                  <a:spLocks/>
                </p:cNvSpPr>
                <p:nvPr/>
              </p:nvSpPr>
              <p:spPr bwMode="auto">
                <a:xfrm rot="1112104">
                  <a:off x="1891684" y="2113562"/>
                  <a:ext cx="1806260" cy="2203944"/>
                </a:xfrm>
                <a:custGeom>
                  <a:avLst/>
                  <a:gdLst/>
                  <a:ahLst/>
                  <a:cxnLst>
                    <a:cxn ang="0">
                      <a:pos x="951727" y="60896"/>
                    </a:cxn>
                    <a:cxn ang="0">
                      <a:pos x="1354519" y="0"/>
                    </a:cxn>
                    <a:cxn ang="0">
                      <a:pos x="2220214" y="313028"/>
                    </a:cxn>
                    <a:cxn ang="0">
                      <a:pos x="1916237" y="1836252"/>
                    </a:cxn>
                    <a:cxn ang="0">
                      <a:pos x="2080225" y="2176965"/>
                    </a:cxn>
                    <a:cxn ang="0">
                      <a:pos x="1583502" y="2688234"/>
                    </a:cxn>
                    <a:cxn ang="0">
                      <a:pos x="1354519" y="2709038"/>
                    </a:cxn>
                    <a:cxn ang="0">
                      <a:pos x="0" y="1354519"/>
                    </a:cxn>
                    <a:cxn ang="0">
                      <a:pos x="951727" y="60896"/>
                    </a:cxn>
                  </a:cxnLst>
                  <a:rect l="0" t="0" r="r" b="b"/>
                  <a:pathLst>
                    <a:path w="2220214" h="2709038">
                      <a:moveTo>
                        <a:pt x="951727" y="60896"/>
                      </a:moveTo>
                      <a:cubicBezTo>
                        <a:pt x="1078969" y="21320"/>
                        <a:pt x="1214254" y="0"/>
                        <a:pt x="1354519" y="0"/>
                      </a:cubicBezTo>
                      <a:cubicBezTo>
                        <a:pt x="1683791" y="0"/>
                        <a:pt x="1985621" y="117490"/>
                        <a:pt x="2220214" y="313028"/>
                      </a:cubicBezTo>
                      <a:cubicBezTo>
                        <a:pt x="1867634" y="716622"/>
                        <a:pt x="1733553" y="1291377"/>
                        <a:pt x="1916237" y="1836252"/>
                      </a:cubicBezTo>
                      <a:cubicBezTo>
                        <a:pt x="1957396" y="1959016"/>
                        <a:pt x="2012300" y="2073297"/>
                        <a:pt x="2080225" y="2176965"/>
                      </a:cubicBezTo>
                      <a:cubicBezTo>
                        <a:pt x="1875040" y="2296436"/>
                        <a:pt x="1701884" y="2471390"/>
                        <a:pt x="1583502" y="2688234"/>
                      </a:cubicBezTo>
                      <a:cubicBezTo>
                        <a:pt x="1509242" y="2702423"/>
                        <a:pt x="1432653" y="2709038"/>
                        <a:pt x="1354519" y="2709038"/>
                      </a:cubicBezTo>
                      <a:cubicBezTo>
                        <a:pt x="606439" y="2709038"/>
                        <a:pt x="0" y="2102599"/>
                        <a:pt x="0" y="1354519"/>
                      </a:cubicBezTo>
                      <a:cubicBezTo>
                        <a:pt x="0" y="746704"/>
                        <a:pt x="400344" y="232394"/>
                        <a:pt x="951727" y="60896"/>
                      </a:cubicBezTo>
                      <a:close/>
                    </a:path>
                  </a:pathLst>
                </a:custGeom>
                <a:gradFill rotWithShape="1">
                  <a:gsLst>
                    <a:gs pos="0">
                      <a:srgbClr val="005A82"/>
                    </a:gs>
                    <a:gs pos="50000">
                      <a:srgbClr val="0085BC"/>
                    </a:gs>
                    <a:gs pos="100000">
                      <a:srgbClr val="009FE1"/>
                    </a:gs>
                  </a:gsLst>
                  <a:lin ang="10800000" scaled="1"/>
                </a:gradFill>
                <a:ln w="38100" cap="flat" cmpd="sng" algn="ctr">
                  <a:solidFill>
                    <a:schemeClr val="bg1"/>
                  </a:solidFill>
                  <a:prstDash val="solid"/>
                  <a:round/>
                  <a:headEnd type="none" w="med" len="med"/>
                  <a:tailEnd type="none" w="med" len="med"/>
                </a:ln>
              </p:spPr>
              <p:txBody>
                <a:bodyPr/>
                <a:lstStyle/>
                <a:p>
                  <a:endParaRPr lang="zh-CN" altLang="en-US">
                    <a:latin typeface="微軟正黑體" pitchFamily="34" charset="-120"/>
                    <a:ea typeface="微軟正黑體" pitchFamily="34" charset="-120"/>
                  </a:endParaRPr>
                </a:p>
              </p:txBody>
            </p:sp>
          </p:grpSp>
        </p:grpSp>
        <p:sp>
          <p:nvSpPr>
            <p:cNvPr id="7" name="Rectangle 8"/>
            <p:cNvSpPr/>
            <p:nvPr/>
          </p:nvSpPr>
          <p:spPr>
            <a:xfrm>
              <a:off x="7419527" y="1687439"/>
              <a:ext cx="1230211" cy="1172448"/>
            </a:xfrm>
            <a:prstGeom prst="rect">
              <a:avLst/>
            </a:prstGeom>
          </p:spPr>
          <p:txBody>
            <a:bodyPr anchor="ctr">
              <a:spAutoFit/>
            </a:bodyPr>
            <a:lstStyle/>
            <a:p>
              <a:pPr algn="ctr"/>
              <a:r>
                <a:rPr lang="zh-TW" altLang="en-US" sz="2000" b="1" dirty="0">
                  <a:latin typeface="微軟正黑體" pitchFamily="34" charset="-120"/>
                  <a:ea typeface="微軟正黑體" pitchFamily="34" charset="-120"/>
                </a:rPr>
                <a:t>中央</a:t>
              </a:r>
              <a:endParaRPr lang="en-US" altLang="zh-TW" sz="2000" b="1" dirty="0">
                <a:latin typeface="微軟正黑體" pitchFamily="34" charset="-120"/>
                <a:ea typeface="微軟正黑體" pitchFamily="34" charset="-120"/>
              </a:endParaRPr>
            </a:p>
            <a:p>
              <a:pPr algn="ctr"/>
              <a:r>
                <a:rPr lang="zh-TW" altLang="en-US" sz="2000" b="1" dirty="0">
                  <a:latin typeface="微軟正黑體" pitchFamily="34" charset="-120"/>
                  <a:ea typeface="微軟正黑體" pitchFamily="34" charset="-120"/>
                </a:rPr>
                <a:t>處理器管理</a:t>
              </a:r>
              <a:endParaRPr lang="en-US" altLang="zh-TW" sz="2000" b="1" dirty="0">
                <a:latin typeface="微軟正黑體" pitchFamily="34" charset="-120"/>
                <a:ea typeface="微軟正黑體" pitchFamily="34" charset="-120"/>
              </a:endParaRPr>
            </a:p>
          </p:txBody>
        </p:sp>
        <p:sp>
          <p:nvSpPr>
            <p:cNvPr id="8" name="Rectangle 9"/>
            <p:cNvSpPr/>
            <p:nvPr/>
          </p:nvSpPr>
          <p:spPr>
            <a:xfrm>
              <a:off x="9108487" y="3016545"/>
              <a:ext cx="1230211" cy="817160"/>
            </a:xfrm>
            <a:prstGeom prst="rect">
              <a:avLst/>
            </a:prstGeom>
          </p:spPr>
          <p:txBody>
            <a:bodyPr anchor="ctr">
              <a:spAutoFit/>
            </a:bodyPr>
            <a:lstStyle/>
            <a:p>
              <a:pPr algn="ctr"/>
              <a:r>
                <a:rPr lang="zh-TW" altLang="en-US" sz="2000" b="1" dirty="0">
                  <a:latin typeface="微軟正黑體" pitchFamily="34" charset="-120"/>
                  <a:ea typeface="微軟正黑體" pitchFamily="34" charset="-120"/>
                </a:rPr>
                <a:t>檔案</a:t>
              </a:r>
              <a:endParaRPr lang="en-US" altLang="zh-TW" sz="2000" b="1" dirty="0">
                <a:latin typeface="微軟正黑體" pitchFamily="34" charset="-120"/>
                <a:ea typeface="微軟正黑體" pitchFamily="34" charset="-120"/>
              </a:endParaRPr>
            </a:p>
            <a:p>
              <a:pPr algn="ctr"/>
              <a:r>
                <a:rPr lang="zh-TW" altLang="en-US" sz="2000" b="1" dirty="0">
                  <a:latin typeface="微軟正黑體" pitchFamily="34" charset="-120"/>
                  <a:ea typeface="微軟正黑體" pitchFamily="34" charset="-120"/>
                </a:rPr>
                <a:t>管理</a:t>
              </a:r>
              <a:endParaRPr lang="en-US" altLang="zh-TW" sz="2000" b="1" dirty="0">
                <a:latin typeface="微軟正黑體" pitchFamily="34" charset="-120"/>
                <a:ea typeface="微軟正黑體" pitchFamily="34" charset="-120"/>
              </a:endParaRPr>
            </a:p>
          </p:txBody>
        </p:sp>
        <p:sp>
          <p:nvSpPr>
            <p:cNvPr id="9" name="Rectangle 13"/>
            <p:cNvSpPr/>
            <p:nvPr/>
          </p:nvSpPr>
          <p:spPr>
            <a:xfrm>
              <a:off x="5697232" y="3016545"/>
              <a:ext cx="1501651" cy="817160"/>
            </a:xfrm>
            <a:prstGeom prst="rect">
              <a:avLst/>
            </a:prstGeom>
          </p:spPr>
          <p:txBody>
            <a:bodyPr anchor="ctr">
              <a:spAutoFit/>
            </a:bodyPr>
            <a:lstStyle/>
            <a:p>
              <a:pPr algn="ctr"/>
              <a:r>
                <a:rPr lang="zh-TW" altLang="en-US" sz="2000" b="1" dirty="0">
                  <a:latin typeface="微軟正黑體" pitchFamily="34" charset="-120"/>
                  <a:ea typeface="微軟正黑體" pitchFamily="34" charset="-120"/>
                </a:rPr>
                <a:t>記憶體</a:t>
              </a:r>
              <a:endParaRPr lang="en-US" altLang="zh-TW" sz="2000" b="1" dirty="0">
                <a:latin typeface="微軟正黑體" pitchFamily="34" charset="-120"/>
                <a:ea typeface="微軟正黑體" pitchFamily="34" charset="-120"/>
              </a:endParaRPr>
            </a:p>
            <a:p>
              <a:pPr algn="ctr"/>
              <a:r>
                <a:rPr lang="zh-TW" altLang="en-US" sz="2000" b="1" dirty="0">
                  <a:latin typeface="微軟正黑體" pitchFamily="34" charset="-120"/>
                  <a:ea typeface="微軟正黑體" pitchFamily="34" charset="-120"/>
                </a:rPr>
                <a:t>管理</a:t>
              </a:r>
              <a:endParaRPr lang="en-US" altLang="zh-TW" sz="2000" b="1" dirty="0">
                <a:latin typeface="微軟正黑體" pitchFamily="34" charset="-120"/>
                <a:ea typeface="微軟正黑體" pitchFamily="34" charset="-120"/>
              </a:endParaRPr>
            </a:p>
          </p:txBody>
        </p:sp>
        <p:sp>
          <p:nvSpPr>
            <p:cNvPr id="10" name="Rectangle 14"/>
            <p:cNvSpPr/>
            <p:nvPr/>
          </p:nvSpPr>
          <p:spPr>
            <a:xfrm>
              <a:off x="6487742" y="4936180"/>
              <a:ext cx="1379051" cy="817160"/>
            </a:xfrm>
            <a:prstGeom prst="rect">
              <a:avLst/>
            </a:prstGeom>
          </p:spPr>
          <p:txBody>
            <a:bodyPr wrap="square" anchor="ctr">
              <a:spAutoFit/>
            </a:bodyPr>
            <a:lstStyle/>
            <a:p>
              <a:pPr algn="ctr"/>
              <a:r>
                <a:rPr lang="zh-TW" altLang="en-US" sz="2000" b="1" dirty="0">
                  <a:latin typeface="微軟正黑體" pitchFamily="34" charset="-120"/>
                  <a:ea typeface="微軟正黑體" pitchFamily="34" charset="-120"/>
                </a:rPr>
                <a:t>周邊</a:t>
              </a:r>
              <a:endParaRPr lang="en-US" altLang="zh-TW" sz="2000" b="1" dirty="0">
                <a:latin typeface="微軟正黑體" pitchFamily="34" charset="-120"/>
                <a:ea typeface="微軟正黑體" pitchFamily="34" charset="-120"/>
              </a:endParaRPr>
            </a:p>
            <a:p>
              <a:pPr algn="ctr"/>
              <a:r>
                <a:rPr lang="zh-TW" altLang="en-US" sz="2000" b="1" dirty="0">
                  <a:latin typeface="微軟正黑體" pitchFamily="34" charset="-120"/>
                  <a:ea typeface="微軟正黑體" pitchFamily="34" charset="-120"/>
                </a:rPr>
                <a:t>設備管理</a:t>
              </a:r>
              <a:endParaRPr lang="en-US" altLang="zh-TW" sz="2000" b="1" dirty="0">
                <a:latin typeface="微軟正黑體" pitchFamily="34" charset="-120"/>
                <a:ea typeface="微軟正黑體" pitchFamily="34" charset="-120"/>
              </a:endParaRPr>
            </a:p>
          </p:txBody>
        </p:sp>
        <p:sp>
          <p:nvSpPr>
            <p:cNvPr id="11" name="Rectangle 15"/>
            <p:cNvSpPr/>
            <p:nvPr/>
          </p:nvSpPr>
          <p:spPr>
            <a:xfrm>
              <a:off x="8721153" y="4861582"/>
              <a:ext cx="1009581" cy="817160"/>
            </a:xfrm>
            <a:prstGeom prst="rect">
              <a:avLst/>
            </a:prstGeom>
          </p:spPr>
          <p:txBody>
            <a:bodyPr wrap="square" anchor="ctr">
              <a:spAutoFit/>
            </a:bodyPr>
            <a:lstStyle/>
            <a:p>
              <a:r>
                <a:rPr lang="zh-TW" altLang="en-US" sz="2000" b="1" dirty="0">
                  <a:latin typeface="微軟正黑體" pitchFamily="34" charset="-120"/>
                  <a:ea typeface="微軟正黑體" pitchFamily="34" charset="-120"/>
                </a:rPr>
                <a:t>程序</a:t>
              </a:r>
              <a:endParaRPr lang="en-US" altLang="zh-TW" sz="2000" b="1" dirty="0">
                <a:latin typeface="微軟正黑體" pitchFamily="34" charset="-120"/>
                <a:ea typeface="微軟正黑體" pitchFamily="34" charset="-120"/>
              </a:endParaRPr>
            </a:p>
            <a:p>
              <a:r>
                <a:rPr lang="zh-TW" altLang="en-US" sz="2000" b="1" dirty="0">
                  <a:latin typeface="微軟正黑體" pitchFamily="34" charset="-120"/>
                  <a:ea typeface="微軟正黑體" pitchFamily="34" charset="-120"/>
                </a:rPr>
                <a:t>管理</a:t>
              </a:r>
              <a:endParaRPr lang="zh-TW" altLang="en-US" sz="2000" dirty="0">
                <a:latin typeface="微軟正黑體" pitchFamily="34" charset="-120"/>
                <a:ea typeface="微軟正黑體" pitchFamily="34" charset="-120"/>
              </a:endParaRPr>
            </a:p>
          </p:txBody>
        </p:sp>
      </p:grpSp>
    </p:spTree>
    <p:extLst>
      <p:ext uri="{BB962C8B-B14F-4D97-AF65-F5344CB8AC3E}">
        <p14:creationId xmlns:p14="http://schemas.microsoft.com/office/powerpoint/2010/main" val="40686466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置換</a:t>
            </a:r>
          </a:p>
        </p:txBody>
      </p:sp>
      <p:sp>
        <p:nvSpPr>
          <p:cNvPr id="4" name="內容版面配置區 3"/>
          <p:cNvSpPr>
            <a:spLocks noGrp="1"/>
          </p:cNvSpPr>
          <p:nvPr>
            <p:ph idx="1"/>
          </p:nvPr>
        </p:nvSpPr>
        <p:spPr/>
        <p:txBody>
          <a:bodyPr>
            <a:normAutofit/>
          </a:bodyPr>
          <a:lstStyle/>
          <a:p>
            <a:r>
              <a:rPr lang="zh-TW" altLang="en-US" dirty="0"/>
              <a:t>可搭配</a:t>
            </a:r>
            <a:r>
              <a:rPr lang="zh-TW" altLang="en-US" u="sng" dirty="0"/>
              <a:t>優先順序排班</a:t>
            </a:r>
            <a:r>
              <a:rPr lang="zh-TW" altLang="en-US" dirty="0"/>
              <a:t>來使用，當較高優先順序程序到來，低優先順序的程序就先置換到磁碟，等高優先順序結束執行，再置換低優先順序程序進來。</a:t>
            </a:r>
            <a:endParaRPr lang="en-US" altLang="zh-TW" dirty="0"/>
          </a:p>
          <a:p>
            <a:r>
              <a:rPr lang="zh-TW" altLang="en-US" dirty="0"/>
              <a:t>由於程序在記憶體上進進出出，因此也被稱作「</a:t>
            </a:r>
            <a:r>
              <a:rPr lang="zh-TW" altLang="en-US" dirty="0">
                <a:solidFill>
                  <a:srgbClr val="C00000"/>
                </a:solidFill>
              </a:rPr>
              <a:t>轉進轉出</a:t>
            </a:r>
            <a:r>
              <a:rPr lang="en-US" altLang="zh-TW" dirty="0"/>
              <a:t>(roll-in-roll-out)</a:t>
            </a:r>
            <a:r>
              <a:rPr lang="zh-TW" altLang="en-US" dirty="0"/>
              <a:t>」方式。</a:t>
            </a:r>
            <a:endParaRPr lang="en-US" altLang="zh-TW" dirty="0"/>
          </a:p>
          <a:p>
            <a:r>
              <a:rPr lang="zh-TW" altLang="en-US" dirty="0"/>
              <a:t>原則上，任一時間點應該都要有一程序在記憶體中被執行。</a:t>
            </a:r>
          </a:p>
          <a:p>
            <a:endParaRPr lang="zh-TW" altLang="en-US" dirty="0"/>
          </a:p>
        </p:txBody>
      </p:sp>
    </p:spTree>
    <p:extLst>
      <p:ext uri="{BB962C8B-B14F-4D97-AF65-F5344CB8AC3E}">
        <p14:creationId xmlns:p14="http://schemas.microsoft.com/office/powerpoint/2010/main" val="820440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置換</a:t>
            </a:r>
          </a:p>
        </p:txBody>
      </p:sp>
      <p:sp>
        <p:nvSpPr>
          <p:cNvPr id="4" name="內容版面配置區 3"/>
          <p:cNvSpPr>
            <a:spLocks noGrp="1"/>
          </p:cNvSpPr>
          <p:nvPr>
            <p:ph idx="1"/>
          </p:nvPr>
        </p:nvSpPr>
        <p:spPr/>
        <p:txBody>
          <a:bodyPr>
            <a:normAutofit/>
          </a:bodyPr>
          <a:lstStyle/>
          <a:p>
            <a:r>
              <a:rPr lang="zh-TW" altLang="en-US" dirty="0"/>
              <a:t>置換方式中使用洋蔥皮演算法：</a:t>
            </a:r>
          </a:p>
          <a:p>
            <a:endParaRPr lang="zh-TW" alt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33454" y="2798930"/>
            <a:ext cx="7639050" cy="3171825"/>
          </a:xfrm>
          <a:prstGeom prst="rect">
            <a:avLst/>
          </a:prstGeom>
          <a:noFill/>
          <a:ln>
            <a:noFill/>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3322195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1430B972-96E8-4D73-8110-A68375B6943E}"/>
              </a:ext>
            </a:extLst>
          </p:cNvPr>
          <p:cNvSpPr>
            <a:spLocks noGrp="1" noChangeArrowheads="1"/>
          </p:cNvSpPr>
          <p:nvPr>
            <p:ph type="title"/>
          </p:nvPr>
        </p:nvSpPr>
        <p:spPr>
          <a:xfrm>
            <a:off x="791580" y="458670"/>
            <a:ext cx="7772400" cy="847725"/>
          </a:xfrm>
        </p:spPr>
        <p:txBody>
          <a:bodyPr>
            <a:normAutofit/>
          </a:bodyPr>
          <a:lstStyle/>
          <a:p>
            <a:r>
              <a:rPr lang="zh-TW" altLang="en-US" dirty="0"/>
              <a:t>補充說明</a:t>
            </a:r>
            <a:endParaRPr lang="en-US" altLang="zh-TW" dirty="0"/>
          </a:p>
        </p:txBody>
      </p:sp>
      <p:sp>
        <p:nvSpPr>
          <p:cNvPr id="69637" name="Text Box 9">
            <a:extLst>
              <a:ext uri="{FF2B5EF4-FFF2-40B4-BE49-F238E27FC236}">
                <a16:creationId xmlns:a16="http://schemas.microsoft.com/office/drawing/2014/main" id="{E47FB3EE-BB7F-4BE9-B285-7A088BC721D1}"/>
              </a:ext>
            </a:extLst>
          </p:cNvPr>
          <p:cNvSpPr txBox="1">
            <a:spLocks noChangeArrowheads="1"/>
          </p:cNvSpPr>
          <p:nvPr/>
        </p:nvSpPr>
        <p:spPr bwMode="auto">
          <a:xfrm>
            <a:off x="971600" y="1673805"/>
            <a:ext cx="729081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9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5000"/>
              <a:buFont typeface="Wingdings" panose="05000000000000000000" pitchFamily="2" charset="2"/>
              <a:buChar char="n"/>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folHlink"/>
              </a:buClr>
              <a:buSzPct val="55000"/>
              <a:buFont typeface="Wingdings" panose="05000000000000000000" pitchFamily="2" charset="2"/>
              <a:buChar char="n"/>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None/>
            </a:pPr>
            <a:r>
              <a:rPr lang="en-US" altLang="zh-TW" dirty="0">
                <a:hlinkClick r:id="rId3"/>
              </a:rPr>
              <a:t>Paging system</a:t>
            </a:r>
            <a:r>
              <a:rPr lang="en-US" altLang="zh-TW" dirty="0"/>
              <a:t> (</a:t>
            </a:r>
            <a:r>
              <a:rPr lang="zh-TW" altLang="en-US" dirty="0"/>
              <a:t>分頁系統</a:t>
            </a:r>
            <a:r>
              <a:rPr lang="en-US" altLang="zh-TW" dirty="0"/>
              <a:t>)</a:t>
            </a:r>
            <a:r>
              <a:rPr lang="zh-TW" altLang="en-US" dirty="0"/>
              <a:t>是虛擬記憶體管理的重要機制，它將一個程序的記憶體需求分割成大小相同的</a:t>
            </a:r>
            <a:r>
              <a:rPr lang="en-US" altLang="zh-TW" dirty="0"/>
              <a:t>pages</a:t>
            </a:r>
            <a:r>
              <a:rPr lang="zh-TW" altLang="en-US" dirty="0"/>
              <a:t>，以便更有效管理。</a:t>
            </a:r>
            <a:endParaRPr lang="en-US" altLang="zh-TW" dirty="0"/>
          </a:p>
          <a:p>
            <a:pPr eaLnBrk="1" hangingPunct="1">
              <a:spcBef>
                <a:spcPct val="0"/>
              </a:spcBef>
              <a:buClrTx/>
              <a:buSzTx/>
              <a:buFontTx/>
              <a:buNone/>
            </a:pPr>
            <a:endParaRPr lang="en-US" altLang="zh-TW" dirty="0"/>
          </a:p>
          <a:p>
            <a:pPr eaLnBrk="1" hangingPunct="1">
              <a:spcBef>
                <a:spcPct val="0"/>
              </a:spcBef>
              <a:buClrTx/>
              <a:buSzTx/>
              <a:buFontTx/>
              <a:buNone/>
            </a:pPr>
            <a:r>
              <a:rPr lang="zh-TW" altLang="en-US" dirty="0"/>
              <a:t>另外，記憶體元件仍在變動中，快閃記憶體</a:t>
            </a:r>
            <a:r>
              <a:rPr lang="en-US" altLang="zh-TW" dirty="0"/>
              <a:t>(flash</a:t>
            </a:r>
            <a:r>
              <a:rPr lang="zh-TW" altLang="en-US" dirty="0"/>
              <a:t> </a:t>
            </a:r>
            <a:r>
              <a:rPr lang="en-US" altLang="zh-TW" dirty="0"/>
              <a:t>memory)</a:t>
            </a:r>
            <a:r>
              <a:rPr lang="zh-TW" altLang="en-US" dirty="0"/>
              <a:t>有潛力取代硬碟和主記憶體。</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4-5 </a:t>
            </a:r>
            <a:r>
              <a:rPr lang="zh-TW" altLang="en-US" dirty="0"/>
              <a:t>檔案系統</a:t>
            </a:r>
          </a:p>
        </p:txBody>
      </p:sp>
      <p:sp>
        <p:nvSpPr>
          <p:cNvPr id="5" name="內容版面配置區 4"/>
          <p:cNvSpPr>
            <a:spLocks noGrp="1"/>
          </p:cNvSpPr>
          <p:nvPr>
            <p:ph idx="1"/>
          </p:nvPr>
        </p:nvSpPr>
        <p:spPr/>
        <p:txBody>
          <a:bodyPr/>
          <a:lstStyle/>
          <a:p>
            <a:r>
              <a:rPr lang="zh-TW" altLang="en-US" dirty="0"/>
              <a:t>檔案系統，是指負責存取和管理檔案資料的軟體。</a:t>
            </a:r>
          </a:p>
          <a:p>
            <a:r>
              <a:rPr lang="zh-TW" altLang="en-US" dirty="0"/>
              <a:t>對使用者而言，檔案系統應該要具有操作簡單、安全可靠、能夠共享或是保密等特性。</a:t>
            </a:r>
            <a:endParaRPr lang="en-US" altLang="zh-TW" dirty="0"/>
          </a:p>
          <a:p>
            <a:r>
              <a:rPr lang="zh-TW" altLang="en-US" dirty="0"/>
              <a:t>對作業系統而言，檔案系統要能管好檔案使用空間，使存取更有效率等。</a:t>
            </a:r>
            <a:endParaRPr lang="en-US" altLang="zh-TW" dirty="0"/>
          </a:p>
          <a:p>
            <a:r>
              <a:rPr lang="zh-TW" altLang="en-US" dirty="0"/>
              <a:t>檔案系統中，最重要的兩個部分就是</a:t>
            </a:r>
            <a:r>
              <a:rPr lang="zh-TW" altLang="en-US" dirty="0">
                <a:solidFill>
                  <a:srgbClr val="0070C0"/>
                </a:solidFill>
              </a:rPr>
              <a:t>檔案</a:t>
            </a:r>
            <a:r>
              <a:rPr lang="zh-TW" altLang="en-US" dirty="0"/>
              <a:t>與</a:t>
            </a:r>
            <a:r>
              <a:rPr lang="zh-TW" altLang="en-US" dirty="0">
                <a:solidFill>
                  <a:srgbClr val="0070C0"/>
                </a:solidFill>
              </a:rPr>
              <a:t>目錄結構</a:t>
            </a:r>
            <a:r>
              <a:rPr lang="zh-TW" altLang="en-US" dirty="0"/>
              <a:t>。</a:t>
            </a:r>
          </a:p>
          <a:p>
            <a:endParaRPr lang="zh-TW" altLang="en-US" dirty="0"/>
          </a:p>
        </p:txBody>
      </p:sp>
    </p:spTree>
    <p:extLst>
      <p:ext uri="{BB962C8B-B14F-4D97-AF65-F5344CB8AC3E}">
        <p14:creationId xmlns:p14="http://schemas.microsoft.com/office/powerpoint/2010/main" val="17325696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t>檔案屬性</a:t>
            </a: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3969766708"/>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018345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t>檔案屬性</a:t>
            </a: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1465842915"/>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43681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4-5 </a:t>
            </a:r>
            <a:r>
              <a:rPr lang="zh-TW" altLang="en-US" dirty="0"/>
              <a:t>檔案系統</a:t>
            </a:r>
          </a:p>
        </p:txBody>
      </p:sp>
      <p:sp>
        <p:nvSpPr>
          <p:cNvPr id="5" name="內容版面配置區 4"/>
          <p:cNvSpPr>
            <a:spLocks noGrp="1"/>
          </p:cNvSpPr>
          <p:nvPr>
            <p:ph idx="1"/>
          </p:nvPr>
        </p:nvSpPr>
        <p:spPr/>
        <p:txBody>
          <a:bodyPr/>
          <a:lstStyle/>
          <a:p>
            <a:r>
              <a:rPr lang="zh-TW" altLang="en-US" dirty="0"/>
              <a:t>所有的檔案屬性等資訊都存在目錄結構中。</a:t>
            </a:r>
            <a:endParaRPr lang="en-US" altLang="zh-TW" dirty="0"/>
          </a:p>
          <a:p>
            <a:r>
              <a:rPr lang="zh-TW" altLang="en-US" dirty="0"/>
              <a:t>目錄結構包含</a:t>
            </a:r>
            <a:r>
              <a:rPr lang="zh-TW" altLang="en-US" dirty="0">
                <a:solidFill>
                  <a:srgbClr val="0070C0"/>
                </a:solidFill>
              </a:rPr>
              <a:t>檔名</a:t>
            </a:r>
            <a:r>
              <a:rPr lang="zh-TW" altLang="en-US" dirty="0"/>
              <a:t>和</a:t>
            </a:r>
            <a:r>
              <a:rPr lang="zh-TW" altLang="en-US" dirty="0">
                <a:solidFill>
                  <a:srgbClr val="0070C0"/>
                </a:solidFill>
              </a:rPr>
              <a:t>識別符號</a:t>
            </a:r>
            <a:r>
              <a:rPr lang="zh-TW" altLang="en-US" dirty="0"/>
              <a:t>，識別符號再指到其他檔案屬性。</a:t>
            </a:r>
            <a:endParaRPr lang="en-US" altLang="zh-TW" dirty="0"/>
          </a:p>
          <a:p>
            <a:r>
              <a:rPr lang="zh-TW" altLang="en-US" dirty="0"/>
              <a:t>一個檔案的屬性大概需要</a:t>
            </a:r>
            <a:r>
              <a:rPr lang="en-US" altLang="zh-TW" dirty="0" err="1"/>
              <a:t>1KB</a:t>
            </a:r>
            <a:r>
              <a:rPr lang="zh-TW" altLang="en-US" dirty="0"/>
              <a:t>來記錄。</a:t>
            </a:r>
          </a:p>
        </p:txBody>
      </p:sp>
    </p:spTree>
    <p:extLst>
      <p:ext uri="{BB962C8B-B14F-4D97-AF65-F5344CB8AC3E}">
        <p14:creationId xmlns:p14="http://schemas.microsoft.com/office/powerpoint/2010/main" val="28930660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t>檔案的基本操作</a:t>
            </a:r>
          </a:p>
        </p:txBody>
      </p:sp>
      <p:sp>
        <p:nvSpPr>
          <p:cNvPr id="5" name="內容版面配置區 4"/>
          <p:cNvSpPr>
            <a:spLocks noGrp="1"/>
          </p:cNvSpPr>
          <p:nvPr>
            <p:ph idx="1"/>
          </p:nvPr>
        </p:nvSpPr>
        <p:spPr/>
        <p:txBody>
          <a:bodyPr>
            <a:normAutofit fontScale="92500" lnSpcReduction="10000"/>
          </a:bodyPr>
          <a:lstStyle/>
          <a:p>
            <a:r>
              <a:rPr lang="zh-TW" altLang="en-US" dirty="0">
                <a:solidFill>
                  <a:srgbClr val="0070C0"/>
                </a:solidFill>
              </a:rPr>
              <a:t>建立檔案</a:t>
            </a:r>
            <a:r>
              <a:rPr lang="zh-TW" altLang="en-US" dirty="0"/>
              <a:t>：首先，在磁碟中找到空間存放這個檔案；接著，在目錄中增添一個新的檔案項目。</a:t>
            </a:r>
          </a:p>
          <a:p>
            <a:r>
              <a:rPr lang="zh-TW" altLang="en-US" dirty="0">
                <a:solidFill>
                  <a:srgbClr val="0070C0"/>
                </a:solidFill>
              </a:rPr>
              <a:t>寫入檔案</a:t>
            </a:r>
            <a:r>
              <a:rPr lang="zh-TW" altLang="en-US" dirty="0"/>
              <a:t>：做系統呼叫，給予參數設定。在目錄中會儲存指標指到檔案結尾，寫檔時依照指標目前位置把新資料加在後頭，最後儲存最新的指標位置。</a:t>
            </a:r>
          </a:p>
          <a:p>
            <a:r>
              <a:rPr lang="zh-TW" altLang="en-US" dirty="0">
                <a:solidFill>
                  <a:srgbClr val="0070C0"/>
                </a:solidFill>
              </a:rPr>
              <a:t>讀取檔案</a:t>
            </a:r>
            <a:r>
              <a:rPr lang="zh-TW" altLang="en-US" dirty="0"/>
              <a:t>：做系統呼叫，指定要讀的檔案及其位置。目錄裡也存放指標指向下次將被讀的位置，若有資料又被讀出，再更新指標位置。</a:t>
            </a:r>
          </a:p>
          <a:p>
            <a:r>
              <a:rPr lang="zh-TW" altLang="en-US" dirty="0">
                <a:solidFill>
                  <a:srgbClr val="0070C0"/>
                </a:solidFill>
              </a:rPr>
              <a:t>刪除檔案</a:t>
            </a:r>
            <a:r>
              <a:rPr lang="zh-TW" altLang="en-US" dirty="0"/>
              <a:t>：搜尋目錄找到檔案所在位置，釋放檔案佔用空間，並將登記在目錄裡的檔案項目刪除。</a:t>
            </a:r>
          </a:p>
        </p:txBody>
      </p:sp>
    </p:spTree>
    <p:extLst>
      <p:ext uri="{BB962C8B-B14F-4D97-AF65-F5344CB8AC3E}">
        <p14:creationId xmlns:p14="http://schemas.microsoft.com/office/powerpoint/2010/main" val="211374111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目錄結構的操作功能</a:t>
            </a:r>
          </a:p>
        </p:txBody>
      </p:sp>
      <p:sp>
        <p:nvSpPr>
          <p:cNvPr id="5" name="內容版面配置區 4"/>
          <p:cNvSpPr>
            <a:spLocks noGrp="1"/>
          </p:cNvSpPr>
          <p:nvPr>
            <p:ph idx="1"/>
          </p:nvPr>
        </p:nvSpPr>
        <p:spPr/>
        <p:txBody>
          <a:bodyPr>
            <a:normAutofit/>
          </a:bodyPr>
          <a:lstStyle/>
          <a:p>
            <a:r>
              <a:rPr lang="zh-TW" altLang="en-US" dirty="0">
                <a:solidFill>
                  <a:srgbClr val="0070C0"/>
                </a:solidFill>
              </a:rPr>
              <a:t>搜尋</a:t>
            </a:r>
            <a:r>
              <a:rPr lang="zh-TW" altLang="en-US" dirty="0"/>
              <a:t>：由於檔案有不同的屬性，因此可根據某一屬性特色進行檔案的搜尋。</a:t>
            </a:r>
          </a:p>
          <a:p>
            <a:r>
              <a:rPr lang="zh-TW" altLang="en-US" dirty="0">
                <a:solidFill>
                  <a:srgbClr val="0070C0"/>
                </a:solidFill>
              </a:rPr>
              <a:t>建檔</a:t>
            </a:r>
            <a:r>
              <a:rPr lang="zh-TW" altLang="en-US" dirty="0"/>
              <a:t>：當有新檔案被建立時，目錄必須要能夠為其增加一個檔案項目。</a:t>
            </a:r>
          </a:p>
          <a:p>
            <a:r>
              <a:rPr lang="zh-TW" altLang="en-US" dirty="0">
                <a:solidFill>
                  <a:srgbClr val="0070C0"/>
                </a:solidFill>
              </a:rPr>
              <a:t>刪除檔案</a:t>
            </a:r>
            <a:r>
              <a:rPr lang="zh-TW" altLang="en-US" dirty="0"/>
              <a:t>：當檔案被刪除時，必須要把該檔案相關的資訊刪除。</a:t>
            </a:r>
          </a:p>
          <a:p>
            <a:r>
              <a:rPr lang="zh-TW" altLang="en-US" dirty="0">
                <a:solidFill>
                  <a:srgbClr val="0070C0"/>
                </a:solidFill>
              </a:rPr>
              <a:t>更改檔名</a:t>
            </a:r>
            <a:r>
              <a:rPr lang="zh-TW" altLang="en-US" dirty="0"/>
              <a:t>：當檔案名稱被使用者改變時，目錄結構裡所記載的檔案資訊也必須一起改變。</a:t>
            </a:r>
          </a:p>
        </p:txBody>
      </p:sp>
    </p:spTree>
    <p:extLst>
      <p:ext uri="{BB962C8B-B14F-4D97-AF65-F5344CB8AC3E}">
        <p14:creationId xmlns:p14="http://schemas.microsoft.com/office/powerpoint/2010/main" val="245333441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單層目錄</a:t>
            </a:r>
          </a:p>
        </p:txBody>
      </p:sp>
      <p:sp>
        <p:nvSpPr>
          <p:cNvPr id="5" name="內容版面配置區 4"/>
          <p:cNvSpPr>
            <a:spLocks noGrp="1"/>
          </p:cNvSpPr>
          <p:nvPr>
            <p:ph idx="1"/>
          </p:nvPr>
        </p:nvSpPr>
        <p:spPr/>
        <p:txBody>
          <a:bodyPr>
            <a:normAutofit/>
          </a:bodyPr>
          <a:lstStyle/>
          <a:p>
            <a:r>
              <a:rPr lang="zh-TW" altLang="en-US" dirty="0"/>
              <a:t>所有檔案都裝在同一層目錄中，是目錄結構中最簡單的架構。</a:t>
            </a:r>
            <a:endParaRPr lang="en-US" altLang="zh-TW" dirty="0"/>
          </a:p>
          <a:p>
            <a:r>
              <a:rPr lang="zh-TW" altLang="en-US" dirty="0"/>
              <a:t>所有使用者檔案都放在一起，當檔案數目變多，就不夠實用。</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2475" y="4112468"/>
            <a:ext cx="7639050"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25370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訂 3">
      <a:majorFont>
        <a:latin typeface="Calibri"/>
        <a:ea typeface="微軟正黑體"/>
        <a:cs typeface=""/>
      </a:majorFont>
      <a:minorFont>
        <a:latin typeface="Calibri"/>
        <a:ea typeface="微軟正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2169</TotalTime>
  <Words>8558</Words>
  <Application>Microsoft Office PowerPoint</Application>
  <PresentationFormat>如螢幕大小 (4:3)</PresentationFormat>
  <Paragraphs>781</Paragraphs>
  <Slides>146</Slides>
  <Notes>1</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146</vt:i4>
      </vt:variant>
    </vt:vector>
  </HeadingPairs>
  <TitlesOfParts>
    <vt:vector size="154" baseType="lpstr">
      <vt:lpstr>微軟正黑體</vt:lpstr>
      <vt:lpstr>新細明體</vt:lpstr>
      <vt:lpstr>Arial</vt:lpstr>
      <vt:lpstr>Calibri</vt:lpstr>
      <vt:lpstr>Times New Roman</vt:lpstr>
      <vt:lpstr>Wingdings</vt:lpstr>
      <vt:lpstr>Wingdings 3</vt:lpstr>
      <vt:lpstr>Office 佈景主題</vt:lpstr>
      <vt:lpstr>作業系統</vt:lpstr>
      <vt:lpstr>4-1 作業系統簡介</vt:lpstr>
      <vt:lpstr>PowerPoint 簡報</vt:lpstr>
      <vt:lpstr>4-1 作業系統簡介</vt:lpstr>
      <vt:lpstr>4-1 作業系統簡介</vt:lpstr>
      <vt:lpstr>4-1 作業系統簡介</vt:lpstr>
      <vt:lpstr>4-1 作業系統簡介</vt:lpstr>
      <vt:lpstr>PowerPoint 簡報</vt:lpstr>
      <vt:lpstr>作業系統負責的工作</vt:lpstr>
      <vt:lpstr>中央處理器管理</vt:lpstr>
      <vt:lpstr>記憶體管理</vt:lpstr>
      <vt:lpstr>檔案管理</vt:lpstr>
      <vt:lpstr>周邊設備管理</vt:lpstr>
      <vt:lpstr>程序管理</vt:lpstr>
      <vt:lpstr>4-2 各類作業系統</vt:lpstr>
      <vt:lpstr>主機型系統</vt:lpstr>
      <vt:lpstr>手動操作階段</vt:lpstr>
      <vt:lpstr>手動操作階段</vt:lpstr>
      <vt:lpstr>批次系統 (batch system)</vt:lpstr>
      <vt:lpstr>批次系統 (batch system)</vt:lpstr>
      <vt:lpstr>批次系統 (batch system)</vt:lpstr>
      <vt:lpstr>多元程式規劃系統</vt:lpstr>
      <vt:lpstr>程序的生命週期</vt:lpstr>
      <vt:lpstr>程序的生命週期</vt:lpstr>
      <vt:lpstr>多元程式規劃系統</vt:lpstr>
      <vt:lpstr>多元程式規劃的排班</vt:lpstr>
      <vt:lpstr>PowerPoint 簡報</vt:lpstr>
      <vt:lpstr>PowerPoint 簡報</vt:lpstr>
      <vt:lpstr>分時系統</vt:lpstr>
      <vt:lpstr>分時系統</vt:lpstr>
      <vt:lpstr>分時系統的特色</vt:lpstr>
      <vt:lpstr>分時系統</vt:lpstr>
      <vt:lpstr>個人電腦系統</vt:lpstr>
      <vt:lpstr>個人電腦常見的作業系統</vt:lpstr>
      <vt:lpstr>多處理器系統</vt:lpstr>
      <vt:lpstr>多處理器系統</vt:lpstr>
      <vt:lpstr>多處理器系統</vt:lpstr>
      <vt:lpstr>分散式系統</vt:lpstr>
      <vt:lpstr>Web Service</vt:lpstr>
      <vt:lpstr>PowerPoint 簡報</vt:lpstr>
      <vt:lpstr>Web Service</vt:lpstr>
      <vt:lpstr>即時系統</vt:lpstr>
      <vt:lpstr>即時系統</vt:lpstr>
      <vt:lpstr>設計即時系統的重點</vt:lpstr>
      <vt:lpstr>手持系統</vt:lpstr>
      <vt:lpstr>主流高階手機作業系統</vt:lpstr>
      <vt:lpstr>手持式系統的三項特點</vt:lpstr>
      <vt:lpstr>4-3 CPU排班</vt:lpstr>
      <vt:lpstr>CPU排班的決策時間點</vt:lpstr>
      <vt:lpstr>CPU排班的決策時間點</vt:lpstr>
      <vt:lpstr>4-3 CPU排班</vt:lpstr>
      <vt:lpstr>CPU排班演算法的評估標準</vt:lpstr>
      <vt:lpstr>CPU排班演算法</vt:lpstr>
      <vt:lpstr>先到先處理</vt:lpstr>
      <vt:lpstr>先到先處理</vt:lpstr>
      <vt:lpstr>先到先處理</vt:lpstr>
      <vt:lpstr>先到先處理</vt:lpstr>
      <vt:lpstr>先到先處理</vt:lpstr>
      <vt:lpstr>最短工作先處理</vt:lpstr>
      <vt:lpstr>最短工作先處理</vt:lpstr>
      <vt:lpstr>最短工作先處理</vt:lpstr>
      <vt:lpstr>最短工作先處理</vt:lpstr>
      <vt:lpstr>最短工作先處理</vt:lpstr>
      <vt:lpstr>最短工作先處理</vt:lpstr>
      <vt:lpstr>優先權排班</vt:lpstr>
      <vt:lpstr>優先權排班</vt:lpstr>
      <vt:lpstr>優先權排班</vt:lpstr>
      <vt:lpstr>優先權排班</vt:lpstr>
      <vt:lpstr>依序循環排班</vt:lpstr>
      <vt:lpstr>依序循環排班</vt:lpstr>
      <vt:lpstr>依序循環排班</vt:lpstr>
      <vt:lpstr>依序循環排班</vt:lpstr>
      <vt:lpstr>依序循環排班</vt:lpstr>
      <vt:lpstr>PowerPoint 簡報</vt:lpstr>
      <vt:lpstr>4-3 CPU排班</vt:lpstr>
      <vt:lpstr>死結</vt:lpstr>
      <vt:lpstr>死結</vt:lpstr>
      <vt:lpstr>4-4 記憶體管理</vt:lpstr>
      <vt:lpstr>記憶體管理的功能</vt:lpstr>
      <vt:lpstr>PowerPoint 簡報</vt:lpstr>
      <vt:lpstr>單一連續記憶體配置方式</vt:lpstr>
      <vt:lpstr>界線位址保護法</vt:lpstr>
      <vt:lpstr>PowerPoint 簡報</vt:lpstr>
      <vt:lpstr>動態載入</vt:lpstr>
      <vt:lpstr>覆蓋</vt:lpstr>
      <vt:lpstr>覆蓋</vt:lpstr>
      <vt:lpstr>覆蓋</vt:lpstr>
      <vt:lpstr>PowerPoint 簡報</vt:lpstr>
      <vt:lpstr>置換</vt:lpstr>
      <vt:lpstr>置換</vt:lpstr>
      <vt:lpstr>置換</vt:lpstr>
      <vt:lpstr>補充說明</vt:lpstr>
      <vt:lpstr>4-5 檔案系統</vt:lpstr>
      <vt:lpstr>檔案屬性</vt:lpstr>
      <vt:lpstr>檔案屬性</vt:lpstr>
      <vt:lpstr>4-5 檔案系統</vt:lpstr>
      <vt:lpstr>檔案的基本操作</vt:lpstr>
      <vt:lpstr>目錄結構的操作功能</vt:lpstr>
      <vt:lpstr>單層目錄</vt:lpstr>
      <vt:lpstr>雙層目錄</vt:lpstr>
      <vt:lpstr>絕對路徑和相對路徑</vt:lpstr>
      <vt:lpstr>PowerPoint 簡報</vt:lpstr>
      <vt:lpstr>4-6 熱門作業系統介紹</vt:lpstr>
      <vt:lpstr>Linux</vt:lpstr>
      <vt:lpstr>Linux</vt:lpstr>
      <vt:lpstr>Linux的特點</vt:lpstr>
      <vt:lpstr>Mac</vt:lpstr>
      <vt:lpstr>Mac</vt:lpstr>
      <vt:lpstr>PowerPoint 簡報</vt:lpstr>
      <vt:lpstr>Windows 1.0</vt:lpstr>
      <vt:lpstr>Windows 3.0</vt:lpstr>
      <vt:lpstr>Windows NT</vt:lpstr>
      <vt:lpstr>Windows</vt:lpstr>
      <vt:lpstr>Windows XP</vt:lpstr>
      <vt:lpstr>Windows XP Tablet PC Edition</vt:lpstr>
      <vt:lpstr>Windows Vista</vt:lpstr>
      <vt:lpstr>PowerPoint 簡報</vt:lpstr>
      <vt:lpstr>Windows Vista</vt:lpstr>
      <vt:lpstr>Windows Vista</vt:lpstr>
      <vt:lpstr>Windows 7</vt:lpstr>
      <vt:lpstr>PowerPoint 簡報</vt:lpstr>
      <vt:lpstr>Windows 8</vt:lpstr>
      <vt:lpstr>Windows 10</vt:lpstr>
      <vt:lpstr>PowerPoint 簡報</vt:lpstr>
      <vt:lpstr>PowerPoint 簡報</vt:lpstr>
      <vt:lpstr>PowerPoint 簡報</vt:lpstr>
      <vt:lpstr>PowerPoint 簡報</vt:lpstr>
      <vt:lpstr>PowerPoint 簡報</vt:lpstr>
      <vt:lpstr>4-7 行動裝置作業系統</vt:lpstr>
      <vt:lpstr>Android</vt:lpstr>
      <vt:lpstr>Android</vt:lpstr>
      <vt:lpstr>Android</vt:lpstr>
      <vt:lpstr>PowerPoint 簡報</vt:lpstr>
      <vt:lpstr>PowerPoint 簡報</vt:lpstr>
      <vt:lpstr>Android</vt:lpstr>
      <vt:lpstr>Android</vt:lpstr>
      <vt:lpstr>PowerPoint 簡報</vt:lpstr>
      <vt:lpstr>PowerPoint 簡報</vt:lpstr>
      <vt:lpstr>iOS</vt:lpstr>
      <vt:lpstr>PowerPoint 簡報</vt:lpstr>
      <vt:lpstr>Android v.s. iOS</vt:lpstr>
      <vt:lpstr>PowerPoint 簡報</vt:lpstr>
      <vt:lpstr>PowerPoint 簡報</vt:lpstr>
      <vt:lpstr>Chrome OS</vt:lpstr>
      <vt:lpstr>Chrome OS 的桌面截圖</vt:lpstr>
      <vt:lpstr>PowerPoint 簡報</vt:lpstr>
    </vt:vector>
  </TitlesOfParts>
  <Company>FDZone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ox01ox01</dc:creator>
  <cp:lastModifiedBy>user</cp:lastModifiedBy>
  <cp:revision>193</cp:revision>
  <dcterms:created xsi:type="dcterms:W3CDTF">2015-04-21T01:58:17Z</dcterms:created>
  <dcterms:modified xsi:type="dcterms:W3CDTF">2024-04-18T05:18:20Z</dcterms:modified>
</cp:coreProperties>
</file>