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diagrams/quickStyle1.xml" ContentType="application/vnd.openxmlformats-officedocument.drawingml.diagramStyl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diagrams/quickStyle2.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50"/>
  </p:notesMasterIdLst>
  <p:sldIdLst>
    <p:sldId id="256" r:id="rId7"/>
    <p:sldId id="290" r:id="rId8"/>
    <p:sldId id="291" r:id="rId9"/>
    <p:sldId id="283" r:id="rId10"/>
    <p:sldId id="258" r:id="rId11"/>
    <p:sldId id="284" r:id="rId12"/>
    <p:sldId id="285" r:id="rId13"/>
    <p:sldId id="260" r:id="rId14"/>
    <p:sldId id="296" r:id="rId15"/>
    <p:sldId id="297" r:id="rId16"/>
    <p:sldId id="298" r:id="rId17"/>
    <p:sldId id="299" r:id="rId18"/>
    <p:sldId id="303" r:id="rId19"/>
    <p:sldId id="261" r:id="rId20"/>
    <p:sldId id="307" r:id="rId21"/>
    <p:sldId id="306" r:id="rId22"/>
    <p:sldId id="282" r:id="rId23"/>
    <p:sldId id="300" r:id="rId24"/>
    <p:sldId id="304" r:id="rId25"/>
    <p:sldId id="262" r:id="rId26"/>
    <p:sldId id="268" r:id="rId27"/>
    <p:sldId id="267" r:id="rId28"/>
    <p:sldId id="308" r:id="rId29"/>
    <p:sldId id="309" r:id="rId30"/>
    <p:sldId id="310" r:id="rId31"/>
    <p:sldId id="311" r:id="rId32"/>
    <p:sldId id="275" r:id="rId33"/>
    <p:sldId id="270" r:id="rId34"/>
    <p:sldId id="287" r:id="rId35"/>
    <p:sldId id="271" r:id="rId36"/>
    <p:sldId id="272" r:id="rId37"/>
    <p:sldId id="273" r:id="rId38"/>
    <p:sldId id="274" r:id="rId39"/>
    <p:sldId id="276" r:id="rId40"/>
    <p:sldId id="277" r:id="rId41"/>
    <p:sldId id="288" r:id="rId42"/>
    <p:sldId id="278" r:id="rId43"/>
    <p:sldId id="279" r:id="rId44"/>
    <p:sldId id="280" r:id="rId45"/>
    <p:sldId id="281" r:id="rId46"/>
    <p:sldId id="264" r:id="rId47"/>
    <p:sldId id="265" r:id="rId48"/>
    <p:sldId id="292" r:id="rId49"/>
  </p:sldIdLst>
  <p:sldSz cx="9144000" cy="6858000" type="screen4x3"/>
  <p:notesSz cx="6735763" cy="9869488"/>
  <p:defaultTextStyle>
    <a:defPPr>
      <a:defRPr lang="en-US"/>
    </a:defPPr>
    <a:lvl1pPr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856" autoAdjust="0"/>
  </p:normalViewPr>
  <p:slideViewPr>
    <p:cSldViewPr>
      <p:cViewPr>
        <p:scale>
          <a:sx n="60" d="100"/>
          <a:sy n="60" d="100"/>
        </p:scale>
        <p:origin x="-1356" y="-63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8398BA-2E17-4771-87D9-6AF6B538D4B2}" type="doc">
      <dgm:prSet loTypeId="urn:microsoft.com/office/officeart/2005/8/layout/hProcess9" loCatId="process" qsTypeId="urn:microsoft.com/office/officeart/2005/8/quickstyle/simple5" qsCatId="simple" csTypeId="urn:microsoft.com/office/officeart/2005/8/colors/accent6_2" csCatId="accent6" phldr="1"/>
      <dgm:spPr/>
    </dgm:pt>
    <dgm:pt modelId="{36A3E08A-D1FA-4CC8-8853-ED6EEE305F78}">
      <dgm:prSet phldrT="[文字]"/>
      <dgm:spPr/>
      <dgm:t>
        <a:bodyPr/>
        <a:lstStyle/>
        <a:p>
          <a:r>
            <a:rPr lang="en-US" altLang="zh-TW" dirty="0" err="1" smtClean="0"/>
            <a:t>deblur</a:t>
          </a:r>
          <a:endParaRPr lang="zh-TW" altLang="en-US" dirty="0"/>
        </a:p>
      </dgm:t>
    </dgm:pt>
    <dgm:pt modelId="{6233C50D-9054-4E30-B7B7-7C8012644A1D}" type="parTrans" cxnId="{848E7615-A35E-494E-8920-B1B667C26952}">
      <dgm:prSet/>
      <dgm:spPr/>
      <dgm:t>
        <a:bodyPr/>
        <a:lstStyle/>
        <a:p>
          <a:endParaRPr lang="zh-TW" altLang="en-US"/>
        </a:p>
      </dgm:t>
    </dgm:pt>
    <dgm:pt modelId="{01D25C85-F346-44F2-B8F7-3F681BDD7E5D}" type="sibTrans" cxnId="{848E7615-A35E-494E-8920-B1B667C26952}">
      <dgm:prSet/>
      <dgm:spPr/>
      <dgm:t>
        <a:bodyPr/>
        <a:lstStyle/>
        <a:p>
          <a:endParaRPr lang="zh-TW" altLang="en-US"/>
        </a:p>
      </dgm:t>
    </dgm:pt>
    <dgm:pt modelId="{59AEFD69-EF7C-4DF9-9844-4E668BAAE837}" type="pres">
      <dgm:prSet presAssocID="{2B8398BA-2E17-4771-87D9-6AF6B538D4B2}" presName="CompostProcess" presStyleCnt="0">
        <dgm:presLayoutVars>
          <dgm:dir/>
          <dgm:resizeHandles val="exact"/>
        </dgm:presLayoutVars>
      </dgm:prSet>
      <dgm:spPr/>
    </dgm:pt>
    <dgm:pt modelId="{77A29A4C-AA64-4F04-B8B5-4C143DA86FE1}" type="pres">
      <dgm:prSet presAssocID="{2B8398BA-2E17-4771-87D9-6AF6B538D4B2}" presName="arrow" presStyleLbl="bgShp" presStyleIdx="0" presStyleCnt="1" custScaleX="97479" custLinFactNeighborX="-3548"/>
      <dgm:spPr/>
    </dgm:pt>
    <dgm:pt modelId="{A7658CD9-14CD-4D6E-83A4-4481751CB0AC}" type="pres">
      <dgm:prSet presAssocID="{2B8398BA-2E17-4771-87D9-6AF6B538D4B2}" presName="linearProcess" presStyleCnt="0"/>
      <dgm:spPr/>
    </dgm:pt>
    <dgm:pt modelId="{B2280210-5252-4787-A26E-140487407907}" type="pres">
      <dgm:prSet presAssocID="{36A3E08A-D1FA-4CC8-8853-ED6EEE305F78}" presName="textNode" presStyleLbl="node1" presStyleIdx="0" presStyleCnt="1" custScaleX="86401" custScaleY="62500" custLinFactNeighborX="-16059">
        <dgm:presLayoutVars>
          <dgm:bulletEnabled val="1"/>
        </dgm:presLayoutVars>
      </dgm:prSet>
      <dgm:spPr/>
      <dgm:t>
        <a:bodyPr/>
        <a:lstStyle/>
        <a:p>
          <a:endParaRPr lang="zh-TW" altLang="en-US"/>
        </a:p>
      </dgm:t>
    </dgm:pt>
  </dgm:ptLst>
  <dgm:cxnLst>
    <dgm:cxn modelId="{97A58A22-3AE5-4AEB-BD41-412D31EBE689}" type="presOf" srcId="{2B8398BA-2E17-4771-87D9-6AF6B538D4B2}" destId="{59AEFD69-EF7C-4DF9-9844-4E668BAAE837}" srcOrd="0" destOrd="0" presId="urn:microsoft.com/office/officeart/2005/8/layout/hProcess9"/>
    <dgm:cxn modelId="{848E7615-A35E-494E-8920-B1B667C26952}" srcId="{2B8398BA-2E17-4771-87D9-6AF6B538D4B2}" destId="{36A3E08A-D1FA-4CC8-8853-ED6EEE305F78}" srcOrd="0" destOrd="0" parTransId="{6233C50D-9054-4E30-B7B7-7C8012644A1D}" sibTransId="{01D25C85-F346-44F2-B8F7-3F681BDD7E5D}"/>
    <dgm:cxn modelId="{F1D67BCB-9978-453E-BECA-7B0D34BC1D8F}" type="presOf" srcId="{36A3E08A-D1FA-4CC8-8853-ED6EEE305F78}" destId="{B2280210-5252-4787-A26E-140487407907}" srcOrd="0" destOrd="0" presId="urn:microsoft.com/office/officeart/2005/8/layout/hProcess9"/>
    <dgm:cxn modelId="{A1EA3EB9-C453-4CC3-9F41-F333F312B127}" type="presParOf" srcId="{59AEFD69-EF7C-4DF9-9844-4E668BAAE837}" destId="{77A29A4C-AA64-4F04-B8B5-4C143DA86FE1}" srcOrd="0" destOrd="0" presId="urn:microsoft.com/office/officeart/2005/8/layout/hProcess9"/>
    <dgm:cxn modelId="{EB603D67-B117-4BE4-8116-9FDD9E8FAED3}" type="presParOf" srcId="{59AEFD69-EF7C-4DF9-9844-4E668BAAE837}" destId="{A7658CD9-14CD-4D6E-83A4-4481751CB0AC}" srcOrd="1" destOrd="0" presId="urn:microsoft.com/office/officeart/2005/8/layout/hProcess9"/>
    <dgm:cxn modelId="{76D16E66-24E0-4F14-9AF0-D916230B125A}" type="presParOf" srcId="{A7658CD9-14CD-4D6E-83A4-4481751CB0AC}" destId="{B2280210-5252-4787-A26E-140487407907}" srcOrd="0" destOrd="0" presId="urn:microsoft.com/office/officeart/2005/8/layout/hProcess9"/>
  </dgm:cxnLst>
  <dgm:bg/>
  <dgm:whole/>
  <dgm:extLst>
    <a:ext uri="http://schemas.microsoft.com/office/drawing/2008/diagram">
      <dsp:dataModelExt xmlns:dsp="http://schemas.microsoft.com/office/drawing/2008/diagram" xmlns="" relId="rId1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8398BA-2E17-4771-87D9-6AF6B538D4B2}" type="doc">
      <dgm:prSet loTypeId="urn:microsoft.com/office/officeart/2005/8/layout/hProcess9" loCatId="process" qsTypeId="urn:microsoft.com/office/officeart/2005/8/quickstyle/simple5" qsCatId="simple" csTypeId="urn:microsoft.com/office/officeart/2005/8/colors/accent6_2" csCatId="accent6" phldr="1"/>
      <dgm:spPr/>
    </dgm:pt>
    <dgm:pt modelId="{36A3E08A-D1FA-4CC8-8853-ED6EEE305F78}">
      <dgm:prSet phldrT="[文字]"/>
      <dgm:spPr/>
      <dgm:t>
        <a:bodyPr/>
        <a:lstStyle/>
        <a:p>
          <a:r>
            <a:rPr lang="en-US" altLang="zh-TW" dirty="0" smtClean="0"/>
            <a:t>reconstruct</a:t>
          </a:r>
          <a:endParaRPr lang="zh-TW" altLang="en-US" dirty="0"/>
        </a:p>
      </dgm:t>
    </dgm:pt>
    <dgm:pt modelId="{6233C50D-9054-4E30-B7B7-7C8012644A1D}" type="parTrans" cxnId="{848E7615-A35E-494E-8920-B1B667C26952}">
      <dgm:prSet/>
      <dgm:spPr/>
      <dgm:t>
        <a:bodyPr/>
        <a:lstStyle/>
        <a:p>
          <a:endParaRPr lang="zh-TW" altLang="en-US"/>
        </a:p>
      </dgm:t>
    </dgm:pt>
    <dgm:pt modelId="{01D25C85-F346-44F2-B8F7-3F681BDD7E5D}" type="sibTrans" cxnId="{848E7615-A35E-494E-8920-B1B667C26952}">
      <dgm:prSet/>
      <dgm:spPr/>
      <dgm:t>
        <a:bodyPr/>
        <a:lstStyle/>
        <a:p>
          <a:endParaRPr lang="zh-TW" altLang="en-US"/>
        </a:p>
      </dgm:t>
    </dgm:pt>
    <dgm:pt modelId="{59AEFD69-EF7C-4DF9-9844-4E668BAAE837}" type="pres">
      <dgm:prSet presAssocID="{2B8398BA-2E17-4771-87D9-6AF6B538D4B2}" presName="CompostProcess" presStyleCnt="0">
        <dgm:presLayoutVars>
          <dgm:dir/>
          <dgm:resizeHandles val="exact"/>
        </dgm:presLayoutVars>
      </dgm:prSet>
      <dgm:spPr/>
    </dgm:pt>
    <dgm:pt modelId="{77A29A4C-AA64-4F04-B8B5-4C143DA86FE1}" type="pres">
      <dgm:prSet presAssocID="{2B8398BA-2E17-4771-87D9-6AF6B538D4B2}" presName="arrow" presStyleLbl="bgShp" presStyleIdx="0" presStyleCnt="1" custScaleX="97479" custLinFactNeighborX="-1876"/>
      <dgm:spPr/>
    </dgm:pt>
    <dgm:pt modelId="{A7658CD9-14CD-4D6E-83A4-4481751CB0AC}" type="pres">
      <dgm:prSet presAssocID="{2B8398BA-2E17-4771-87D9-6AF6B538D4B2}" presName="linearProcess" presStyleCnt="0"/>
      <dgm:spPr/>
    </dgm:pt>
    <dgm:pt modelId="{B2280210-5252-4787-A26E-140487407907}" type="pres">
      <dgm:prSet presAssocID="{36A3E08A-D1FA-4CC8-8853-ED6EEE305F78}" presName="textNode" presStyleLbl="node1" presStyleIdx="0" presStyleCnt="1" custScaleX="86401" custScaleY="62500" custLinFactNeighborX="-8711">
        <dgm:presLayoutVars>
          <dgm:bulletEnabled val="1"/>
        </dgm:presLayoutVars>
      </dgm:prSet>
      <dgm:spPr/>
      <dgm:t>
        <a:bodyPr/>
        <a:lstStyle/>
        <a:p>
          <a:endParaRPr lang="zh-TW" altLang="en-US"/>
        </a:p>
      </dgm:t>
    </dgm:pt>
  </dgm:ptLst>
  <dgm:cxnLst>
    <dgm:cxn modelId="{137179D8-2771-41E8-84D9-631FBEF1707E}" type="presOf" srcId="{2B8398BA-2E17-4771-87D9-6AF6B538D4B2}" destId="{59AEFD69-EF7C-4DF9-9844-4E668BAAE837}" srcOrd="0" destOrd="0" presId="urn:microsoft.com/office/officeart/2005/8/layout/hProcess9"/>
    <dgm:cxn modelId="{6E10008E-C581-4376-8FE8-67E416D49183}" type="presOf" srcId="{36A3E08A-D1FA-4CC8-8853-ED6EEE305F78}" destId="{B2280210-5252-4787-A26E-140487407907}" srcOrd="0" destOrd="0" presId="urn:microsoft.com/office/officeart/2005/8/layout/hProcess9"/>
    <dgm:cxn modelId="{848E7615-A35E-494E-8920-B1B667C26952}" srcId="{2B8398BA-2E17-4771-87D9-6AF6B538D4B2}" destId="{36A3E08A-D1FA-4CC8-8853-ED6EEE305F78}" srcOrd="0" destOrd="0" parTransId="{6233C50D-9054-4E30-B7B7-7C8012644A1D}" sibTransId="{01D25C85-F346-44F2-B8F7-3F681BDD7E5D}"/>
    <dgm:cxn modelId="{243117F3-EE59-4F16-81ED-A7AB8E2F163C}" type="presParOf" srcId="{59AEFD69-EF7C-4DF9-9844-4E668BAAE837}" destId="{77A29A4C-AA64-4F04-B8B5-4C143DA86FE1}" srcOrd="0" destOrd="0" presId="urn:microsoft.com/office/officeart/2005/8/layout/hProcess9"/>
    <dgm:cxn modelId="{2D02B7DF-B956-467C-95DE-34251E433E86}" type="presParOf" srcId="{59AEFD69-EF7C-4DF9-9844-4E668BAAE837}" destId="{A7658CD9-14CD-4D6E-83A4-4481751CB0AC}" srcOrd="1" destOrd="0" presId="urn:microsoft.com/office/officeart/2005/8/layout/hProcess9"/>
    <dgm:cxn modelId="{791C3458-B998-44B6-AC18-9E78F4B61E16}" type="presParOf" srcId="{A7658CD9-14CD-4D6E-83A4-4481751CB0AC}" destId="{B2280210-5252-4787-A26E-140487407907}" srcOrd="0" destOrd="0" presId="urn:microsoft.com/office/officeart/2005/8/layout/hProcess9"/>
  </dgm:cxnLst>
  <dgm:bg/>
  <dgm:whole/>
  <dgm:extLst>
    <a:ext uri="http://schemas.microsoft.com/office/drawing/2008/diagram">
      <dsp:dataModelExt xmlns:dsp="http://schemas.microsoft.com/office/drawing/2008/diagram" xmlns="" relId="rId2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8398BA-2E17-4771-87D9-6AF6B538D4B2}" type="doc">
      <dgm:prSet loTypeId="urn:microsoft.com/office/officeart/2005/8/layout/hProcess9" loCatId="process" qsTypeId="urn:microsoft.com/office/officeart/2005/8/quickstyle/simple5" qsCatId="simple" csTypeId="urn:microsoft.com/office/officeart/2005/8/colors/accent6_2" csCatId="accent6" phldr="1"/>
      <dgm:spPr/>
    </dgm:pt>
    <dgm:pt modelId="{36A3E08A-D1FA-4CC8-8853-ED6EEE305F78}">
      <dgm:prSet phldrT="[文字]"/>
      <dgm:spPr/>
      <dgm:t>
        <a:bodyPr/>
        <a:lstStyle/>
        <a:p>
          <a:r>
            <a:rPr lang="en-US" altLang="zh-TW" dirty="0" err="1" smtClean="0"/>
            <a:t>deblur</a:t>
          </a:r>
          <a:endParaRPr lang="zh-TW" altLang="en-US" dirty="0"/>
        </a:p>
      </dgm:t>
    </dgm:pt>
    <dgm:pt modelId="{6233C50D-9054-4E30-B7B7-7C8012644A1D}" type="parTrans" cxnId="{848E7615-A35E-494E-8920-B1B667C26952}">
      <dgm:prSet/>
      <dgm:spPr/>
      <dgm:t>
        <a:bodyPr/>
        <a:lstStyle/>
        <a:p>
          <a:endParaRPr lang="zh-TW" altLang="en-US"/>
        </a:p>
      </dgm:t>
    </dgm:pt>
    <dgm:pt modelId="{01D25C85-F346-44F2-B8F7-3F681BDD7E5D}" type="sibTrans" cxnId="{848E7615-A35E-494E-8920-B1B667C26952}">
      <dgm:prSet/>
      <dgm:spPr/>
      <dgm:t>
        <a:bodyPr/>
        <a:lstStyle/>
        <a:p>
          <a:endParaRPr lang="zh-TW" altLang="en-US"/>
        </a:p>
      </dgm:t>
    </dgm:pt>
    <dgm:pt modelId="{59AEFD69-EF7C-4DF9-9844-4E668BAAE837}" type="pres">
      <dgm:prSet presAssocID="{2B8398BA-2E17-4771-87D9-6AF6B538D4B2}" presName="CompostProcess" presStyleCnt="0">
        <dgm:presLayoutVars>
          <dgm:dir/>
          <dgm:resizeHandles val="exact"/>
        </dgm:presLayoutVars>
      </dgm:prSet>
      <dgm:spPr/>
    </dgm:pt>
    <dgm:pt modelId="{77A29A4C-AA64-4F04-B8B5-4C143DA86FE1}" type="pres">
      <dgm:prSet presAssocID="{2B8398BA-2E17-4771-87D9-6AF6B538D4B2}" presName="arrow" presStyleLbl="bgShp" presStyleIdx="0" presStyleCnt="1" custScaleX="97479" custLinFactNeighborX="-3548"/>
      <dgm:spPr/>
    </dgm:pt>
    <dgm:pt modelId="{A7658CD9-14CD-4D6E-83A4-4481751CB0AC}" type="pres">
      <dgm:prSet presAssocID="{2B8398BA-2E17-4771-87D9-6AF6B538D4B2}" presName="linearProcess" presStyleCnt="0"/>
      <dgm:spPr/>
    </dgm:pt>
    <dgm:pt modelId="{B2280210-5252-4787-A26E-140487407907}" type="pres">
      <dgm:prSet presAssocID="{36A3E08A-D1FA-4CC8-8853-ED6EEE305F78}" presName="textNode" presStyleLbl="node1" presStyleIdx="0" presStyleCnt="1" custScaleX="86401" custScaleY="62500" custLinFactNeighborX="-16059">
        <dgm:presLayoutVars>
          <dgm:bulletEnabled val="1"/>
        </dgm:presLayoutVars>
      </dgm:prSet>
      <dgm:spPr/>
      <dgm:t>
        <a:bodyPr/>
        <a:lstStyle/>
        <a:p>
          <a:endParaRPr lang="zh-TW" altLang="en-US"/>
        </a:p>
      </dgm:t>
    </dgm:pt>
  </dgm:ptLst>
  <dgm:cxnLst>
    <dgm:cxn modelId="{5D7E6B1B-48C5-4BF0-9A0C-3A74AB3C1BD0}" type="presOf" srcId="{2B8398BA-2E17-4771-87D9-6AF6B538D4B2}" destId="{59AEFD69-EF7C-4DF9-9844-4E668BAAE837}" srcOrd="0" destOrd="0" presId="urn:microsoft.com/office/officeart/2005/8/layout/hProcess9"/>
    <dgm:cxn modelId="{B0888CE5-9D7F-4126-A433-0122EA730920}" type="presOf" srcId="{36A3E08A-D1FA-4CC8-8853-ED6EEE305F78}" destId="{B2280210-5252-4787-A26E-140487407907}" srcOrd="0" destOrd="0" presId="urn:microsoft.com/office/officeart/2005/8/layout/hProcess9"/>
    <dgm:cxn modelId="{848E7615-A35E-494E-8920-B1B667C26952}" srcId="{2B8398BA-2E17-4771-87D9-6AF6B538D4B2}" destId="{36A3E08A-D1FA-4CC8-8853-ED6EEE305F78}" srcOrd="0" destOrd="0" parTransId="{6233C50D-9054-4E30-B7B7-7C8012644A1D}" sibTransId="{01D25C85-F346-44F2-B8F7-3F681BDD7E5D}"/>
    <dgm:cxn modelId="{9A14EA84-D480-4717-BFD2-51804700D4E7}" type="presParOf" srcId="{59AEFD69-EF7C-4DF9-9844-4E668BAAE837}" destId="{77A29A4C-AA64-4F04-B8B5-4C143DA86FE1}" srcOrd="0" destOrd="0" presId="urn:microsoft.com/office/officeart/2005/8/layout/hProcess9"/>
    <dgm:cxn modelId="{4ABA56BB-015C-4B81-B63F-A906AB3CF8FD}" type="presParOf" srcId="{59AEFD69-EF7C-4DF9-9844-4E668BAAE837}" destId="{A7658CD9-14CD-4D6E-83A4-4481751CB0AC}" srcOrd="1" destOrd="0" presId="urn:microsoft.com/office/officeart/2005/8/layout/hProcess9"/>
    <dgm:cxn modelId="{0C132E5A-7ED4-4F24-A5B5-A1792305E5D4}" type="presParOf" srcId="{A7658CD9-14CD-4D6E-83A4-4481751CB0AC}" destId="{B2280210-5252-4787-A26E-140487407907}" srcOrd="0" destOrd="0" presId="urn:microsoft.com/office/officeart/2005/8/layout/hProcess9"/>
  </dgm:cxnLst>
  <dgm:bg/>
  <dgm:whole/>
  <dgm:extLst>
    <a:ext uri="http://schemas.microsoft.com/office/drawing/2008/diagram">
      <dsp:dataModelExt xmlns:dsp="http://schemas.microsoft.com/office/drawing/2008/diagram" xmlns=""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8398BA-2E17-4771-87D9-6AF6B538D4B2}" type="doc">
      <dgm:prSet loTypeId="urn:microsoft.com/office/officeart/2005/8/layout/hProcess9" loCatId="process" qsTypeId="urn:microsoft.com/office/officeart/2005/8/quickstyle/simple5" qsCatId="simple" csTypeId="urn:microsoft.com/office/officeart/2005/8/colors/accent6_2" csCatId="accent6" phldr="1"/>
      <dgm:spPr/>
    </dgm:pt>
    <dgm:pt modelId="{36A3E08A-D1FA-4CC8-8853-ED6EEE305F78}">
      <dgm:prSet phldrT="[文字]"/>
      <dgm:spPr/>
      <dgm:t>
        <a:bodyPr/>
        <a:lstStyle/>
        <a:p>
          <a:r>
            <a:rPr lang="en-US" altLang="zh-TW" dirty="0" smtClean="0"/>
            <a:t>reconstruct</a:t>
          </a:r>
          <a:endParaRPr lang="zh-TW" altLang="en-US" dirty="0"/>
        </a:p>
      </dgm:t>
    </dgm:pt>
    <dgm:pt modelId="{6233C50D-9054-4E30-B7B7-7C8012644A1D}" type="parTrans" cxnId="{848E7615-A35E-494E-8920-B1B667C26952}">
      <dgm:prSet/>
      <dgm:spPr/>
      <dgm:t>
        <a:bodyPr/>
        <a:lstStyle/>
        <a:p>
          <a:endParaRPr lang="zh-TW" altLang="en-US"/>
        </a:p>
      </dgm:t>
    </dgm:pt>
    <dgm:pt modelId="{01D25C85-F346-44F2-B8F7-3F681BDD7E5D}" type="sibTrans" cxnId="{848E7615-A35E-494E-8920-B1B667C26952}">
      <dgm:prSet/>
      <dgm:spPr/>
      <dgm:t>
        <a:bodyPr/>
        <a:lstStyle/>
        <a:p>
          <a:endParaRPr lang="zh-TW" altLang="en-US"/>
        </a:p>
      </dgm:t>
    </dgm:pt>
    <dgm:pt modelId="{59AEFD69-EF7C-4DF9-9844-4E668BAAE837}" type="pres">
      <dgm:prSet presAssocID="{2B8398BA-2E17-4771-87D9-6AF6B538D4B2}" presName="CompostProcess" presStyleCnt="0">
        <dgm:presLayoutVars>
          <dgm:dir/>
          <dgm:resizeHandles val="exact"/>
        </dgm:presLayoutVars>
      </dgm:prSet>
      <dgm:spPr/>
    </dgm:pt>
    <dgm:pt modelId="{77A29A4C-AA64-4F04-B8B5-4C143DA86FE1}" type="pres">
      <dgm:prSet presAssocID="{2B8398BA-2E17-4771-87D9-6AF6B538D4B2}" presName="arrow" presStyleLbl="bgShp" presStyleIdx="0" presStyleCnt="1" custScaleX="97479" custLinFactNeighborX="-1876"/>
      <dgm:spPr/>
    </dgm:pt>
    <dgm:pt modelId="{A7658CD9-14CD-4D6E-83A4-4481751CB0AC}" type="pres">
      <dgm:prSet presAssocID="{2B8398BA-2E17-4771-87D9-6AF6B538D4B2}" presName="linearProcess" presStyleCnt="0"/>
      <dgm:spPr/>
    </dgm:pt>
    <dgm:pt modelId="{B2280210-5252-4787-A26E-140487407907}" type="pres">
      <dgm:prSet presAssocID="{36A3E08A-D1FA-4CC8-8853-ED6EEE305F78}" presName="textNode" presStyleLbl="node1" presStyleIdx="0" presStyleCnt="1" custScaleX="86401" custScaleY="62500" custLinFactNeighborX="-8711">
        <dgm:presLayoutVars>
          <dgm:bulletEnabled val="1"/>
        </dgm:presLayoutVars>
      </dgm:prSet>
      <dgm:spPr/>
      <dgm:t>
        <a:bodyPr/>
        <a:lstStyle/>
        <a:p>
          <a:endParaRPr lang="zh-TW" altLang="en-US"/>
        </a:p>
      </dgm:t>
    </dgm:pt>
  </dgm:ptLst>
  <dgm:cxnLst>
    <dgm:cxn modelId="{79F63EF7-09B4-41AB-B0E3-86D4F20A6805}" type="presOf" srcId="{36A3E08A-D1FA-4CC8-8853-ED6EEE305F78}" destId="{B2280210-5252-4787-A26E-140487407907}" srcOrd="0" destOrd="0" presId="urn:microsoft.com/office/officeart/2005/8/layout/hProcess9"/>
    <dgm:cxn modelId="{D1BE9764-9CA9-43D9-A54B-3212222B55EF}" type="presOf" srcId="{2B8398BA-2E17-4771-87D9-6AF6B538D4B2}" destId="{59AEFD69-EF7C-4DF9-9844-4E668BAAE837}" srcOrd="0" destOrd="0" presId="urn:microsoft.com/office/officeart/2005/8/layout/hProcess9"/>
    <dgm:cxn modelId="{848E7615-A35E-494E-8920-B1B667C26952}" srcId="{2B8398BA-2E17-4771-87D9-6AF6B538D4B2}" destId="{36A3E08A-D1FA-4CC8-8853-ED6EEE305F78}" srcOrd="0" destOrd="0" parTransId="{6233C50D-9054-4E30-B7B7-7C8012644A1D}" sibTransId="{01D25C85-F346-44F2-B8F7-3F681BDD7E5D}"/>
    <dgm:cxn modelId="{76481092-F26E-4F91-9B86-051D9C8C85D9}" type="presParOf" srcId="{59AEFD69-EF7C-4DF9-9844-4E668BAAE837}" destId="{77A29A4C-AA64-4F04-B8B5-4C143DA86FE1}" srcOrd="0" destOrd="0" presId="urn:microsoft.com/office/officeart/2005/8/layout/hProcess9"/>
    <dgm:cxn modelId="{B4DE4ACB-006E-4F6A-81DC-014DF613ECD7}" type="presParOf" srcId="{59AEFD69-EF7C-4DF9-9844-4E668BAAE837}" destId="{A7658CD9-14CD-4D6E-83A4-4481751CB0AC}" srcOrd="1" destOrd="0" presId="urn:microsoft.com/office/officeart/2005/8/layout/hProcess9"/>
    <dgm:cxn modelId="{0C2A6D2C-483C-4F7F-8874-339C693C2103}" type="presParOf" srcId="{A7658CD9-14CD-4D6E-83A4-4481751CB0AC}" destId="{B2280210-5252-4787-A26E-140487407907}" srcOrd="0" destOrd="0" presId="urn:microsoft.com/office/officeart/2005/8/layout/hProcess9"/>
  </dgm:cxnLst>
  <dgm:bg/>
  <dgm:whole/>
  <dgm:extLst>
    <a:ext uri="http://schemas.microsoft.com/office/drawing/2008/diagram">
      <dsp:dataModelExt xmlns:dsp="http://schemas.microsoft.com/office/drawing/2008/diagram" xmlns=""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9B8A53-FA98-49BD-BF5C-5916D21FAB6D}" type="doc">
      <dgm:prSet loTypeId="urn:microsoft.com/office/officeart/2005/8/layout/process4" loCatId="process" qsTypeId="urn:microsoft.com/office/officeart/2005/8/quickstyle/simple2" qsCatId="simple" csTypeId="urn:microsoft.com/office/officeart/2005/8/colors/accent1_2" csCatId="accent1" phldr="1"/>
      <dgm:spPr/>
      <dgm:t>
        <a:bodyPr/>
        <a:lstStyle/>
        <a:p>
          <a:endParaRPr lang="en-US"/>
        </a:p>
      </dgm:t>
    </dgm:pt>
    <dgm:pt modelId="{27C12E5C-5EEB-43B9-BD33-1748F5A7572F}">
      <dgm:prSet phldrT="[文字]" custT="1"/>
      <dgm:spPr/>
      <dgm:t>
        <a:bodyPr/>
        <a:lstStyle/>
        <a:p>
          <a:r>
            <a:rPr lang="en-US" sz="4400" dirty="0" smtClean="0">
              <a:solidFill>
                <a:schemeClr val="tx1"/>
              </a:solidFill>
            </a:rPr>
            <a:t>Fix </a:t>
          </a:r>
          <a:r>
            <a:rPr lang="en-US" sz="4400" i="1" dirty="0" smtClean="0">
              <a:solidFill>
                <a:schemeClr val="tx1"/>
              </a:solidFill>
              <a:latin typeface="Times New Roman" pitchFamily="18" charset="0"/>
              <a:cs typeface="Times New Roman" pitchFamily="18" charset="0"/>
            </a:rPr>
            <a:t>E, f</a:t>
          </a:r>
          <a:r>
            <a:rPr lang="en-US" sz="4400" dirty="0" smtClean="0">
              <a:solidFill>
                <a:schemeClr val="tx1"/>
              </a:solidFill>
            </a:rPr>
            <a:t> to solve </a:t>
          </a:r>
          <a:r>
            <a:rPr lang="en-US" sz="4400" i="1" dirty="0" err="1" smtClean="0">
              <a:solidFill>
                <a:schemeClr val="tx1"/>
              </a:solidFill>
              <a:latin typeface="Times New Roman" pitchFamily="18" charset="0"/>
              <a:cs typeface="Times New Roman" pitchFamily="18" charset="0"/>
            </a:rPr>
            <a:t>K</a:t>
          </a:r>
          <a:r>
            <a:rPr lang="en-US" sz="4400" i="1" baseline="-25000" dirty="0" err="1" smtClean="0">
              <a:solidFill>
                <a:schemeClr val="tx1"/>
              </a:solidFill>
              <a:latin typeface="Times New Roman" pitchFamily="18" charset="0"/>
              <a:cs typeface="Times New Roman" pitchFamily="18" charset="0"/>
            </a:rPr>
            <a:t>i</a:t>
          </a:r>
          <a:endParaRPr lang="en-US" sz="4400" dirty="0">
            <a:solidFill>
              <a:schemeClr val="tx1"/>
            </a:solidFill>
          </a:endParaRPr>
        </a:p>
      </dgm:t>
    </dgm:pt>
    <dgm:pt modelId="{E50508F5-6A45-4F4A-A3EC-C9942A33CC30}" type="parTrans" cxnId="{FE2915C6-71D3-43A4-ADE5-647A7ED2AC95}">
      <dgm:prSet/>
      <dgm:spPr/>
      <dgm:t>
        <a:bodyPr/>
        <a:lstStyle/>
        <a:p>
          <a:endParaRPr lang="en-US"/>
        </a:p>
      </dgm:t>
    </dgm:pt>
    <dgm:pt modelId="{E1B4DFCD-1CC3-4A12-B91F-577CDD30C367}" type="sibTrans" cxnId="{FE2915C6-71D3-43A4-ADE5-647A7ED2AC95}">
      <dgm:prSet/>
      <dgm:spPr/>
      <dgm:t>
        <a:bodyPr/>
        <a:lstStyle/>
        <a:p>
          <a:endParaRPr lang="en-US"/>
        </a:p>
      </dgm:t>
    </dgm:pt>
    <dgm:pt modelId="{7D5E728F-7D39-4499-B170-ECF4D9737F63}">
      <dgm:prSet phldrT="[文字]" custT="1"/>
      <dgm:spPr/>
      <dgm:t>
        <a:bodyPr/>
        <a:lstStyle/>
        <a:p>
          <a:r>
            <a:rPr lang="en-US" sz="4400" dirty="0" smtClean="0">
              <a:solidFill>
                <a:schemeClr val="tx1"/>
              </a:solidFill>
            </a:rPr>
            <a:t>Fix </a:t>
          </a:r>
          <a:r>
            <a:rPr lang="en-US" sz="4400" i="1" dirty="0" err="1" smtClean="0">
              <a:solidFill>
                <a:schemeClr val="tx1"/>
              </a:solidFill>
              <a:latin typeface="Times New Roman" pitchFamily="18" charset="0"/>
              <a:cs typeface="Times New Roman" pitchFamily="18" charset="0"/>
            </a:rPr>
            <a:t>K</a:t>
          </a:r>
          <a:r>
            <a:rPr lang="en-US" sz="4400" i="1" baseline="-25000" dirty="0" err="1" smtClean="0">
              <a:solidFill>
                <a:schemeClr val="tx1"/>
              </a:solidFill>
              <a:latin typeface="Times New Roman" pitchFamily="18" charset="0"/>
              <a:cs typeface="Times New Roman" pitchFamily="18" charset="0"/>
            </a:rPr>
            <a:t>i</a:t>
          </a:r>
          <a:r>
            <a:rPr lang="en-US" sz="4400" i="1" baseline="-25000" dirty="0" smtClean="0">
              <a:solidFill>
                <a:schemeClr val="tx1"/>
              </a:solidFill>
              <a:latin typeface="Times New Roman" pitchFamily="18" charset="0"/>
              <a:cs typeface="Times New Roman" pitchFamily="18" charset="0"/>
            </a:rPr>
            <a:t>, </a:t>
          </a:r>
          <a:r>
            <a:rPr lang="en-US" sz="4400" i="1" dirty="0" smtClean="0">
              <a:solidFill>
                <a:schemeClr val="tx1"/>
              </a:solidFill>
              <a:latin typeface="Times New Roman" pitchFamily="18" charset="0"/>
              <a:cs typeface="Times New Roman" pitchFamily="18" charset="0"/>
            </a:rPr>
            <a:t>f</a:t>
          </a:r>
          <a:r>
            <a:rPr lang="en-US" sz="4400" dirty="0" smtClean="0">
              <a:solidFill>
                <a:schemeClr val="tx1"/>
              </a:solidFill>
            </a:rPr>
            <a:t>,  to solve </a:t>
          </a:r>
          <a:r>
            <a:rPr lang="en-US" sz="4400" i="1" dirty="0" smtClean="0">
              <a:solidFill>
                <a:schemeClr val="tx1"/>
              </a:solidFill>
              <a:latin typeface="Times New Roman" pitchFamily="18" charset="0"/>
              <a:cs typeface="Times New Roman" pitchFamily="18" charset="0"/>
            </a:rPr>
            <a:t>E</a:t>
          </a:r>
          <a:endParaRPr lang="en-US" sz="4400" dirty="0">
            <a:solidFill>
              <a:schemeClr val="tx1"/>
            </a:solidFill>
          </a:endParaRPr>
        </a:p>
      </dgm:t>
    </dgm:pt>
    <dgm:pt modelId="{8E7FE9F6-20B7-435F-AE79-9BBB57D5162A}" type="parTrans" cxnId="{95D40349-AB6E-498E-9DEB-07B22844F22B}">
      <dgm:prSet/>
      <dgm:spPr/>
      <dgm:t>
        <a:bodyPr/>
        <a:lstStyle/>
        <a:p>
          <a:endParaRPr lang="en-US"/>
        </a:p>
      </dgm:t>
    </dgm:pt>
    <dgm:pt modelId="{82C1F0A1-0884-44B8-BA06-EC9D900ECEFD}" type="sibTrans" cxnId="{95D40349-AB6E-498E-9DEB-07B22844F22B}">
      <dgm:prSet/>
      <dgm:spPr/>
      <dgm:t>
        <a:bodyPr/>
        <a:lstStyle/>
        <a:p>
          <a:endParaRPr lang="en-US"/>
        </a:p>
      </dgm:t>
    </dgm:pt>
    <dgm:pt modelId="{9D8200A8-5933-4FB5-9CAF-99A369CAE837}">
      <dgm:prSet phldrT="[文字]" custT="1"/>
      <dgm:spPr/>
      <dgm:t>
        <a:bodyPr/>
        <a:lstStyle/>
        <a:p>
          <a:r>
            <a:rPr lang="en-US" sz="4400" dirty="0" smtClean="0">
              <a:solidFill>
                <a:schemeClr val="tx1"/>
              </a:solidFill>
            </a:rPr>
            <a:t>Fix </a:t>
          </a:r>
          <a:r>
            <a:rPr lang="en-US" sz="4400" i="1" dirty="0" smtClean="0">
              <a:solidFill>
                <a:schemeClr val="tx1"/>
              </a:solidFill>
              <a:latin typeface="Times New Roman" pitchFamily="18" charset="0"/>
              <a:cs typeface="Times New Roman" pitchFamily="18" charset="0"/>
            </a:rPr>
            <a:t>E,</a:t>
          </a:r>
          <a:r>
            <a:rPr lang="en-US" sz="4400" dirty="0" smtClean="0">
              <a:solidFill>
                <a:schemeClr val="tx1"/>
              </a:solidFill>
            </a:rPr>
            <a:t> </a:t>
          </a:r>
          <a:r>
            <a:rPr lang="en-US" sz="4400" i="1" dirty="0" err="1" smtClean="0">
              <a:solidFill>
                <a:schemeClr val="tx1"/>
              </a:solidFill>
              <a:latin typeface="Times New Roman" pitchFamily="18" charset="0"/>
              <a:cs typeface="Times New Roman" pitchFamily="18" charset="0"/>
            </a:rPr>
            <a:t>K</a:t>
          </a:r>
          <a:r>
            <a:rPr lang="en-US" sz="4400" i="1" baseline="-25000" dirty="0" err="1" smtClean="0">
              <a:solidFill>
                <a:schemeClr val="tx1"/>
              </a:solidFill>
              <a:latin typeface="Times New Roman" pitchFamily="18" charset="0"/>
              <a:cs typeface="Times New Roman" pitchFamily="18" charset="0"/>
            </a:rPr>
            <a:t>i</a:t>
          </a:r>
          <a:r>
            <a:rPr lang="en-US" sz="4400" i="1" baseline="-25000" dirty="0" smtClean="0">
              <a:solidFill>
                <a:schemeClr val="tx1"/>
              </a:solidFill>
              <a:latin typeface="Times New Roman" pitchFamily="18" charset="0"/>
              <a:cs typeface="Times New Roman" pitchFamily="18" charset="0"/>
            </a:rPr>
            <a:t> </a:t>
          </a:r>
          <a:r>
            <a:rPr lang="en-US" sz="4400" dirty="0" smtClean="0">
              <a:solidFill>
                <a:schemeClr val="tx1"/>
              </a:solidFill>
            </a:rPr>
            <a:t>to solve </a:t>
          </a:r>
          <a:r>
            <a:rPr lang="en-US" sz="4400" i="1" dirty="0" smtClean="0">
              <a:solidFill>
                <a:schemeClr val="tx1"/>
              </a:solidFill>
              <a:latin typeface="Times New Roman" pitchFamily="18" charset="0"/>
              <a:cs typeface="Times New Roman" pitchFamily="18" charset="0"/>
            </a:rPr>
            <a:t>f</a:t>
          </a:r>
          <a:endParaRPr lang="en-US" sz="4400" dirty="0">
            <a:solidFill>
              <a:schemeClr val="tx1"/>
            </a:solidFill>
          </a:endParaRPr>
        </a:p>
      </dgm:t>
    </dgm:pt>
    <dgm:pt modelId="{3ABBC677-1274-48FE-BE5A-36A8A8529B16}" type="parTrans" cxnId="{D86FFAE2-3EF9-4339-A862-E23B71F46132}">
      <dgm:prSet/>
      <dgm:spPr/>
      <dgm:t>
        <a:bodyPr/>
        <a:lstStyle/>
        <a:p>
          <a:endParaRPr lang="en-US"/>
        </a:p>
      </dgm:t>
    </dgm:pt>
    <dgm:pt modelId="{C88E8F0A-87E3-4E50-AA07-B1E6AE622ED8}" type="sibTrans" cxnId="{D86FFAE2-3EF9-4339-A862-E23B71F46132}">
      <dgm:prSet/>
      <dgm:spPr/>
      <dgm:t>
        <a:bodyPr/>
        <a:lstStyle/>
        <a:p>
          <a:endParaRPr lang="en-US"/>
        </a:p>
      </dgm:t>
    </dgm:pt>
    <dgm:pt modelId="{2A97455A-1333-4F65-B277-D8717875A5EB}" type="pres">
      <dgm:prSet presAssocID="{4E9B8A53-FA98-49BD-BF5C-5916D21FAB6D}" presName="Name0" presStyleCnt="0">
        <dgm:presLayoutVars>
          <dgm:dir/>
          <dgm:animLvl val="lvl"/>
          <dgm:resizeHandles val="exact"/>
        </dgm:presLayoutVars>
      </dgm:prSet>
      <dgm:spPr/>
      <dgm:t>
        <a:bodyPr/>
        <a:lstStyle/>
        <a:p>
          <a:endParaRPr lang="en-US"/>
        </a:p>
      </dgm:t>
    </dgm:pt>
    <dgm:pt modelId="{B3ACBAA0-52FF-4FD6-AF99-584AB207DABA}" type="pres">
      <dgm:prSet presAssocID="{9D8200A8-5933-4FB5-9CAF-99A369CAE837}" presName="boxAndChildren" presStyleCnt="0"/>
      <dgm:spPr/>
    </dgm:pt>
    <dgm:pt modelId="{29363718-F7C8-413D-83BE-CA05973D8EE1}" type="pres">
      <dgm:prSet presAssocID="{9D8200A8-5933-4FB5-9CAF-99A369CAE837}" presName="parentTextBox" presStyleLbl="node1" presStyleIdx="0" presStyleCnt="3"/>
      <dgm:spPr/>
      <dgm:t>
        <a:bodyPr/>
        <a:lstStyle/>
        <a:p>
          <a:endParaRPr lang="en-US"/>
        </a:p>
      </dgm:t>
    </dgm:pt>
    <dgm:pt modelId="{610FDF28-FF22-4300-8352-E4E4977AA5CA}" type="pres">
      <dgm:prSet presAssocID="{82C1F0A1-0884-44B8-BA06-EC9D900ECEFD}" presName="sp" presStyleCnt="0"/>
      <dgm:spPr/>
    </dgm:pt>
    <dgm:pt modelId="{FAFC01C0-DE78-41C1-8F17-DC4F664DAE01}" type="pres">
      <dgm:prSet presAssocID="{7D5E728F-7D39-4499-B170-ECF4D9737F63}" presName="arrowAndChildren" presStyleCnt="0"/>
      <dgm:spPr/>
    </dgm:pt>
    <dgm:pt modelId="{3F026844-A747-47A2-9466-DBB778CD7D66}" type="pres">
      <dgm:prSet presAssocID="{7D5E728F-7D39-4499-B170-ECF4D9737F63}" presName="parentTextArrow" presStyleLbl="node1" presStyleIdx="1" presStyleCnt="3"/>
      <dgm:spPr/>
      <dgm:t>
        <a:bodyPr/>
        <a:lstStyle/>
        <a:p>
          <a:endParaRPr lang="en-US"/>
        </a:p>
      </dgm:t>
    </dgm:pt>
    <dgm:pt modelId="{3E1B6902-7A53-46E9-A937-82C1870BCAB7}" type="pres">
      <dgm:prSet presAssocID="{E1B4DFCD-1CC3-4A12-B91F-577CDD30C367}" presName="sp" presStyleCnt="0"/>
      <dgm:spPr/>
    </dgm:pt>
    <dgm:pt modelId="{BF547B72-48ED-4409-837C-F6853E4F53E9}" type="pres">
      <dgm:prSet presAssocID="{27C12E5C-5EEB-43B9-BD33-1748F5A7572F}" presName="arrowAndChildren" presStyleCnt="0"/>
      <dgm:spPr/>
    </dgm:pt>
    <dgm:pt modelId="{44FA8060-F66D-4B9F-AD59-63AB6BA48422}" type="pres">
      <dgm:prSet presAssocID="{27C12E5C-5EEB-43B9-BD33-1748F5A7572F}" presName="parentTextArrow" presStyleLbl="node1" presStyleIdx="2" presStyleCnt="3" custLinFactNeighborY="-2617"/>
      <dgm:spPr/>
      <dgm:t>
        <a:bodyPr/>
        <a:lstStyle/>
        <a:p>
          <a:endParaRPr lang="en-US"/>
        </a:p>
      </dgm:t>
    </dgm:pt>
  </dgm:ptLst>
  <dgm:cxnLst>
    <dgm:cxn modelId="{2875194C-C863-46DB-A0A0-BB8DAF7A804F}" type="presOf" srcId="{9D8200A8-5933-4FB5-9CAF-99A369CAE837}" destId="{29363718-F7C8-413D-83BE-CA05973D8EE1}" srcOrd="0" destOrd="0" presId="urn:microsoft.com/office/officeart/2005/8/layout/process4"/>
    <dgm:cxn modelId="{D50CD42E-0439-467E-8620-E1B516EBA934}" type="presOf" srcId="{27C12E5C-5EEB-43B9-BD33-1748F5A7572F}" destId="{44FA8060-F66D-4B9F-AD59-63AB6BA48422}" srcOrd="0" destOrd="0" presId="urn:microsoft.com/office/officeart/2005/8/layout/process4"/>
    <dgm:cxn modelId="{95D40349-AB6E-498E-9DEB-07B22844F22B}" srcId="{4E9B8A53-FA98-49BD-BF5C-5916D21FAB6D}" destId="{7D5E728F-7D39-4499-B170-ECF4D9737F63}" srcOrd="1" destOrd="0" parTransId="{8E7FE9F6-20B7-435F-AE79-9BBB57D5162A}" sibTransId="{82C1F0A1-0884-44B8-BA06-EC9D900ECEFD}"/>
    <dgm:cxn modelId="{D86FFAE2-3EF9-4339-A862-E23B71F46132}" srcId="{4E9B8A53-FA98-49BD-BF5C-5916D21FAB6D}" destId="{9D8200A8-5933-4FB5-9CAF-99A369CAE837}" srcOrd="2" destOrd="0" parTransId="{3ABBC677-1274-48FE-BE5A-36A8A8529B16}" sibTransId="{C88E8F0A-87E3-4E50-AA07-B1E6AE622ED8}"/>
    <dgm:cxn modelId="{FE2915C6-71D3-43A4-ADE5-647A7ED2AC95}" srcId="{4E9B8A53-FA98-49BD-BF5C-5916D21FAB6D}" destId="{27C12E5C-5EEB-43B9-BD33-1748F5A7572F}" srcOrd="0" destOrd="0" parTransId="{E50508F5-6A45-4F4A-A3EC-C9942A33CC30}" sibTransId="{E1B4DFCD-1CC3-4A12-B91F-577CDD30C367}"/>
    <dgm:cxn modelId="{12763EF1-7668-4CEC-BCD8-69DC299523E9}" type="presOf" srcId="{4E9B8A53-FA98-49BD-BF5C-5916D21FAB6D}" destId="{2A97455A-1333-4F65-B277-D8717875A5EB}" srcOrd="0" destOrd="0" presId="urn:microsoft.com/office/officeart/2005/8/layout/process4"/>
    <dgm:cxn modelId="{CDBE8525-50D7-4F39-B05F-B4434ED929AD}" type="presOf" srcId="{7D5E728F-7D39-4499-B170-ECF4D9737F63}" destId="{3F026844-A747-47A2-9466-DBB778CD7D66}" srcOrd="0" destOrd="0" presId="urn:microsoft.com/office/officeart/2005/8/layout/process4"/>
    <dgm:cxn modelId="{541D76A0-D348-475C-88EF-B1D540C4F64E}" type="presParOf" srcId="{2A97455A-1333-4F65-B277-D8717875A5EB}" destId="{B3ACBAA0-52FF-4FD6-AF99-584AB207DABA}" srcOrd="0" destOrd="0" presId="urn:microsoft.com/office/officeart/2005/8/layout/process4"/>
    <dgm:cxn modelId="{67A84C8A-3CE0-46A1-B5CF-4066F66123BB}" type="presParOf" srcId="{B3ACBAA0-52FF-4FD6-AF99-584AB207DABA}" destId="{29363718-F7C8-413D-83BE-CA05973D8EE1}" srcOrd="0" destOrd="0" presId="urn:microsoft.com/office/officeart/2005/8/layout/process4"/>
    <dgm:cxn modelId="{F4E03B00-740C-4209-92CD-1724EB7DC995}" type="presParOf" srcId="{2A97455A-1333-4F65-B277-D8717875A5EB}" destId="{610FDF28-FF22-4300-8352-E4E4977AA5CA}" srcOrd="1" destOrd="0" presId="urn:microsoft.com/office/officeart/2005/8/layout/process4"/>
    <dgm:cxn modelId="{3F1A013E-4C47-4BBB-BC6F-0EF164B93ACE}" type="presParOf" srcId="{2A97455A-1333-4F65-B277-D8717875A5EB}" destId="{FAFC01C0-DE78-41C1-8F17-DC4F664DAE01}" srcOrd="2" destOrd="0" presId="urn:microsoft.com/office/officeart/2005/8/layout/process4"/>
    <dgm:cxn modelId="{B2607709-E295-47F3-BE2E-4F5E0567B599}" type="presParOf" srcId="{FAFC01C0-DE78-41C1-8F17-DC4F664DAE01}" destId="{3F026844-A747-47A2-9466-DBB778CD7D66}" srcOrd="0" destOrd="0" presId="urn:microsoft.com/office/officeart/2005/8/layout/process4"/>
    <dgm:cxn modelId="{598E8A8C-1911-4B6A-ABE6-2483F2DB1D2B}" type="presParOf" srcId="{2A97455A-1333-4F65-B277-D8717875A5EB}" destId="{3E1B6902-7A53-46E9-A937-82C1870BCAB7}" srcOrd="3" destOrd="0" presId="urn:microsoft.com/office/officeart/2005/8/layout/process4"/>
    <dgm:cxn modelId="{2EA9685D-7E78-41C2-826E-439A820DD97E}" type="presParOf" srcId="{2A97455A-1333-4F65-B277-D8717875A5EB}" destId="{BF547B72-48ED-4409-837C-F6853E4F53E9}" srcOrd="4" destOrd="0" presId="urn:microsoft.com/office/officeart/2005/8/layout/process4"/>
    <dgm:cxn modelId="{C83175EE-2103-4482-97A0-FCC812125EBE}" type="presParOf" srcId="{BF547B72-48ED-4409-837C-F6853E4F53E9}" destId="{44FA8060-F66D-4B9F-AD59-63AB6BA48422}" srcOrd="0" destOrd="0" presId="urn:microsoft.com/office/officeart/2005/8/layout/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7A29A4C-AA64-4F04-B8B5-4C143DA86FE1}">
      <dsp:nvSpPr>
        <dsp:cNvPr id="0" name=""/>
        <dsp:cNvSpPr/>
      </dsp:nvSpPr>
      <dsp:spPr>
        <a:xfrm>
          <a:off x="130971" y="0"/>
          <a:ext cx="1953319" cy="2857519"/>
        </a:xfrm>
        <a:prstGeom prst="rightArrow">
          <a:avLst/>
        </a:prstGeom>
        <a:solidFill>
          <a:schemeClr val="accent6">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2280210-5252-4787-A26E-140487407907}">
      <dsp:nvSpPr>
        <dsp:cNvPr id="0" name=""/>
        <dsp:cNvSpPr/>
      </dsp:nvSpPr>
      <dsp:spPr>
        <a:xfrm>
          <a:off x="331786" y="1071570"/>
          <a:ext cx="1234848" cy="714379"/>
        </a:xfrm>
        <a:prstGeom prst="round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altLang="zh-TW" sz="2600" kern="1200" dirty="0" err="1" smtClean="0"/>
            <a:t>deblur</a:t>
          </a:r>
          <a:endParaRPr lang="zh-TW" altLang="en-US" sz="2600" kern="1200" dirty="0"/>
        </a:p>
      </dsp:txBody>
      <dsp:txXfrm>
        <a:off x="331786" y="1071570"/>
        <a:ext cx="1234848" cy="71437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7A29A4C-AA64-4F04-B8B5-4C143DA86FE1}">
      <dsp:nvSpPr>
        <dsp:cNvPr id="0" name=""/>
        <dsp:cNvSpPr/>
      </dsp:nvSpPr>
      <dsp:spPr>
        <a:xfrm>
          <a:off x="214316" y="0"/>
          <a:ext cx="2545234" cy="2857519"/>
        </a:xfrm>
        <a:prstGeom prst="rightArrow">
          <a:avLst/>
        </a:prstGeom>
        <a:solidFill>
          <a:schemeClr val="accent6">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2280210-5252-4787-A26E-140487407907}">
      <dsp:nvSpPr>
        <dsp:cNvPr id="0" name=""/>
        <dsp:cNvSpPr/>
      </dsp:nvSpPr>
      <dsp:spPr>
        <a:xfrm>
          <a:off x="359873" y="1071570"/>
          <a:ext cx="1957395" cy="714379"/>
        </a:xfrm>
        <a:prstGeom prst="round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altLang="zh-TW" sz="2500" kern="1200" dirty="0" smtClean="0"/>
            <a:t>reconstruct</a:t>
          </a:r>
          <a:endParaRPr lang="zh-TW" altLang="en-US" sz="2500" kern="1200" dirty="0"/>
        </a:p>
      </dsp:txBody>
      <dsp:txXfrm>
        <a:off x="359873" y="1071570"/>
        <a:ext cx="1957395" cy="714379"/>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7A29A4C-AA64-4F04-B8B5-4C143DA86FE1}">
      <dsp:nvSpPr>
        <dsp:cNvPr id="0" name=""/>
        <dsp:cNvSpPr/>
      </dsp:nvSpPr>
      <dsp:spPr>
        <a:xfrm>
          <a:off x="130971" y="0"/>
          <a:ext cx="1953319" cy="2857519"/>
        </a:xfrm>
        <a:prstGeom prst="rightArrow">
          <a:avLst/>
        </a:prstGeom>
        <a:solidFill>
          <a:schemeClr val="accent6">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2280210-5252-4787-A26E-140487407907}">
      <dsp:nvSpPr>
        <dsp:cNvPr id="0" name=""/>
        <dsp:cNvSpPr/>
      </dsp:nvSpPr>
      <dsp:spPr>
        <a:xfrm>
          <a:off x="331786" y="1071570"/>
          <a:ext cx="1234848" cy="714379"/>
        </a:xfrm>
        <a:prstGeom prst="round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altLang="zh-TW" sz="2600" kern="1200" dirty="0" err="1" smtClean="0"/>
            <a:t>deblur</a:t>
          </a:r>
          <a:endParaRPr lang="zh-TW" altLang="en-US" sz="2600" kern="1200" dirty="0"/>
        </a:p>
      </dsp:txBody>
      <dsp:txXfrm>
        <a:off x="331786" y="1071570"/>
        <a:ext cx="1234848" cy="714379"/>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7A29A4C-AA64-4F04-B8B5-4C143DA86FE1}">
      <dsp:nvSpPr>
        <dsp:cNvPr id="0" name=""/>
        <dsp:cNvSpPr/>
      </dsp:nvSpPr>
      <dsp:spPr>
        <a:xfrm>
          <a:off x="214316" y="0"/>
          <a:ext cx="2545234" cy="2857519"/>
        </a:xfrm>
        <a:prstGeom prst="rightArrow">
          <a:avLst/>
        </a:prstGeom>
        <a:solidFill>
          <a:schemeClr val="accent6">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2280210-5252-4787-A26E-140487407907}">
      <dsp:nvSpPr>
        <dsp:cNvPr id="0" name=""/>
        <dsp:cNvSpPr/>
      </dsp:nvSpPr>
      <dsp:spPr>
        <a:xfrm>
          <a:off x="359873" y="1071570"/>
          <a:ext cx="1957395" cy="714379"/>
        </a:xfrm>
        <a:prstGeom prst="round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altLang="zh-TW" sz="2500" kern="1200" dirty="0" smtClean="0"/>
            <a:t>reconstruct</a:t>
          </a:r>
          <a:endParaRPr lang="zh-TW" altLang="en-US" sz="2500" kern="1200" dirty="0"/>
        </a:p>
      </dsp:txBody>
      <dsp:txXfrm>
        <a:off x="359873" y="1071570"/>
        <a:ext cx="1957395" cy="714379"/>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9363718-F7C8-413D-83BE-CA05973D8EE1}">
      <dsp:nvSpPr>
        <dsp:cNvPr id="0" name=""/>
        <dsp:cNvSpPr/>
      </dsp:nvSpPr>
      <dsp:spPr>
        <a:xfrm>
          <a:off x="0" y="3059187"/>
          <a:ext cx="6096000" cy="1004093"/>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en-US" sz="4400" kern="1200" dirty="0" smtClean="0">
              <a:solidFill>
                <a:schemeClr val="tx1"/>
              </a:solidFill>
            </a:rPr>
            <a:t>Fix </a:t>
          </a:r>
          <a:r>
            <a:rPr lang="en-US" sz="4400" i="1" kern="1200" dirty="0" smtClean="0">
              <a:solidFill>
                <a:schemeClr val="tx1"/>
              </a:solidFill>
              <a:latin typeface="Times New Roman" pitchFamily="18" charset="0"/>
              <a:cs typeface="Times New Roman" pitchFamily="18" charset="0"/>
            </a:rPr>
            <a:t>E,</a:t>
          </a:r>
          <a:r>
            <a:rPr lang="en-US" sz="4400" kern="1200" dirty="0" smtClean="0">
              <a:solidFill>
                <a:schemeClr val="tx1"/>
              </a:solidFill>
            </a:rPr>
            <a:t> </a:t>
          </a:r>
          <a:r>
            <a:rPr lang="en-US" sz="4400" i="1" kern="1200" dirty="0" err="1" smtClean="0">
              <a:solidFill>
                <a:schemeClr val="tx1"/>
              </a:solidFill>
              <a:latin typeface="Times New Roman" pitchFamily="18" charset="0"/>
              <a:cs typeface="Times New Roman" pitchFamily="18" charset="0"/>
            </a:rPr>
            <a:t>K</a:t>
          </a:r>
          <a:r>
            <a:rPr lang="en-US" sz="4400" i="1" kern="1200" baseline="-25000" dirty="0" err="1" smtClean="0">
              <a:solidFill>
                <a:schemeClr val="tx1"/>
              </a:solidFill>
              <a:latin typeface="Times New Roman" pitchFamily="18" charset="0"/>
              <a:cs typeface="Times New Roman" pitchFamily="18" charset="0"/>
            </a:rPr>
            <a:t>i</a:t>
          </a:r>
          <a:r>
            <a:rPr lang="en-US" sz="4400" i="1" kern="1200" baseline="-25000" dirty="0" smtClean="0">
              <a:solidFill>
                <a:schemeClr val="tx1"/>
              </a:solidFill>
              <a:latin typeface="Times New Roman" pitchFamily="18" charset="0"/>
              <a:cs typeface="Times New Roman" pitchFamily="18" charset="0"/>
            </a:rPr>
            <a:t> </a:t>
          </a:r>
          <a:r>
            <a:rPr lang="en-US" sz="4400" kern="1200" dirty="0" smtClean="0">
              <a:solidFill>
                <a:schemeClr val="tx1"/>
              </a:solidFill>
            </a:rPr>
            <a:t>to solve </a:t>
          </a:r>
          <a:r>
            <a:rPr lang="en-US" sz="4400" i="1" kern="1200" dirty="0" smtClean="0">
              <a:solidFill>
                <a:schemeClr val="tx1"/>
              </a:solidFill>
              <a:latin typeface="Times New Roman" pitchFamily="18" charset="0"/>
              <a:cs typeface="Times New Roman" pitchFamily="18" charset="0"/>
            </a:rPr>
            <a:t>f</a:t>
          </a:r>
          <a:endParaRPr lang="en-US" sz="4400" kern="1200" dirty="0">
            <a:solidFill>
              <a:schemeClr val="tx1"/>
            </a:solidFill>
          </a:endParaRPr>
        </a:p>
      </dsp:txBody>
      <dsp:txXfrm>
        <a:off x="0" y="3059187"/>
        <a:ext cx="6096000" cy="1004093"/>
      </dsp:txXfrm>
    </dsp:sp>
    <dsp:sp modelId="{3F026844-A747-47A2-9466-DBB778CD7D66}">
      <dsp:nvSpPr>
        <dsp:cNvPr id="0" name=""/>
        <dsp:cNvSpPr/>
      </dsp:nvSpPr>
      <dsp:spPr>
        <a:xfrm rot="10800000">
          <a:off x="0" y="1529953"/>
          <a:ext cx="6096000" cy="1544296"/>
        </a:xfrm>
        <a:prstGeom prst="upArrowCallou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en-US" sz="4400" kern="1200" dirty="0" smtClean="0">
              <a:solidFill>
                <a:schemeClr val="tx1"/>
              </a:solidFill>
            </a:rPr>
            <a:t>Fix </a:t>
          </a:r>
          <a:r>
            <a:rPr lang="en-US" sz="4400" i="1" kern="1200" dirty="0" err="1" smtClean="0">
              <a:solidFill>
                <a:schemeClr val="tx1"/>
              </a:solidFill>
              <a:latin typeface="Times New Roman" pitchFamily="18" charset="0"/>
              <a:cs typeface="Times New Roman" pitchFamily="18" charset="0"/>
            </a:rPr>
            <a:t>K</a:t>
          </a:r>
          <a:r>
            <a:rPr lang="en-US" sz="4400" i="1" kern="1200" baseline="-25000" dirty="0" err="1" smtClean="0">
              <a:solidFill>
                <a:schemeClr val="tx1"/>
              </a:solidFill>
              <a:latin typeface="Times New Roman" pitchFamily="18" charset="0"/>
              <a:cs typeface="Times New Roman" pitchFamily="18" charset="0"/>
            </a:rPr>
            <a:t>i</a:t>
          </a:r>
          <a:r>
            <a:rPr lang="en-US" sz="4400" i="1" kern="1200" baseline="-25000" dirty="0" smtClean="0">
              <a:solidFill>
                <a:schemeClr val="tx1"/>
              </a:solidFill>
              <a:latin typeface="Times New Roman" pitchFamily="18" charset="0"/>
              <a:cs typeface="Times New Roman" pitchFamily="18" charset="0"/>
            </a:rPr>
            <a:t>, </a:t>
          </a:r>
          <a:r>
            <a:rPr lang="en-US" sz="4400" i="1" kern="1200" dirty="0" smtClean="0">
              <a:solidFill>
                <a:schemeClr val="tx1"/>
              </a:solidFill>
              <a:latin typeface="Times New Roman" pitchFamily="18" charset="0"/>
              <a:cs typeface="Times New Roman" pitchFamily="18" charset="0"/>
            </a:rPr>
            <a:t>f</a:t>
          </a:r>
          <a:r>
            <a:rPr lang="en-US" sz="4400" kern="1200" dirty="0" smtClean="0">
              <a:solidFill>
                <a:schemeClr val="tx1"/>
              </a:solidFill>
            </a:rPr>
            <a:t>,  to solve </a:t>
          </a:r>
          <a:r>
            <a:rPr lang="en-US" sz="4400" i="1" kern="1200" dirty="0" smtClean="0">
              <a:solidFill>
                <a:schemeClr val="tx1"/>
              </a:solidFill>
              <a:latin typeface="Times New Roman" pitchFamily="18" charset="0"/>
              <a:cs typeface="Times New Roman" pitchFamily="18" charset="0"/>
            </a:rPr>
            <a:t>E</a:t>
          </a:r>
          <a:endParaRPr lang="en-US" sz="4400" kern="1200" dirty="0">
            <a:solidFill>
              <a:schemeClr val="tx1"/>
            </a:solidFill>
          </a:endParaRPr>
        </a:p>
      </dsp:txBody>
      <dsp:txXfrm rot="10800000">
        <a:off x="0" y="1529953"/>
        <a:ext cx="6096000" cy="1544296"/>
      </dsp:txXfrm>
    </dsp:sp>
    <dsp:sp modelId="{44FA8060-F66D-4B9F-AD59-63AB6BA48422}">
      <dsp:nvSpPr>
        <dsp:cNvPr id="0" name=""/>
        <dsp:cNvSpPr/>
      </dsp:nvSpPr>
      <dsp:spPr>
        <a:xfrm rot="10800000">
          <a:off x="0" y="0"/>
          <a:ext cx="6096000" cy="1544296"/>
        </a:xfrm>
        <a:prstGeom prst="upArrowCallou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en-US" sz="4400" kern="1200" dirty="0" smtClean="0">
              <a:solidFill>
                <a:schemeClr val="tx1"/>
              </a:solidFill>
            </a:rPr>
            <a:t>Fix </a:t>
          </a:r>
          <a:r>
            <a:rPr lang="en-US" sz="4400" i="1" kern="1200" dirty="0" smtClean="0">
              <a:solidFill>
                <a:schemeClr val="tx1"/>
              </a:solidFill>
              <a:latin typeface="Times New Roman" pitchFamily="18" charset="0"/>
              <a:cs typeface="Times New Roman" pitchFamily="18" charset="0"/>
            </a:rPr>
            <a:t>E, f</a:t>
          </a:r>
          <a:r>
            <a:rPr lang="en-US" sz="4400" kern="1200" dirty="0" smtClean="0">
              <a:solidFill>
                <a:schemeClr val="tx1"/>
              </a:solidFill>
            </a:rPr>
            <a:t> to solve </a:t>
          </a:r>
          <a:r>
            <a:rPr lang="en-US" sz="4400" i="1" kern="1200" dirty="0" err="1" smtClean="0">
              <a:solidFill>
                <a:schemeClr val="tx1"/>
              </a:solidFill>
              <a:latin typeface="Times New Roman" pitchFamily="18" charset="0"/>
              <a:cs typeface="Times New Roman" pitchFamily="18" charset="0"/>
            </a:rPr>
            <a:t>K</a:t>
          </a:r>
          <a:r>
            <a:rPr lang="en-US" sz="4400" i="1" kern="1200" baseline="-25000" dirty="0" err="1" smtClean="0">
              <a:solidFill>
                <a:schemeClr val="tx1"/>
              </a:solidFill>
              <a:latin typeface="Times New Roman" pitchFamily="18" charset="0"/>
              <a:cs typeface="Times New Roman" pitchFamily="18" charset="0"/>
            </a:rPr>
            <a:t>i</a:t>
          </a:r>
          <a:endParaRPr lang="en-US" sz="4400" kern="1200" dirty="0">
            <a:solidFill>
              <a:schemeClr val="tx1"/>
            </a:solidFill>
          </a:endParaRPr>
        </a:p>
      </dsp:txBody>
      <dsp:txXfrm rot="10800000">
        <a:off x="0" y="0"/>
        <a:ext cx="6096000" cy="154429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18831" cy="493474"/>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15373" y="0"/>
            <a:ext cx="2918831" cy="493474"/>
          </a:xfrm>
          <a:prstGeom prst="rect">
            <a:avLst/>
          </a:prstGeom>
        </p:spPr>
        <p:txBody>
          <a:bodyPr vert="horz" lIns="91440" tIns="45720" rIns="91440" bIns="45720" rtlCol="0"/>
          <a:lstStyle>
            <a:lvl1pPr algn="r">
              <a:defRPr sz="1200"/>
            </a:lvl1pPr>
          </a:lstStyle>
          <a:p>
            <a:fld id="{A646533D-9B3F-4771-AD81-17A835CD239B}" type="datetimeFigureOut">
              <a:rPr lang="zh-TW" altLang="en-US" smtClean="0"/>
              <a:pPr/>
              <a:t>2012/11/5</a:t>
            </a:fld>
            <a:endParaRPr lang="zh-TW" altLang="en-US"/>
          </a:p>
        </p:txBody>
      </p:sp>
      <p:sp>
        <p:nvSpPr>
          <p:cNvPr id="4" name="投影片圖像版面配置區 3"/>
          <p:cNvSpPr>
            <a:spLocks noGrp="1" noRot="1" noChangeAspect="1"/>
          </p:cNvSpPr>
          <p:nvPr>
            <p:ph type="sldImg" idx="2"/>
          </p:nvPr>
        </p:nvSpPr>
        <p:spPr>
          <a:xfrm>
            <a:off x="900113" y="739775"/>
            <a:ext cx="4935537" cy="370205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3577" y="4688007"/>
            <a:ext cx="5388610" cy="444127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9374301"/>
            <a:ext cx="2918831" cy="493474"/>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15373" y="9374301"/>
            <a:ext cx="2918831" cy="493474"/>
          </a:xfrm>
          <a:prstGeom prst="rect">
            <a:avLst/>
          </a:prstGeom>
        </p:spPr>
        <p:txBody>
          <a:bodyPr vert="horz" lIns="91440" tIns="45720" rIns="91440" bIns="45720" rtlCol="0" anchor="b"/>
          <a:lstStyle>
            <a:lvl1pPr algn="r">
              <a:defRPr sz="1200"/>
            </a:lvl1pPr>
          </a:lstStyle>
          <a:p>
            <a:fld id="{FB2521B3-EFAC-43EC-A624-20150AAEA891}"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Good afternoon.</a:t>
            </a:r>
            <a:r>
              <a:rPr lang="en-US" altLang="zh-TW" baseline="0" dirty="0" smtClean="0"/>
              <a:t> I will present the paper “high dynamic range image reconstruction from hand-held cameras” co-authored by </a:t>
            </a:r>
            <a:r>
              <a:rPr lang="zh-TW" altLang="en-US" baseline="0" dirty="0" smtClean="0"/>
              <a:t>呂培瑛</a:t>
            </a:r>
            <a:r>
              <a:rPr lang="en-US" altLang="zh-TW" baseline="0" dirty="0" smtClean="0"/>
              <a:t>, </a:t>
            </a:r>
            <a:r>
              <a:rPr lang="zh-TW" altLang="en-US" baseline="0" dirty="0" smtClean="0"/>
              <a:t>黃子桓</a:t>
            </a:r>
            <a:r>
              <a:rPr lang="en-US" altLang="zh-TW" baseline="0" dirty="0" smtClean="0"/>
              <a:t>, </a:t>
            </a:r>
            <a:r>
              <a:rPr lang="zh-TW" altLang="en-US" baseline="0" dirty="0" smtClean="0"/>
              <a:t>吳孟松</a:t>
            </a:r>
            <a:r>
              <a:rPr lang="en-US" altLang="zh-TW" baseline="0" dirty="0" smtClean="0"/>
              <a:t>, </a:t>
            </a:r>
            <a:r>
              <a:rPr lang="zh-TW" altLang="en-US" baseline="0" dirty="0" smtClean="0"/>
              <a:t>鄭逸廷</a:t>
            </a:r>
            <a:r>
              <a:rPr lang="en-US" altLang="zh-TW" baseline="0" dirty="0" smtClean="0"/>
              <a:t>,</a:t>
            </a:r>
            <a:r>
              <a:rPr lang="zh-TW" altLang="en-US" baseline="0" dirty="0" smtClean="0"/>
              <a:t> </a:t>
            </a:r>
            <a:r>
              <a:rPr lang="en-US" altLang="zh-TW" baseline="0" dirty="0" smtClean="0"/>
              <a:t>and </a:t>
            </a:r>
            <a:r>
              <a:rPr lang="zh-TW" altLang="en-US" baseline="0" dirty="0" smtClean="0"/>
              <a:t>莊永裕</a:t>
            </a:r>
            <a:r>
              <a:rPr lang="en-US" altLang="zh-TW" baseline="0" dirty="0" smtClean="0"/>
              <a:t>. </a:t>
            </a:r>
            <a:endParaRPr lang="zh-TW" alt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1</a:t>
            </a:fld>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Rot="1" noChangeAspect="1" noTextEdit="1"/>
          </p:cNvSpPr>
          <p:nvPr>
            <p:ph type="sldImg"/>
          </p:nvPr>
        </p:nvSpPr>
        <p:spPr>
          <a:ln/>
        </p:spPr>
      </p:sp>
      <p:sp>
        <p:nvSpPr>
          <p:cNvPr id="345091" name="Rectangle 3"/>
          <p:cNvSpPr>
            <a:spLocks noGrp="1" noChangeArrowheads="1"/>
          </p:cNvSpPr>
          <p:nvPr>
            <p:ph type="body" idx="1"/>
          </p:nvPr>
        </p:nvSpPr>
        <p:spPr/>
        <p:txBody>
          <a:bodyPr/>
          <a:lstStyle/>
          <a:p>
            <a:r>
              <a:rPr lang="en-US" dirty="0" smtClean="0"/>
              <a:t>This problem</a:t>
            </a:r>
            <a:r>
              <a:rPr lang="en-US" baseline="0" dirty="0" smtClean="0"/>
              <a:t> is unfortunately under-determined. There are multiple kernel-sharp-image pairs that will give us the same blur image shown here. </a:t>
            </a:r>
          </a:p>
          <a:p>
            <a:endParaRPr lang="en-US" baseline="0" dirty="0" smtClean="0"/>
          </a:p>
          <a:p>
            <a:r>
              <a:rPr lang="en-US" baseline="0" dirty="0" smtClean="0"/>
              <a:t>For example, all these three pairs give the same blur image. Constraints must be added to recover what we want.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Rot="1" noChangeAspect="1" noTextEdit="1"/>
          </p:cNvSpPr>
          <p:nvPr>
            <p:ph type="sldImg"/>
          </p:nvPr>
        </p:nvSpPr>
        <p:spPr>
          <a:ln/>
        </p:spPr>
      </p:sp>
      <p:sp>
        <p:nvSpPr>
          <p:cNvPr id="349187" name="Rectangle 3"/>
          <p:cNvSpPr>
            <a:spLocks noGrp="1" noChangeArrowheads="1"/>
          </p:cNvSpPr>
          <p:nvPr>
            <p:ph type="body" idx="1"/>
          </p:nvPr>
        </p:nvSpPr>
        <p:spPr/>
        <p:txBody>
          <a:bodyPr/>
          <a:lstStyle/>
          <a:p>
            <a:r>
              <a:rPr lang="en-US" dirty="0" smtClean="0"/>
              <a:t>To solve this under-determined problem, in their SIGGRAPH 2006 paper, Fergus et</a:t>
            </a:r>
            <a:r>
              <a:rPr lang="en-US" baseline="0" dirty="0" smtClean="0"/>
              <a:t> al. added priors,</a:t>
            </a:r>
          </a:p>
          <a:p>
            <a:endParaRPr lang="en-US" baseline="0" dirty="0" smtClean="0"/>
          </a:p>
          <a:p>
            <a:r>
              <a:rPr lang="en-US" baseline="0" dirty="0" smtClean="0"/>
              <a:t>One for the sharp image by measuring the gradient distribution of the sharp image</a:t>
            </a:r>
            <a:endParaRPr lang="en-US" dirty="0"/>
          </a:p>
          <a:p>
            <a:endParaRPr lang="en-US" dirty="0" smtClean="0"/>
          </a:p>
          <a:p>
            <a:r>
              <a:rPr lang="en-US" dirty="0" smtClean="0"/>
              <a:t>And one prior for blur kernel that</a:t>
            </a:r>
            <a:r>
              <a:rPr lang="en-US" baseline="0" dirty="0" smtClean="0"/>
              <a:t> prefers positive and sparse kernels.</a:t>
            </a:r>
          </a:p>
          <a:p>
            <a:endParaRPr lang="en-US" baseline="0" dirty="0" smtClean="0"/>
          </a:p>
          <a:p>
            <a:r>
              <a:rPr lang="en-US" baseline="0" dirty="0" smtClean="0"/>
              <a:t>With these priors, this method can reconstruct a sharp image and a kernel from a single blur image.</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In SIGGRAPH 2007, Yuan et al. proposed a</a:t>
            </a:r>
            <a:r>
              <a:rPr lang="en-US" altLang="zh-TW" baseline="0" dirty="0" smtClean="0"/>
              <a:t> method to </a:t>
            </a:r>
            <a:r>
              <a:rPr lang="en-US" altLang="zh-TW" baseline="0" dirty="0" err="1" smtClean="0"/>
              <a:t>deblur</a:t>
            </a:r>
            <a:r>
              <a:rPr lang="en-US" altLang="zh-TW" baseline="0" dirty="0" smtClean="0"/>
              <a:t> images from a blurred and noisy image pair. In addition to the blur image taken with a long shutter speed, a noisy image is taken with a short shutter speed. With this additional observation to the scene, they obtain better results.</a:t>
            </a:r>
            <a:endParaRPr lang="zh-TW" alt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12</a:t>
            </a:fld>
            <a:endParaRPr lang="zh-TW"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Unfortunately, when applying these</a:t>
            </a:r>
            <a:r>
              <a:rPr lang="en-US" altLang="zh-TW" baseline="0" dirty="0" smtClean="0"/>
              <a:t> </a:t>
            </a:r>
            <a:r>
              <a:rPr lang="en-US" altLang="zh-TW" baseline="0" dirty="0" err="1" smtClean="0"/>
              <a:t>deblurring</a:t>
            </a:r>
            <a:r>
              <a:rPr lang="en-US" altLang="zh-TW" baseline="0" dirty="0" smtClean="0"/>
              <a:t> algorithm to our problem, we did not get satisfied results. </a:t>
            </a:r>
          </a:p>
          <a:p>
            <a:endParaRPr lang="en-US" altLang="zh-TW" baseline="0" dirty="0" smtClean="0"/>
          </a:p>
          <a:p>
            <a:r>
              <a:rPr lang="en-US" altLang="zh-TW" baseline="0" dirty="0" smtClean="0"/>
              <a:t>Fergus’s algorithm </a:t>
            </a:r>
            <a:r>
              <a:rPr lang="en-US" altLang="zh-TW" baseline="0" dirty="0" err="1" smtClean="0"/>
              <a:t>deblurs</a:t>
            </a:r>
            <a:r>
              <a:rPr lang="en-US" altLang="zh-TW" baseline="0" dirty="0" smtClean="0"/>
              <a:t> each image separately. Thus, the recovered high-frequency details for each LDR image are often not spatially coherent and the resulting image often contains artifacts and is still blurred. </a:t>
            </a:r>
          </a:p>
          <a:p>
            <a:endParaRPr lang="en-US" altLang="zh-TW" baseline="0" dirty="0" smtClean="0"/>
          </a:p>
          <a:p>
            <a:r>
              <a:rPr lang="en-US" altLang="zh-TW" baseline="0" dirty="0" smtClean="0"/>
              <a:t>We can use Yuan’s method. We use the image with the shortest exposure time as the noisy image to </a:t>
            </a:r>
            <a:r>
              <a:rPr lang="en-US" altLang="zh-TW" baseline="0" dirty="0" err="1" smtClean="0"/>
              <a:t>deblur</a:t>
            </a:r>
            <a:r>
              <a:rPr lang="en-US" altLang="zh-TW" baseline="0" dirty="0" smtClean="0"/>
              <a:t>  other images with longer shutter speed. Although all images are somehow coherent to the darkest image, the resulting image often contains aliasing artifacts. </a:t>
            </a:r>
          </a:p>
          <a:p>
            <a:endParaRPr lang="zh-TW" alt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13</a:t>
            </a:fld>
            <a:endParaRPr lang="zh-TW"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To address this problem, we intend</a:t>
            </a:r>
            <a:r>
              <a:rPr lang="en-US" altLang="zh-TW" baseline="0" dirty="0" smtClean="0"/>
              <a:t> to use all images to reconstructed the HDR image. For this purpose, we first formulate the image formation process for the images taken with a hand-held camera. </a:t>
            </a:r>
          </a:p>
          <a:p>
            <a:endParaRPr lang="en-US" altLang="zh-TW" baseline="0" dirty="0" smtClean="0"/>
          </a:p>
          <a:p>
            <a:r>
              <a:rPr lang="en-US" altLang="zh-TW" baseline="0" dirty="0" smtClean="0"/>
              <a:t>This is the image formation model we used for traditional HDR reconstruction algorithms.  Scene irradiance image E is exposed for a given shutter speed delta </a:t>
            </a:r>
            <a:r>
              <a:rPr lang="en-US" altLang="zh-TW" baseline="0" dirty="0" err="1" smtClean="0"/>
              <a:t>t_i</a:t>
            </a:r>
            <a:r>
              <a:rPr lang="en-US" altLang="zh-TW" baseline="0" dirty="0" smtClean="0"/>
              <a:t>, and the exposure E times </a:t>
            </a:r>
            <a:r>
              <a:rPr lang="en-US" altLang="zh-TW" baseline="0" dirty="0" err="1" smtClean="0"/>
              <a:t>delta_t_i</a:t>
            </a:r>
            <a:r>
              <a:rPr lang="en-US" altLang="zh-TW" baseline="0" dirty="0" smtClean="0"/>
              <a:t> is mapped to an intensity value </a:t>
            </a:r>
            <a:r>
              <a:rPr lang="en-US" altLang="zh-TW" baseline="0" dirty="0" err="1" smtClean="0"/>
              <a:t>Z_i</a:t>
            </a:r>
            <a:r>
              <a:rPr lang="en-US" altLang="zh-TW" baseline="0" dirty="0" smtClean="0"/>
              <a:t> by the camera response function f. </a:t>
            </a:r>
            <a:endParaRPr lang="en-US" altLang="zh-TW" dirty="0" smtClean="0"/>
          </a:p>
          <a:p>
            <a:endParaRPr lang="en-US" altLang="zh-TW" dirty="0" smtClean="0"/>
          </a:p>
          <a:p>
            <a:r>
              <a:rPr lang="en-US" altLang="zh-TW" dirty="0" smtClean="0"/>
              <a:t>When taking with a hand-held camera, the irradiance</a:t>
            </a:r>
            <a:r>
              <a:rPr lang="en-US" altLang="zh-TW" baseline="0" dirty="0" smtClean="0"/>
              <a:t> image is first convolved with a blur kernel </a:t>
            </a:r>
            <a:r>
              <a:rPr lang="en-US" altLang="zh-TW" baseline="0" dirty="0" err="1" smtClean="0"/>
              <a:t>K_i</a:t>
            </a:r>
            <a:r>
              <a:rPr lang="en-US" altLang="zh-TW" baseline="0" dirty="0" smtClean="0"/>
              <a:t> describing the camera shake during exposure. The blurred irradiance is then multiplied by </a:t>
            </a:r>
            <a:r>
              <a:rPr lang="en-US" altLang="zh-TW" baseline="0" dirty="0" err="1" smtClean="0"/>
              <a:t>delta_t_i</a:t>
            </a:r>
            <a:r>
              <a:rPr lang="en-US" altLang="zh-TW" baseline="0" dirty="0" smtClean="0"/>
              <a:t> and mapped by the camera curve f to give us the observed blurred LDR image </a:t>
            </a:r>
            <a:r>
              <a:rPr lang="en-US" altLang="zh-TW" baseline="0" dirty="0" err="1" smtClean="0"/>
              <a:t>Z_i</a:t>
            </a:r>
            <a:r>
              <a:rPr lang="en-US" altLang="zh-TW" baseline="0" dirty="0" smtClean="0"/>
              <a:t>.</a:t>
            </a:r>
          </a:p>
          <a:p>
            <a:endParaRPr lang="en-US" altLang="zh-TW" dirty="0" smtClean="0"/>
          </a:p>
          <a:p>
            <a:r>
              <a:rPr lang="en-US" altLang="zh-TW" dirty="0" smtClean="0"/>
              <a:t>Here</a:t>
            </a:r>
            <a:r>
              <a:rPr lang="en-US" altLang="zh-TW" baseline="0" dirty="0" smtClean="0"/>
              <a:t>, f, E and </a:t>
            </a:r>
            <a:r>
              <a:rPr lang="en-US" altLang="zh-TW" baseline="0" dirty="0" err="1" smtClean="0"/>
              <a:t>K_i</a:t>
            </a:r>
            <a:r>
              <a:rPr lang="en-US" altLang="zh-TW" baseline="0" dirty="0" smtClean="0"/>
              <a:t> are </a:t>
            </a:r>
            <a:r>
              <a:rPr lang="en-US" altLang="zh-TW" baseline="0" dirty="0" err="1" smtClean="0"/>
              <a:t>unknows</a:t>
            </a:r>
            <a:endParaRPr lang="en-US" altLang="zh-TW" baseline="0" dirty="0" smtClean="0"/>
          </a:p>
          <a:p>
            <a:endParaRPr lang="en-US" altLang="zh-TW" baseline="0" dirty="0" smtClean="0"/>
          </a:p>
          <a:p>
            <a:r>
              <a:rPr lang="en-US" altLang="zh-TW" baseline="0" dirty="0" smtClean="0"/>
              <a:t>And </a:t>
            </a:r>
            <a:r>
              <a:rPr lang="en-US" altLang="zh-TW" baseline="0" dirty="0" err="1" smtClean="0"/>
              <a:t>Z_i</a:t>
            </a:r>
            <a:r>
              <a:rPr lang="en-US" altLang="zh-TW" baseline="0" dirty="0" smtClean="0"/>
              <a:t> and </a:t>
            </a:r>
            <a:r>
              <a:rPr lang="en-US" altLang="zh-TW" baseline="0" dirty="0" err="1" smtClean="0"/>
              <a:t>delta_t_i</a:t>
            </a:r>
            <a:r>
              <a:rPr lang="en-US" altLang="zh-TW" baseline="0" dirty="0" smtClean="0"/>
              <a:t> are given.</a:t>
            </a:r>
          </a:p>
          <a:p>
            <a:endParaRPr lang="en-US" altLang="zh-TW" baseline="0" dirty="0" smtClean="0"/>
          </a:p>
          <a:p>
            <a:r>
              <a:rPr lang="en-US" altLang="zh-TW" baseline="0" dirty="0" smtClean="0"/>
              <a:t>The goal of our method is to recover the </a:t>
            </a:r>
            <a:r>
              <a:rPr lang="en-US" altLang="zh-TW" baseline="0" dirty="0" err="1" smtClean="0"/>
              <a:t>unknows</a:t>
            </a:r>
            <a:r>
              <a:rPr lang="en-US" altLang="zh-TW" baseline="0" dirty="0" smtClean="0"/>
              <a:t> f, E and </a:t>
            </a:r>
            <a:r>
              <a:rPr lang="en-US" altLang="zh-TW" baseline="0" dirty="0" err="1" smtClean="0"/>
              <a:t>K_i</a:t>
            </a:r>
            <a:r>
              <a:rPr lang="en-US" altLang="zh-TW" baseline="0" dirty="0" smtClean="0"/>
              <a:t> from the observation </a:t>
            </a:r>
            <a:r>
              <a:rPr lang="en-US" altLang="zh-TW" baseline="0" dirty="0" err="1" smtClean="0"/>
              <a:t>Z_i</a:t>
            </a:r>
            <a:r>
              <a:rPr lang="en-US" altLang="zh-TW" baseline="0" dirty="0" smtClean="0"/>
              <a:t> and known exposure time </a:t>
            </a:r>
            <a:r>
              <a:rPr lang="en-US" altLang="zh-TW" baseline="0" dirty="0" err="1" smtClean="0"/>
              <a:t>delta_t_i</a:t>
            </a:r>
            <a:endParaRPr lang="zh-TW" alt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14</a:t>
            </a:fld>
            <a:endParaRPr lang="zh-TW"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baseline="0" dirty="0" smtClean="0"/>
              <a:t>We formulate it using the Bayesian framework. Given the observations </a:t>
            </a:r>
            <a:r>
              <a:rPr lang="en-US" baseline="0" dirty="0" err="1" smtClean="0"/>
              <a:t>Z_i</a:t>
            </a:r>
            <a:r>
              <a:rPr lang="en-US" baseline="0" dirty="0" smtClean="0"/>
              <a:t>, the idea is to find the optimal E, f, and </a:t>
            </a:r>
            <a:r>
              <a:rPr lang="en-US" baseline="0" dirty="0" err="1" smtClean="0"/>
              <a:t>Ki</a:t>
            </a:r>
            <a:r>
              <a:rPr lang="en-US" baseline="0" dirty="0" smtClean="0"/>
              <a:t> that maximize the probability. Since we have multiple observations, we do not add priors and turn the problem into a maximal likelihood problem. </a:t>
            </a:r>
          </a:p>
          <a:p>
            <a:endParaRPr lang="en-US" baseline="0" dirty="0" smtClean="0"/>
          </a:p>
          <a:p>
            <a:r>
              <a:rPr lang="en-US" baseline="0" dirty="0" smtClean="0"/>
              <a:t>It leads to the following energy minimization problem as highlighted here. </a:t>
            </a:r>
            <a:endParaRPr lang="en-US" dirty="0" smtClean="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15</a:t>
            </a:fld>
            <a:endParaRPr lang="zh-TW"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en-US" dirty="0" smtClean="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16</a:t>
            </a:fld>
            <a:endParaRPr lang="zh-TW"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baseline="0" dirty="0" smtClean="0"/>
              <a:t>To solve the problem, we iteratively solve for one variable at a time while fixing the other two..  In the first step, we fix f and E to solve </a:t>
            </a:r>
            <a:r>
              <a:rPr lang="en-US" altLang="zh-TW" baseline="0" dirty="0" err="1" smtClean="0"/>
              <a:t>K_i</a:t>
            </a:r>
            <a:r>
              <a:rPr lang="en-US" altLang="zh-TW" baseline="0" dirty="0" smtClean="0"/>
              <a:t>. Next, we fix f and </a:t>
            </a:r>
            <a:r>
              <a:rPr lang="en-US" altLang="zh-TW" baseline="0" dirty="0" err="1" smtClean="0"/>
              <a:t>K_i</a:t>
            </a:r>
            <a:r>
              <a:rPr lang="en-US" altLang="zh-TW" baseline="0" dirty="0" smtClean="0"/>
              <a:t> to solve E. Finally we fix E and </a:t>
            </a:r>
            <a:r>
              <a:rPr lang="en-US" altLang="zh-TW" baseline="0" dirty="0" err="1" smtClean="0"/>
              <a:t>K_i</a:t>
            </a:r>
            <a:r>
              <a:rPr lang="en-US" altLang="zh-TW" baseline="0" dirty="0" smtClean="0"/>
              <a:t> to solve f. The process is repeated until the solution converges. In our experiments, the procedure usually converges in less than twenty iterations.</a:t>
            </a:r>
            <a:endParaRPr lang="zh-TW" altLang="en-US" dirty="0" smtClean="0"/>
          </a:p>
          <a:p>
            <a:endParaRPr lang="en-US" altLang="zh-TW" baseline="0" dirty="0" smtClean="0"/>
          </a:p>
          <a:p>
            <a:r>
              <a:rPr lang="en-US" altLang="zh-TW" baseline="0" dirty="0" smtClean="0"/>
              <a:t>At the beginning, the initial guess of irradiance E is to reconstruct HDR from LDR images directly without </a:t>
            </a:r>
            <a:r>
              <a:rPr lang="en-US" altLang="zh-TW" baseline="0" dirty="0" err="1" smtClean="0"/>
              <a:t>deblurring</a:t>
            </a:r>
            <a:r>
              <a:rPr lang="en-US" altLang="zh-TW" baseline="0" dirty="0" smtClean="0"/>
              <a:t>. It is blurred but good enough as the initial guess. The initial guess for kernels </a:t>
            </a:r>
            <a:r>
              <a:rPr lang="en-US" altLang="zh-TW" baseline="0" dirty="0" err="1" smtClean="0"/>
              <a:t>Ki</a:t>
            </a:r>
            <a:r>
              <a:rPr lang="en-US" altLang="zh-TW" baseline="0" dirty="0" smtClean="0"/>
              <a:t> are delta kernels, and the initial guess of camera curve is linear mapping.</a:t>
            </a:r>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17</a:t>
            </a:fld>
            <a:endParaRPr lang="zh-TW"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dirty="0" smtClean="0"/>
              <a:t>Here are th</a:t>
            </a:r>
            <a:r>
              <a:rPr lang="en-US" baseline="0" dirty="0" smtClean="0"/>
              <a:t>e details for each steps.</a:t>
            </a:r>
          </a:p>
          <a:p>
            <a:endParaRPr lang="en-US" dirty="0" smtClean="0"/>
          </a:p>
          <a:p>
            <a:r>
              <a:rPr lang="en-US" dirty="0" smtClean="0"/>
              <a:t>First,</a:t>
            </a:r>
            <a:r>
              <a:rPr lang="en-US" baseline="0" dirty="0" smtClean="0"/>
              <a:t> the procedure for solving </a:t>
            </a:r>
            <a:r>
              <a:rPr lang="en-US" baseline="0" dirty="0" err="1" smtClean="0"/>
              <a:t>K_i</a:t>
            </a:r>
            <a:r>
              <a:rPr lang="en-US" baseline="0" dirty="0" smtClean="0"/>
              <a:t>. </a:t>
            </a:r>
            <a:r>
              <a:rPr lang="en-US" dirty="0" smtClean="0"/>
              <a:t>The convolution</a:t>
            </a:r>
            <a:r>
              <a:rPr lang="en-US" baseline="0" dirty="0" smtClean="0"/>
              <a:t> can be rewritten as the matrix multiplication form. Thus the optimal </a:t>
            </a:r>
            <a:r>
              <a:rPr lang="en-US" baseline="0" dirty="0" err="1" smtClean="0"/>
              <a:t>Ki</a:t>
            </a:r>
            <a:r>
              <a:rPr lang="en-US" baseline="0" dirty="0" smtClean="0"/>
              <a:t> can be obtained by finding the least-square solution to the linear system E K equals to B. However this linear system is often ill-posed so we add a regularization term to stabilize the solution. The </a:t>
            </a:r>
            <a:r>
              <a:rPr lang="en-US" baseline="0" dirty="0" err="1" smtClean="0"/>
              <a:t>Landweber</a:t>
            </a:r>
            <a:r>
              <a:rPr lang="en-US" baseline="0" dirty="0" smtClean="0"/>
              <a:t> method is used to update the </a:t>
            </a:r>
            <a:r>
              <a:rPr lang="en-US" baseline="0" dirty="0" err="1" smtClean="0"/>
              <a:t>Ki</a:t>
            </a:r>
            <a:r>
              <a:rPr lang="en-US" baseline="0" dirty="0" smtClean="0"/>
              <a:t> iteratively. </a:t>
            </a:r>
          </a:p>
          <a:p>
            <a:endParaRPr lang="en-US" baseline="0" dirty="0" smtClean="0"/>
          </a:p>
          <a:p>
            <a:r>
              <a:rPr lang="en-US" baseline="0" dirty="0" smtClean="0"/>
              <a:t>Since the convolution operation is symmetric, we can use the similar procedure to solve E when K and f are fixed.</a:t>
            </a:r>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18</a:t>
            </a:fld>
            <a:endParaRPr lang="zh-TW"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dirty="0" smtClean="0"/>
              <a:t>The optimization</a:t>
            </a:r>
            <a:r>
              <a:rPr lang="en-US" baseline="0" dirty="0" smtClean="0"/>
              <a:t> of response curve function f is similar to Paul </a:t>
            </a:r>
            <a:r>
              <a:rPr lang="en-US" baseline="0" dirty="0" err="1" smtClean="0"/>
              <a:t>Debevec’s</a:t>
            </a:r>
            <a:r>
              <a:rPr lang="en-US" baseline="0" dirty="0" smtClean="0"/>
              <a:t> work. Let g is the inverse function of f, we add a smooth term to the objective function to ensure the smoothness of the curve. The objective function can be optimized as a linear least square problem, and we use this weighting function to weight the pixel values Z </a:t>
            </a:r>
            <a:r>
              <a:rPr lang="en-US" baseline="0" dirty="0" err="1" smtClean="0"/>
              <a:t>i</a:t>
            </a:r>
            <a:r>
              <a:rPr lang="en-US" baseline="0" dirty="0" smtClean="0"/>
              <a:t>.</a:t>
            </a:r>
            <a:endParaRPr 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19</a:t>
            </a:fld>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Our world is of high dynamic range. For the scene shown here,</a:t>
            </a:r>
            <a:r>
              <a:rPr lang="en-US" altLang="zh-TW" baseline="0" dirty="0" smtClean="0"/>
              <a:t> the ratio between the brightness and the darkest points could be more than tens of thousands. Unfortunately, limited by its capability, a camera often cannot capture the whole dynamic range in a single shot. When we take a picture to this scene with a short exposure, we miss the details for the interior of the room. If taking a picture with a long shutter speed, we lost the details for the outside. </a:t>
            </a:r>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2</a:t>
            </a:fld>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We have tested our method on both synthetic and real examples. </a:t>
            </a:r>
          </a:p>
          <a:p>
            <a:endParaRPr lang="en-US" altLang="zh-TW" dirty="0" smtClean="0"/>
          </a:p>
          <a:p>
            <a:r>
              <a:rPr lang="en-US" altLang="zh-TW" dirty="0" smtClean="0"/>
              <a:t>For the synthetic</a:t>
            </a:r>
            <a:r>
              <a:rPr lang="en-US" altLang="zh-TW" baseline="0" dirty="0" smtClean="0"/>
              <a:t> case, we start with an HDR image reconstructed from a series of images taken with a tripod as shown on the top left. From this ground truth, we synthesize five LDR image corresponding to five different shutter speeds. Each of them is blurred with a blur kernel. These kernels are borrowed from those image </a:t>
            </a:r>
            <a:r>
              <a:rPr lang="en-US" altLang="zh-TW" baseline="0" dirty="0" err="1" smtClean="0"/>
              <a:t>deblurring</a:t>
            </a:r>
            <a:r>
              <a:rPr lang="en-US" altLang="zh-TW" baseline="0" dirty="0" smtClean="0"/>
              <a:t> papers. Thus, they should be very realistic.  We used the camera curve for Canon G7 to map exposures to intensity values.</a:t>
            </a:r>
          </a:p>
          <a:p>
            <a:endParaRPr lang="en-US" altLang="zh-TW" dirty="0" smtClean="0"/>
          </a:p>
          <a:p>
            <a:r>
              <a:rPr lang="en-US" altLang="zh-TW" dirty="0" smtClean="0"/>
              <a:t>This</a:t>
            </a:r>
            <a:r>
              <a:rPr lang="en-US" altLang="zh-TW" baseline="0" dirty="0" smtClean="0"/>
              <a:t> set of resulting blurred LDR images is the input to our algorithm. </a:t>
            </a:r>
            <a:endParaRPr lang="en-US" altLang="zh-TW" dirty="0" smtClean="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20</a:t>
            </a:fld>
            <a:endParaRPr lang="zh-TW"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Here are our results. T</a:t>
            </a:r>
            <a:r>
              <a:rPr lang="en-US" altLang="zh-TW" baseline="0" dirty="0" smtClean="0"/>
              <a:t>he left hand side are the </a:t>
            </a:r>
            <a:r>
              <a:rPr lang="en-US" altLang="zh-TW" baseline="0" dirty="0" err="1" smtClean="0"/>
              <a:t>groundtruth</a:t>
            </a:r>
            <a:r>
              <a:rPr lang="en-US" altLang="zh-TW" baseline="0" dirty="0" smtClean="0"/>
              <a:t> of irradiance and kernels, and the right hand side are the results of our algorithm. The results look pretty good visually. On the bottom right, we show the camera curve, the light blue line is the </a:t>
            </a:r>
            <a:r>
              <a:rPr lang="en-US" altLang="zh-TW" baseline="0" dirty="0" err="1" smtClean="0"/>
              <a:t>groundtruth</a:t>
            </a:r>
            <a:r>
              <a:rPr lang="en-US" altLang="zh-TW" baseline="0" dirty="0" smtClean="0"/>
              <a:t> curve. The red, green and blue ones are the estimated camera curves of three color channels.</a:t>
            </a:r>
            <a:endParaRPr lang="zh-TW" alt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21</a:t>
            </a:fld>
            <a:endParaRPr lang="zh-TW"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Here</a:t>
            </a:r>
            <a:r>
              <a:rPr lang="en-US" altLang="zh-TW" baseline="0" dirty="0" smtClean="0"/>
              <a:t> we show the comparison of the </a:t>
            </a:r>
            <a:r>
              <a:rPr lang="en-US" altLang="zh-TW" baseline="0" dirty="0" err="1" smtClean="0"/>
              <a:t>groundtruth</a:t>
            </a:r>
            <a:r>
              <a:rPr lang="en-US" altLang="zh-TW" baseline="0" dirty="0" smtClean="0"/>
              <a:t>, our algorithm and two naïve algorithms using </a:t>
            </a:r>
            <a:r>
              <a:rPr lang="en-US" altLang="zh-TW" baseline="0" dirty="0" err="1" smtClean="0"/>
              <a:t>Fergues</a:t>
            </a:r>
            <a:r>
              <a:rPr lang="en-US" altLang="zh-TW" baseline="0" dirty="0" smtClean="0"/>
              <a:t> and Yuan’s methods. Obviously naïve approaches are not good in this case. The reconstructed HDR images are still blurry. The result of Fergus is worse than Yuan’s because it is less coherent. Note that comparisons to Fergus and Yuan’s are not fair as they were not designed to solve the problem. We just use them to illustrate that naïve approaches cannot work well for the problem we want to solve. Thus, it is necessary to devise a new algorithm.</a:t>
            </a:r>
            <a:endParaRPr lang="zh-TW" alt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22</a:t>
            </a:fld>
            <a:endParaRPr lang="zh-TW"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Here ar</a:t>
            </a:r>
            <a:r>
              <a:rPr lang="en-US" altLang="zh-TW" baseline="0" dirty="0" smtClean="0"/>
              <a:t>e the close-ups. The ground truth</a:t>
            </a:r>
            <a:endParaRPr lang="zh-TW" alt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23</a:t>
            </a:fld>
            <a:endParaRPr lang="zh-TW"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Our</a:t>
            </a:r>
            <a:r>
              <a:rPr lang="en-US" altLang="zh-TW" baseline="0" dirty="0" smtClean="0"/>
              <a:t> result</a:t>
            </a:r>
            <a:endParaRPr lang="zh-TW" alt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24</a:t>
            </a:fld>
            <a:endParaRPr lang="zh-TW"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Fergus’</a:t>
            </a:r>
            <a:r>
              <a:rPr lang="en-US" altLang="zh-TW" baseline="0" dirty="0" smtClean="0"/>
              <a:t> result</a:t>
            </a:r>
            <a:endParaRPr lang="zh-TW" alt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25</a:t>
            </a:fld>
            <a:endParaRPr lang="zh-TW"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And Yuan’s result</a:t>
            </a:r>
            <a:endParaRPr lang="zh-TW" alt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26</a:t>
            </a:fld>
            <a:endParaRPr lang="zh-TW"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We  then show two real examples.</a:t>
            </a:r>
            <a:r>
              <a:rPr lang="en-US" altLang="zh-TW" baseline="0" dirty="0" smtClean="0"/>
              <a:t> Here are the five input LDR images for example 1.</a:t>
            </a:r>
            <a:endParaRPr lang="zh-TW" altLang="en-US" dirty="0" smtClean="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27</a:t>
            </a:fld>
            <a:endParaRPr lang="zh-TW"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Here are the results</a:t>
            </a:r>
            <a:r>
              <a:rPr lang="en-US" altLang="zh-TW" baseline="0" dirty="0" smtClean="0"/>
              <a:t> for comparisons.  As it is hard to see details from this distance, </a:t>
            </a:r>
            <a:endParaRPr lang="zh-TW" alt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28</a:t>
            </a:fld>
            <a:endParaRPr lang="zh-TW"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aseline="0" dirty="0" smtClean="0"/>
              <a:t>we show their close-ups  here. The top left is the initial guess. The top right shows our result. You can see that the initial guess is blurred and our method shows better results.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aseline="0" dirty="0" smtClean="0"/>
              <a:t>The bottom left is Fergus’s and the bottom right is Yuan’s.  Both contains artifacts.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29</a:t>
            </a:fld>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Consider</a:t>
            </a:r>
            <a:r>
              <a:rPr lang="en-US" altLang="zh-TW" baseline="0" dirty="0" smtClean="0"/>
              <a:t> a scene shown here with full high dynamic range. Called the irradiance image E. For a given shutter speed delta t, the camera accumulates the exposure X, which equals E times delta t. The exposure is further processed by the pipeline, clamped by the capacity of the CCD array, quantized by analog-to-digital converter and nonlinearly mapped to give the intensity Z. The mapping between the exposure and the intensity can by modeled by a camera response function f as shown here.</a:t>
            </a:r>
            <a:endParaRPr lang="zh-TW" alt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3</a:t>
            </a:fld>
            <a:endParaRPr lang="zh-TW"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Here,</a:t>
            </a:r>
            <a:r>
              <a:rPr lang="en-US" altLang="zh-TW" baseline="0" dirty="0" smtClean="0"/>
              <a:t> we show the larger close-up for more details.  Here is the initial guess.</a:t>
            </a:r>
            <a:endParaRPr lang="zh-TW" alt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30</a:t>
            </a:fld>
            <a:endParaRPr lang="zh-TW"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Our result</a:t>
            </a:r>
            <a:endParaRPr lang="zh-TW" alt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31</a:t>
            </a:fld>
            <a:endParaRPr lang="zh-TW"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Fergus’s result</a:t>
            </a:r>
            <a:endParaRPr lang="zh-TW" alt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32</a:t>
            </a:fld>
            <a:endParaRPr lang="zh-TW"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And Yuan’s result. Again, Yuan’s result</a:t>
            </a:r>
            <a:r>
              <a:rPr lang="en-US" altLang="zh-TW" baseline="0" dirty="0" smtClean="0"/>
              <a:t> is better than Fergus’s as it guarantees more coherence by aligning all images to the darkest image. </a:t>
            </a:r>
            <a:endParaRPr lang="zh-TW" alt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33</a:t>
            </a:fld>
            <a:endParaRPr lang="zh-TW"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Here</a:t>
            </a:r>
            <a:r>
              <a:rPr lang="en-US" altLang="zh-TW" baseline="0" dirty="0" smtClean="0"/>
              <a:t> are the inputs to</a:t>
            </a:r>
            <a:r>
              <a:rPr lang="en-US" altLang="zh-TW" dirty="0" smtClean="0"/>
              <a:t> another real</a:t>
            </a:r>
            <a:r>
              <a:rPr lang="en-US" altLang="zh-TW" baseline="0" dirty="0" smtClean="0"/>
              <a:t> example.</a:t>
            </a:r>
            <a:endParaRPr lang="zh-TW" alt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34</a:t>
            </a:fld>
            <a:endParaRPr lang="zh-TW"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The results</a:t>
            </a:r>
            <a:r>
              <a:rPr lang="en-US" altLang="zh-TW" baseline="0" dirty="0" smtClean="0"/>
              <a:t>. </a:t>
            </a:r>
            <a:endParaRPr lang="zh-TW" alt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35</a:t>
            </a:fld>
            <a:endParaRPr lang="zh-TW"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The close-ups</a:t>
            </a:r>
            <a:r>
              <a:rPr lang="en-US" altLang="zh-TW" baseline="0" dirty="0" smtClean="0"/>
              <a:t> for more details. Similarly, Fergus result contains artifacts. Interestingly, in this example, Yuan result seems sharper than our result. However, we found that the recovered high-frequency component are more high-frequency aliasing than details. </a:t>
            </a:r>
            <a:endParaRPr lang="zh-TW" alt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36</a:t>
            </a:fld>
            <a:endParaRPr lang="zh-TW"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The close-up</a:t>
            </a:r>
            <a:r>
              <a:rPr lang="en-US" altLang="zh-TW" baseline="0" dirty="0" smtClean="0"/>
              <a:t> for the initial guess</a:t>
            </a:r>
            <a:endParaRPr lang="zh-TW" alt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37</a:t>
            </a:fld>
            <a:endParaRPr lang="zh-TW"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Our result</a:t>
            </a:r>
            <a:endParaRPr lang="zh-TW" alt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38</a:t>
            </a:fld>
            <a:endParaRPr lang="zh-TW"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Fergus result. It is blurry and contains artifacts.</a:t>
            </a:r>
            <a:endParaRPr lang="zh-TW" alt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39</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aseline="0" dirty="0" smtClean="0"/>
              <a:t>To recover the irradiance image E, we can take a series of LDR images </a:t>
            </a:r>
            <a:r>
              <a:rPr lang="en-US" altLang="zh-TW" baseline="0" dirty="0" err="1" smtClean="0"/>
              <a:t>Z_i</a:t>
            </a:r>
            <a:r>
              <a:rPr lang="en-US" altLang="zh-TW" baseline="0" dirty="0" smtClean="0"/>
              <a:t> with different exposures.  With this set of images, many algorithms can be used to recover both the camera response function and the irradiance image.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baseline="0" dirty="0" smtClean="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4</a:t>
            </a:fld>
            <a:endParaRPr lang="zh-TW"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Yuan result. As we mentioned, it seems to recover more high-frequency</a:t>
            </a:r>
            <a:r>
              <a:rPr lang="en-US" altLang="zh-TW" baseline="0" dirty="0" smtClean="0"/>
              <a:t> details. However, when looking closely, the vertical stripe pattern of the wall is replaced by ripples. Thus, even if the HDR may contain more high-frequency, some of them are aliasing instead of details. </a:t>
            </a:r>
            <a:endParaRPr lang="zh-TW" alt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40</a:t>
            </a:fld>
            <a:endParaRPr lang="zh-TW"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In this paper, we introduce the problem of reconstructing</a:t>
            </a:r>
            <a:r>
              <a:rPr lang="en-US" altLang="zh-TW" baseline="0" dirty="0" smtClean="0"/>
              <a:t> HDR images from potentially blurred LDR images with different shutter speeds. </a:t>
            </a:r>
            <a:endParaRPr lang="en-US" altLang="zh-TW" dirty="0" smtClean="0"/>
          </a:p>
          <a:p>
            <a:endParaRPr lang="en-US" altLang="zh-TW" dirty="0" smtClean="0"/>
          </a:p>
          <a:p>
            <a:r>
              <a:rPr lang="en-US" altLang="zh-TW" dirty="0" smtClean="0"/>
              <a:t>We</a:t>
            </a:r>
            <a:r>
              <a:rPr lang="en-US" altLang="zh-TW" baseline="0" dirty="0" smtClean="0"/>
              <a:t> </a:t>
            </a:r>
            <a:r>
              <a:rPr lang="en-US" altLang="zh-TW" dirty="0" smtClean="0"/>
              <a:t>formulate</a:t>
            </a:r>
            <a:r>
              <a:rPr lang="en-US" altLang="zh-TW" baseline="0" dirty="0" smtClean="0"/>
              <a:t> the problem and propose a method to solve for the irradiance image, blur kernels and camera response curve simultaneously. The results are better than naïve methods. </a:t>
            </a:r>
            <a:endParaRPr lang="zh-TW" alt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41</a:t>
            </a:fld>
            <a:endParaRPr lang="zh-TW"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The</a:t>
            </a:r>
            <a:r>
              <a:rPr lang="en-US" altLang="zh-TW" baseline="0" dirty="0" smtClean="0"/>
              <a:t> equation in our model is an ill-posed linear system, so the regularization term is involved to solve the system. </a:t>
            </a:r>
            <a:r>
              <a:rPr lang="en-US" altLang="zh-TW" dirty="0" smtClean="0"/>
              <a:t>In the current implementation, the kernel and HDR images are assumed</a:t>
            </a:r>
            <a:r>
              <a:rPr lang="en-US" altLang="zh-TW" baseline="0" dirty="0" smtClean="0"/>
              <a:t> to be Gaussian models. This could be far from true. We expect the results will be better if we use better priors. Another issue is the blur model, most proposed work assumed the blurring is a convolution of image and kernel. This might not always be practical. It is possible to model blur in a shift-variant way to make </a:t>
            </a:r>
            <a:r>
              <a:rPr lang="en-US" altLang="zh-TW" baseline="0" dirty="0" err="1" smtClean="0"/>
              <a:t>deblurring</a:t>
            </a:r>
            <a:r>
              <a:rPr lang="en-US" altLang="zh-TW" baseline="0" dirty="0" smtClean="0"/>
              <a:t> and our work more useful and reliable.</a:t>
            </a:r>
          </a:p>
          <a:p>
            <a:endParaRPr lang="en-US" altLang="zh-TW" baseline="0" dirty="0" smtClean="0"/>
          </a:p>
          <a:p>
            <a:r>
              <a:rPr lang="en-US" altLang="zh-TW" baseline="0" dirty="0" smtClean="0"/>
              <a:t>These </a:t>
            </a:r>
            <a:r>
              <a:rPr lang="en-US" altLang="zh-TW" baseline="0" dirty="0" err="1" smtClean="0"/>
              <a:t>concluse</a:t>
            </a:r>
            <a:r>
              <a:rPr lang="en-US" altLang="zh-TW" baseline="0" dirty="0" smtClean="0"/>
              <a:t> my talk, thank you for attention.</a:t>
            </a:r>
            <a:endParaRPr lang="zh-TW" alt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42</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Several algorithms</a:t>
            </a:r>
            <a:r>
              <a:rPr lang="en-US" altLang="zh-TW" baseline="0" dirty="0" smtClean="0"/>
              <a:t> have been proposed for HDR construction with different models for camera response curves.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aseline="0" dirty="0" smtClean="0"/>
              <a:t>However, all these algorithms require that all the LDR images are aligned pixel-by-pixel. Thus, it is often necessary to use a tripod when taking these pictures. The goal of our paper is to remove such a requirement.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smtClean="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5</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aseline="0" dirty="0" smtClean="0"/>
              <a:t>To reconstruct an HDR image without tripods, we have to overcome a couple of challenges. The first challenge is that the images taken with a hand-held camera are </a:t>
            </a:r>
            <a:r>
              <a:rPr lang="en-US" altLang="zh-TW" baseline="0" dirty="0" err="1" smtClean="0"/>
              <a:t>mis</a:t>
            </a:r>
            <a:r>
              <a:rPr lang="en-US" altLang="zh-TW" baseline="0" dirty="0" smtClean="0"/>
              <a:t>-aligned.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aseline="0" dirty="0" smtClean="0"/>
              <a:t>We used a modified me</a:t>
            </a:r>
            <a:r>
              <a:rPr lang="en-US" altLang="zh-TW" dirty="0" smtClean="0"/>
              <a:t>dium threshold bitmap algorithm</a:t>
            </a:r>
            <a:r>
              <a:rPr lang="en-US" altLang="zh-TW" baseline="0" dirty="0" smtClean="0"/>
              <a:t> </a:t>
            </a:r>
            <a:r>
              <a:rPr lang="en-US" altLang="zh-TW" dirty="0" smtClean="0"/>
              <a:t>for</a:t>
            </a:r>
            <a:r>
              <a:rPr lang="en-US" altLang="zh-TW" baseline="0" dirty="0" smtClean="0"/>
              <a:t> solving this problem.</a:t>
            </a:r>
            <a:endParaRPr lang="zh-TW" altLang="en-US" dirty="0" smtClean="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6</a:t>
            </a:fld>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a:t>
            </a:r>
            <a:r>
              <a:rPr lang="en-US" baseline="0" dirty="0" smtClean="0"/>
              <a:t> paper focuses on solving t</a:t>
            </a:r>
            <a:r>
              <a:rPr lang="en-US" dirty="0" smtClean="0"/>
              <a:t>he second challenge, </a:t>
            </a:r>
            <a:r>
              <a:rPr lang="en-US" baseline="0" dirty="0" smtClean="0"/>
              <a:t> image blur. For long</a:t>
            </a:r>
            <a:r>
              <a:rPr lang="en-US" altLang="zh-TW" baseline="0" dirty="0" smtClean="0"/>
              <a:t> shutter speeds, the taken images are often seriously blurred with a hand-held camera due to camera shake. As seen from the examples shown here, the images are more blurred for longer exposure times.</a:t>
            </a:r>
            <a:endParaRPr lang="zh-TW" altLang="en-US" dirty="0" smtClean="0"/>
          </a:p>
          <a:p>
            <a:endParaRPr 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7</a:t>
            </a:fld>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A naïve solution</a:t>
            </a:r>
            <a:r>
              <a:rPr lang="en-US" altLang="zh-TW" baseline="0" dirty="0" smtClean="0"/>
              <a:t> is to individually </a:t>
            </a:r>
            <a:r>
              <a:rPr lang="en-US" altLang="zh-TW" baseline="0" dirty="0" err="1" smtClean="0"/>
              <a:t>deblur</a:t>
            </a:r>
            <a:r>
              <a:rPr lang="en-US" altLang="zh-TW" baseline="0" dirty="0" smtClean="0"/>
              <a:t> the LDR images and then reconstruct the HDR image from the </a:t>
            </a:r>
            <a:r>
              <a:rPr lang="en-US" altLang="zh-TW" baseline="0" dirty="0" err="1" smtClean="0"/>
              <a:t>deblurred</a:t>
            </a:r>
            <a:r>
              <a:rPr lang="en-US" altLang="zh-TW" baseline="0" dirty="0" smtClean="0"/>
              <a:t> images. </a:t>
            </a:r>
          </a:p>
          <a:p>
            <a:endParaRPr lang="en-US" altLang="zh-TW" baseline="0" dirty="0" smtClean="0"/>
          </a:p>
          <a:p>
            <a:r>
              <a:rPr lang="en-US" altLang="zh-TW" baseline="0" dirty="0" smtClean="0"/>
              <a:t>Many algorithms have been proposed for image </a:t>
            </a:r>
            <a:r>
              <a:rPr lang="en-US" altLang="zh-TW" baseline="0" dirty="0" err="1" smtClean="0"/>
              <a:t>deblurring</a:t>
            </a:r>
            <a:r>
              <a:rPr lang="en-US" altLang="zh-TW" baseline="0" dirty="0" smtClean="0"/>
              <a:t> recently.</a:t>
            </a:r>
            <a:endParaRPr lang="zh-TW" altLang="en-US" dirty="0"/>
          </a:p>
        </p:txBody>
      </p:sp>
      <p:sp>
        <p:nvSpPr>
          <p:cNvPr id="4" name="投影片編號版面配置區 3"/>
          <p:cNvSpPr>
            <a:spLocks noGrp="1"/>
          </p:cNvSpPr>
          <p:nvPr>
            <p:ph type="sldNum" sz="quarter" idx="10"/>
          </p:nvPr>
        </p:nvSpPr>
        <p:spPr/>
        <p:txBody>
          <a:bodyPr/>
          <a:lstStyle/>
          <a:p>
            <a:fld id="{FB2521B3-EFAC-43EC-A624-20150AAEA891}" type="slidenum">
              <a:rPr lang="zh-TW" altLang="en-US" smtClean="0"/>
              <a:pPr/>
              <a:t>8</a:t>
            </a:fld>
            <a:endParaRPr lang="zh-TW"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Rot="1" noChangeAspect="1" noTextEdit="1"/>
          </p:cNvSpPr>
          <p:nvPr>
            <p:ph type="sldImg"/>
          </p:nvPr>
        </p:nvSpPr>
        <p:spPr>
          <a:ln/>
        </p:spPr>
      </p:sp>
      <p:sp>
        <p:nvSpPr>
          <p:cNvPr id="374787" name="Rectangle 3"/>
          <p:cNvSpPr>
            <a:spLocks noGrp="1" noChangeArrowheads="1"/>
          </p:cNvSpPr>
          <p:nvPr>
            <p:ph type="body" idx="1"/>
          </p:nvPr>
        </p:nvSpPr>
        <p:spPr/>
        <p:txBody>
          <a:bodyPr/>
          <a:lstStyle/>
          <a:p>
            <a:r>
              <a:rPr lang="en-US" dirty="0" smtClean="0"/>
              <a:t>Most of these algorithms assume</a:t>
            </a:r>
            <a:r>
              <a:rPr lang="en-US" baseline="0" dirty="0" smtClean="0"/>
              <a:t> a shift-invariant blur kernel. Thus, </a:t>
            </a:r>
            <a:r>
              <a:rPr lang="en-US" baseline="0" smtClean="0"/>
              <a:t>the blur </a:t>
            </a:r>
            <a:r>
              <a:rPr lang="en-US" baseline="0" dirty="0" smtClean="0"/>
              <a:t>image is formed by the convolution of the kernel and the sharp image. The goal of image </a:t>
            </a:r>
            <a:r>
              <a:rPr lang="en-US" baseline="0" dirty="0" err="1" smtClean="0"/>
              <a:t>deblurring</a:t>
            </a:r>
            <a:r>
              <a:rPr lang="en-US" baseline="0" dirty="0" smtClean="0"/>
              <a:t> is thus to recover the blur kernel and the sharp image from the observed blur image.</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zh-TW" altLang="en-US" dirty="0" smtClean="0"/>
              <a:t>按一下以編輯母片標題樣式</a:t>
            </a:r>
            <a:endParaRPr lang="en-US" dirty="0"/>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zh-TW" altLang="en-US" dirty="0" smtClean="0"/>
              <a:t>按一下以編輯母片副標題樣式</a:t>
            </a:r>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330524"/>
            <a:ext cx="1839516" cy="2937867"/>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892969" y="1330524"/>
            <a:ext cx="5411391" cy="293786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zh-TW" altLang="en-US" dirty="0" smtClean="0"/>
              <a:t>按一下以編輯母片標題樣式</a:t>
            </a:r>
            <a:endParaRPr lang="en-US" dirty="0"/>
          </a:p>
        </p:txBody>
      </p:sp>
      <p:sp>
        <p:nvSpPr>
          <p:cNvPr id="3" name="Subtitle 2"/>
          <p:cNvSpPr>
            <a:spLocks noGrp="1"/>
          </p:cNvSpPr>
          <p:nvPr>
            <p:ph type="subTitle" idx="1"/>
          </p:nvPr>
        </p:nvSpPr>
        <p:spPr>
          <a:xfrm>
            <a:off x="1371824" y="3886649"/>
            <a:ext cx="6400354" cy="1752451"/>
          </a:xfrm>
        </p:spPr>
        <p:txBody>
          <a:bodyPr/>
          <a:lstStyle>
            <a:lvl1pPr marL="0" indent="0" algn="ctr">
              <a:buNone/>
              <a:defRPr/>
            </a:lvl1pPr>
            <a:lvl2pPr marL="321424" indent="0" algn="ctr">
              <a:buNone/>
              <a:defRPr/>
            </a:lvl2pPr>
            <a:lvl3pPr marL="642849" indent="0" algn="ctr">
              <a:buNone/>
              <a:defRPr/>
            </a:lvl3pPr>
            <a:lvl4pPr marL="964274" indent="0" algn="ctr">
              <a:buNone/>
              <a:defRPr/>
            </a:lvl4pPr>
            <a:lvl5pPr marL="1285697" indent="0" algn="ctr">
              <a:buNone/>
              <a:defRPr/>
            </a:lvl5pPr>
            <a:lvl6pPr marL="1607123" indent="0" algn="ctr">
              <a:buNone/>
              <a:defRPr/>
            </a:lvl6pPr>
            <a:lvl7pPr marL="1928546" indent="0" algn="ctr">
              <a:buNone/>
              <a:defRPr/>
            </a:lvl7pPr>
            <a:lvl8pPr marL="2249971" indent="0" algn="ctr">
              <a:buNone/>
              <a:defRPr/>
            </a:lvl8pPr>
            <a:lvl9pPr marL="2571396" indent="0" algn="ctr">
              <a:buNone/>
              <a:defRPr/>
            </a:lvl9pPr>
          </a:lstStyle>
          <a:p>
            <a:r>
              <a:rPr lang="zh-TW" altLang="en-US" dirty="0" smtClean="0"/>
              <a:t>按一下以編輯母片副標題樣式</a:t>
            </a:r>
            <a:endParaRPr lang="en-US" dirty="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t>按一下以編輯母片標題樣式</a:t>
            </a:r>
            <a:endParaRPr lang="en-US" dirty="0"/>
          </a:p>
        </p:txBody>
      </p:sp>
      <p:sp>
        <p:nvSpPr>
          <p:cNvPr id="3" name="Content Placeholder 2"/>
          <p:cNvSpPr>
            <a:spLocks noGrp="1"/>
          </p:cNvSpPr>
          <p:nvPr>
            <p:ph idx="1"/>
          </p:nvPr>
        </p:nvSpPr>
        <p:spPr/>
        <p:txBody>
          <a:bodyPr/>
          <a:lstStyle>
            <a:lvl1pPr>
              <a:buFont typeface="Arial" pitchFamily="34" charset="0"/>
              <a:buChar char="•"/>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dirty="0"/>
          </a:p>
        </p:txBody>
      </p:sp>
    </p:spTree>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24" indent="0">
              <a:buNone/>
              <a:defRPr sz="1300"/>
            </a:lvl2pPr>
            <a:lvl3pPr marL="642849" indent="0">
              <a:buNone/>
              <a:defRPr sz="1100"/>
            </a:lvl3pPr>
            <a:lvl4pPr marL="964274" indent="0">
              <a:buNone/>
              <a:defRPr sz="1000"/>
            </a:lvl4pPr>
            <a:lvl5pPr marL="1285697" indent="0">
              <a:buNone/>
              <a:defRPr sz="1000"/>
            </a:lvl5pPr>
            <a:lvl6pPr marL="1607123" indent="0">
              <a:buNone/>
              <a:defRPr sz="1000"/>
            </a:lvl6pPr>
            <a:lvl7pPr marL="1928546" indent="0">
              <a:buNone/>
              <a:defRPr sz="1000"/>
            </a:lvl7pPr>
            <a:lvl8pPr marL="2249971" indent="0">
              <a:buNone/>
              <a:defRPr sz="1000"/>
            </a:lvl8pPr>
            <a:lvl9pPr marL="2571396" indent="0">
              <a:buNone/>
              <a:defRPr sz="1000"/>
            </a:lvl9pPr>
          </a:lstStyle>
          <a:p>
            <a:pPr lvl="0"/>
            <a:r>
              <a:rPr lang="zh-TW" altLang="en-US" smtClean="0"/>
              <a:t>按一下以編輯母片文字樣式</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57187" y="1196578"/>
            <a:ext cx="4156770" cy="4196953"/>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4621113" y="1196578"/>
            <a:ext cx="4156770" cy="4196953"/>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24" indent="0">
              <a:buNone/>
              <a:defRPr sz="1400" b="1"/>
            </a:lvl2pPr>
            <a:lvl3pPr marL="642849" indent="0">
              <a:buNone/>
              <a:defRPr sz="1300" b="1"/>
            </a:lvl3pPr>
            <a:lvl4pPr marL="964274" indent="0">
              <a:buNone/>
              <a:defRPr sz="1100" b="1"/>
            </a:lvl4pPr>
            <a:lvl5pPr marL="1285697" indent="0">
              <a:buNone/>
              <a:defRPr sz="1100" b="1"/>
            </a:lvl5pPr>
            <a:lvl6pPr marL="1607123" indent="0">
              <a:buNone/>
              <a:defRPr sz="1100" b="1"/>
            </a:lvl6pPr>
            <a:lvl7pPr marL="1928546" indent="0">
              <a:buNone/>
              <a:defRPr sz="1100" b="1"/>
            </a:lvl7pPr>
            <a:lvl8pPr marL="2249971" indent="0">
              <a:buNone/>
              <a:defRPr sz="1100" b="1"/>
            </a:lvl8pPr>
            <a:lvl9pPr marL="2571396" indent="0">
              <a:buNone/>
              <a:defRPr sz="1100" b="1"/>
            </a:lvl9pPr>
          </a:lstStyle>
          <a:p>
            <a:pPr lvl="0"/>
            <a:r>
              <a:rPr lang="zh-TW" altLang="en-US" smtClean="0"/>
              <a:t>按一下以編輯母片文字樣式</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24" indent="0">
              <a:buNone/>
              <a:defRPr sz="1400" b="1"/>
            </a:lvl2pPr>
            <a:lvl3pPr marL="642849" indent="0">
              <a:buNone/>
              <a:defRPr sz="1300" b="1"/>
            </a:lvl3pPr>
            <a:lvl4pPr marL="964274" indent="0">
              <a:buNone/>
              <a:defRPr sz="1100" b="1"/>
            </a:lvl4pPr>
            <a:lvl5pPr marL="1285697" indent="0">
              <a:buNone/>
              <a:defRPr sz="1100" b="1"/>
            </a:lvl5pPr>
            <a:lvl6pPr marL="1607123" indent="0">
              <a:buNone/>
              <a:defRPr sz="1100" b="1"/>
            </a:lvl6pPr>
            <a:lvl7pPr marL="1928546" indent="0">
              <a:buNone/>
              <a:defRPr sz="1100" b="1"/>
            </a:lvl7pPr>
            <a:lvl8pPr marL="2249971" indent="0">
              <a:buNone/>
              <a:defRPr sz="1100" b="1"/>
            </a:lvl8pPr>
            <a:lvl9pPr marL="2571396" indent="0">
              <a:buNone/>
              <a:defRPr sz="1100" b="1"/>
            </a:lvl9pPr>
          </a:lstStyle>
          <a:p>
            <a:pPr lvl="0"/>
            <a:r>
              <a:rPr lang="zh-TW" altLang="en-US" smtClean="0"/>
              <a:t>按一下以編輯母片文字樣式</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649" y="273475"/>
            <a:ext cx="3008189" cy="1161975"/>
          </a:xfrm>
        </p:spPr>
        <p:txBody>
          <a:bodyPr anchor="b"/>
          <a:lstStyle>
            <a:lvl1pPr algn="l">
              <a:defRPr sz="1400" b="1"/>
            </a:lvl1pPr>
          </a:lstStyle>
          <a:p>
            <a:r>
              <a:rPr lang="zh-TW" altLang="en-US" smtClean="0"/>
              <a:t>按一下以編輯母片標題樣式</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457649" y="1435448"/>
            <a:ext cx="3008189" cy="4690318"/>
          </a:xfrm>
        </p:spPr>
        <p:txBody>
          <a:bodyPr/>
          <a:lstStyle>
            <a:lvl1pPr marL="0" indent="0">
              <a:buNone/>
              <a:defRPr sz="1000"/>
            </a:lvl1pPr>
            <a:lvl2pPr marL="321424" indent="0">
              <a:buNone/>
              <a:defRPr sz="800"/>
            </a:lvl2pPr>
            <a:lvl3pPr marL="642849" indent="0">
              <a:buNone/>
              <a:defRPr sz="700"/>
            </a:lvl3pPr>
            <a:lvl4pPr marL="964274" indent="0">
              <a:buNone/>
              <a:defRPr sz="600"/>
            </a:lvl4pPr>
            <a:lvl5pPr marL="1285697" indent="0">
              <a:buNone/>
              <a:defRPr sz="600"/>
            </a:lvl5pPr>
            <a:lvl6pPr marL="1607123" indent="0">
              <a:buNone/>
              <a:defRPr sz="600"/>
            </a:lvl6pPr>
            <a:lvl7pPr marL="1928546" indent="0">
              <a:buNone/>
              <a:defRPr sz="600"/>
            </a:lvl7pPr>
            <a:lvl8pPr marL="2249971" indent="0">
              <a:buNone/>
              <a:defRPr sz="600"/>
            </a:lvl8pPr>
            <a:lvl9pPr marL="2571396" indent="0">
              <a:buNone/>
              <a:defRPr sz="600"/>
            </a:lvl9pPr>
          </a:lstStyle>
          <a:p>
            <a:pPr lvl="0"/>
            <a:r>
              <a:rPr lang="zh-TW" altLang="en-US" smtClean="0"/>
              <a:t>按一下以編輯母片文字樣式</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637" y="4800824"/>
            <a:ext cx="5486177" cy="567035"/>
          </a:xfrm>
        </p:spPr>
        <p:txBody>
          <a:bodyPr anchor="b"/>
          <a:lstStyle>
            <a:lvl1pPr algn="l">
              <a:defRPr sz="14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1792637" y="612800"/>
            <a:ext cx="5486177" cy="4114354"/>
          </a:xfrm>
        </p:spPr>
        <p:txBody>
          <a:bodyPr/>
          <a:lstStyle>
            <a:lvl1pPr marL="0" indent="0">
              <a:buNone/>
              <a:defRPr sz="2200"/>
            </a:lvl1pPr>
            <a:lvl2pPr marL="321424" indent="0">
              <a:buNone/>
              <a:defRPr sz="2000"/>
            </a:lvl2pPr>
            <a:lvl3pPr marL="642849" indent="0">
              <a:buNone/>
              <a:defRPr sz="1700"/>
            </a:lvl3pPr>
            <a:lvl4pPr marL="964274" indent="0">
              <a:buNone/>
              <a:defRPr sz="1400"/>
            </a:lvl4pPr>
            <a:lvl5pPr marL="1285697" indent="0">
              <a:buNone/>
              <a:defRPr sz="1400"/>
            </a:lvl5pPr>
            <a:lvl6pPr marL="1607123" indent="0">
              <a:buNone/>
              <a:defRPr sz="1400"/>
            </a:lvl6pPr>
            <a:lvl7pPr marL="1928546" indent="0">
              <a:buNone/>
              <a:defRPr sz="1400"/>
            </a:lvl7pPr>
            <a:lvl8pPr marL="2249971" indent="0">
              <a:buNone/>
              <a:defRPr sz="1400"/>
            </a:lvl8pPr>
            <a:lvl9pPr marL="2571396" indent="0">
              <a:buNone/>
              <a:defRPr sz="1400"/>
            </a:lvl9pPr>
          </a:lstStyle>
          <a:p>
            <a:r>
              <a:rPr lang="zh-TW" altLang="en-US" smtClean="0"/>
              <a:t>按一下圖示以新增圖片</a:t>
            </a:r>
            <a:endParaRPr lang="en-US"/>
          </a:p>
        </p:txBody>
      </p:sp>
      <p:sp>
        <p:nvSpPr>
          <p:cNvPr id="4" name="Text Placeholder 3"/>
          <p:cNvSpPr>
            <a:spLocks noGrp="1"/>
          </p:cNvSpPr>
          <p:nvPr>
            <p:ph type="body" sz="half" idx="2"/>
          </p:nvPr>
        </p:nvSpPr>
        <p:spPr>
          <a:xfrm>
            <a:off x="1792637" y="5367860"/>
            <a:ext cx="5486177" cy="804788"/>
          </a:xfrm>
        </p:spPr>
        <p:txBody>
          <a:bodyPr/>
          <a:lstStyle>
            <a:lvl1pPr marL="0" indent="0">
              <a:buNone/>
              <a:defRPr sz="1000"/>
            </a:lvl1pPr>
            <a:lvl2pPr marL="321424" indent="0">
              <a:buNone/>
              <a:defRPr sz="800"/>
            </a:lvl2pPr>
            <a:lvl3pPr marL="642849" indent="0">
              <a:buNone/>
              <a:defRPr sz="700"/>
            </a:lvl3pPr>
            <a:lvl4pPr marL="964274" indent="0">
              <a:buNone/>
              <a:defRPr sz="600"/>
            </a:lvl4pPr>
            <a:lvl5pPr marL="1285697" indent="0">
              <a:buNone/>
              <a:defRPr sz="600"/>
            </a:lvl5pPr>
            <a:lvl6pPr marL="1607123" indent="0">
              <a:buNone/>
              <a:defRPr sz="600"/>
            </a:lvl6pPr>
            <a:lvl7pPr marL="1928546" indent="0">
              <a:buNone/>
              <a:defRPr sz="600"/>
            </a:lvl7pPr>
            <a:lvl8pPr marL="2249971" indent="0">
              <a:buNone/>
              <a:defRPr sz="600"/>
            </a:lvl8pPr>
            <a:lvl9pPr marL="2571396" indent="0">
              <a:buNone/>
              <a:defRPr sz="600"/>
            </a:lvl9pPr>
          </a:lstStyle>
          <a:p>
            <a:pPr lvl="0"/>
            <a:r>
              <a:rPr lang="zh-TW" altLang="en-US" smtClean="0"/>
              <a:t>按一下以編輯母片文字樣式</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2709" y="241101"/>
            <a:ext cx="2105174" cy="515243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57190" y="241101"/>
            <a:ext cx="6208365" cy="515243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zh-TW" altLang="en-US" smtClean="0"/>
              <a:t>按一下以編輯母片標題樣式</a:t>
            </a:r>
            <a:endParaRPr lang="en-US"/>
          </a:p>
        </p:txBody>
      </p:sp>
      <p:sp>
        <p:nvSpPr>
          <p:cNvPr id="3" name="Subtitle 2"/>
          <p:cNvSpPr>
            <a:spLocks noGrp="1"/>
          </p:cNvSpPr>
          <p:nvPr>
            <p:ph type="subTitle" idx="1"/>
          </p:nvPr>
        </p:nvSpPr>
        <p:spPr>
          <a:xfrm>
            <a:off x="1371824" y="3886650"/>
            <a:ext cx="6400354" cy="1752451"/>
          </a:xfrm>
          <a:prstGeom prst="rect">
            <a:avLst/>
          </a:prstGeom>
        </p:spPr>
        <p:txBody>
          <a:bodyPr vert="horz" lIns="64281" tIns="32140" rIns="64281" bIns="32140"/>
          <a:lstStyle>
            <a:lvl1pPr marL="0" indent="0" algn="ctr">
              <a:buNone/>
              <a:defRPr/>
            </a:lvl1pPr>
            <a:lvl2pPr marL="321407" indent="0" algn="ctr">
              <a:buNone/>
              <a:defRPr/>
            </a:lvl2pPr>
            <a:lvl3pPr marL="642816" indent="0" algn="ctr">
              <a:buNone/>
              <a:defRPr/>
            </a:lvl3pPr>
            <a:lvl4pPr marL="964224" indent="0" algn="ctr">
              <a:buNone/>
              <a:defRPr/>
            </a:lvl4pPr>
            <a:lvl5pPr marL="1285631" indent="0" algn="ctr">
              <a:buNone/>
              <a:defRPr/>
            </a:lvl5pPr>
            <a:lvl6pPr marL="1607041" indent="0" algn="ctr">
              <a:buNone/>
              <a:defRPr/>
            </a:lvl6pPr>
            <a:lvl7pPr marL="1928447" indent="0" algn="ctr">
              <a:buNone/>
              <a:defRPr/>
            </a:lvl7pPr>
            <a:lvl8pPr marL="2249856" indent="0" algn="ctr">
              <a:buNone/>
              <a:defRPr/>
            </a:lvl8pPr>
            <a:lvl9pPr marL="2571264" indent="0" algn="ctr">
              <a:buNone/>
              <a:defRPr/>
            </a:lvl9pPr>
          </a:lstStyle>
          <a:p>
            <a:r>
              <a:rPr lang="zh-TW" altLang="en-US" smtClean="0"/>
              <a:t>按一下以編輯母片副標題樣式</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a:xfrm>
            <a:off x="457647" y="1600650"/>
            <a:ext cx="8228707" cy="4525119"/>
          </a:xfrm>
          <a:prstGeom prst="rect">
            <a:avLst/>
          </a:prstGeom>
        </p:spPr>
        <p:txBody>
          <a:bodyPr vert="horz" lIns="64281" tIns="32140" rIns="64281" bIns="3214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81" tIns="32140" rIns="64281" bIns="32140" anchor="b"/>
          <a:lstStyle>
            <a:lvl1pPr marL="0" indent="0">
              <a:buNone/>
              <a:defRPr sz="1400"/>
            </a:lvl1pPr>
            <a:lvl2pPr marL="321407" indent="0">
              <a:buNone/>
              <a:defRPr sz="1300"/>
            </a:lvl2pPr>
            <a:lvl3pPr marL="642816" indent="0">
              <a:buNone/>
              <a:defRPr sz="1100"/>
            </a:lvl3pPr>
            <a:lvl4pPr marL="964224" indent="0">
              <a:buNone/>
              <a:defRPr sz="1000"/>
            </a:lvl4pPr>
            <a:lvl5pPr marL="1285631" indent="0">
              <a:buNone/>
              <a:defRPr sz="1000"/>
            </a:lvl5pPr>
            <a:lvl6pPr marL="1607041" indent="0">
              <a:buNone/>
              <a:defRPr sz="1000"/>
            </a:lvl6pPr>
            <a:lvl7pPr marL="1928447" indent="0">
              <a:buNone/>
              <a:defRPr sz="1000"/>
            </a:lvl7pPr>
            <a:lvl8pPr marL="2249856" indent="0">
              <a:buNone/>
              <a:defRPr sz="1000"/>
            </a:lvl8pPr>
            <a:lvl9pPr marL="2571264" indent="0">
              <a:buNone/>
              <a:defRPr sz="1000"/>
            </a:lvl9pPr>
          </a:lstStyle>
          <a:p>
            <a:pPr lvl="0"/>
            <a:r>
              <a:rPr lang="zh-TW" altLang="en-US" smtClean="0"/>
              <a:t>按一下以編輯母片文字樣式</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457648" y="1600650"/>
            <a:ext cx="4060775" cy="4525119"/>
          </a:xfrm>
          <a:prstGeom prst="rect">
            <a:avLst/>
          </a:prstGeom>
        </p:spPr>
        <p:txBody>
          <a:bodyPr vert="horz" lIns="64281" tIns="32140" rIns="64281" bIns="32140"/>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4625579" y="1600650"/>
            <a:ext cx="4060775" cy="4525119"/>
          </a:xfrm>
          <a:prstGeom prst="rect">
            <a:avLst/>
          </a:prstGeom>
        </p:spPr>
        <p:txBody>
          <a:bodyPr vert="horz" lIns="64281" tIns="32140" rIns="64281" bIns="32140"/>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81" tIns="32140" rIns="64281" bIns="32140" anchor="b"/>
          <a:lstStyle>
            <a:lvl1pPr marL="0" indent="0">
              <a:buNone/>
              <a:defRPr sz="1700" b="1"/>
            </a:lvl1pPr>
            <a:lvl2pPr marL="321407" indent="0">
              <a:buNone/>
              <a:defRPr sz="1400" b="1"/>
            </a:lvl2pPr>
            <a:lvl3pPr marL="642816" indent="0">
              <a:buNone/>
              <a:defRPr sz="1300" b="1"/>
            </a:lvl3pPr>
            <a:lvl4pPr marL="964224" indent="0">
              <a:buNone/>
              <a:defRPr sz="1100" b="1"/>
            </a:lvl4pPr>
            <a:lvl5pPr marL="1285631" indent="0">
              <a:buNone/>
              <a:defRPr sz="1100" b="1"/>
            </a:lvl5pPr>
            <a:lvl6pPr marL="1607041" indent="0">
              <a:buNone/>
              <a:defRPr sz="1100" b="1"/>
            </a:lvl6pPr>
            <a:lvl7pPr marL="1928447" indent="0">
              <a:buNone/>
              <a:defRPr sz="1100" b="1"/>
            </a:lvl7pPr>
            <a:lvl8pPr marL="2249856" indent="0">
              <a:buNone/>
              <a:defRPr sz="1100" b="1"/>
            </a:lvl8pPr>
            <a:lvl9pPr marL="2571264" indent="0">
              <a:buNone/>
              <a:defRPr sz="1100" b="1"/>
            </a:lvl9pPr>
          </a:lstStyle>
          <a:p>
            <a:pPr lvl="0"/>
            <a:r>
              <a:rPr lang="zh-TW" altLang="en-US" smtClean="0"/>
              <a:t>按一下以編輯母片文字樣式</a:t>
            </a:r>
          </a:p>
        </p:txBody>
      </p:sp>
      <p:sp>
        <p:nvSpPr>
          <p:cNvPr id="4" name="Content Placeholder 3"/>
          <p:cNvSpPr>
            <a:spLocks noGrp="1"/>
          </p:cNvSpPr>
          <p:nvPr>
            <p:ph sz="half" idx="2"/>
          </p:nvPr>
        </p:nvSpPr>
        <p:spPr>
          <a:xfrm>
            <a:off x="457647" y="2174379"/>
            <a:ext cx="4039568" cy="3951387"/>
          </a:xfrm>
          <a:prstGeom prst="rect">
            <a:avLst/>
          </a:prstGeom>
        </p:spPr>
        <p:txBody>
          <a:bodyPr vert="horz" lIns="64281" tIns="32140" rIns="64281" bIns="32140"/>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81" tIns="32140" rIns="64281" bIns="32140" anchor="b"/>
          <a:lstStyle>
            <a:lvl1pPr marL="0" indent="0">
              <a:buNone/>
              <a:defRPr sz="1700" b="1"/>
            </a:lvl1pPr>
            <a:lvl2pPr marL="321407" indent="0">
              <a:buNone/>
              <a:defRPr sz="1400" b="1"/>
            </a:lvl2pPr>
            <a:lvl3pPr marL="642816" indent="0">
              <a:buNone/>
              <a:defRPr sz="1300" b="1"/>
            </a:lvl3pPr>
            <a:lvl4pPr marL="964224" indent="0">
              <a:buNone/>
              <a:defRPr sz="1100" b="1"/>
            </a:lvl4pPr>
            <a:lvl5pPr marL="1285631" indent="0">
              <a:buNone/>
              <a:defRPr sz="1100" b="1"/>
            </a:lvl5pPr>
            <a:lvl6pPr marL="1607041" indent="0">
              <a:buNone/>
              <a:defRPr sz="1100" b="1"/>
            </a:lvl6pPr>
            <a:lvl7pPr marL="1928447" indent="0">
              <a:buNone/>
              <a:defRPr sz="1100" b="1"/>
            </a:lvl7pPr>
            <a:lvl8pPr marL="2249856" indent="0">
              <a:buNone/>
              <a:defRPr sz="1100" b="1"/>
            </a:lvl8pPr>
            <a:lvl9pPr marL="2571264" indent="0">
              <a:buNone/>
              <a:defRPr sz="1100" b="1"/>
            </a:lvl9pPr>
          </a:lstStyle>
          <a:p>
            <a:pPr lvl="0"/>
            <a:r>
              <a:rPr lang="zh-TW" altLang="en-US" smtClean="0"/>
              <a:t>按一下以編輯母片文字樣式</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81" tIns="32140" rIns="64281" bIns="32140"/>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zh-TW" altLang="en-US" smtClean="0"/>
              <a:t>按一下以編輯母片文字樣式</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650" y="273476"/>
            <a:ext cx="3008189" cy="1161975"/>
          </a:xfrm>
        </p:spPr>
        <p:txBody>
          <a:bodyPr anchor="b"/>
          <a:lstStyle>
            <a:lvl1pPr algn="l">
              <a:defRPr sz="1400" b="1"/>
            </a:lvl1pPr>
          </a:lstStyle>
          <a:p>
            <a:r>
              <a:rPr lang="zh-TW" altLang="en-US" smtClean="0"/>
              <a:t>按一下以編輯母片標題樣式</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81" tIns="32140" rIns="64281" bIns="32140"/>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457650" y="1435448"/>
            <a:ext cx="3008189" cy="4690318"/>
          </a:xfrm>
          <a:prstGeom prst="rect">
            <a:avLst/>
          </a:prstGeom>
        </p:spPr>
        <p:txBody>
          <a:bodyPr vert="horz" lIns="64281" tIns="32140" rIns="64281" bIns="32140"/>
          <a:lstStyle>
            <a:lvl1pPr marL="0" indent="0">
              <a:buNone/>
              <a:defRPr sz="1000"/>
            </a:lvl1pPr>
            <a:lvl2pPr marL="321407" indent="0">
              <a:buNone/>
              <a:defRPr sz="800"/>
            </a:lvl2pPr>
            <a:lvl3pPr marL="642816" indent="0">
              <a:buNone/>
              <a:defRPr sz="700"/>
            </a:lvl3pPr>
            <a:lvl4pPr marL="964224" indent="0">
              <a:buNone/>
              <a:defRPr sz="600"/>
            </a:lvl4pPr>
            <a:lvl5pPr marL="1285631" indent="0">
              <a:buNone/>
              <a:defRPr sz="600"/>
            </a:lvl5pPr>
            <a:lvl6pPr marL="1607041" indent="0">
              <a:buNone/>
              <a:defRPr sz="600"/>
            </a:lvl6pPr>
            <a:lvl7pPr marL="1928447" indent="0">
              <a:buNone/>
              <a:defRPr sz="600"/>
            </a:lvl7pPr>
            <a:lvl8pPr marL="2249856" indent="0">
              <a:buNone/>
              <a:defRPr sz="600"/>
            </a:lvl8pPr>
            <a:lvl9pPr marL="2571264" indent="0">
              <a:buNone/>
              <a:defRPr sz="600"/>
            </a:lvl9pPr>
          </a:lstStyle>
          <a:p>
            <a:pPr lvl="0"/>
            <a:r>
              <a:rPr lang="zh-TW" altLang="en-US" smtClean="0"/>
              <a:t>按一下以編輯母片文字樣式</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638" y="4800824"/>
            <a:ext cx="5486177" cy="567035"/>
          </a:xfrm>
        </p:spPr>
        <p:txBody>
          <a:bodyPr anchor="b"/>
          <a:lstStyle>
            <a:lvl1pPr algn="l">
              <a:defRPr sz="14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1792638" y="612800"/>
            <a:ext cx="5486177" cy="4114354"/>
          </a:xfrm>
          <a:prstGeom prst="rect">
            <a:avLst/>
          </a:prstGeom>
        </p:spPr>
        <p:txBody>
          <a:bodyPr vert="horz" lIns="64281" tIns="32140" rIns="64281" bIns="32140"/>
          <a:lstStyle>
            <a:lvl1pPr marL="0" indent="0">
              <a:buNone/>
              <a:defRPr sz="2200"/>
            </a:lvl1pPr>
            <a:lvl2pPr marL="321407" indent="0">
              <a:buNone/>
              <a:defRPr sz="2000"/>
            </a:lvl2pPr>
            <a:lvl3pPr marL="642816" indent="0">
              <a:buNone/>
              <a:defRPr sz="1700"/>
            </a:lvl3pPr>
            <a:lvl4pPr marL="964224" indent="0">
              <a:buNone/>
              <a:defRPr sz="1400"/>
            </a:lvl4pPr>
            <a:lvl5pPr marL="1285631" indent="0">
              <a:buNone/>
              <a:defRPr sz="1400"/>
            </a:lvl5pPr>
            <a:lvl6pPr marL="1607041" indent="0">
              <a:buNone/>
              <a:defRPr sz="1400"/>
            </a:lvl6pPr>
            <a:lvl7pPr marL="1928447" indent="0">
              <a:buNone/>
              <a:defRPr sz="1400"/>
            </a:lvl7pPr>
            <a:lvl8pPr marL="2249856" indent="0">
              <a:buNone/>
              <a:defRPr sz="1400"/>
            </a:lvl8pPr>
            <a:lvl9pPr marL="2571264" indent="0">
              <a:buNone/>
              <a:defRPr sz="1400"/>
            </a:lvl9pPr>
          </a:lstStyle>
          <a:p>
            <a:r>
              <a:rPr lang="zh-TW" altLang="en-US" smtClean="0"/>
              <a:t>按一下圖示以新增圖片</a:t>
            </a:r>
            <a:endParaRPr lang="en-US"/>
          </a:p>
        </p:txBody>
      </p:sp>
      <p:sp>
        <p:nvSpPr>
          <p:cNvPr id="4" name="Text Placeholder 3"/>
          <p:cNvSpPr>
            <a:spLocks noGrp="1"/>
          </p:cNvSpPr>
          <p:nvPr>
            <p:ph type="body" sz="half" idx="2"/>
          </p:nvPr>
        </p:nvSpPr>
        <p:spPr>
          <a:xfrm>
            <a:off x="1792638" y="5367860"/>
            <a:ext cx="5486177" cy="804788"/>
          </a:xfrm>
          <a:prstGeom prst="rect">
            <a:avLst/>
          </a:prstGeom>
        </p:spPr>
        <p:txBody>
          <a:bodyPr vert="horz" lIns="64281" tIns="32140" rIns="64281" bIns="32140"/>
          <a:lstStyle>
            <a:lvl1pPr marL="0" indent="0">
              <a:buNone/>
              <a:defRPr sz="1000"/>
            </a:lvl1pPr>
            <a:lvl2pPr marL="321407" indent="0">
              <a:buNone/>
              <a:defRPr sz="800"/>
            </a:lvl2pPr>
            <a:lvl3pPr marL="642816" indent="0">
              <a:buNone/>
              <a:defRPr sz="700"/>
            </a:lvl3pPr>
            <a:lvl4pPr marL="964224" indent="0">
              <a:buNone/>
              <a:defRPr sz="600"/>
            </a:lvl4pPr>
            <a:lvl5pPr marL="1285631" indent="0">
              <a:buNone/>
              <a:defRPr sz="600"/>
            </a:lvl5pPr>
            <a:lvl6pPr marL="1607041" indent="0">
              <a:buNone/>
              <a:defRPr sz="600"/>
            </a:lvl6pPr>
            <a:lvl7pPr marL="1928447" indent="0">
              <a:buNone/>
              <a:defRPr sz="600"/>
            </a:lvl7pPr>
            <a:lvl8pPr marL="2249856" indent="0">
              <a:buNone/>
              <a:defRPr sz="600"/>
            </a:lvl8pPr>
            <a:lvl9pPr marL="2571264" indent="0">
              <a:buNone/>
              <a:defRPr sz="600"/>
            </a:lvl9pPr>
          </a:lstStyle>
          <a:p>
            <a:pPr lvl="0"/>
            <a:r>
              <a:rPr lang="zh-TW" altLang="en-US" smtClean="0"/>
              <a:t>按一下以編輯母片文字樣式</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457647" y="1600650"/>
            <a:ext cx="8228707" cy="4525119"/>
          </a:xfrm>
          <a:prstGeom prst="rect">
            <a:avLst/>
          </a:prstGeom>
        </p:spPr>
        <p:txBody>
          <a:bodyPr vert="eaVert" lIns="64281" tIns="32140" rIns="64281" bIns="3214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196456"/>
            <a:ext cx="2057176" cy="5929313"/>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457647" y="196456"/>
            <a:ext cx="6064374" cy="5929313"/>
          </a:xfrm>
          <a:prstGeom prst="rect">
            <a:avLst/>
          </a:prstGeom>
        </p:spPr>
        <p:txBody>
          <a:bodyPr vert="eaVert" lIns="64281" tIns="32140" rIns="64281" bIns="3214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zh-TW" altLang="en-US" smtClean="0"/>
              <a:t>按一下以編輯母片標題樣式</a:t>
            </a:r>
            <a:endParaRPr lang="en-US"/>
          </a:p>
        </p:txBody>
      </p:sp>
      <p:sp>
        <p:nvSpPr>
          <p:cNvPr id="3" name="Subtitle 2"/>
          <p:cNvSpPr>
            <a:spLocks noGrp="1"/>
          </p:cNvSpPr>
          <p:nvPr>
            <p:ph type="subTitle" idx="1"/>
          </p:nvPr>
        </p:nvSpPr>
        <p:spPr>
          <a:xfrm>
            <a:off x="1371824" y="3886651"/>
            <a:ext cx="6400354" cy="1752451"/>
          </a:xfrm>
          <a:prstGeom prst="rect">
            <a:avLst/>
          </a:prstGeom>
        </p:spPr>
        <p:txBody>
          <a:bodyPr vert="horz" lIns="64277" tIns="32139" rIns="64277" bIns="32139"/>
          <a:lstStyle>
            <a:lvl1pPr marL="0" indent="0" algn="ctr">
              <a:buNone/>
              <a:defRPr/>
            </a:lvl1pPr>
            <a:lvl2pPr marL="321391" indent="0" algn="ctr">
              <a:buNone/>
              <a:defRPr/>
            </a:lvl2pPr>
            <a:lvl3pPr marL="642783" indent="0" algn="ctr">
              <a:buNone/>
              <a:defRPr/>
            </a:lvl3pPr>
            <a:lvl4pPr marL="964174" indent="0" algn="ctr">
              <a:buNone/>
              <a:defRPr/>
            </a:lvl4pPr>
            <a:lvl5pPr marL="1285565" indent="0" algn="ctr">
              <a:buNone/>
              <a:defRPr/>
            </a:lvl5pPr>
            <a:lvl6pPr marL="1606959" indent="0" algn="ctr">
              <a:buNone/>
              <a:defRPr/>
            </a:lvl6pPr>
            <a:lvl7pPr marL="1928348" indent="0" algn="ctr">
              <a:buNone/>
              <a:defRPr/>
            </a:lvl7pPr>
            <a:lvl8pPr marL="2249741" indent="0" algn="ctr">
              <a:buNone/>
              <a:defRPr/>
            </a:lvl8pPr>
            <a:lvl9pPr marL="2571133" indent="0" algn="ctr">
              <a:buNone/>
              <a:defRPr/>
            </a:lvl9pPr>
          </a:lstStyle>
          <a:p>
            <a:r>
              <a:rPr lang="zh-TW" altLang="en-US" smtClean="0"/>
              <a:t>按一下以編輯母片副標題樣式</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a:xfrm>
            <a:off x="457647" y="1600651"/>
            <a:ext cx="8228707" cy="4525119"/>
          </a:xfrm>
          <a:prstGeom prst="rect">
            <a:avLst/>
          </a:prstGeom>
        </p:spPr>
        <p:txBody>
          <a:bodyPr vert="horz" lIns="64277" tIns="32139" rIns="64277" bIns="32139"/>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77" tIns="32139" rIns="64277" bIns="32139" anchor="b"/>
          <a:lstStyle>
            <a:lvl1pPr marL="0" indent="0">
              <a:buNone/>
              <a:defRPr sz="1400"/>
            </a:lvl1pPr>
            <a:lvl2pPr marL="321391" indent="0">
              <a:buNone/>
              <a:defRPr sz="1300"/>
            </a:lvl2pPr>
            <a:lvl3pPr marL="642783" indent="0">
              <a:buNone/>
              <a:defRPr sz="1100"/>
            </a:lvl3pPr>
            <a:lvl4pPr marL="964174" indent="0">
              <a:buNone/>
              <a:defRPr sz="1000"/>
            </a:lvl4pPr>
            <a:lvl5pPr marL="1285565" indent="0">
              <a:buNone/>
              <a:defRPr sz="1000"/>
            </a:lvl5pPr>
            <a:lvl6pPr marL="1606959" indent="0">
              <a:buNone/>
              <a:defRPr sz="1000"/>
            </a:lvl6pPr>
            <a:lvl7pPr marL="1928348" indent="0">
              <a:buNone/>
              <a:defRPr sz="1000"/>
            </a:lvl7pPr>
            <a:lvl8pPr marL="2249741" indent="0">
              <a:buNone/>
              <a:defRPr sz="1000"/>
            </a:lvl8pPr>
            <a:lvl9pPr marL="2571133" indent="0">
              <a:buNone/>
              <a:defRPr sz="1000"/>
            </a:lvl9pPr>
          </a:lstStyle>
          <a:p>
            <a:pPr lvl="0"/>
            <a:r>
              <a:rPr lang="zh-TW" altLang="en-US" smtClean="0"/>
              <a:t>按一下以編輯母片文字樣式</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457648" y="1600651"/>
            <a:ext cx="4060775" cy="4525119"/>
          </a:xfrm>
          <a:prstGeom prst="rect">
            <a:avLst/>
          </a:prstGeom>
        </p:spPr>
        <p:txBody>
          <a:bodyPr vert="horz" lIns="64277" tIns="32139" rIns="64277" bIns="32139"/>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4625579" y="1600651"/>
            <a:ext cx="4060775" cy="4525119"/>
          </a:xfrm>
          <a:prstGeom prst="rect">
            <a:avLst/>
          </a:prstGeom>
        </p:spPr>
        <p:txBody>
          <a:bodyPr vert="horz" lIns="64277" tIns="32139" rIns="64277" bIns="32139"/>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77" tIns="32139" rIns="64277" bIns="32139" anchor="b"/>
          <a:lstStyle>
            <a:lvl1pPr marL="0" indent="0">
              <a:buNone/>
              <a:defRPr sz="1700" b="1"/>
            </a:lvl1pPr>
            <a:lvl2pPr marL="321391" indent="0">
              <a:buNone/>
              <a:defRPr sz="1400" b="1"/>
            </a:lvl2pPr>
            <a:lvl3pPr marL="642783" indent="0">
              <a:buNone/>
              <a:defRPr sz="1300" b="1"/>
            </a:lvl3pPr>
            <a:lvl4pPr marL="964174" indent="0">
              <a:buNone/>
              <a:defRPr sz="1100" b="1"/>
            </a:lvl4pPr>
            <a:lvl5pPr marL="1285565" indent="0">
              <a:buNone/>
              <a:defRPr sz="1100" b="1"/>
            </a:lvl5pPr>
            <a:lvl6pPr marL="1606959" indent="0">
              <a:buNone/>
              <a:defRPr sz="1100" b="1"/>
            </a:lvl6pPr>
            <a:lvl7pPr marL="1928348" indent="0">
              <a:buNone/>
              <a:defRPr sz="1100" b="1"/>
            </a:lvl7pPr>
            <a:lvl8pPr marL="2249741" indent="0">
              <a:buNone/>
              <a:defRPr sz="1100" b="1"/>
            </a:lvl8pPr>
            <a:lvl9pPr marL="2571133" indent="0">
              <a:buNone/>
              <a:defRPr sz="1100" b="1"/>
            </a:lvl9pPr>
          </a:lstStyle>
          <a:p>
            <a:pPr lvl="0"/>
            <a:r>
              <a:rPr lang="zh-TW" altLang="en-US" smtClean="0"/>
              <a:t>按一下以編輯母片文字樣式</a:t>
            </a:r>
          </a:p>
        </p:txBody>
      </p:sp>
      <p:sp>
        <p:nvSpPr>
          <p:cNvPr id="4" name="Content Placeholder 3"/>
          <p:cNvSpPr>
            <a:spLocks noGrp="1"/>
          </p:cNvSpPr>
          <p:nvPr>
            <p:ph sz="half" idx="2"/>
          </p:nvPr>
        </p:nvSpPr>
        <p:spPr>
          <a:xfrm>
            <a:off x="457647" y="2174379"/>
            <a:ext cx="4039568" cy="3951387"/>
          </a:xfrm>
          <a:prstGeom prst="rect">
            <a:avLst/>
          </a:prstGeom>
        </p:spPr>
        <p:txBody>
          <a:bodyPr vert="horz" lIns="64277" tIns="32139" rIns="64277" bIns="32139"/>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77" tIns="32139" rIns="64277" bIns="32139" anchor="b"/>
          <a:lstStyle>
            <a:lvl1pPr marL="0" indent="0">
              <a:buNone/>
              <a:defRPr sz="1700" b="1"/>
            </a:lvl1pPr>
            <a:lvl2pPr marL="321391" indent="0">
              <a:buNone/>
              <a:defRPr sz="1400" b="1"/>
            </a:lvl2pPr>
            <a:lvl3pPr marL="642783" indent="0">
              <a:buNone/>
              <a:defRPr sz="1300" b="1"/>
            </a:lvl3pPr>
            <a:lvl4pPr marL="964174" indent="0">
              <a:buNone/>
              <a:defRPr sz="1100" b="1"/>
            </a:lvl4pPr>
            <a:lvl5pPr marL="1285565" indent="0">
              <a:buNone/>
              <a:defRPr sz="1100" b="1"/>
            </a:lvl5pPr>
            <a:lvl6pPr marL="1606959" indent="0">
              <a:buNone/>
              <a:defRPr sz="1100" b="1"/>
            </a:lvl6pPr>
            <a:lvl7pPr marL="1928348" indent="0">
              <a:buNone/>
              <a:defRPr sz="1100" b="1"/>
            </a:lvl7pPr>
            <a:lvl8pPr marL="2249741" indent="0">
              <a:buNone/>
              <a:defRPr sz="1100" b="1"/>
            </a:lvl8pPr>
            <a:lvl9pPr marL="2571133" indent="0">
              <a:buNone/>
              <a:defRPr sz="1100" b="1"/>
            </a:lvl9pPr>
          </a:lstStyle>
          <a:p>
            <a:pPr lvl="0"/>
            <a:r>
              <a:rPr lang="zh-TW" altLang="en-US" smtClean="0"/>
              <a:t>按一下以編輯母片文字樣式</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77" tIns="32139" rIns="64277" bIns="32139"/>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892969" y="2705695"/>
            <a:ext cx="3625453" cy="156269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4625578" y="2705695"/>
            <a:ext cx="3625453" cy="156269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651" y="273477"/>
            <a:ext cx="3008189" cy="1161975"/>
          </a:xfrm>
        </p:spPr>
        <p:txBody>
          <a:bodyPr anchor="b"/>
          <a:lstStyle>
            <a:lvl1pPr algn="l">
              <a:defRPr sz="1400" b="1"/>
            </a:lvl1pPr>
          </a:lstStyle>
          <a:p>
            <a:r>
              <a:rPr lang="zh-TW" altLang="en-US" smtClean="0"/>
              <a:t>按一下以編輯母片標題樣式</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77" tIns="32139" rIns="64277" bIns="32139"/>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457651" y="1435448"/>
            <a:ext cx="3008189" cy="4690318"/>
          </a:xfrm>
          <a:prstGeom prst="rect">
            <a:avLst/>
          </a:prstGeom>
        </p:spPr>
        <p:txBody>
          <a:bodyPr vert="horz" lIns="64277" tIns="32139" rIns="64277" bIns="32139"/>
          <a:lstStyle>
            <a:lvl1pPr marL="0" indent="0">
              <a:buNone/>
              <a:defRPr sz="1000"/>
            </a:lvl1pPr>
            <a:lvl2pPr marL="321391" indent="0">
              <a:buNone/>
              <a:defRPr sz="800"/>
            </a:lvl2pPr>
            <a:lvl3pPr marL="642783" indent="0">
              <a:buNone/>
              <a:defRPr sz="700"/>
            </a:lvl3pPr>
            <a:lvl4pPr marL="964174" indent="0">
              <a:buNone/>
              <a:defRPr sz="600"/>
            </a:lvl4pPr>
            <a:lvl5pPr marL="1285565" indent="0">
              <a:buNone/>
              <a:defRPr sz="600"/>
            </a:lvl5pPr>
            <a:lvl6pPr marL="1606959" indent="0">
              <a:buNone/>
              <a:defRPr sz="600"/>
            </a:lvl6pPr>
            <a:lvl7pPr marL="1928348" indent="0">
              <a:buNone/>
              <a:defRPr sz="600"/>
            </a:lvl7pPr>
            <a:lvl8pPr marL="2249741" indent="0">
              <a:buNone/>
              <a:defRPr sz="600"/>
            </a:lvl8pPr>
            <a:lvl9pPr marL="2571133" indent="0">
              <a:buNone/>
              <a:defRPr sz="600"/>
            </a:lvl9pPr>
          </a:lstStyle>
          <a:p>
            <a:pPr lvl="0"/>
            <a:r>
              <a:rPr lang="zh-TW" altLang="en-US" smtClean="0"/>
              <a:t>按一下以編輯母片文字樣式</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639" y="4800824"/>
            <a:ext cx="5486177" cy="567035"/>
          </a:xfrm>
        </p:spPr>
        <p:txBody>
          <a:bodyPr anchor="b"/>
          <a:lstStyle>
            <a:lvl1pPr algn="l">
              <a:defRPr sz="14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1792639" y="612800"/>
            <a:ext cx="5486177" cy="4114354"/>
          </a:xfrm>
          <a:prstGeom prst="rect">
            <a:avLst/>
          </a:prstGeom>
        </p:spPr>
        <p:txBody>
          <a:bodyPr vert="horz" lIns="64277" tIns="32139" rIns="64277" bIns="32139"/>
          <a:lstStyle>
            <a:lvl1pPr marL="0" indent="0">
              <a:buNone/>
              <a:defRPr sz="2200"/>
            </a:lvl1pPr>
            <a:lvl2pPr marL="321391" indent="0">
              <a:buNone/>
              <a:defRPr sz="2000"/>
            </a:lvl2pPr>
            <a:lvl3pPr marL="642783" indent="0">
              <a:buNone/>
              <a:defRPr sz="1700"/>
            </a:lvl3pPr>
            <a:lvl4pPr marL="964174" indent="0">
              <a:buNone/>
              <a:defRPr sz="1400"/>
            </a:lvl4pPr>
            <a:lvl5pPr marL="1285565" indent="0">
              <a:buNone/>
              <a:defRPr sz="1400"/>
            </a:lvl5pPr>
            <a:lvl6pPr marL="1606959" indent="0">
              <a:buNone/>
              <a:defRPr sz="1400"/>
            </a:lvl6pPr>
            <a:lvl7pPr marL="1928348" indent="0">
              <a:buNone/>
              <a:defRPr sz="1400"/>
            </a:lvl7pPr>
            <a:lvl8pPr marL="2249741" indent="0">
              <a:buNone/>
              <a:defRPr sz="1400"/>
            </a:lvl8pPr>
            <a:lvl9pPr marL="2571133" indent="0">
              <a:buNone/>
              <a:defRPr sz="1400"/>
            </a:lvl9pPr>
          </a:lstStyle>
          <a:p>
            <a:r>
              <a:rPr lang="zh-TW" altLang="en-US" smtClean="0"/>
              <a:t>按一下圖示以新增圖片</a:t>
            </a:r>
            <a:endParaRPr lang="en-US"/>
          </a:p>
        </p:txBody>
      </p:sp>
      <p:sp>
        <p:nvSpPr>
          <p:cNvPr id="4" name="Text Placeholder 3"/>
          <p:cNvSpPr>
            <a:spLocks noGrp="1"/>
          </p:cNvSpPr>
          <p:nvPr>
            <p:ph type="body" sz="half" idx="2"/>
          </p:nvPr>
        </p:nvSpPr>
        <p:spPr>
          <a:xfrm>
            <a:off x="1792639" y="5367860"/>
            <a:ext cx="5486177" cy="804788"/>
          </a:xfrm>
          <a:prstGeom prst="rect">
            <a:avLst/>
          </a:prstGeom>
        </p:spPr>
        <p:txBody>
          <a:bodyPr vert="horz" lIns="64277" tIns="32139" rIns="64277" bIns="32139"/>
          <a:lstStyle>
            <a:lvl1pPr marL="0" indent="0">
              <a:buNone/>
              <a:defRPr sz="1000"/>
            </a:lvl1pPr>
            <a:lvl2pPr marL="321391" indent="0">
              <a:buNone/>
              <a:defRPr sz="800"/>
            </a:lvl2pPr>
            <a:lvl3pPr marL="642783" indent="0">
              <a:buNone/>
              <a:defRPr sz="700"/>
            </a:lvl3pPr>
            <a:lvl4pPr marL="964174" indent="0">
              <a:buNone/>
              <a:defRPr sz="600"/>
            </a:lvl4pPr>
            <a:lvl5pPr marL="1285565" indent="0">
              <a:buNone/>
              <a:defRPr sz="600"/>
            </a:lvl5pPr>
            <a:lvl6pPr marL="1606959" indent="0">
              <a:buNone/>
              <a:defRPr sz="600"/>
            </a:lvl6pPr>
            <a:lvl7pPr marL="1928348" indent="0">
              <a:buNone/>
              <a:defRPr sz="600"/>
            </a:lvl7pPr>
            <a:lvl8pPr marL="2249741" indent="0">
              <a:buNone/>
              <a:defRPr sz="600"/>
            </a:lvl8pPr>
            <a:lvl9pPr marL="2571133" indent="0">
              <a:buNone/>
              <a:defRPr sz="600"/>
            </a:lvl9pPr>
          </a:lstStyle>
          <a:p>
            <a:pPr lvl="0"/>
            <a:r>
              <a:rPr lang="zh-TW" altLang="en-US" smtClean="0"/>
              <a:t>按一下以編輯母片文字樣式</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457647" y="1600651"/>
            <a:ext cx="8228707" cy="4525119"/>
          </a:xfrm>
          <a:prstGeom prst="rect">
            <a:avLst/>
          </a:prstGeom>
        </p:spPr>
        <p:txBody>
          <a:bodyPr vert="eaVert" lIns="64277" tIns="32139" rIns="64277" bIns="32139"/>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4946" y="241102"/>
            <a:ext cx="2102941" cy="5884664"/>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66117" y="241102"/>
            <a:ext cx="6201668" cy="5884664"/>
          </a:xfrm>
          <a:prstGeom prst="rect">
            <a:avLst/>
          </a:prstGeom>
        </p:spPr>
        <p:txBody>
          <a:bodyPr vert="eaVert" lIns="64277" tIns="32139" rIns="64277" bIns="32139"/>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zh-TW" altLang="en-US" smtClean="0"/>
              <a:t>按一下以編輯母片標題樣式</a:t>
            </a:r>
            <a:endParaRPr lang="en-US"/>
          </a:p>
        </p:txBody>
      </p:sp>
      <p:sp>
        <p:nvSpPr>
          <p:cNvPr id="3" name="Subtitle 2"/>
          <p:cNvSpPr>
            <a:spLocks noGrp="1"/>
          </p:cNvSpPr>
          <p:nvPr>
            <p:ph type="subTitle" idx="1"/>
          </p:nvPr>
        </p:nvSpPr>
        <p:spPr>
          <a:xfrm>
            <a:off x="1371824" y="3886652"/>
            <a:ext cx="6400354" cy="1752451"/>
          </a:xfrm>
        </p:spPr>
        <p:txBody>
          <a:bodyPr/>
          <a:lstStyle>
            <a:lvl1pPr marL="0" indent="0" algn="ctr">
              <a:buNone/>
              <a:defRPr/>
            </a:lvl1pPr>
            <a:lvl2pPr marL="321374" indent="0" algn="ctr">
              <a:buNone/>
              <a:defRPr/>
            </a:lvl2pPr>
            <a:lvl3pPr marL="642750" indent="0" algn="ctr">
              <a:buNone/>
              <a:defRPr/>
            </a:lvl3pPr>
            <a:lvl4pPr marL="964124" indent="0" algn="ctr">
              <a:buNone/>
              <a:defRPr/>
            </a:lvl4pPr>
            <a:lvl5pPr marL="1285500" indent="0" algn="ctr">
              <a:buNone/>
              <a:defRPr/>
            </a:lvl5pPr>
            <a:lvl6pPr marL="1606877" indent="0" algn="ctr">
              <a:buNone/>
              <a:defRPr/>
            </a:lvl6pPr>
            <a:lvl7pPr marL="1928250" indent="0" algn="ctr">
              <a:buNone/>
              <a:defRPr/>
            </a:lvl7pPr>
            <a:lvl8pPr marL="2249626" indent="0" algn="ctr">
              <a:buNone/>
              <a:defRPr/>
            </a:lvl8pPr>
            <a:lvl9pPr marL="2571001" indent="0" algn="ctr">
              <a:buNone/>
              <a:defRPr/>
            </a:lvl9pPr>
          </a:lstStyle>
          <a:p>
            <a:r>
              <a:rPr lang="zh-TW" altLang="en-US" smtClean="0"/>
              <a:t>按一下以編輯母片副標題樣式</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74" indent="0">
              <a:buNone/>
              <a:defRPr sz="1300"/>
            </a:lvl2pPr>
            <a:lvl3pPr marL="642750" indent="0">
              <a:buNone/>
              <a:defRPr sz="1100"/>
            </a:lvl3pPr>
            <a:lvl4pPr marL="964124" indent="0">
              <a:buNone/>
              <a:defRPr sz="1000"/>
            </a:lvl4pPr>
            <a:lvl5pPr marL="1285500" indent="0">
              <a:buNone/>
              <a:defRPr sz="1000"/>
            </a:lvl5pPr>
            <a:lvl6pPr marL="1606877" indent="0">
              <a:buNone/>
              <a:defRPr sz="1000"/>
            </a:lvl6pPr>
            <a:lvl7pPr marL="1928250" indent="0">
              <a:buNone/>
              <a:defRPr sz="1000"/>
            </a:lvl7pPr>
            <a:lvl8pPr marL="2249626" indent="0">
              <a:buNone/>
              <a:defRPr sz="1000"/>
            </a:lvl8pPr>
            <a:lvl9pPr marL="2571001" indent="0">
              <a:buNone/>
              <a:defRPr sz="1000"/>
            </a:lvl9pPr>
          </a:lstStyle>
          <a:p>
            <a:pPr lvl="0"/>
            <a:r>
              <a:rPr lang="zh-TW" altLang="en-US" smtClean="0"/>
              <a:t>按一下以編輯母片文字樣式</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75048" y="1196578"/>
            <a:ext cx="4143375" cy="4196953"/>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4625580" y="1196578"/>
            <a:ext cx="4143375" cy="4196953"/>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74" indent="0">
              <a:buNone/>
              <a:defRPr sz="1400" b="1"/>
            </a:lvl2pPr>
            <a:lvl3pPr marL="642750" indent="0">
              <a:buNone/>
              <a:defRPr sz="1300" b="1"/>
            </a:lvl3pPr>
            <a:lvl4pPr marL="964124" indent="0">
              <a:buNone/>
              <a:defRPr sz="1100" b="1"/>
            </a:lvl4pPr>
            <a:lvl5pPr marL="1285500" indent="0">
              <a:buNone/>
              <a:defRPr sz="1100" b="1"/>
            </a:lvl5pPr>
            <a:lvl6pPr marL="1606877" indent="0">
              <a:buNone/>
              <a:defRPr sz="1100" b="1"/>
            </a:lvl6pPr>
            <a:lvl7pPr marL="1928250" indent="0">
              <a:buNone/>
              <a:defRPr sz="1100" b="1"/>
            </a:lvl7pPr>
            <a:lvl8pPr marL="2249626" indent="0">
              <a:buNone/>
              <a:defRPr sz="1100" b="1"/>
            </a:lvl8pPr>
            <a:lvl9pPr marL="2571001" indent="0">
              <a:buNone/>
              <a:defRPr sz="1100" b="1"/>
            </a:lvl9pPr>
          </a:lstStyle>
          <a:p>
            <a:pPr lvl="0"/>
            <a:r>
              <a:rPr lang="zh-TW" altLang="en-US" smtClean="0"/>
              <a:t>按一下以編輯母片文字樣式</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74" indent="0">
              <a:buNone/>
              <a:defRPr sz="1400" b="1"/>
            </a:lvl2pPr>
            <a:lvl3pPr marL="642750" indent="0">
              <a:buNone/>
              <a:defRPr sz="1300" b="1"/>
            </a:lvl3pPr>
            <a:lvl4pPr marL="964124" indent="0">
              <a:buNone/>
              <a:defRPr sz="1100" b="1"/>
            </a:lvl4pPr>
            <a:lvl5pPr marL="1285500" indent="0">
              <a:buNone/>
              <a:defRPr sz="1100" b="1"/>
            </a:lvl5pPr>
            <a:lvl6pPr marL="1606877" indent="0">
              <a:buNone/>
              <a:defRPr sz="1100" b="1"/>
            </a:lvl6pPr>
            <a:lvl7pPr marL="1928250" indent="0">
              <a:buNone/>
              <a:defRPr sz="1100" b="1"/>
            </a:lvl7pPr>
            <a:lvl8pPr marL="2249626" indent="0">
              <a:buNone/>
              <a:defRPr sz="1100" b="1"/>
            </a:lvl8pPr>
            <a:lvl9pPr marL="2571001" indent="0">
              <a:buNone/>
              <a:defRPr sz="1100" b="1"/>
            </a:lvl9pPr>
          </a:lstStyle>
          <a:p>
            <a:pPr lvl="0"/>
            <a:r>
              <a:rPr lang="zh-TW" altLang="en-US" smtClean="0"/>
              <a:t>按一下以編輯母片文字樣式</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zh-TW" altLang="en-US" smtClean="0"/>
              <a:t>按一下以編輯母片文字樣式</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zh-TW" altLang="en-US" smtClean="0"/>
              <a:t>按一下以編輯母片文字樣式</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652" y="273478"/>
            <a:ext cx="3008189" cy="1161975"/>
          </a:xfrm>
        </p:spPr>
        <p:txBody>
          <a:bodyPr anchor="b"/>
          <a:lstStyle>
            <a:lvl1pPr algn="l">
              <a:defRPr sz="1400" b="1"/>
            </a:lvl1pPr>
          </a:lstStyle>
          <a:p>
            <a:r>
              <a:rPr lang="zh-TW" altLang="en-US" smtClean="0"/>
              <a:t>按一下以編輯母片標題樣式</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457652" y="1435448"/>
            <a:ext cx="3008189" cy="4690318"/>
          </a:xfrm>
        </p:spPr>
        <p:txBody>
          <a:bodyPr/>
          <a:lstStyle>
            <a:lvl1pPr marL="0" indent="0">
              <a:buNone/>
              <a:defRPr sz="1000"/>
            </a:lvl1pPr>
            <a:lvl2pPr marL="321374" indent="0">
              <a:buNone/>
              <a:defRPr sz="800"/>
            </a:lvl2pPr>
            <a:lvl3pPr marL="642750" indent="0">
              <a:buNone/>
              <a:defRPr sz="700"/>
            </a:lvl3pPr>
            <a:lvl4pPr marL="964124" indent="0">
              <a:buNone/>
              <a:defRPr sz="600"/>
            </a:lvl4pPr>
            <a:lvl5pPr marL="1285500" indent="0">
              <a:buNone/>
              <a:defRPr sz="600"/>
            </a:lvl5pPr>
            <a:lvl6pPr marL="1606877" indent="0">
              <a:buNone/>
              <a:defRPr sz="600"/>
            </a:lvl6pPr>
            <a:lvl7pPr marL="1928250" indent="0">
              <a:buNone/>
              <a:defRPr sz="600"/>
            </a:lvl7pPr>
            <a:lvl8pPr marL="2249626" indent="0">
              <a:buNone/>
              <a:defRPr sz="600"/>
            </a:lvl8pPr>
            <a:lvl9pPr marL="2571001" indent="0">
              <a:buNone/>
              <a:defRPr sz="600"/>
            </a:lvl9pPr>
          </a:lstStyle>
          <a:p>
            <a:pPr lvl="0"/>
            <a:r>
              <a:rPr lang="zh-TW" altLang="en-US" smtClean="0"/>
              <a:t>按一下以編輯母片文字樣式</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640" y="4800824"/>
            <a:ext cx="5486177" cy="567035"/>
          </a:xfrm>
        </p:spPr>
        <p:txBody>
          <a:bodyPr anchor="b"/>
          <a:lstStyle>
            <a:lvl1pPr algn="l">
              <a:defRPr sz="14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1792640" y="612800"/>
            <a:ext cx="5486177" cy="4114354"/>
          </a:xfrm>
        </p:spPr>
        <p:txBody>
          <a:bodyPr/>
          <a:lstStyle>
            <a:lvl1pPr marL="0" indent="0">
              <a:buNone/>
              <a:defRPr sz="2200"/>
            </a:lvl1pPr>
            <a:lvl2pPr marL="321374" indent="0">
              <a:buNone/>
              <a:defRPr sz="2000"/>
            </a:lvl2pPr>
            <a:lvl3pPr marL="642750" indent="0">
              <a:buNone/>
              <a:defRPr sz="1700"/>
            </a:lvl3pPr>
            <a:lvl4pPr marL="964124" indent="0">
              <a:buNone/>
              <a:defRPr sz="1400"/>
            </a:lvl4pPr>
            <a:lvl5pPr marL="1285500" indent="0">
              <a:buNone/>
              <a:defRPr sz="1400"/>
            </a:lvl5pPr>
            <a:lvl6pPr marL="1606877" indent="0">
              <a:buNone/>
              <a:defRPr sz="1400"/>
            </a:lvl6pPr>
            <a:lvl7pPr marL="1928250" indent="0">
              <a:buNone/>
              <a:defRPr sz="1400"/>
            </a:lvl7pPr>
            <a:lvl8pPr marL="2249626" indent="0">
              <a:buNone/>
              <a:defRPr sz="1400"/>
            </a:lvl8pPr>
            <a:lvl9pPr marL="2571001" indent="0">
              <a:buNone/>
              <a:defRPr sz="1400"/>
            </a:lvl9pPr>
          </a:lstStyle>
          <a:p>
            <a:r>
              <a:rPr lang="zh-TW" altLang="en-US" smtClean="0"/>
              <a:t>按一下圖示以新增圖片</a:t>
            </a:r>
            <a:endParaRPr lang="en-US"/>
          </a:p>
        </p:txBody>
      </p:sp>
      <p:sp>
        <p:nvSpPr>
          <p:cNvPr id="4" name="Text Placeholder 3"/>
          <p:cNvSpPr>
            <a:spLocks noGrp="1"/>
          </p:cNvSpPr>
          <p:nvPr>
            <p:ph type="body" sz="half" idx="2"/>
          </p:nvPr>
        </p:nvSpPr>
        <p:spPr>
          <a:xfrm>
            <a:off x="1792640" y="5367860"/>
            <a:ext cx="5486177" cy="804788"/>
          </a:xfrm>
        </p:spPr>
        <p:txBody>
          <a:bodyPr/>
          <a:lstStyle>
            <a:lvl1pPr marL="0" indent="0">
              <a:buNone/>
              <a:defRPr sz="1000"/>
            </a:lvl1pPr>
            <a:lvl2pPr marL="321374" indent="0">
              <a:buNone/>
              <a:defRPr sz="800"/>
            </a:lvl2pPr>
            <a:lvl3pPr marL="642750" indent="0">
              <a:buNone/>
              <a:defRPr sz="700"/>
            </a:lvl3pPr>
            <a:lvl4pPr marL="964124" indent="0">
              <a:buNone/>
              <a:defRPr sz="600"/>
            </a:lvl4pPr>
            <a:lvl5pPr marL="1285500" indent="0">
              <a:buNone/>
              <a:defRPr sz="600"/>
            </a:lvl5pPr>
            <a:lvl6pPr marL="1606877" indent="0">
              <a:buNone/>
              <a:defRPr sz="600"/>
            </a:lvl6pPr>
            <a:lvl7pPr marL="1928250" indent="0">
              <a:buNone/>
              <a:defRPr sz="600"/>
            </a:lvl7pPr>
            <a:lvl8pPr marL="2249626" indent="0">
              <a:buNone/>
              <a:defRPr sz="600"/>
            </a:lvl8pPr>
            <a:lvl9pPr marL="2571001" indent="0">
              <a:buNone/>
              <a:defRPr sz="600"/>
            </a:lvl9pPr>
          </a:lstStyle>
          <a:p>
            <a:pPr lvl="0"/>
            <a:r>
              <a:rPr lang="zh-TW" altLang="en-US" smtClean="0"/>
              <a:t>按一下以編輯母片文字樣式</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4947" y="241101"/>
            <a:ext cx="2102941" cy="5152430"/>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66117" y="241101"/>
            <a:ext cx="6201668" cy="515243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70" tIns="32135" rIns="64270" bIns="32135"/>
          <a:lstStyle/>
          <a:p>
            <a:r>
              <a:rPr lang="zh-TW" altLang="en-US" smtClean="0"/>
              <a:t>按一下以編輯母片標題樣式</a:t>
            </a:r>
            <a:endParaRPr lang="en-US"/>
          </a:p>
        </p:txBody>
      </p:sp>
      <p:sp>
        <p:nvSpPr>
          <p:cNvPr id="3" name="Subtitle 2"/>
          <p:cNvSpPr>
            <a:spLocks noGrp="1"/>
          </p:cNvSpPr>
          <p:nvPr>
            <p:ph type="subTitle" idx="1"/>
          </p:nvPr>
        </p:nvSpPr>
        <p:spPr>
          <a:xfrm>
            <a:off x="1371824" y="3886653"/>
            <a:ext cx="6400354" cy="1752451"/>
          </a:xfrm>
        </p:spPr>
        <p:txBody>
          <a:bodyPr/>
          <a:lstStyle>
            <a:lvl1pPr marL="0" indent="0" algn="ctr">
              <a:buNone/>
              <a:defRPr/>
            </a:lvl1pPr>
            <a:lvl2pPr marL="321357" indent="0" algn="ctr">
              <a:buNone/>
              <a:defRPr/>
            </a:lvl2pPr>
            <a:lvl3pPr marL="642717" indent="0" algn="ctr">
              <a:buNone/>
              <a:defRPr/>
            </a:lvl3pPr>
            <a:lvl4pPr marL="964075" indent="0" algn="ctr">
              <a:buNone/>
              <a:defRPr/>
            </a:lvl4pPr>
            <a:lvl5pPr marL="1285434" indent="0" algn="ctr">
              <a:buNone/>
              <a:defRPr/>
            </a:lvl5pPr>
            <a:lvl6pPr marL="1606794" indent="0" algn="ctr">
              <a:buNone/>
              <a:defRPr/>
            </a:lvl6pPr>
            <a:lvl7pPr marL="1928151" indent="0" algn="ctr">
              <a:buNone/>
              <a:defRPr/>
            </a:lvl7pPr>
            <a:lvl8pPr marL="2249511" indent="0" algn="ctr">
              <a:buNone/>
              <a:defRPr/>
            </a:lvl8pPr>
            <a:lvl9pPr marL="2570870" indent="0" algn="ctr">
              <a:buNone/>
              <a:defRPr/>
            </a:lvl9pPr>
          </a:lstStyle>
          <a:p>
            <a:r>
              <a:rPr lang="zh-TW" altLang="en-US" smtClean="0"/>
              <a:t>按一下以編輯母片副標題樣式</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70" tIns="32135" rIns="64270" bIns="32135"/>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a:prstGeom prst="rect">
            <a:avLst/>
          </a:prstGeom>
        </p:spPr>
        <p:txBody>
          <a:bodyPr vert="horz" lIns="64270" tIns="32135" rIns="64270" bIns="32135" anchor="t"/>
          <a:lstStyle>
            <a:lvl1pPr algn="l">
              <a:defRPr sz="28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57" indent="0">
              <a:buNone/>
              <a:defRPr sz="1300"/>
            </a:lvl2pPr>
            <a:lvl3pPr marL="642717" indent="0">
              <a:buNone/>
              <a:defRPr sz="1100"/>
            </a:lvl3pPr>
            <a:lvl4pPr marL="964075" indent="0">
              <a:buNone/>
              <a:defRPr sz="1000"/>
            </a:lvl4pPr>
            <a:lvl5pPr marL="1285434" indent="0">
              <a:buNone/>
              <a:defRPr sz="1000"/>
            </a:lvl5pPr>
            <a:lvl6pPr marL="1606794" indent="0">
              <a:buNone/>
              <a:defRPr sz="1000"/>
            </a:lvl6pPr>
            <a:lvl7pPr marL="1928151" indent="0">
              <a:buNone/>
              <a:defRPr sz="1000"/>
            </a:lvl7pPr>
            <a:lvl8pPr marL="2249511" indent="0">
              <a:buNone/>
              <a:defRPr sz="1000"/>
            </a:lvl8pPr>
            <a:lvl9pPr marL="2570870" indent="0">
              <a:buNone/>
              <a:defRPr sz="1000"/>
            </a:lvl9pPr>
          </a:lstStyle>
          <a:p>
            <a:pPr lvl="0"/>
            <a:r>
              <a:rPr lang="zh-TW" altLang="en-US" smtClean="0"/>
              <a:t>按一下以編輯母片文字樣式</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70" tIns="32135" rIns="64270" bIns="32135"/>
          <a:lstStyle/>
          <a:p>
            <a:r>
              <a:rPr lang="zh-TW" altLang="en-US" smtClean="0"/>
              <a:t>按一下以編輯母片標題樣式</a:t>
            </a:r>
            <a:endParaRPr lang="en-US"/>
          </a:p>
        </p:txBody>
      </p:sp>
      <p:sp>
        <p:nvSpPr>
          <p:cNvPr id="3" name="Content Placeholder 2"/>
          <p:cNvSpPr>
            <a:spLocks noGrp="1"/>
          </p:cNvSpPr>
          <p:nvPr>
            <p:ph sz="half" idx="1"/>
          </p:nvPr>
        </p:nvSpPr>
        <p:spPr>
          <a:xfrm>
            <a:off x="366118" y="151806"/>
            <a:ext cx="4152305" cy="5393531"/>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4625579" y="151806"/>
            <a:ext cx="4152305" cy="5393531"/>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70" tIns="32135" rIns="64270" bIns="32135"/>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zh-TW" altLang="en-US" smtClean="0"/>
              <a:t>按一下以編輯母片文字樣式</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zh-TW" altLang="en-US" smtClean="0"/>
              <a:t>按一下以編輯母片文字樣式</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70" tIns="32135" rIns="64270" bIns="32135"/>
          <a:lstStyle/>
          <a:p>
            <a:r>
              <a:rPr lang="zh-TW" altLang="en-US" smtClean="0"/>
              <a:t>按一下以編輯母片標題樣式</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653" y="273479"/>
            <a:ext cx="3008189" cy="1161975"/>
          </a:xfrm>
          <a:prstGeom prst="rect">
            <a:avLst/>
          </a:prstGeom>
        </p:spPr>
        <p:txBody>
          <a:bodyPr vert="horz" lIns="64270" tIns="32135" rIns="64270" bIns="32135" anchor="b"/>
          <a:lstStyle>
            <a:lvl1pPr algn="l">
              <a:defRPr sz="1400" b="1"/>
            </a:lvl1pPr>
          </a:lstStyle>
          <a:p>
            <a:r>
              <a:rPr lang="zh-TW" altLang="en-US" smtClean="0"/>
              <a:t>按一下以編輯母片標題樣式</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457653" y="1435448"/>
            <a:ext cx="3008189" cy="469031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zh-TW" altLang="en-US" smtClean="0"/>
              <a:t>按一下以編輯母片文字樣式</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641" y="4800824"/>
            <a:ext cx="5486177" cy="567035"/>
          </a:xfrm>
          <a:prstGeom prst="rect">
            <a:avLst/>
          </a:prstGeom>
        </p:spPr>
        <p:txBody>
          <a:bodyPr vert="horz" lIns="64270" tIns="32135" rIns="64270" bIns="32135" anchor="b"/>
          <a:lstStyle>
            <a:lvl1pPr algn="l">
              <a:defRPr sz="14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1792641" y="612800"/>
            <a:ext cx="5486177" cy="4114354"/>
          </a:xfrm>
        </p:spPr>
        <p:txBody>
          <a:bodyPr/>
          <a:lstStyle>
            <a:lvl1pPr marL="0" indent="0">
              <a:buNone/>
              <a:defRPr sz="2200"/>
            </a:lvl1pPr>
            <a:lvl2pPr marL="321357" indent="0">
              <a:buNone/>
              <a:defRPr sz="2000"/>
            </a:lvl2pPr>
            <a:lvl3pPr marL="642717" indent="0">
              <a:buNone/>
              <a:defRPr sz="1700"/>
            </a:lvl3pPr>
            <a:lvl4pPr marL="964075" indent="0">
              <a:buNone/>
              <a:defRPr sz="1400"/>
            </a:lvl4pPr>
            <a:lvl5pPr marL="1285434" indent="0">
              <a:buNone/>
              <a:defRPr sz="1400"/>
            </a:lvl5pPr>
            <a:lvl6pPr marL="1606794" indent="0">
              <a:buNone/>
              <a:defRPr sz="1400"/>
            </a:lvl6pPr>
            <a:lvl7pPr marL="1928151" indent="0">
              <a:buNone/>
              <a:defRPr sz="1400"/>
            </a:lvl7pPr>
            <a:lvl8pPr marL="2249511" indent="0">
              <a:buNone/>
              <a:defRPr sz="1400"/>
            </a:lvl8pPr>
            <a:lvl9pPr marL="2570870" indent="0">
              <a:buNone/>
              <a:defRPr sz="1400"/>
            </a:lvl9pPr>
          </a:lstStyle>
          <a:p>
            <a:r>
              <a:rPr lang="zh-TW" altLang="en-US" smtClean="0"/>
              <a:t>按一下圖示以新增圖片</a:t>
            </a:r>
            <a:endParaRPr lang="en-US"/>
          </a:p>
        </p:txBody>
      </p:sp>
      <p:sp>
        <p:nvSpPr>
          <p:cNvPr id="4" name="Text Placeholder 3"/>
          <p:cNvSpPr>
            <a:spLocks noGrp="1"/>
          </p:cNvSpPr>
          <p:nvPr>
            <p:ph type="body" sz="half" idx="2"/>
          </p:nvPr>
        </p:nvSpPr>
        <p:spPr>
          <a:xfrm>
            <a:off x="1792641" y="5367860"/>
            <a:ext cx="5486177" cy="80478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zh-TW" altLang="en-US" smtClean="0"/>
              <a:t>按一下以編輯母片文字樣式</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70" tIns="32135" rIns="64270" bIns="32135"/>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4948" y="151806"/>
            <a:ext cx="2102941" cy="5393531"/>
          </a:xfrm>
          <a:prstGeom prst="rect">
            <a:avLst/>
          </a:prstGeom>
        </p:spPr>
        <p:txBody>
          <a:bodyPr vert="eaVert" lIns="64270" tIns="32135" rIns="64270" bIns="32135"/>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66117" y="151806"/>
            <a:ext cx="6201668" cy="5393531"/>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zh-TW" altLang="en-US" smtClean="0"/>
              <a:t>按一下以編輯母片標題樣式</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zh-TW" altLang="en-US" smtClean="0"/>
              <a:t>按一下以編輯母片文字樣式</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r>
              <a:rPr lang="zh-TW" altLang="en-US" smtClean="0"/>
              <a:t>按一下圖示以新增圖片</a:t>
            </a:r>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zh-TW" altLang="en-US" smtClean="0"/>
              <a:t>按一下以編輯母片文字樣式</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69" y="2705695"/>
            <a:ext cx="7358063" cy="1562695"/>
          </a:xfrm>
          <a:prstGeom prst="rect">
            <a:avLst/>
          </a:prstGeom>
          <a:noFill/>
          <a:ln w="12700">
            <a:noFill/>
            <a:miter lim="800000"/>
            <a:headEnd/>
            <a:tailEnd/>
          </a:ln>
          <a:effectLst/>
        </p:spPr>
        <p:txBody>
          <a:bodyPr vert="horz" wrap="square" lIns="35717" tIns="35717" rIns="35717" bIns="35717" numCol="1" anchor="ctr" anchorCtr="0" compatLnSpc="1">
            <a:prstTxWarp prst="textNoShape">
              <a:avLst/>
            </a:prstTxWarp>
          </a:bodyPr>
          <a:lstStyle/>
          <a:p>
            <a:pPr lvl="0"/>
            <a:r>
              <a:rPr lang="zh-TW" altLang="en-US" dirty="0" smtClean="0">
                <a:sym typeface="Gill Sans" charset="0"/>
              </a:rPr>
              <a:t>按一下以編輯母片文字樣式</a:t>
            </a:r>
          </a:p>
          <a:p>
            <a:pPr lvl="1"/>
            <a:r>
              <a:rPr lang="zh-TW" altLang="en-US" dirty="0" smtClean="0">
                <a:sym typeface="Gill Sans" charset="0"/>
              </a:rPr>
              <a:t>第二層</a:t>
            </a:r>
          </a:p>
          <a:p>
            <a:pPr lvl="2"/>
            <a:r>
              <a:rPr lang="zh-TW" altLang="en-US" dirty="0" smtClean="0">
                <a:sym typeface="Gill Sans" charset="0"/>
              </a:rPr>
              <a:t>第三層</a:t>
            </a:r>
          </a:p>
          <a:p>
            <a:pPr lvl="3"/>
            <a:r>
              <a:rPr lang="zh-TW" altLang="en-US" dirty="0" smtClean="0">
                <a:sym typeface="Gill Sans" charset="0"/>
              </a:rPr>
              <a:t>第四層</a:t>
            </a:r>
          </a:p>
          <a:p>
            <a:pPr lvl="4"/>
            <a:r>
              <a:rPr lang="zh-TW" altLang="en-US" dirty="0" smtClean="0">
                <a:sym typeface="Gill Sans" charset="0"/>
              </a:rPr>
              <a:t>第五層</a:t>
            </a:r>
            <a:endParaRPr lang="en-US" dirty="0">
              <a:sym typeface="Gill Sans" charset="0"/>
            </a:endParaRPr>
          </a:p>
        </p:txBody>
      </p:sp>
      <p:sp>
        <p:nvSpPr>
          <p:cNvPr id="1027" name="Rectangle 3"/>
          <p:cNvSpPr>
            <a:spLocks noGrp="1" noChangeArrowheads="1"/>
          </p:cNvSpPr>
          <p:nvPr>
            <p:ph type="title"/>
          </p:nvPr>
        </p:nvSpPr>
        <p:spPr bwMode="auto">
          <a:xfrm>
            <a:off x="892969" y="1330524"/>
            <a:ext cx="7358063" cy="1303734"/>
          </a:xfrm>
          <a:prstGeom prst="rect">
            <a:avLst/>
          </a:prstGeom>
          <a:noFill/>
          <a:ln w="12700">
            <a:noFill/>
            <a:miter lim="800000"/>
            <a:headEnd/>
            <a:tailEnd/>
          </a:ln>
          <a:effectLst/>
        </p:spPr>
        <p:txBody>
          <a:bodyPr vert="horz" wrap="square" lIns="35717" tIns="35717" rIns="35717" bIns="35717" numCol="1" anchor="ctr" anchorCtr="0" compatLnSpc="1">
            <a:prstTxWarp prst="textNoShape">
              <a:avLst/>
            </a:prstTxWarp>
          </a:bodyPr>
          <a:lstStyle/>
          <a:p>
            <a:pPr lvl="0"/>
            <a:r>
              <a:rPr lang="zh-TW" altLang="en-US" dirty="0" smtClean="0">
                <a:sym typeface="Gill Sans" charset="0"/>
              </a:rPr>
              <a:t>按一下以編輯母片標題樣式</a:t>
            </a:r>
            <a:endParaRPr lang="en-US" dirty="0">
              <a:sym typeface="Gill Sans"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1" fontAlgn="base" hangingPunct="1">
        <a:spcBef>
          <a:spcPct val="0"/>
        </a:spcBef>
        <a:spcAft>
          <a:spcPct val="0"/>
        </a:spcAft>
        <a:defRPr sz="4600">
          <a:solidFill>
            <a:schemeClr val="tx1"/>
          </a:solidFill>
          <a:latin typeface="+mj-lt"/>
          <a:ea typeface="+mj-ea"/>
          <a:cs typeface="+mj-cs"/>
          <a:sym typeface="Gill Sans" charset="0"/>
        </a:defRPr>
      </a:lvl1pPr>
      <a:lvl2pPr algn="ctr" rtl="0" eaLnBrk="1" fontAlgn="base" hangingPunct="1">
        <a:spcBef>
          <a:spcPct val="0"/>
        </a:spcBef>
        <a:spcAft>
          <a:spcPct val="0"/>
        </a:spcAft>
        <a:defRPr sz="5900">
          <a:solidFill>
            <a:schemeClr val="tx1"/>
          </a:solidFill>
          <a:latin typeface="Gill Sans" charset="0"/>
          <a:ea typeface="ヒラギノ角ゴ ProN W3" charset="-128"/>
          <a:cs typeface="ヒラギノ角ゴ ProN W3" charset="-128"/>
          <a:sym typeface="Gill Sans" charset="0"/>
        </a:defRPr>
      </a:lvl2pPr>
      <a:lvl3pPr algn="ctr" rtl="0" eaLnBrk="1" fontAlgn="base" hangingPunct="1">
        <a:spcBef>
          <a:spcPct val="0"/>
        </a:spcBef>
        <a:spcAft>
          <a:spcPct val="0"/>
        </a:spcAft>
        <a:defRPr sz="5900">
          <a:solidFill>
            <a:schemeClr val="tx1"/>
          </a:solidFill>
          <a:latin typeface="Gill Sans" charset="0"/>
          <a:ea typeface="ヒラギノ角ゴ ProN W3" charset="-128"/>
          <a:cs typeface="ヒラギノ角ゴ ProN W3" charset="-128"/>
          <a:sym typeface="Gill Sans" charset="0"/>
        </a:defRPr>
      </a:lvl3pPr>
      <a:lvl4pPr algn="ctr" rtl="0" eaLnBrk="1" fontAlgn="base" hangingPunct="1">
        <a:spcBef>
          <a:spcPct val="0"/>
        </a:spcBef>
        <a:spcAft>
          <a:spcPct val="0"/>
        </a:spcAft>
        <a:defRPr sz="5900">
          <a:solidFill>
            <a:schemeClr val="tx1"/>
          </a:solidFill>
          <a:latin typeface="Gill Sans" charset="0"/>
          <a:ea typeface="ヒラギノ角ゴ ProN W3" charset="-128"/>
          <a:cs typeface="ヒラギノ角ゴ ProN W3" charset="-128"/>
          <a:sym typeface="Gill Sans" charset="0"/>
        </a:defRPr>
      </a:lvl4pPr>
      <a:lvl5pPr algn="ctr" rtl="0" eaLnBrk="1" fontAlgn="base" hangingPunct="1">
        <a:spcBef>
          <a:spcPct val="0"/>
        </a:spcBef>
        <a:spcAft>
          <a:spcPct val="0"/>
        </a:spcAft>
        <a:defRPr sz="5900">
          <a:solidFill>
            <a:schemeClr val="tx1"/>
          </a:solidFill>
          <a:latin typeface="Gill Sans" charset="0"/>
          <a:ea typeface="ヒラギノ角ゴ ProN W3" charset="-128"/>
          <a:cs typeface="ヒラギノ角ゴ ProN W3" charset="-128"/>
          <a:sym typeface="Gill Sans" charset="0"/>
        </a:defRPr>
      </a:lvl5pPr>
      <a:lvl6pPr marL="321457" algn="ctr" rtl="0" eaLnBrk="1" fontAlgn="base" hangingPunct="1">
        <a:spcBef>
          <a:spcPct val="0"/>
        </a:spcBef>
        <a:spcAft>
          <a:spcPct val="0"/>
        </a:spcAft>
        <a:defRPr sz="5900">
          <a:solidFill>
            <a:schemeClr val="tx1"/>
          </a:solidFill>
          <a:latin typeface="Gill Sans" charset="0"/>
          <a:ea typeface="ヒラギノ角ゴ ProN W3" charset="-128"/>
          <a:cs typeface="ヒラギノ角ゴ ProN W3" charset="-128"/>
          <a:sym typeface="Gill Sans" charset="0"/>
        </a:defRPr>
      </a:lvl6pPr>
      <a:lvl7pPr marL="642915" algn="ctr" rtl="0" eaLnBrk="1" fontAlgn="base" hangingPunct="1">
        <a:spcBef>
          <a:spcPct val="0"/>
        </a:spcBef>
        <a:spcAft>
          <a:spcPct val="0"/>
        </a:spcAft>
        <a:defRPr sz="5900">
          <a:solidFill>
            <a:schemeClr val="tx1"/>
          </a:solidFill>
          <a:latin typeface="Gill Sans" charset="0"/>
          <a:ea typeface="ヒラギノ角ゴ ProN W3" charset="-128"/>
          <a:cs typeface="ヒラギノ角ゴ ProN W3" charset="-128"/>
          <a:sym typeface="Gill Sans" charset="0"/>
        </a:defRPr>
      </a:lvl7pPr>
      <a:lvl8pPr marL="964372" algn="ctr" rtl="0" eaLnBrk="1" fontAlgn="base" hangingPunct="1">
        <a:spcBef>
          <a:spcPct val="0"/>
        </a:spcBef>
        <a:spcAft>
          <a:spcPct val="0"/>
        </a:spcAft>
        <a:defRPr sz="5900">
          <a:solidFill>
            <a:schemeClr val="tx1"/>
          </a:solidFill>
          <a:latin typeface="Gill Sans" charset="0"/>
          <a:ea typeface="ヒラギノ角ゴ ProN W3" charset="-128"/>
          <a:cs typeface="ヒラギノ角ゴ ProN W3" charset="-128"/>
          <a:sym typeface="Gill Sans" charset="0"/>
        </a:defRPr>
      </a:lvl8pPr>
      <a:lvl9pPr marL="1285829" algn="ctr" rtl="0" eaLnBrk="1" fontAlgn="base" hangingPunct="1">
        <a:spcBef>
          <a:spcPct val="0"/>
        </a:spcBef>
        <a:spcAft>
          <a:spcPct val="0"/>
        </a:spcAft>
        <a:defRPr sz="5900">
          <a:solidFill>
            <a:schemeClr val="tx1"/>
          </a:solidFill>
          <a:latin typeface="Gill Sans" charset="0"/>
          <a:ea typeface="ヒラギノ角ゴ ProN W3" charset="-128"/>
          <a:cs typeface="ヒラギノ角ゴ ProN W3" charset="-128"/>
          <a:sym typeface="Gill Sans" charset="0"/>
        </a:defRPr>
      </a:lvl9pPr>
    </p:titleStyle>
    <p:bodyStyle>
      <a:lvl1pPr algn="ctr" rtl="0" eaLnBrk="1" fontAlgn="base" hangingPunct="1">
        <a:spcBef>
          <a:spcPct val="0"/>
        </a:spcBef>
        <a:spcAft>
          <a:spcPct val="0"/>
        </a:spcAft>
        <a:defRPr sz="2500">
          <a:solidFill>
            <a:schemeClr val="tx1"/>
          </a:solidFill>
          <a:latin typeface="+mn-lt"/>
          <a:ea typeface="+mn-ea"/>
          <a:cs typeface="+mn-cs"/>
          <a:sym typeface="Gill Sans" charset="0"/>
        </a:defRPr>
      </a:lvl1pPr>
      <a:lvl2pPr algn="ctr" rtl="0" eaLnBrk="1" fontAlgn="base" hangingPunct="1">
        <a:spcBef>
          <a:spcPct val="0"/>
        </a:spcBef>
        <a:spcAft>
          <a:spcPct val="0"/>
        </a:spcAft>
        <a:defRPr sz="2500">
          <a:solidFill>
            <a:schemeClr val="tx1"/>
          </a:solidFill>
          <a:latin typeface="+mn-lt"/>
          <a:ea typeface="+mn-ea"/>
          <a:cs typeface="+mn-cs"/>
          <a:sym typeface="Gill Sans" charset="0"/>
        </a:defRPr>
      </a:lvl2pPr>
      <a:lvl3pPr algn="ctr" rtl="0" eaLnBrk="1" fontAlgn="base" hangingPunct="1">
        <a:spcBef>
          <a:spcPct val="0"/>
        </a:spcBef>
        <a:spcAft>
          <a:spcPct val="0"/>
        </a:spcAft>
        <a:defRPr sz="2500">
          <a:solidFill>
            <a:schemeClr val="tx1"/>
          </a:solidFill>
          <a:latin typeface="+mn-lt"/>
          <a:ea typeface="+mn-ea"/>
          <a:cs typeface="+mn-cs"/>
          <a:sym typeface="Gill Sans" charset="0"/>
        </a:defRPr>
      </a:lvl3pPr>
      <a:lvl4pPr algn="ctr" rtl="0" eaLnBrk="1" fontAlgn="base" hangingPunct="1">
        <a:spcBef>
          <a:spcPct val="0"/>
        </a:spcBef>
        <a:spcAft>
          <a:spcPct val="0"/>
        </a:spcAft>
        <a:defRPr sz="2500">
          <a:solidFill>
            <a:schemeClr val="tx1"/>
          </a:solidFill>
          <a:latin typeface="+mn-lt"/>
          <a:ea typeface="+mn-ea"/>
          <a:cs typeface="+mn-cs"/>
          <a:sym typeface="Gill Sans" charset="0"/>
        </a:defRPr>
      </a:lvl4pPr>
      <a:lvl5pPr algn="ctr" rtl="0" eaLnBrk="1" fontAlgn="base" hangingPunct="1">
        <a:spcBef>
          <a:spcPct val="0"/>
        </a:spcBef>
        <a:spcAft>
          <a:spcPct val="0"/>
        </a:spcAft>
        <a:defRPr sz="2500">
          <a:solidFill>
            <a:schemeClr val="tx1"/>
          </a:solidFill>
          <a:latin typeface="+mn-lt"/>
          <a:ea typeface="+mn-ea"/>
          <a:cs typeface="+mn-cs"/>
          <a:sym typeface="Gill Sans" charset="0"/>
        </a:defRPr>
      </a:lvl5pPr>
      <a:lvl6pPr marL="321457" algn="ctr" rtl="0" eaLnBrk="1" fontAlgn="base" hangingPunct="1">
        <a:spcBef>
          <a:spcPct val="0"/>
        </a:spcBef>
        <a:spcAft>
          <a:spcPct val="0"/>
        </a:spcAft>
        <a:defRPr sz="2500">
          <a:solidFill>
            <a:schemeClr val="tx1"/>
          </a:solidFill>
          <a:latin typeface="+mn-lt"/>
          <a:ea typeface="+mn-ea"/>
          <a:cs typeface="+mn-cs"/>
          <a:sym typeface="Gill Sans" charset="0"/>
        </a:defRPr>
      </a:lvl6pPr>
      <a:lvl7pPr marL="642915" algn="ctr" rtl="0" eaLnBrk="1" fontAlgn="base" hangingPunct="1">
        <a:spcBef>
          <a:spcPct val="0"/>
        </a:spcBef>
        <a:spcAft>
          <a:spcPct val="0"/>
        </a:spcAft>
        <a:defRPr sz="2500">
          <a:solidFill>
            <a:schemeClr val="tx1"/>
          </a:solidFill>
          <a:latin typeface="+mn-lt"/>
          <a:ea typeface="+mn-ea"/>
          <a:cs typeface="+mn-cs"/>
          <a:sym typeface="Gill Sans" charset="0"/>
        </a:defRPr>
      </a:lvl7pPr>
      <a:lvl8pPr marL="964372" algn="ctr" rtl="0" eaLnBrk="1" fontAlgn="base" hangingPunct="1">
        <a:spcBef>
          <a:spcPct val="0"/>
        </a:spcBef>
        <a:spcAft>
          <a:spcPct val="0"/>
        </a:spcAft>
        <a:defRPr sz="2500">
          <a:solidFill>
            <a:schemeClr val="tx1"/>
          </a:solidFill>
          <a:latin typeface="+mn-lt"/>
          <a:ea typeface="+mn-ea"/>
          <a:cs typeface="+mn-cs"/>
          <a:sym typeface="Gill Sans" charset="0"/>
        </a:defRPr>
      </a:lvl8pPr>
      <a:lvl9pPr marL="1285829" algn="ctr" rtl="0" eaLnBrk="1" fontAlgn="base" hangingPunct="1">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366118" y="241102"/>
            <a:ext cx="8411766" cy="884039"/>
          </a:xfrm>
          <a:prstGeom prst="rect">
            <a:avLst/>
          </a:prstGeom>
          <a:noFill/>
          <a:ln w="12700">
            <a:noFill/>
            <a:miter lim="800000"/>
            <a:headEnd/>
            <a:tailEnd/>
          </a:ln>
          <a:effectLst/>
        </p:spPr>
        <p:txBody>
          <a:bodyPr vert="horz" wrap="square" lIns="35715" tIns="35715" rIns="35715" bIns="35715" numCol="1" anchor="ctr" anchorCtr="0" compatLnSpc="1">
            <a:prstTxWarp prst="textNoShape">
              <a:avLst/>
            </a:prstTxWarp>
          </a:bodyPr>
          <a:lstStyle/>
          <a:p>
            <a:pPr lvl="0"/>
            <a:r>
              <a:rPr lang="zh-TW" altLang="en-US" dirty="0" smtClean="0">
                <a:sym typeface="Gill Sans" charset="0"/>
              </a:rPr>
              <a:t>按一下以編輯母片標題樣式</a:t>
            </a:r>
            <a:endParaRPr lang="en-US" dirty="0">
              <a:sym typeface="Gill Sans" charset="0"/>
            </a:endParaRPr>
          </a:p>
        </p:txBody>
      </p:sp>
      <p:sp>
        <p:nvSpPr>
          <p:cNvPr id="2050" name="Rectangle 2"/>
          <p:cNvSpPr>
            <a:spLocks noGrp="1" noChangeArrowheads="1"/>
          </p:cNvSpPr>
          <p:nvPr>
            <p:ph type="body" idx="1"/>
          </p:nvPr>
        </p:nvSpPr>
        <p:spPr bwMode="auto">
          <a:xfrm>
            <a:off x="357188" y="1196578"/>
            <a:ext cx="8420695" cy="4196953"/>
          </a:xfrm>
          <a:prstGeom prst="rect">
            <a:avLst/>
          </a:prstGeom>
          <a:noFill/>
          <a:ln w="12700">
            <a:noFill/>
            <a:miter lim="800000"/>
            <a:headEnd/>
            <a:tailEnd/>
          </a:ln>
          <a:effectLst/>
        </p:spPr>
        <p:txBody>
          <a:bodyPr vert="horz" wrap="square" lIns="35715" tIns="35715" rIns="35715" bIns="35715" numCol="1" anchor="ctr" anchorCtr="0" compatLnSpc="1">
            <a:prstTxWarp prst="textNoShape">
              <a:avLst/>
            </a:prstTxWarp>
          </a:bodyPr>
          <a:lstStyle/>
          <a:p>
            <a:pPr lvl="0"/>
            <a:r>
              <a:rPr lang="zh-TW" altLang="en-US" dirty="0" smtClean="0">
                <a:sym typeface="Gill Sans" charset="0"/>
              </a:rPr>
              <a:t>按一下以編輯母片文字樣式</a:t>
            </a:r>
          </a:p>
          <a:p>
            <a:pPr lvl="1"/>
            <a:r>
              <a:rPr lang="zh-TW" altLang="en-US" dirty="0" smtClean="0">
                <a:sym typeface="Gill Sans" charset="0"/>
              </a:rPr>
              <a:t>第二層</a:t>
            </a:r>
          </a:p>
          <a:p>
            <a:pPr lvl="2"/>
            <a:r>
              <a:rPr lang="zh-TW" altLang="en-US" dirty="0" smtClean="0">
                <a:sym typeface="Gill Sans" charset="0"/>
              </a:rPr>
              <a:t>第三層</a:t>
            </a:r>
          </a:p>
          <a:p>
            <a:pPr lvl="3"/>
            <a:r>
              <a:rPr lang="zh-TW" altLang="en-US" dirty="0" smtClean="0">
                <a:sym typeface="Gill Sans" charset="0"/>
              </a:rPr>
              <a:t>第四層</a:t>
            </a:r>
          </a:p>
          <a:p>
            <a:pPr lvl="4"/>
            <a:r>
              <a:rPr lang="zh-TW" altLang="en-US" dirty="0" smtClean="0">
                <a:sym typeface="Gill Sans" charset="0"/>
              </a:rPr>
              <a:t>第五層</a:t>
            </a:r>
            <a:endParaRPr lang="en-US" dirty="0">
              <a:sym typeface="Gill Sans"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1" fontAlgn="base" hangingPunct="1">
        <a:spcBef>
          <a:spcPct val="0"/>
        </a:spcBef>
        <a:spcAft>
          <a:spcPct val="0"/>
        </a:spcAft>
        <a:defRPr sz="4400" u="none">
          <a:solidFill>
            <a:schemeClr val="tx1"/>
          </a:solidFill>
          <a:latin typeface="+mj-lt"/>
          <a:ea typeface="+mj-ea"/>
          <a:cs typeface="+mj-cs"/>
          <a:sym typeface="Gill Sans" charset="0"/>
        </a:defRPr>
      </a:lvl1pPr>
      <a:lvl2pPr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2pPr>
      <a:lvl3pPr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3pPr>
      <a:lvl4pPr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4pPr>
      <a:lvl5pPr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5pPr>
      <a:lvl6pPr marL="321440"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6pPr>
      <a:lvl7pPr marL="642882"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7pPr>
      <a:lvl8pPr marL="964323"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8pPr>
      <a:lvl9pPr marL="1285763"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9pPr>
    </p:titleStyle>
    <p:bodyStyle>
      <a:lvl1pPr marL="589308" indent="-401801" algn="l" rtl="0" eaLnBrk="1" fontAlgn="base" hangingPunct="1">
        <a:spcBef>
          <a:spcPts val="1687"/>
        </a:spcBef>
        <a:spcAft>
          <a:spcPct val="0"/>
        </a:spcAft>
        <a:buClr>
          <a:srgbClr val="002626"/>
        </a:buClr>
        <a:buSzPct val="100000"/>
        <a:buFont typeface="Zapf Dingbats" charset="2"/>
        <a:buChar char="✴"/>
        <a:defRPr sz="3200">
          <a:solidFill>
            <a:schemeClr val="tx1"/>
          </a:solidFill>
          <a:latin typeface="+mn-lt"/>
          <a:ea typeface="+mn-ea"/>
          <a:cs typeface="+mn-cs"/>
          <a:sym typeface="Gill Sans" charset="0"/>
        </a:defRPr>
      </a:lvl1pPr>
      <a:lvl2pPr marL="901820" indent="-401801" algn="l" rtl="0" eaLnBrk="1" fontAlgn="base" hangingPunct="1">
        <a:spcBef>
          <a:spcPts val="1687"/>
        </a:spcBef>
        <a:spcAft>
          <a:spcPct val="0"/>
        </a:spcAft>
        <a:buClr>
          <a:srgbClr val="002626"/>
        </a:buClr>
        <a:buSzPct val="100000"/>
        <a:buFont typeface="Zapf Dingbats" charset="2"/>
        <a:buChar char="✴"/>
        <a:defRPr sz="2100">
          <a:solidFill>
            <a:schemeClr val="tx1"/>
          </a:solidFill>
          <a:latin typeface="+mn-lt"/>
          <a:ea typeface="+mn-ea"/>
          <a:cs typeface="+mn-cs"/>
          <a:sym typeface="Gill Sans" charset="0"/>
        </a:defRPr>
      </a:lvl2pPr>
      <a:lvl3pPr marL="1214332" indent="-401801" algn="l" rtl="0" eaLnBrk="1" fontAlgn="base" hangingPunct="1">
        <a:spcBef>
          <a:spcPts val="1687"/>
        </a:spcBef>
        <a:spcAft>
          <a:spcPct val="0"/>
        </a:spcAft>
        <a:buClr>
          <a:srgbClr val="002626"/>
        </a:buClr>
        <a:buSzPct val="100000"/>
        <a:buFont typeface="Zapf Dingbats" charset="2"/>
        <a:buChar char="✴"/>
        <a:defRPr sz="2100">
          <a:solidFill>
            <a:schemeClr val="tx1"/>
          </a:solidFill>
          <a:latin typeface="+mn-lt"/>
          <a:ea typeface="+mn-ea"/>
          <a:cs typeface="+mn-cs"/>
          <a:sym typeface="Gill Sans" charset="0"/>
        </a:defRPr>
      </a:lvl3pPr>
      <a:lvl4pPr marL="1526844" indent="-401801" algn="l" rtl="0" eaLnBrk="1" fontAlgn="base" hangingPunct="1">
        <a:spcBef>
          <a:spcPts val="1687"/>
        </a:spcBef>
        <a:spcAft>
          <a:spcPct val="0"/>
        </a:spcAft>
        <a:buClr>
          <a:srgbClr val="002626"/>
        </a:buClr>
        <a:buSzPct val="100000"/>
        <a:buFont typeface="Zapf Dingbats" charset="2"/>
        <a:buChar char="✴"/>
        <a:defRPr sz="2100">
          <a:solidFill>
            <a:schemeClr val="tx1"/>
          </a:solidFill>
          <a:latin typeface="+mn-lt"/>
          <a:ea typeface="+mn-ea"/>
          <a:cs typeface="+mn-cs"/>
          <a:sym typeface="Gill Sans" charset="0"/>
        </a:defRPr>
      </a:lvl4pPr>
      <a:lvl5pPr marL="1839356" indent="-401801" algn="l" rtl="0" eaLnBrk="1" fontAlgn="base" hangingPunct="1">
        <a:spcBef>
          <a:spcPts val="1687"/>
        </a:spcBef>
        <a:spcAft>
          <a:spcPct val="0"/>
        </a:spcAft>
        <a:buClr>
          <a:srgbClr val="002626"/>
        </a:buClr>
        <a:buSzPct val="100000"/>
        <a:buFont typeface="Zapf Dingbats" charset="2"/>
        <a:buChar char="✴"/>
        <a:defRPr sz="2100">
          <a:solidFill>
            <a:schemeClr val="tx1"/>
          </a:solidFill>
          <a:latin typeface="+mn-lt"/>
          <a:ea typeface="+mn-ea"/>
          <a:cs typeface="+mn-cs"/>
          <a:sym typeface="Gill Sans" charset="0"/>
        </a:defRPr>
      </a:lvl5pPr>
      <a:lvl6pPr marL="2160797" indent="-401801" algn="l" rtl="0" eaLnBrk="1" fontAlgn="base" hangingPunct="1">
        <a:spcBef>
          <a:spcPts val="1687"/>
        </a:spcBef>
        <a:spcAft>
          <a:spcPct val="0"/>
        </a:spcAft>
        <a:buClr>
          <a:srgbClr val="002626"/>
        </a:buClr>
        <a:buSzPct val="100000"/>
        <a:buFont typeface="Zapf Dingbats" charset="2"/>
        <a:buChar char="✴"/>
        <a:defRPr sz="2100">
          <a:solidFill>
            <a:schemeClr val="tx1"/>
          </a:solidFill>
          <a:latin typeface="+mn-lt"/>
          <a:ea typeface="+mn-ea"/>
          <a:cs typeface="+mn-cs"/>
          <a:sym typeface="Gill Sans" charset="0"/>
        </a:defRPr>
      </a:lvl6pPr>
      <a:lvl7pPr marL="2482238" indent="-401801" algn="l" rtl="0" eaLnBrk="1" fontAlgn="base" hangingPunct="1">
        <a:spcBef>
          <a:spcPts val="1687"/>
        </a:spcBef>
        <a:spcAft>
          <a:spcPct val="0"/>
        </a:spcAft>
        <a:buClr>
          <a:srgbClr val="002626"/>
        </a:buClr>
        <a:buSzPct val="100000"/>
        <a:buFont typeface="Zapf Dingbats" charset="2"/>
        <a:buChar char="✴"/>
        <a:defRPr sz="2100">
          <a:solidFill>
            <a:schemeClr val="tx1"/>
          </a:solidFill>
          <a:latin typeface="+mn-lt"/>
          <a:ea typeface="+mn-ea"/>
          <a:cs typeface="+mn-cs"/>
          <a:sym typeface="Gill Sans" charset="0"/>
        </a:defRPr>
      </a:lvl7pPr>
      <a:lvl8pPr marL="2803679" indent="-401801" algn="l" rtl="0" eaLnBrk="1" fontAlgn="base" hangingPunct="1">
        <a:spcBef>
          <a:spcPts val="1687"/>
        </a:spcBef>
        <a:spcAft>
          <a:spcPct val="0"/>
        </a:spcAft>
        <a:buClr>
          <a:srgbClr val="002626"/>
        </a:buClr>
        <a:buSzPct val="100000"/>
        <a:buFont typeface="Zapf Dingbats" charset="2"/>
        <a:buChar char="✴"/>
        <a:defRPr sz="2100">
          <a:solidFill>
            <a:schemeClr val="tx1"/>
          </a:solidFill>
          <a:latin typeface="+mn-lt"/>
          <a:ea typeface="+mn-ea"/>
          <a:cs typeface="+mn-cs"/>
          <a:sym typeface="Gill Sans" charset="0"/>
        </a:defRPr>
      </a:lvl8pPr>
      <a:lvl9pPr marL="3125120" indent="-401801" algn="l" rtl="0" eaLnBrk="1" fontAlgn="base" hangingPunct="1">
        <a:spcBef>
          <a:spcPts val="1687"/>
        </a:spcBef>
        <a:spcAft>
          <a:spcPct val="0"/>
        </a:spcAft>
        <a:buClr>
          <a:srgbClr val="002626"/>
        </a:buClr>
        <a:buSzPct val="100000"/>
        <a:buFont typeface="Zapf Dingbats" charset="2"/>
        <a:buChar char="✴"/>
        <a:defRPr sz="2100">
          <a:solidFill>
            <a:schemeClr val="tx1"/>
          </a:solidFill>
          <a:latin typeface="+mn-lt"/>
          <a:ea typeface="+mn-ea"/>
          <a:cs typeface="+mn-cs"/>
          <a:sym typeface="Gill Sans"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892971" y="196453"/>
            <a:ext cx="7358063" cy="919758"/>
          </a:xfrm>
          <a:prstGeom prst="rect">
            <a:avLst/>
          </a:prstGeom>
          <a:noFill/>
          <a:ln w="12700">
            <a:noFill/>
            <a:miter lim="800000"/>
            <a:headEnd/>
            <a:tailEnd/>
          </a:ln>
          <a:effectLst/>
        </p:spPr>
        <p:txBody>
          <a:bodyPr vert="horz" wrap="square" lIns="35713" tIns="35713" rIns="35713" bIns="35713" numCol="1" anchor="ctr" anchorCtr="0" compatLnSpc="1">
            <a:prstTxWarp prst="textNoShape">
              <a:avLst/>
            </a:prstTxWarp>
          </a:bodyPr>
          <a:lstStyle/>
          <a:p>
            <a:pPr lvl="0"/>
            <a:r>
              <a:rPr lang="zh-TW" altLang="en-US" dirty="0" smtClean="0">
                <a:sym typeface="Gill Sans" charset="0"/>
              </a:rPr>
              <a:t>按一下以編輯母片標題樣式</a:t>
            </a:r>
            <a:endParaRPr lang="en-US" dirty="0">
              <a:sym typeface="Gill Sans" charset="0"/>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1" fontAlgn="base" hangingPunct="1">
        <a:spcBef>
          <a:spcPct val="0"/>
        </a:spcBef>
        <a:spcAft>
          <a:spcPct val="0"/>
        </a:spcAft>
        <a:defRPr sz="4400" u="none">
          <a:solidFill>
            <a:schemeClr val="tx1"/>
          </a:solidFill>
          <a:latin typeface="+mj-lt"/>
          <a:ea typeface="+mj-ea"/>
          <a:cs typeface="+mj-cs"/>
          <a:sym typeface="Gill Sans" charset="0"/>
        </a:defRPr>
      </a:lvl1pPr>
      <a:lvl2pPr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2pPr>
      <a:lvl3pPr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3pPr>
      <a:lvl4pPr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4pPr>
      <a:lvl5pPr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5pPr>
      <a:lvl6pPr marL="321424"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6pPr>
      <a:lvl7pPr marL="642849"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7pPr>
      <a:lvl8pPr marL="964274"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8pPr>
      <a:lvl9pPr marL="1285697"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9pPr>
    </p:titleStyle>
    <p:bodyStyle>
      <a:lvl1pPr algn="ctr" rtl="0" eaLnBrk="1" fontAlgn="base" hangingPunct="1">
        <a:spcBef>
          <a:spcPct val="0"/>
        </a:spcBef>
        <a:spcAft>
          <a:spcPct val="0"/>
        </a:spcAft>
        <a:defRPr sz="2500">
          <a:solidFill>
            <a:schemeClr val="tx1"/>
          </a:solidFill>
          <a:latin typeface="+mn-lt"/>
          <a:ea typeface="+mn-ea"/>
          <a:cs typeface="+mn-cs"/>
          <a:sym typeface="Gill Sans" charset="0"/>
        </a:defRPr>
      </a:lvl1pPr>
      <a:lvl2pPr algn="ctr" rtl="0" eaLnBrk="1" fontAlgn="base" hangingPunct="1">
        <a:spcBef>
          <a:spcPct val="0"/>
        </a:spcBef>
        <a:spcAft>
          <a:spcPct val="0"/>
        </a:spcAft>
        <a:defRPr sz="2500">
          <a:solidFill>
            <a:schemeClr val="tx1"/>
          </a:solidFill>
          <a:latin typeface="+mn-lt"/>
          <a:ea typeface="+mn-ea"/>
          <a:cs typeface="+mn-cs"/>
          <a:sym typeface="Gill Sans" charset="0"/>
        </a:defRPr>
      </a:lvl2pPr>
      <a:lvl3pPr algn="ctr" rtl="0" eaLnBrk="1" fontAlgn="base" hangingPunct="1">
        <a:spcBef>
          <a:spcPct val="0"/>
        </a:spcBef>
        <a:spcAft>
          <a:spcPct val="0"/>
        </a:spcAft>
        <a:defRPr sz="2500">
          <a:solidFill>
            <a:schemeClr val="tx1"/>
          </a:solidFill>
          <a:latin typeface="+mn-lt"/>
          <a:ea typeface="+mn-ea"/>
          <a:cs typeface="+mn-cs"/>
          <a:sym typeface="Gill Sans" charset="0"/>
        </a:defRPr>
      </a:lvl3pPr>
      <a:lvl4pPr algn="ctr" rtl="0" eaLnBrk="1" fontAlgn="base" hangingPunct="1">
        <a:spcBef>
          <a:spcPct val="0"/>
        </a:spcBef>
        <a:spcAft>
          <a:spcPct val="0"/>
        </a:spcAft>
        <a:defRPr sz="2500">
          <a:solidFill>
            <a:schemeClr val="tx1"/>
          </a:solidFill>
          <a:latin typeface="+mn-lt"/>
          <a:ea typeface="+mn-ea"/>
          <a:cs typeface="+mn-cs"/>
          <a:sym typeface="Gill Sans" charset="0"/>
        </a:defRPr>
      </a:lvl4pPr>
      <a:lvl5pPr algn="ctr" rtl="0" eaLnBrk="1" fontAlgn="base" hangingPunct="1">
        <a:spcBef>
          <a:spcPct val="0"/>
        </a:spcBef>
        <a:spcAft>
          <a:spcPct val="0"/>
        </a:spcAft>
        <a:defRPr sz="2500">
          <a:solidFill>
            <a:schemeClr val="tx1"/>
          </a:solidFill>
          <a:latin typeface="+mn-lt"/>
          <a:ea typeface="+mn-ea"/>
          <a:cs typeface="+mn-cs"/>
          <a:sym typeface="Gill Sans" charset="0"/>
        </a:defRPr>
      </a:lvl5pPr>
      <a:lvl6pPr marL="321424" algn="ctr" rtl="0" eaLnBrk="1" fontAlgn="base" hangingPunct="1">
        <a:spcBef>
          <a:spcPct val="0"/>
        </a:spcBef>
        <a:spcAft>
          <a:spcPct val="0"/>
        </a:spcAft>
        <a:defRPr sz="2500">
          <a:solidFill>
            <a:schemeClr val="tx1"/>
          </a:solidFill>
          <a:latin typeface="+mn-lt"/>
          <a:ea typeface="+mn-ea"/>
          <a:cs typeface="+mn-cs"/>
          <a:sym typeface="Gill Sans" charset="0"/>
        </a:defRPr>
      </a:lvl6pPr>
      <a:lvl7pPr marL="642849" algn="ctr" rtl="0" eaLnBrk="1" fontAlgn="base" hangingPunct="1">
        <a:spcBef>
          <a:spcPct val="0"/>
        </a:spcBef>
        <a:spcAft>
          <a:spcPct val="0"/>
        </a:spcAft>
        <a:defRPr sz="2500">
          <a:solidFill>
            <a:schemeClr val="tx1"/>
          </a:solidFill>
          <a:latin typeface="+mn-lt"/>
          <a:ea typeface="+mn-ea"/>
          <a:cs typeface="+mn-cs"/>
          <a:sym typeface="Gill Sans" charset="0"/>
        </a:defRPr>
      </a:lvl7pPr>
      <a:lvl8pPr marL="964274" algn="ctr" rtl="0" eaLnBrk="1" fontAlgn="base" hangingPunct="1">
        <a:spcBef>
          <a:spcPct val="0"/>
        </a:spcBef>
        <a:spcAft>
          <a:spcPct val="0"/>
        </a:spcAft>
        <a:defRPr sz="2500">
          <a:solidFill>
            <a:schemeClr val="tx1"/>
          </a:solidFill>
          <a:latin typeface="+mn-lt"/>
          <a:ea typeface="+mn-ea"/>
          <a:cs typeface="+mn-cs"/>
          <a:sym typeface="Gill Sans" charset="0"/>
        </a:defRPr>
      </a:lvl8pPr>
      <a:lvl9pPr marL="1285697" algn="ctr" rtl="0" eaLnBrk="1" fontAlgn="base" hangingPunct="1">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24" rtl="0" eaLnBrk="1" latinLnBrk="0" hangingPunct="1">
        <a:defRPr sz="1300" kern="1200">
          <a:solidFill>
            <a:schemeClr val="tx1"/>
          </a:solidFill>
          <a:latin typeface="+mn-lt"/>
          <a:ea typeface="+mn-ea"/>
          <a:cs typeface="+mn-cs"/>
        </a:defRPr>
      </a:lvl1pPr>
      <a:lvl2pPr marL="321424" algn="l" defTabSz="321424" rtl="0" eaLnBrk="1" latinLnBrk="0" hangingPunct="1">
        <a:defRPr sz="1300" kern="1200">
          <a:solidFill>
            <a:schemeClr val="tx1"/>
          </a:solidFill>
          <a:latin typeface="+mn-lt"/>
          <a:ea typeface="+mn-ea"/>
          <a:cs typeface="+mn-cs"/>
        </a:defRPr>
      </a:lvl2pPr>
      <a:lvl3pPr marL="642849" algn="l" defTabSz="321424" rtl="0" eaLnBrk="1" latinLnBrk="0" hangingPunct="1">
        <a:defRPr sz="1300" kern="1200">
          <a:solidFill>
            <a:schemeClr val="tx1"/>
          </a:solidFill>
          <a:latin typeface="+mn-lt"/>
          <a:ea typeface="+mn-ea"/>
          <a:cs typeface="+mn-cs"/>
        </a:defRPr>
      </a:lvl3pPr>
      <a:lvl4pPr marL="964274" algn="l" defTabSz="321424" rtl="0" eaLnBrk="1" latinLnBrk="0" hangingPunct="1">
        <a:defRPr sz="1300" kern="1200">
          <a:solidFill>
            <a:schemeClr val="tx1"/>
          </a:solidFill>
          <a:latin typeface="+mn-lt"/>
          <a:ea typeface="+mn-ea"/>
          <a:cs typeface="+mn-cs"/>
        </a:defRPr>
      </a:lvl4pPr>
      <a:lvl5pPr marL="1285697" algn="l" defTabSz="321424" rtl="0" eaLnBrk="1" latinLnBrk="0" hangingPunct="1">
        <a:defRPr sz="1300" kern="1200">
          <a:solidFill>
            <a:schemeClr val="tx1"/>
          </a:solidFill>
          <a:latin typeface="+mn-lt"/>
          <a:ea typeface="+mn-ea"/>
          <a:cs typeface="+mn-cs"/>
        </a:defRPr>
      </a:lvl5pPr>
      <a:lvl6pPr marL="1607123" algn="l" defTabSz="321424" rtl="0" eaLnBrk="1" latinLnBrk="0" hangingPunct="1">
        <a:defRPr sz="1300" kern="1200">
          <a:solidFill>
            <a:schemeClr val="tx1"/>
          </a:solidFill>
          <a:latin typeface="+mn-lt"/>
          <a:ea typeface="+mn-ea"/>
          <a:cs typeface="+mn-cs"/>
        </a:defRPr>
      </a:lvl6pPr>
      <a:lvl7pPr marL="1928546" algn="l" defTabSz="321424" rtl="0" eaLnBrk="1" latinLnBrk="0" hangingPunct="1">
        <a:defRPr sz="1300" kern="1200">
          <a:solidFill>
            <a:schemeClr val="tx1"/>
          </a:solidFill>
          <a:latin typeface="+mn-lt"/>
          <a:ea typeface="+mn-ea"/>
          <a:cs typeface="+mn-cs"/>
        </a:defRPr>
      </a:lvl7pPr>
      <a:lvl8pPr marL="2249971" algn="l" defTabSz="321424" rtl="0" eaLnBrk="1" latinLnBrk="0" hangingPunct="1">
        <a:defRPr sz="1300" kern="1200">
          <a:solidFill>
            <a:schemeClr val="tx1"/>
          </a:solidFill>
          <a:latin typeface="+mn-lt"/>
          <a:ea typeface="+mn-ea"/>
          <a:cs typeface="+mn-cs"/>
        </a:defRPr>
      </a:lvl8pPr>
      <a:lvl9pPr marL="2571396" algn="l" defTabSz="321424"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366118" y="241102"/>
            <a:ext cx="8411766" cy="884039"/>
          </a:xfrm>
          <a:prstGeom prst="rect">
            <a:avLst/>
          </a:prstGeom>
          <a:noFill/>
          <a:ln w="12700">
            <a:noFill/>
            <a:miter lim="800000"/>
            <a:headEnd/>
            <a:tailEnd/>
          </a:ln>
          <a:effectLst/>
        </p:spPr>
        <p:txBody>
          <a:bodyPr vert="horz" wrap="square" lIns="35711" tIns="35711" rIns="35711" bIns="35711" numCol="1" anchor="ctr" anchorCtr="0" compatLnSpc="1">
            <a:prstTxWarp prst="textNoShape">
              <a:avLst/>
            </a:prstTxWarp>
          </a:bodyPr>
          <a:lstStyle/>
          <a:p>
            <a:pPr lvl="0"/>
            <a:r>
              <a:rPr lang="zh-TW" altLang="en-US" dirty="0" smtClean="0">
                <a:sym typeface="Gill Sans" charset="0"/>
              </a:rPr>
              <a:t>按一下以編輯母片標題樣式</a:t>
            </a:r>
            <a:endParaRPr lang="en-US" dirty="0">
              <a:sym typeface="Gill Sans" charset="0"/>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ctr" rtl="0" eaLnBrk="1" fontAlgn="base" hangingPunct="1">
        <a:spcBef>
          <a:spcPct val="0"/>
        </a:spcBef>
        <a:spcAft>
          <a:spcPct val="0"/>
        </a:spcAft>
        <a:defRPr sz="3400" u="none">
          <a:solidFill>
            <a:schemeClr val="tx1"/>
          </a:solidFill>
          <a:latin typeface="+mj-lt"/>
          <a:ea typeface="+mj-ea"/>
          <a:cs typeface="+mj-cs"/>
          <a:sym typeface="Gill Sans" charset="0"/>
        </a:defRPr>
      </a:lvl1pPr>
      <a:lvl2pPr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2pPr>
      <a:lvl3pPr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3pPr>
      <a:lvl4pPr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4pPr>
      <a:lvl5pPr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5pPr>
      <a:lvl6pPr marL="321407"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6pPr>
      <a:lvl7pPr marL="642816"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7pPr>
      <a:lvl8pPr marL="964224"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8pPr>
      <a:lvl9pPr marL="1285631"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9pPr>
    </p:titleStyle>
    <p:bodyStyle>
      <a:lvl1pPr marL="624960" indent="-401760" algn="l" rtl="0" eaLnBrk="1" fontAlgn="base" hangingPunct="1">
        <a:spcBef>
          <a:spcPts val="1687"/>
        </a:spcBef>
        <a:spcAft>
          <a:spcPct val="0"/>
        </a:spcAft>
        <a:buClr>
          <a:srgbClr val="002626"/>
        </a:buClr>
        <a:buSzPct val="100000"/>
        <a:buFont typeface="Zapf Dingbats" charset="2"/>
        <a:buChar char="✴"/>
        <a:defRPr sz="2500">
          <a:solidFill>
            <a:schemeClr val="tx1"/>
          </a:solidFill>
          <a:latin typeface="+mn-lt"/>
          <a:ea typeface="+mn-ea"/>
          <a:cs typeface="+mn-cs"/>
          <a:sym typeface="Gill Sans" charset="0"/>
        </a:defRPr>
      </a:lvl1pPr>
      <a:lvl2pPr marL="937440" indent="-401760" algn="l" rtl="0" eaLnBrk="1" fontAlgn="base" hangingPunct="1">
        <a:spcBef>
          <a:spcPts val="1687"/>
        </a:spcBef>
        <a:spcAft>
          <a:spcPct val="0"/>
        </a:spcAft>
        <a:buClr>
          <a:srgbClr val="002626"/>
        </a:buClr>
        <a:buSzPct val="100000"/>
        <a:buFont typeface="Zapf Dingbats" charset="2"/>
        <a:buChar char="✴"/>
        <a:defRPr sz="2100">
          <a:solidFill>
            <a:schemeClr val="tx1"/>
          </a:solidFill>
          <a:latin typeface="+mn-lt"/>
          <a:ea typeface="+mn-ea"/>
          <a:cs typeface="+mn-cs"/>
          <a:sym typeface="Gill Sans" charset="0"/>
        </a:defRPr>
      </a:lvl2pPr>
      <a:lvl3pPr marL="1249920" indent="-401760" algn="l" rtl="0" eaLnBrk="1" fontAlgn="base" hangingPunct="1">
        <a:spcBef>
          <a:spcPts val="1687"/>
        </a:spcBef>
        <a:spcAft>
          <a:spcPct val="0"/>
        </a:spcAft>
        <a:buClr>
          <a:srgbClr val="002626"/>
        </a:buClr>
        <a:buSzPct val="100000"/>
        <a:buFont typeface="Zapf Dingbats" charset="2"/>
        <a:buChar char="✴"/>
        <a:defRPr sz="2100">
          <a:solidFill>
            <a:schemeClr val="tx1"/>
          </a:solidFill>
          <a:latin typeface="+mn-lt"/>
          <a:ea typeface="+mn-ea"/>
          <a:cs typeface="+mn-cs"/>
          <a:sym typeface="Gill Sans" charset="0"/>
        </a:defRPr>
      </a:lvl3pPr>
      <a:lvl4pPr marL="1562400" indent="-401760" algn="l" rtl="0" eaLnBrk="1" fontAlgn="base" hangingPunct="1">
        <a:spcBef>
          <a:spcPts val="1687"/>
        </a:spcBef>
        <a:spcAft>
          <a:spcPct val="0"/>
        </a:spcAft>
        <a:buClr>
          <a:srgbClr val="002626"/>
        </a:buClr>
        <a:buSzPct val="100000"/>
        <a:buFont typeface="Zapf Dingbats" charset="2"/>
        <a:buChar char="✴"/>
        <a:defRPr sz="2100">
          <a:solidFill>
            <a:schemeClr val="tx1"/>
          </a:solidFill>
          <a:latin typeface="+mn-lt"/>
          <a:ea typeface="+mn-ea"/>
          <a:cs typeface="+mn-cs"/>
          <a:sym typeface="Gill Sans" charset="0"/>
        </a:defRPr>
      </a:lvl4pPr>
      <a:lvl5pPr marL="1874880" indent="-401760" algn="l" rtl="0" eaLnBrk="1" fontAlgn="base" hangingPunct="1">
        <a:spcBef>
          <a:spcPts val="1687"/>
        </a:spcBef>
        <a:spcAft>
          <a:spcPct val="0"/>
        </a:spcAft>
        <a:buClr>
          <a:srgbClr val="002626"/>
        </a:buClr>
        <a:buSzPct val="100000"/>
        <a:buFont typeface="Zapf Dingbats" charset="2"/>
        <a:buChar char="✴"/>
        <a:defRPr sz="2100">
          <a:solidFill>
            <a:schemeClr val="tx1"/>
          </a:solidFill>
          <a:latin typeface="+mn-lt"/>
          <a:ea typeface="+mn-ea"/>
          <a:cs typeface="+mn-cs"/>
          <a:sym typeface="Gill Sans" charset="0"/>
        </a:defRPr>
      </a:lvl5pPr>
      <a:lvl6pPr marL="2196289" indent="-401760" algn="l" rtl="0" eaLnBrk="1" fontAlgn="base" hangingPunct="1">
        <a:spcBef>
          <a:spcPts val="1687"/>
        </a:spcBef>
        <a:spcAft>
          <a:spcPct val="0"/>
        </a:spcAft>
        <a:buClr>
          <a:srgbClr val="002626"/>
        </a:buClr>
        <a:buSzPct val="100000"/>
        <a:buFont typeface="Zapf Dingbats" charset="2"/>
        <a:buChar char="✴"/>
        <a:defRPr sz="2100">
          <a:solidFill>
            <a:schemeClr val="tx1"/>
          </a:solidFill>
          <a:latin typeface="+mn-lt"/>
          <a:ea typeface="+mn-ea"/>
          <a:cs typeface="+mn-cs"/>
          <a:sym typeface="Gill Sans" charset="0"/>
        </a:defRPr>
      </a:lvl6pPr>
      <a:lvl7pPr marL="2517695" indent="-401760" algn="l" rtl="0" eaLnBrk="1" fontAlgn="base" hangingPunct="1">
        <a:spcBef>
          <a:spcPts val="1687"/>
        </a:spcBef>
        <a:spcAft>
          <a:spcPct val="0"/>
        </a:spcAft>
        <a:buClr>
          <a:srgbClr val="002626"/>
        </a:buClr>
        <a:buSzPct val="100000"/>
        <a:buFont typeface="Zapf Dingbats" charset="2"/>
        <a:buChar char="✴"/>
        <a:defRPr sz="2100">
          <a:solidFill>
            <a:schemeClr val="tx1"/>
          </a:solidFill>
          <a:latin typeface="+mn-lt"/>
          <a:ea typeface="+mn-ea"/>
          <a:cs typeface="+mn-cs"/>
          <a:sym typeface="Gill Sans" charset="0"/>
        </a:defRPr>
      </a:lvl7pPr>
      <a:lvl8pPr marL="2839104" indent="-401760" algn="l" rtl="0" eaLnBrk="1" fontAlgn="base" hangingPunct="1">
        <a:spcBef>
          <a:spcPts val="1687"/>
        </a:spcBef>
        <a:spcAft>
          <a:spcPct val="0"/>
        </a:spcAft>
        <a:buClr>
          <a:srgbClr val="002626"/>
        </a:buClr>
        <a:buSzPct val="100000"/>
        <a:buFont typeface="Zapf Dingbats" charset="2"/>
        <a:buChar char="✴"/>
        <a:defRPr sz="2100">
          <a:solidFill>
            <a:schemeClr val="tx1"/>
          </a:solidFill>
          <a:latin typeface="+mn-lt"/>
          <a:ea typeface="+mn-ea"/>
          <a:cs typeface="+mn-cs"/>
          <a:sym typeface="Gill Sans" charset="0"/>
        </a:defRPr>
      </a:lvl8pPr>
      <a:lvl9pPr marL="3160513" indent="-401760" algn="l" rtl="0" eaLnBrk="1" fontAlgn="base" hangingPunct="1">
        <a:spcBef>
          <a:spcPts val="1687"/>
        </a:spcBef>
        <a:spcAft>
          <a:spcPct val="0"/>
        </a:spcAft>
        <a:buClr>
          <a:srgbClr val="002626"/>
        </a:buClr>
        <a:buSzPct val="100000"/>
        <a:buFont typeface="Zapf Dingbats" charset="2"/>
        <a:buChar char="✴"/>
        <a:defRPr sz="2100">
          <a:solidFill>
            <a:schemeClr val="tx1"/>
          </a:solidFill>
          <a:latin typeface="+mn-lt"/>
          <a:ea typeface="+mn-ea"/>
          <a:cs typeface="+mn-cs"/>
          <a:sym typeface="Gill Sans" charset="0"/>
        </a:defRPr>
      </a:lvl9pPr>
    </p:bodyStyle>
    <p:otherStyle>
      <a:defPPr>
        <a:defRPr lang="en-US"/>
      </a:defPPr>
      <a:lvl1pPr marL="0" algn="l" defTabSz="321407" rtl="0" eaLnBrk="1" latinLnBrk="0" hangingPunct="1">
        <a:defRPr sz="1300" kern="1200">
          <a:solidFill>
            <a:schemeClr val="tx1"/>
          </a:solidFill>
          <a:latin typeface="+mn-lt"/>
          <a:ea typeface="+mn-ea"/>
          <a:cs typeface="+mn-cs"/>
        </a:defRPr>
      </a:lvl1pPr>
      <a:lvl2pPr marL="321407" algn="l" defTabSz="321407" rtl="0" eaLnBrk="1" latinLnBrk="0" hangingPunct="1">
        <a:defRPr sz="1300" kern="1200">
          <a:solidFill>
            <a:schemeClr val="tx1"/>
          </a:solidFill>
          <a:latin typeface="+mn-lt"/>
          <a:ea typeface="+mn-ea"/>
          <a:cs typeface="+mn-cs"/>
        </a:defRPr>
      </a:lvl2pPr>
      <a:lvl3pPr marL="642816" algn="l" defTabSz="321407" rtl="0" eaLnBrk="1" latinLnBrk="0" hangingPunct="1">
        <a:defRPr sz="1300" kern="1200">
          <a:solidFill>
            <a:schemeClr val="tx1"/>
          </a:solidFill>
          <a:latin typeface="+mn-lt"/>
          <a:ea typeface="+mn-ea"/>
          <a:cs typeface="+mn-cs"/>
        </a:defRPr>
      </a:lvl3pPr>
      <a:lvl4pPr marL="964224" algn="l" defTabSz="321407" rtl="0" eaLnBrk="1" latinLnBrk="0" hangingPunct="1">
        <a:defRPr sz="1300" kern="1200">
          <a:solidFill>
            <a:schemeClr val="tx1"/>
          </a:solidFill>
          <a:latin typeface="+mn-lt"/>
          <a:ea typeface="+mn-ea"/>
          <a:cs typeface="+mn-cs"/>
        </a:defRPr>
      </a:lvl4pPr>
      <a:lvl5pPr marL="1285631" algn="l" defTabSz="321407" rtl="0" eaLnBrk="1" latinLnBrk="0" hangingPunct="1">
        <a:defRPr sz="1300" kern="1200">
          <a:solidFill>
            <a:schemeClr val="tx1"/>
          </a:solidFill>
          <a:latin typeface="+mn-lt"/>
          <a:ea typeface="+mn-ea"/>
          <a:cs typeface="+mn-cs"/>
        </a:defRPr>
      </a:lvl5pPr>
      <a:lvl6pPr marL="1607041" algn="l" defTabSz="321407" rtl="0" eaLnBrk="1" latinLnBrk="0" hangingPunct="1">
        <a:defRPr sz="1300" kern="1200">
          <a:solidFill>
            <a:schemeClr val="tx1"/>
          </a:solidFill>
          <a:latin typeface="+mn-lt"/>
          <a:ea typeface="+mn-ea"/>
          <a:cs typeface="+mn-cs"/>
        </a:defRPr>
      </a:lvl6pPr>
      <a:lvl7pPr marL="1928447" algn="l" defTabSz="321407" rtl="0" eaLnBrk="1" latinLnBrk="0" hangingPunct="1">
        <a:defRPr sz="1300" kern="1200">
          <a:solidFill>
            <a:schemeClr val="tx1"/>
          </a:solidFill>
          <a:latin typeface="+mn-lt"/>
          <a:ea typeface="+mn-ea"/>
          <a:cs typeface="+mn-cs"/>
        </a:defRPr>
      </a:lvl7pPr>
      <a:lvl8pPr marL="2249856" algn="l" defTabSz="321407" rtl="0" eaLnBrk="1" latinLnBrk="0" hangingPunct="1">
        <a:defRPr sz="1300" kern="1200">
          <a:solidFill>
            <a:schemeClr val="tx1"/>
          </a:solidFill>
          <a:latin typeface="+mn-lt"/>
          <a:ea typeface="+mn-ea"/>
          <a:cs typeface="+mn-cs"/>
        </a:defRPr>
      </a:lvl8pPr>
      <a:lvl9pPr marL="2571264" algn="l" defTabSz="321407"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366118" y="241102"/>
            <a:ext cx="8411766" cy="884039"/>
          </a:xfrm>
          <a:prstGeom prst="rect">
            <a:avLst/>
          </a:prstGeom>
          <a:noFill/>
          <a:ln w="12700">
            <a:noFill/>
            <a:miter lim="800000"/>
            <a:headEnd/>
            <a:tailEnd/>
          </a:ln>
          <a:effectLst/>
        </p:spPr>
        <p:txBody>
          <a:bodyPr vert="horz" wrap="square" lIns="35709" tIns="35709" rIns="35709" bIns="35709" numCol="1" anchor="ctr" anchorCtr="0" compatLnSpc="1">
            <a:prstTxWarp prst="textNoShape">
              <a:avLst/>
            </a:prstTxWarp>
          </a:bodyPr>
          <a:lstStyle/>
          <a:p>
            <a:pPr lvl="0"/>
            <a:r>
              <a:rPr lang="zh-TW" altLang="en-US" dirty="0" smtClean="0">
                <a:sym typeface="Gill Sans" charset="0"/>
              </a:rPr>
              <a:t>按一下以編輯母片標題樣式</a:t>
            </a:r>
            <a:endParaRPr lang="en-US" dirty="0">
              <a:sym typeface="Gill Sans" charset="0"/>
            </a:endParaRPr>
          </a:p>
        </p:txBody>
      </p:sp>
      <p:sp>
        <p:nvSpPr>
          <p:cNvPr id="5122" name="Rectangle 2"/>
          <p:cNvSpPr>
            <a:spLocks noGrp="1" noChangeArrowheads="1"/>
          </p:cNvSpPr>
          <p:nvPr>
            <p:ph type="body" idx="1"/>
          </p:nvPr>
        </p:nvSpPr>
        <p:spPr bwMode="auto">
          <a:xfrm>
            <a:off x="375047" y="1196578"/>
            <a:ext cx="8393906" cy="4196953"/>
          </a:xfrm>
          <a:prstGeom prst="rect">
            <a:avLst/>
          </a:prstGeom>
          <a:noFill/>
          <a:ln w="12700">
            <a:noFill/>
            <a:miter lim="800000"/>
            <a:headEnd/>
            <a:tailEnd/>
          </a:ln>
          <a:effectLst/>
        </p:spPr>
        <p:txBody>
          <a:bodyPr vert="horz" wrap="square" lIns="35709" tIns="35709" rIns="35709" bIns="35709" numCol="1" anchor="ctr" anchorCtr="0" compatLnSpc="1">
            <a:prstTxWarp prst="textNoShape">
              <a:avLst/>
            </a:prstTxWarp>
          </a:bodyPr>
          <a:lstStyle/>
          <a:p>
            <a:pPr lvl="0"/>
            <a:r>
              <a:rPr lang="zh-TW" altLang="en-US" smtClean="0">
                <a:sym typeface="Gill Sans" charset="0"/>
              </a:rPr>
              <a:t>按一下以編輯母片文字樣式</a:t>
            </a:r>
          </a:p>
          <a:p>
            <a:pPr lvl="1"/>
            <a:r>
              <a:rPr lang="zh-TW" altLang="en-US" smtClean="0">
                <a:sym typeface="Gill Sans" charset="0"/>
              </a:rPr>
              <a:t>第二層</a:t>
            </a:r>
          </a:p>
          <a:p>
            <a:pPr lvl="2"/>
            <a:r>
              <a:rPr lang="zh-TW" altLang="en-US" smtClean="0">
                <a:sym typeface="Gill Sans" charset="0"/>
              </a:rPr>
              <a:t>第三層</a:t>
            </a:r>
          </a:p>
          <a:p>
            <a:pPr lvl="3"/>
            <a:r>
              <a:rPr lang="zh-TW" altLang="en-US" smtClean="0">
                <a:sym typeface="Gill Sans" charset="0"/>
              </a:rPr>
              <a:t>第四層</a:t>
            </a:r>
          </a:p>
          <a:p>
            <a:pPr lvl="4"/>
            <a:r>
              <a:rPr lang="zh-TW" altLang="en-US" smtClean="0">
                <a:sym typeface="Gill Sans" charset="0"/>
              </a:rPr>
              <a:t>第五層</a:t>
            </a:r>
            <a:endParaRPr lang="en-US">
              <a:sym typeface="Gill Sans" charset="0"/>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txStyles>
    <p:titleStyle>
      <a:lvl1pPr algn="ctr" rtl="0" eaLnBrk="1" fontAlgn="base" hangingPunct="1">
        <a:spcBef>
          <a:spcPct val="0"/>
        </a:spcBef>
        <a:spcAft>
          <a:spcPct val="0"/>
        </a:spcAft>
        <a:defRPr sz="3400" u="none">
          <a:solidFill>
            <a:schemeClr val="tx1"/>
          </a:solidFill>
          <a:latin typeface="+mj-lt"/>
          <a:ea typeface="+mj-ea"/>
          <a:cs typeface="+mj-cs"/>
          <a:sym typeface="Gill Sans" charset="0"/>
        </a:defRPr>
      </a:lvl1pPr>
      <a:lvl2pPr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2pPr>
      <a:lvl3pPr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3pPr>
      <a:lvl4pPr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4pPr>
      <a:lvl5pPr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5pPr>
      <a:lvl6pPr marL="321391"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6pPr>
      <a:lvl7pPr marL="642783"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7pPr>
      <a:lvl8pPr marL="964174"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8pPr>
      <a:lvl9pPr marL="1285565"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9pPr>
    </p:titleStyle>
    <p:bodyStyle>
      <a:lvl1pPr marL="589218" indent="-401739" algn="l" rtl="0" eaLnBrk="1" fontAlgn="base" hangingPunct="1">
        <a:spcBef>
          <a:spcPts val="1687"/>
        </a:spcBef>
        <a:spcAft>
          <a:spcPct val="0"/>
        </a:spcAft>
        <a:buAutoNum type="arabicPeriod"/>
        <a:defRPr sz="2500">
          <a:solidFill>
            <a:schemeClr val="tx1"/>
          </a:solidFill>
          <a:latin typeface="+mn-lt"/>
          <a:ea typeface="+mn-ea"/>
          <a:cs typeface="+mn-cs"/>
          <a:sym typeface="Gill Sans" charset="0"/>
        </a:defRPr>
      </a:lvl1pPr>
      <a:lvl2pPr marL="1035595" indent="-535652" algn="l" rtl="0" eaLnBrk="1" fontAlgn="base" hangingPunct="1">
        <a:spcBef>
          <a:spcPts val="1687"/>
        </a:spcBef>
        <a:spcAft>
          <a:spcPct val="0"/>
        </a:spcAft>
        <a:buAutoNum type="arabicPeriod"/>
        <a:defRPr sz="2100">
          <a:solidFill>
            <a:schemeClr val="tx1"/>
          </a:solidFill>
          <a:latin typeface="+mn-lt"/>
          <a:ea typeface="+mn-ea"/>
          <a:cs typeface="+mn-cs"/>
          <a:sym typeface="Gill Sans" charset="0"/>
        </a:defRPr>
      </a:lvl2pPr>
      <a:lvl3pPr marL="1526610" indent="-714205" algn="l" rtl="0" eaLnBrk="1" fontAlgn="base" hangingPunct="1">
        <a:spcBef>
          <a:spcPts val="1687"/>
        </a:spcBef>
        <a:spcAft>
          <a:spcPct val="0"/>
        </a:spcAft>
        <a:buAutoNum type="arabicPeriod"/>
        <a:defRPr sz="2100">
          <a:solidFill>
            <a:schemeClr val="tx1"/>
          </a:solidFill>
          <a:latin typeface="+mn-lt"/>
          <a:ea typeface="+mn-ea"/>
          <a:cs typeface="+mn-cs"/>
          <a:sym typeface="Gill Sans" charset="0"/>
        </a:defRPr>
      </a:lvl3pPr>
      <a:lvl4pPr marL="2017626" indent="-892756" algn="l" rtl="0" eaLnBrk="1" fontAlgn="base" hangingPunct="1">
        <a:spcBef>
          <a:spcPts val="1687"/>
        </a:spcBef>
        <a:spcAft>
          <a:spcPct val="0"/>
        </a:spcAft>
        <a:buAutoNum type="arabicPeriod"/>
        <a:defRPr sz="2100">
          <a:solidFill>
            <a:schemeClr val="tx1"/>
          </a:solidFill>
          <a:latin typeface="+mn-lt"/>
          <a:ea typeface="+mn-ea"/>
          <a:cs typeface="+mn-cs"/>
          <a:sym typeface="Gill Sans" charset="0"/>
        </a:defRPr>
      </a:lvl4pPr>
      <a:lvl5pPr marL="2597915" indent="-1160580" algn="l" rtl="0" eaLnBrk="1" fontAlgn="base" hangingPunct="1">
        <a:spcBef>
          <a:spcPts val="1687"/>
        </a:spcBef>
        <a:spcAft>
          <a:spcPct val="0"/>
        </a:spcAft>
        <a:buAutoNum type="arabicPeriod"/>
        <a:defRPr sz="2100">
          <a:solidFill>
            <a:schemeClr val="tx1"/>
          </a:solidFill>
          <a:latin typeface="+mn-lt"/>
          <a:ea typeface="+mn-ea"/>
          <a:cs typeface="+mn-cs"/>
          <a:sym typeface="Gill Sans" charset="0"/>
        </a:defRPr>
      </a:lvl5pPr>
      <a:lvl6pPr marL="2919306" indent="-1160580" algn="l" rtl="0" eaLnBrk="1" fontAlgn="base" hangingPunct="1">
        <a:spcBef>
          <a:spcPts val="1687"/>
        </a:spcBef>
        <a:spcAft>
          <a:spcPct val="0"/>
        </a:spcAft>
        <a:buAutoNum type="arabicPeriod"/>
        <a:defRPr sz="2100">
          <a:solidFill>
            <a:schemeClr val="tx1"/>
          </a:solidFill>
          <a:latin typeface="+mn-lt"/>
          <a:ea typeface="+mn-ea"/>
          <a:cs typeface="+mn-cs"/>
          <a:sym typeface="Gill Sans" charset="0"/>
        </a:defRPr>
      </a:lvl6pPr>
      <a:lvl7pPr marL="3240697" indent="-1160580" algn="l" rtl="0" eaLnBrk="1" fontAlgn="base" hangingPunct="1">
        <a:spcBef>
          <a:spcPts val="1687"/>
        </a:spcBef>
        <a:spcAft>
          <a:spcPct val="0"/>
        </a:spcAft>
        <a:buAutoNum type="arabicPeriod"/>
        <a:defRPr sz="2100">
          <a:solidFill>
            <a:schemeClr val="tx1"/>
          </a:solidFill>
          <a:latin typeface="+mn-lt"/>
          <a:ea typeface="+mn-ea"/>
          <a:cs typeface="+mn-cs"/>
          <a:sym typeface="Gill Sans" charset="0"/>
        </a:defRPr>
      </a:lvl7pPr>
      <a:lvl8pPr marL="3562090" indent="-1160580" algn="l" rtl="0" eaLnBrk="1" fontAlgn="base" hangingPunct="1">
        <a:spcBef>
          <a:spcPts val="1687"/>
        </a:spcBef>
        <a:spcAft>
          <a:spcPct val="0"/>
        </a:spcAft>
        <a:buAutoNum type="arabicPeriod"/>
        <a:defRPr sz="2100">
          <a:solidFill>
            <a:schemeClr val="tx1"/>
          </a:solidFill>
          <a:latin typeface="+mn-lt"/>
          <a:ea typeface="+mn-ea"/>
          <a:cs typeface="+mn-cs"/>
          <a:sym typeface="Gill Sans" charset="0"/>
        </a:defRPr>
      </a:lvl8pPr>
      <a:lvl9pPr marL="3883480" indent="-1160580" algn="l" rtl="0" eaLnBrk="1" fontAlgn="base" hangingPunct="1">
        <a:spcBef>
          <a:spcPts val="1687"/>
        </a:spcBef>
        <a:spcAft>
          <a:spcPct val="0"/>
        </a:spcAft>
        <a:buAutoNum type="arabicPeriod"/>
        <a:defRPr sz="2100">
          <a:solidFill>
            <a:schemeClr val="tx1"/>
          </a:solidFill>
          <a:latin typeface="+mn-lt"/>
          <a:ea typeface="+mn-ea"/>
          <a:cs typeface="+mn-cs"/>
          <a:sym typeface="Gill Sans" charset="0"/>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3"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5" algn="l" defTabSz="321391" rtl="0" eaLnBrk="1" latinLnBrk="0" hangingPunct="1">
        <a:defRPr sz="1300" kern="1200">
          <a:solidFill>
            <a:schemeClr val="tx1"/>
          </a:solidFill>
          <a:latin typeface="+mn-lt"/>
          <a:ea typeface="+mn-ea"/>
          <a:cs typeface="+mn-cs"/>
        </a:defRPr>
      </a:lvl5pPr>
      <a:lvl6pPr marL="1606959"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33" algn="l" defTabSz="321391"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body" idx="1"/>
          </p:nvPr>
        </p:nvSpPr>
        <p:spPr bwMode="auto">
          <a:xfrm>
            <a:off x="366118" y="151806"/>
            <a:ext cx="8411766" cy="5393531"/>
          </a:xfrm>
          <a:prstGeom prst="rect">
            <a:avLst/>
          </a:prstGeom>
          <a:noFill/>
          <a:ln w="12700">
            <a:noFill/>
            <a:miter lim="800000"/>
            <a:headEnd/>
            <a:tailEnd/>
          </a:ln>
          <a:effectLst/>
        </p:spPr>
        <p:txBody>
          <a:bodyPr vert="horz" wrap="square" lIns="35707" tIns="35707" rIns="35707" bIns="35707" numCol="1" anchor="ctr" anchorCtr="0" compatLnSpc="1">
            <a:prstTxWarp prst="textNoShape">
              <a:avLst/>
            </a:prstTxWarp>
          </a:bodyPr>
          <a:lstStyle/>
          <a:p>
            <a:pPr lvl="0"/>
            <a:r>
              <a:rPr lang="zh-TW" altLang="en-US" smtClean="0">
                <a:sym typeface="Gill Sans" charset="0"/>
              </a:rPr>
              <a:t>按一下以編輯母片文字樣式</a:t>
            </a:r>
          </a:p>
          <a:p>
            <a:pPr lvl="1"/>
            <a:r>
              <a:rPr lang="zh-TW" altLang="en-US" smtClean="0">
                <a:sym typeface="Gill Sans" charset="0"/>
              </a:rPr>
              <a:t>第二層</a:t>
            </a:r>
          </a:p>
          <a:p>
            <a:pPr lvl="2"/>
            <a:r>
              <a:rPr lang="zh-TW" altLang="en-US" smtClean="0">
                <a:sym typeface="Gill Sans" charset="0"/>
              </a:rPr>
              <a:t>第三層</a:t>
            </a:r>
          </a:p>
          <a:p>
            <a:pPr lvl="3"/>
            <a:r>
              <a:rPr lang="zh-TW" altLang="en-US" smtClean="0">
                <a:sym typeface="Gill Sans" charset="0"/>
              </a:rPr>
              <a:t>第四層</a:t>
            </a:r>
          </a:p>
          <a:p>
            <a:pPr lvl="4"/>
            <a:r>
              <a:rPr lang="zh-TW" altLang="en-US" smtClean="0">
                <a:sym typeface="Gill Sans" charset="0"/>
              </a:rPr>
              <a:t>第五層</a:t>
            </a:r>
            <a:endParaRPr lang="en-US">
              <a:sym typeface="Gill Sans" charset="0"/>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txStyles>
    <p:titleStyle>
      <a:lvl1pPr algn="ctr" rtl="0" eaLnBrk="1" fontAlgn="base" hangingPunct="1">
        <a:spcBef>
          <a:spcPct val="0"/>
        </a:spcBef>
        <a:spcAft>
          <a:spcPct val="0"/>
        </a:spcAft>
        <a:defRPr sz="3400" u="sng">
          <a:solidFill>
            <a:schemeClr val="tx1"/>
          </a:solidFill>
          <a:latin typeface="+mj-lt"/>
          <a:ea typeface="+mj-ea"/>
          <a:cs typeface="+mj-cs"/>
          <a:sym typeface="Gill Sans" charset="0"/>
        </a:defRPr>
      </a:lvl1pPr>
      <a:lvl2pPr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2pPr>
      <a:lvl3pPr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3pPr>
      <a:lvl4pPr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4pPr>
      <a:lvl5pPr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5pPr>
      <a:lvl6pPr marL="321374"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6pPr>
      <a:lvl7pPr marL="642750"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7pPr>
      <a:lvl8pPr marL="964124"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8pPr>
      <a:lvl9pPr marL="1285500" algn="ctr" rtl="0" eaLnBrk="1" fontAlgn="base" hangingPunct="1">
        <a:spcBef>
          <a:spcPct val="0"/>
        </a:spcBef>
        <a:spcAft>
          <a:spcPct val="0"/>
        </a:spcAft>
        <a:defRPr sz="3400" u="sng">
          <a:solidFill>
            <a:schemeClr val="tx1"/>
          </a:solidFill>
          <a:latin typeface="Gill Sans" charset="0"/>
          <a:ea typeface="ヒラギノ角ゴ ProN W3" charset="-128"/>
          <a:cs typeface="ヒラギノ角ゴ ProN W3" charset="-128"/>
          <a:sym typeface="Gill Sans" charset="0"/>
        </a:defRPr>
      </a:lvl9pPr>
    </p:titleStyle>
    <p:bodyStyle>
      <a:lvl1pPr marL="589188" indent="-401718" algn="l" rtl="0" eaLnBrk="1" fontAlgn="base" hangingPunct="1">
        <a:spcBef>
          <a:spcPts val="1687"/>
        </a:spcBef>
        <a:spcAft>
          <a:spcPct val="0"/>
        </a:spcAft>
        <a:buClr>
          <a:srgbClr val="002626"/>
        </a:buClr>
        <a:buSzPct val="100000"/>
        <a:buFont typeface="Zapf Dingbats" charset="2"/>
        <a:buChar char="✴"/>
        <a:defRPr sz="2500">
          <a:solidFill>
            <a:schemeClr val="tx1"/>
          </a:solidFill>
          <a:latin typeface="+mn-lt"/>
          <a:ea typeface="+mn-ea"/>
          <a:cs typeface="+mn-cs"/>
          <a:sym typeface="Gill Sans" charset="0"/>
        </a:defRPr>
      </a:lvl1pPr>
      <a:lvl2pPr marL="901636" indent="-401718" algn="l" rtl="0" eaLnBrk="1" fontAlgn="base" hangingPunct="1">
        <a:spcBef>
          <a:spcPts val="1687"/>
        </a:spcBef>
        <a:spcAft>
          <a:spcPct val="0"/>
        </a:spcAft>
        <a:buClr>
          <a:srgbClr val="002626"/>
        </a:buClr>
        <a:buSzPct val="100000"/>
        <a:buFont typeface="Zapf Dingbats" charset="2"/>
        <a:buChar char="✴"/>
        <a:defRPr sz="2100">
          <a:solidFill>
            <a:schemeClr val="tx1"/>
          </a:solidFill>
          <a:latin typeface="+mn-lt"/>
          <a:ea typeface="+mn-ea"/>
          <a:cs typeface="+mn-cs"/>
          <a:sym typeface="Gill Sans" charset="0"/>
        </a:defRPr>
      </a:lvl2pPr>
      <a:lvl3pPr marL="1214084" indent="-401718" algn="l" rtl="0" eaLnBrk="1" fontAlgn="base" hangingPunct="1">
        <a:spcBef>
          <a:spcPts val="1687"/>
        </a:spcBef>
        <a:spcAft>
          <a:spcPct val="0"/>
        </a:spcAft>
        <a:buClr>
          <a:srgbClr val="002626"/>
        </a:buClr>
        <a:buSzPct val="100000"/>
        <a:buFont typeface="Zapf Dingbats" charset="2"/>
        <a:buChar char="✴"/>
        <a:defRPr sz="2100">
          <a:solidFill>
            <a:schemeClr val="tx1"/>
          </a:solidFill>
          <a:latin typeface="+mn-lt"/>
          <a:ea typeface="+mn-ea"/>
          <a:cs typeface="+mn-cs"/>
          <a:sym typeface="Gill Sans" charset="0"/>
        </a:defRPr>
      </a:lvl3pPr>
      <a:lvl4pPr marL="1526532" indent="-401718" algn="l" rtl="0" eaLnBrk="1" fontAlgn="base" hangingPunct="1">
        <a:spcBef>
          <a:spcPts val="1687"/>
        </a:spcBef>
        <a:spcAft>
          <a:spcPct val="0"/>
        </a:spcAft>
        <a:buClr>
          <a:srgbClr val="002626"/>
        </a:buClr>
        <a:buSzPct val="100000"/>
        <a:buFont typeface="Zapf Dingbats" charset="2"/>
        <a:buChar char="✴"/>
        <a:defRPr sz="2100">
          <a:solidFill>
            <a:schemeClr val="tx1"/>
          </a:solidFill>
          <a:latin typeface="+mn-lt"/>
          <a:ea typeface="+mn-ea"/>
          <a:cs typeface="+mn-cs"/>
          <a:sym typeface="Gill Sans" charset="0"/>
        </a:defRPr>
      </a:lvl4pPr>
      <a:lvl5pPr marL="1838980" indent="-401718" algn="l" rtl="0" eaLnBrk="1" fontAlgn="base" hangingPunct="1">
        <a:spcBef>
          <a:spcPts val="1687"/>
        </a:spcBef>
        <a:spcAft>
          <a:spcPct val="0"/>
        </a:spcAft>
        <a:buClr>
          <a:srgbClr val="002626"/>
        </a:buClr>
        <a:buSzPct val="100000"/>
        <a:buFont typeface="Zapf Dingbats" charset="2"/>
        <a:buChar char="✴"/>
        <a:defRPr sz="2100">
          <a:solidFill>
            <a:schemeClr val="tx1"/>
          </a:solidFill>
          <a:latin typeface="+mn-lt"/>
          <a:ea typeface="+mn-ea"/>
          <a:cs typeface="+mn-cs"/>
          <a:sym typeface="Gill Sans" charset="0"/>
        </a:defRPr>
      </a:lvl5pPr>
      <a:lvl6pPr marL="2160354" indent="-401718" algn="l" rtl="0" eaLnBrk="1" fontAlgn="base" hangingPunct="1">
        <a:spcBef>
          <a:spcPts val="1687"/>
        </a:spcBef>
        <a:spcAft>
          <a:spcPct val="0"/>
        </a:spcAft>
        <a:buClr>
          <a:srgbClr val="002626"/>
        </a:buClr>
        <a:buSzPct val="100000"/>
        <a:buFont typeface="Zapf Dingbats" charset="2"/>
        <a:buChar char="✴"/>
        <a:defRPr sz="2100">
          <a:solidFill>
            <a:schemeClr val="tx1"/>
          </a:solidFill>
          <a:latin typeface="+mn-lt"/>
          <a:ea typeface="+mn-ea"/>
          <a:cs typeface="+mn-cs"/>
          <a:sym typeface="Gill Sans" charset="0"/>
        </a:defRPr>
      </a:lvl6pPr>
      <a:lvl7pPr marL="2481730" indent="-401718" algn="l" rtl="0" eaLnBrk="1" fontAlgn="base" hangingPunct="1">
        <a:spcBef>
          <a:spcPts val="1687"/>
        </a:spcBef>
        <a:spcAft>
          <a:spcPct val="0"/>
        </a:spcAft>
        <a:buClr>
          <a:srgbClr val="002626"/>
        </a:buClr>
        <a:buSzPct val="100000"/>
        <a:buFont typeface="Zapf Dingbats" charset="2"/>
        <a:buChar char="✴"/>
        <a:defRPr sz="2100">
          <a:solidFill>
            <a:schemeClr val="tx1"/>
          </a:solidFill>
          <a:latin typeface="+mn-lt"/>
          <a:ea typeface="+mn-ea"/>
          <a:cs typeface="+mn-cs"/>
          <a:sym typeface="Gill Sans" charset="0"/>
        </a:defRPr>
      </a:lvl7pPr>
      <a:lvl8pPr marL="2803104" indent="-401718" algn="l" rtl="0" eaLnBrk="1" fontAlgn="base" hangingPunct="1">
        <a:spcBef>
          <a:spcPts val="1687"/>
        </a:spcBef>
        <a:spcAft>
          <a:spcPct val="0"/>
        </a:spcAft>
        <a:buClr>
          <a:srgbClr val="002626"/>
        </a:buClr>
        <a:buSzPct val="100000"/>
        <a:buFont typeface="Zapf Dingbats" charset="2"/>
        <a:buChar char="✴"/>
        <a:defRPr sz="2100">
          <a:solidFill>
            <a:schemeClr val="tx1"/>
          </a:solidFill>
          <a:latin typeface="+mn-lt"/>
          <a:ea typeface="+mn-ea"/>
          <a:cs typeface="+mn-cs"/>
          <a:sym typeface="Gill Sans" charset="0"/>
        </a:defRPr>
      </a:lvl8pPr>
      <a:lvl9pPr marL="3124480" indent="-401718" algn="l" rtl="0" eaLnBrk="1" fontAlgn="base" hangingPunct="1">
        <a:spcBef>
          <a:spcPts val="1687"/>
        </a:spcBef>
        <a:spcAft>
          <a:spcPct val="0"/>
        </a:spcAft>
        <a:buClr>
          <a:srgbClr val="002626"/>
        </a:buClr>
        <a:buSzPct val="100000"/>
        <a:buFont typeface="Zapf Dingbats" charset="2"/>
        <a:buChar char="✴"/>
        <a:defRPr sz="2100">
          <a:solidFill>
            <a:schemeClr val="tx1"/>
          </a:solidFill>
          <a:latin typeface="+mn-lt"/>
          <a:ea typeface="+mn-ea"/>
          <a:cs typeface="+mn-cs"/>
          <a:sym typeface="Gill Sans" charset="0"/>
        </a:defRPr>
      </a:lvl9pPr>
    </p:bodyStyle>
    <p:otherStyle>
      <a:defPPr>
        <a:defRPr lang="en-US"/>
      </a:defPPr>
      <a:lvl1pPr marL="0" algn="l" defTabSz="321374" rtl="0" eaLnBrk="1" latinLnBrk="0" hangingPunct="1">
        <a:defRPr sz="1300" kern="1200">
          <a:solidFill>
            <a:schemeClr val="tx1"/>
          </a:solidFill>
          <a:latin typeface="+mn-lt"/>
          <a:ea typeface="+mn-ea"/>
          <a:cs typeface="+mn-cs"/>
        </a:defRPr>
      </a:lvl1pPr>
      <a:lvl2pPr marL="321374" algn="l" defTabSz="321374" rtl="0" eaLnBrk="1" latinLnBrk="0" hangingPunct="1">
        <a:defRPr sz="1300" kern="1200">
          <a:solidFill>
            <a:schemeClr val="tx1"/>
          </a:solidFill>
          <a:latin typeface="+mn-lt"/>
          <a:ea typeface="+mn-ea"/>
          <a:cs typeface="+mn-cs"/>
        </a:defRPr>
      </a:lvl2pPr>
      <a:lvl3pPr marL="642750" algn="l" defTabSz="321374" rtl="0" eaLnBrk="1" latinLnBrk="0" hangingPunct="1">
        <a:defRPr sz="1300" kern="1200">
          <a:solidFill>
            <a:schemeClr val="tx1"/>
          </a:solidFill>
          <a:latin typeface="+mn-lt"/>
          <a:ea typeface="+mn-ea"/>
          <a:cs typeface="+mn-cs"/>
        </a:defRPr>
      </a:lvl3pPr>
      <a:lvl4pPr marL="964124" algn="l" defTabSz="321374" rtl="0" eaLnBrk="1" latinLnBrk="0" hangingPunct="1">
        <a:defRPr sz="1300" kern="1200">
          <a:solidFill>
            <a:schemeClr val="tx1"/>
          </a:solidFill>
          <a:latin typeface="+mn-lt"/>
          <a:ea typeface="+mn-ea"/>
          <a:cs typeface="+mn-cs"/>
        </a:defRPr>
      </a:lvl4pPr>
      <a:lvl5pPr marL="1285500" algn="l" defTabSz="321374" rtl="0" eaLnBrk="1" latinLnBrk="0" hangingPunct="1">
        <a:defRPr sz="1300" kern="1200">
          <a:solidFill>
            <a:schemeClr val="tx1"/>
          </a:solidFill>
          <a:latin typeface="+mn-lt"/>
          <a:ea typeface="+mn-ea"/>
          <a:cs typeface="+mn-cs"/>
        </a:defRPr>
      </a:lvl5pPr>
      <a:lvl6pPr marL="1606877" algn="l" defTabSz="321374" rtl="0" eaLnBrk="1" latinLnBrk="0" hangingPunct="1">
        <a:defRPr sz="1300" kern="1200">
          <a:solidFill>
            <a:schemeClr val="tx1"/>
          </a:solidFill>
          <a:latin typeface="+mn-lt"/>
          <a:ea typeface="+mn-ea"/>
          <a:cs typeface="+mn-cs"/>
        </a:defRPr>
      </a:lvl6pPr>
      <a:lvl7pPr marL="1928250" algn="l" defTabSz="321374" rtl="0" eaLnBrk="1" latinLnBrk="0" hangingPunct="1">
        <a:defRPr sz="1300" kern="1200">
          <a:solidFill>
            <a:schemeClr val="tx1"/>
          </a:solidFill>
          <a:latin typeface="+mn-lt"/>
          <a:ea typeface="+mn-ea"/>
          <a:cs typeface="+mn-cs"/>
        </a:defRPr>
      </a:lvl7pPr>
      <a:lvl8pPr marL="2249626" algn="l" defTabSz="321374" rtl="0" eaLnBrk="1" latinLnBrk="0" hangingPunct="1">
        <a:defRPr sz="1300" kern="1200">
          <a:solidFill>
            <a:schemeClr val="tx1"/>
          </a:solidFill>
          <a:latin typeface="+mn-lt"/>
          <a:ea typeface="+mn-ea"/>
          <a:cs typeface="+mn-cs"/>
        </a:defRPr>
      </a:lvl8pPr>
      <a:lvl9pPr marL="2571001" algn="l" defTabSz="321374"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0.xml"/><Relationship Id="rId7" Type="http://schemas.openxmlformats.org/officeDocument/2006/relationships/image" Target="../media/image38.wm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37.jpeg"/><Relationship Id="rId5" Type="http://schemas.openxmlformats.org/officeDocument/2006/relationships/image" Target="../media/image32.png"/><Relationship Id="rId10" Type="http://schemas.openxmlformats.org/officeDocument/2006/relationships/image" Target="../media/image40.wmf"/><Relationship Id="rId4" Type="http://schemas.openxmlformats.org/officeDocument/2006/relationships/image" Target="../media/image36.jpeg"/><Relationship Id="rId9" Type="http://schemas.openxmlformats.org/officeDocument/2006/relationships/image" Target="../media/image39.wmf"/></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36.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18" Type="http://schemas.microsoft.com/office/2007/relationships/diagramDrawing" Target="../diagrams/drawing3.xml"/><Relationship Id="rId3" Type="http://schemas.openxmlformats.org/officeDocument/2006/relationships/image" Target="../media/image21.jpeg"/><Relationship Id="rId21" Type="http://schemas.openxmlformats.org/officeDocument/2006/relationships/diagramQuickStyle" Target="../diagrams/quickStyle4.xml"/><Relationship Id="rId7" Type="http://schemas.openxmlformats.org/officeDocument/2006/relationships/image" Target="../media/image25.jpeg"/><Relationship Id="rId12" Type="http://schemas.openxmlformats.org/officeDocument/2006/relationships/image" Target="../media/image30.png"/><Relationship Id="rId17" Type="http://schemas.openxmlformats.org/officeDocument/2006/relationships/diagramColors" Target="../diagrams/colors3.xml"/><Relationship Id="rId2" Type="http://schemas.openxmlformats.org/officeDocument/2006/relationships/notesSlide" Target="../notesSlides/notesSlide13.xml"/><Relationship Id="rId16" Type="http://schemas.openxmlformats.org/officeDocument/2006/relationships/diagramQuickStyle" Target="../diagrams/quickStyle3.xml"/><Relationship Id="rId20" Type="http://schemas.openxmlformats.org/officeDocument/2006/relationships/diagramLayout" Target="../diagrams/layout4.xml"/><Relationship Id="rId1" Type="http://schemas.openxmlformats.org/officeDocument/2006/relationships/slideLayout" Target="../slideLayouts/slideLayout13.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5" Type="http://schemas.openxmlformats.org/officeDocument/2006/relationships/diagramLayout" Target="../diagrams/layout3.xml"/><Relationship Id="rId23" Type="http://schemas.microsoft.com/office/2007/relationships/diagramDrawing" Target="../diagrams/drawing4.xml"/><Relationship Id="rId10" Type="http://schemas.openxmlformats.org/officeDocument/2006/relationships/image" Target="../media/image28.jpeg"/><Relationship Id="rId19" Type="http://schemas.openxmlformats.org/officeDocument/2006/relationships/diagramData" Target="../diagrams/data4.xml"/><Relationship Id="rId4" Type="http://schemas.openxmlformats.org/officeDocument/2006/relationships/image" Target="../media/image22.jpeg"/><Relationship Id="rId9" Type="http://schemas.openxmlformats.org/officeDocument/2006/relationships/image" Target="../media/image27.png"/><Relationship Id="rId14" Type="http://schemas.openxmlformats.org/officeDocument/2006/relationships/diagramData" Target="../diagrams/data3.xml"/><Relationship Id="rId22" Type="http://schemas.openxmlformats.org/officeDocument/2006/relationships/diagramColors" Target="../diagrams/colors4.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vmlDrawing" Target="../drawings/vmlDrawing5.vml"/><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vmlDrawing" Target="../drawings/vmlDrawing6.vml"/><Relationship Id="rId4" Type="http://schemas.openxmlformats.org/officeDocument/2006/relationships/oleObject" Target="../embeddings/oleObject10.bin"/></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53.jpeg"/><Relationship Id="rId7" Type="http://schemas.openxmlformats.org/officeDocument/2006/relationships/image" Target="../media/image56.png"/><Relationship Id="rId12"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9.jpeg"/><Relationship Id="rId11" Type="http://schemas.openxmlformats.org/officeDocument/2006/relationships/image" Target="../media/image58.png"/><Relationship Id="rId5" Type="http://schemas.openxmlformats.org/officeDocument/2006/relationships/image" Target="../media/image55.jpeg"/><Relationship Id="rId10" Type="http://schemas.openxmlformats.org/officeDocument/2006/relationships/image" Target="../media/image18.jpeg"/><Relationship Id="rId4" Type="http://schemas.openxmlformats.org/officeDocument/2006/relationships/image" Target="../media/image54.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image" Target="../media/image56.png"/><Relationship Id="rId12"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61.png"/><Relationship Id="rId9" Type="http://schemas.openxmlformats.org/officeDocument/2006/relationships/image" Target="../media/image62.png"/><Relationship Id="rId1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jpeg"/></Relationships>
</file>

<file path=ppt/slides/_rels/slide3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jpeg"/></Relationships>
</file>

<file path=ppt/slides/_rels/slide3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notesSlide" Target="../notesSlides/notesSlide4.xml"/><Relationship Id="rId7"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oleObject" Target="../embeddings/oleObject3.bin"/></Relationships>
</file>

<file path=ppt/slides/_rels/slide4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18" Type="http://schemas.microsoft.com/office/2007/relationships/diagramDrawing" Target="../diagrams/drawing1.xml"/><Relationship Id="rId3" Type="http://schemas.openxmlformats.org/officeDocument/2006/relationships/image" Target="../media/image21.jpeg"/><Relationship Id="rId21" Type="http://schemas.openxmlformats.org/officeDocument/2006/relationships/diagramQuickStyle" Target="../diagrams/quickStyle2.xml"/><Relationship Id="rId7" Type="http://schemas.openxmlformats.org/officeDocument/2006/relationships/image" Target="../media/image25.jpeg"/><Relationship Id="rId12" Type="http://schemas.openxmlformats.org/officeDocument/2006/relationships/image" Target="../media/image30.png"/><Relationship Id="rId17" Type="http://schemas.openxmlformats.org/officeDocument/2006/relationships/diagramColors" Target="../diagrams/colors1.xml"/><Relationship Id="rId2" Type="http://schemas.openxmlformats.org/officeDocument/2006/relationships/notesSlide" Target="../notesSlides/notesSlide8.xml"/><Relationship Id="rId16" Type="http://schemas.openxmlformats.org/officeDocument/2006/relationships/diagramQuickStyle" Target="../diagrams/quickStyle1.xml"/><Relationship Id="rId20" Type="http://schemas.openxmlformats.org/officeDocument/2006/relationships/diagramLayout" Target="../diagrams/layout2.xml"/><Relationship Id="rId1" Type="http://schemas.openxmlformats.org/officeDocument/2006/relationships/slideLayout" Target="../slideLayouts/slideLayout13.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5" Type="http://schemas.openxmlformats.org/officeDocument/2006/relationships/diagramLayout" Target="../diagrams/layout1.xml"/><Relationship Id="rId23" Type="http://schemas.microsoft.com/office/2007/relationships/diagramDrawing" Target="../diagrams/drawing2.xml"/><Relationship Id="rId10" Type="http://schemas.openxmlformats.org/officeDocument/2006/relationships/image" Target="../media/image28.jpeg"/><Relationship Id="rId19" Type="http://schemas.openxmlformats.org/officeDocument/2006/relationships/diagramData" Target="../diagrams/data2.xml"/><Relationship Id="rId4" Type="http://schemas.openxmlformats.org/officeDocument/2006/relationships/image" Target="../media/image22.jpeg"/><Relationship Id="rId9" Type="http://schemas.openxmlformats.org/officeDocument/2006/relationships/image" Target="../media/image27.png"/><Relationship Id="rId14" Type="http://schemas.openxmlformats.org/officeDocument/2006/relationships/diagramData" Target="../diagrams/data1.xml"/><Relationship Id="rId22"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34.jpe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428596" y="1000108"/>
            <a:ext cx="8286808" cy="1886409"/>
          </a:xfrm>
        </p:spPr>
        <p:txBody>
          <a:bodyPr/>
          <a:lstStyle/>
          <a:p>
            <a:r>
              <a:rPr lang="en-US" altLang="zh-TW" sz="4400" b="1" dirty="0" smtClean="0"/>
              <a:t>High Dynamic Range Image Reconstruction from </a:t>
            </a:r>
            <a:br>
              <a:rPr lang="en-US" altLang="zh-TW" sz="4400" b="1" dirty="0" smtClean="0"/>
            </a:br>
            <a:r>
              <a:rPr lang="en-US" altLang="zh-TW" sz="4400" b="1" dirty="0" smtClean="0"/>
              <a:t>Hand-held Cameras</a:t>
            </a:r>
            <a:endParaRPr lang="en-US" altLang="zh-TW" sz="4400" b="1" dirty="0"/>
          </a:p>
        </p:txBody>
      </p:sp>
      <p:sp>
        <p:nvSpPr>
          <p:cNvPr id="5123" name="Rectangle 3"/>
          <p:cNvSpPr>
            <a:spLocks noGrp="1" noChangeArrowheads="1"/>
          </p:cNvSpPr>
          <p:nvPr>
            <p:ph type="subTitle" idx="1"/>
          </p:nvPr>
        </p:nvSpPr>
        <p:spPr>
          <a:xfrm>
            <a:off x="321439" y="3571876"/>
            <a:ext cx="8501122" cy="1752451"/>
          </a:xfrm>
        </p:spPr>
        <p:txBody>
          <a:bodyPr/>
          <a:lstStyle/>
          <a:p>
            <a:r>
              <a:rPr lang="en-US" altLang="zh-TW" sz="3200" dirty="0" smtClean="0"/>
              <a:t>Pei-Ying Lu   </a:t>
            </a:r>
            <a:r>
              <a:rPr lang="en-US" altLang="zh-TW" sz="3200" dirty="0" err="1" smtClean="0"/>
              <a:t>Tz-Huan</a:t>
            </a:r>
            <a:r>
              <a:rPr lang="en-US" altLang="zh-TW" sz="3200" dirty="0" smtClean="0"/>
              <a:t> Huang   </a:t>
            </a:r>
            <a:r>
              <a:rPr lang="en-US" altLang="zh-TW" sz="3200" dirty="0" err="1" smtClean="0"/>
              <a:t>Meng</a:t>
            </a:r>
            <a:r>
              <a:rPr lang="en-US" altLang="zh-TW" sz="3200" dirty="0" smtClean="0"/>
              <a:t>-Sung Wu Yi-Ting Cheng   Yung-Yu Chuang</a:t>
            </a:r>
          </a:p>
          <a:p>
            <a:endParaRPr lang="en-US" altLang="zh-TW" sz="1400" dirty="0" smtClean="0"/>
          </a:p>
          <a:p>
            <a:r>
              <a:rPr lang="en-US" altLang="zh-TW" sz="3200" b="1" dirty="0" smtClean="0"/>
              <a:t>National Taiwan University</a:t>
            </a:r>
            <a:endParaRPr lang="en-US" altLang="zh-TW" sz="32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p:txBody>
          <a:bodyPr/>
          <a:lstStyle/>
          <a:p>
            <a:r>
              <a:rPr lang="en-US" dirty="0" smtClean="0"/>
              <a:t>An under-determined problem</a:t>
            </a:r>
            <a:endParaRPr lang="en-US" dirty="0"/>
          </a:p>
        </p:txBody>
      </p:sp>
      <p:pic>
        <p:nvPicPr>
          <p:cNvPr id="334856" name="Picture 8" descr="stata_blur"/>
          <p:cNvPicPr>
            <a:picLocks noChangeAspect="1" noChangeArrowheads="1"/>
          </p:cNvPicPr>
          <p:nvPr/>
        </p:nvPicPr>
        <p:blipFill>
          <a:blip r:embed="rId4" cstate="print"/>
          <a:srcRect l="2849" t="13071" r="20229" b="2490"/>
          <a:stretch>
            <a:fillRect/>
          </a:stretch>
        </p:blipFill>
        <p:spPr bwMode="auto">
          <a:xfrm>
            <a:off x="571472" y="2827345"/>
            <a:ext cx="2219325" cy="1673225"/>
          </a:xfrm>
          <a:prstGeom prst="rect">
            <a:avLst/>
          </a:prstGeom>
          <a:noFill/>
        </p:spPr>
      </p:pic>
      <p:grpSp>
        <p:nvGrpSpPr>
          <p:cNvPr id="2" name="Group 30"/>
          <p:cNvGrpSpPr>
            <a:grpSpLocks/>
          </p:cNvGrpSpPr>
          <p:nvPr/>
        </p:nvGrpSpPr>
        <p:grpSpPr bwMode="auto">
          <a:xfrm>
            <a:off x="3486182" y="4830784"/>
            <a:ext cx="4999037" cy="1670050"/>
            <a:chOff x="1990" y="2137"/>
            <a:chExt cx="3149" cy="1052"/>
          </a:xfrm>
        </p:grpSpPr>
        <p:pic>
          <p:nvPicPr>
            <p:cNvPr id="334854" name="Picture 6"/>
            <p:cNvPicPr>
              <a:picLocks noChangeAspect="1" noChangeArrowheads="1"/>
            </p:cNvPicPr>
            <p:nvPr/>
          </p:nvPicPr>
          <p:blipFill>
            <a:blip r:embed="rId5" cstate="print"/>
            <a:srcRect/>
            <a:stretch>
              <a:fillRect/>
            </a:stretch>
          </p:blipFill>
          <p:spPr bwMode="auto">
            <a:xfrm>
              <a:off x="4323" y="2311"/>
              <a:ext cx="816" cy="812"/>
            </a:xfrm>
            <a:prstGeom prst="rect">
              <a:avLst/>
            </a:prstGeom>
            <a:noFill/>
            <a:ln w="9525">
              <a:solidFill>
                <a:schemeClr val="bg1"/>
              </a:solidFill>
              <a:miter lim="800000"/>
              <a:headEnd/>
              <a:tailEnd/>
            </a:ln>
            <a:effectLst/>
          </p:spPr>
        </p:pic>
        <p:pic>
          <p:nvPicPr>
            <p:cNvPr id="334855" name="Picture 7"/>
            <p:cNvPicPr>
              <a:picLocks noChangeAspect="1" noChangeArrowheads="1"/>
            </p:cNvPicPr>
            <p:nvPr/>
          </p:nvPicPr>
          <p:blipFill>
            <a:blip r:embed="rId6" cstate="print"/>
            <a:srcRect l="2803" t="12834" r="19760" b="2528"/>
            <a:stretch>
              <a:fillRect/>
            </a:stretch>
          </p:blipFill>
          <p:spPr bwMode="auto">
            <a:xfrm>
              <a:off x="2504" y="2137"/>
              <a:ext cx="1401" cy="1052"/>
            </a:xfrm>
            <a:prstGeom prst="rect">
              <a:avLst/>
            </a:prstGeom>
            <a:noFill/>
            <a:ln w="9525" algn="ctr">
              <a:noFill/>
              <a:miter lim="800000"/>
              <a:headEnd/>
              <a:tailEnd/>
            </a:ln>
            <a:effectLst/>
          </p:spPr>
        </p:pic>
        <p:sp>
          <p:nvSpPr>
            <p:cNvPr id="334857" name="Text Box 9"/>
            <p:cNvSpPr txBox="1">
              <a:spLocks noChangeArrowheads="1"/>
            </p:cNvSpPr>
            <p:nvPr/>
          </p:nvSpPr>
          <p:spPr bwMode="auto">
            <a:xfrm>
              <a:off x="1990" y="2443"/>
              <a:ext cx="284" cy="404"/>
            </a:xfrm>
            <a:prstGeom prst="rect">
              <a:avLst/>
            </a:prstGeom>
            <a:noFill/>
            <a:ln w="9525">
              <a:noFill/>
              <a:miter lim="800000"/>
              <a:headEnd/>
              <a:tailEnd/>
            </a:ln>
            <a:effectLst/>
          </p:spPr>
          <p:txBody>
            <a:bodyPr wrap="none">
              <a:spAutoFit/>
            </a:bodyPr>
            <a:lstStyle/>
            <a:p>
              <a:r>
                <a:rPr lang="en-US" sz="3600" dirty="0">
                  <a:latin typeface="Arial" charset="0"/>
                </a:rPr>
                <a:t>=</a:t>
              </a:r>
            </a:p>
          </p:txBody>
        </p:sp>
        <p:sp>
          <p:nvSpPr>
            <p:cNvPr id="334858" name="Text Box 10"/>
            <p:cNvSpPr txBox="1">
              <a:spLocks noChangeArrowheads="1"/>
            </p:cNvSpPr>
            <p:nvPr/>
          </p:nvSpPr>
          <p:spPr bwMode="auto">
            <a:xfrm>
              <a:off x="3959" y="2469"/>
              <a:ext cx="337" cy="404"/>
            </a:xfrm>
            <a:prstGeom prst="rect">
              <a:avLst/>
            </a:prstGeom>
            <a:noFill/>
            <a:ln w="9525">
              <a:noFill/>
              <a:miter lim="800000"/>
              <a:headEnd/>
              <a:tailEnd/>
            </a:ln>
            <a:effectLst/>
          </p:spPr>
          <p:txBody>
            <a:bodyPr wrap="none">
              <a:spAutoFit/>
            </a:bodyPr>
            <a:lstStyle/>
            <a:p>
              <a:r>
                <a:rPr lang="en-US" sz="3600" dirty="0">
                  <a:latin typeface="Arial" charset="0"/>
                  <a:sym typeface="Symbol" pitchFamily="18" charset="2"/>
                </a:rPr>
                <a:t></a:t>
              </a:r>
            </a:p>
          </p:txBody>
        </p:sp>
      </p:grpSp>
      <p:grpSp>
        <p:nvGrpSpPr>
          <p:cNvPr id="3" name="Group 29"/>
          <p:cNvGrpSpPr>
            <a:grpSpLocks/>
          </p:cNvGrpSpPr>
          <p:nvPr/>
        </p:nvGrpSpPr>
        <p:grpSpPr bwMode="auto">
          <a:xfrm>
            <a:off x="3443319" y="1239859"/>
            <a:ext cx="5011738" cy="1673225"/>
            <a:chOff x="1976" y="1006"/>
            <a:chExt cx="3157" cy="1054"/>
          </a:xfrm>
        </p:grpSpPr>
        <p:pic>
          <p:nvPicPr>
            <p:cNvPr id="334863" name="Picture 15"/>
            <p:cNvPicPr>
              <a:picLocks noChangeAspect="1" noChangeArrowheads="1"/>
            </p:cNvPicPr>
            <p:nvPr/>
          </p:nvPicPr>
          <p:blipFill>
            <a:blip r:embed="rId7" cstate="print"/>
            <a:srcRect l="20815" t="7761" r="17992" b="11288"/>
            <a:stretch>
              <a:fillRect/>
            </a:stretch>
          </p:blipFill>
          <p:spPr bwMode="auto">
            <a:xfrm>
              <a:off x="4324" y="1218"/>
              <a:ext cx="809" cy="803"/>
            </a:xfrm>
            <a:prstGeom prst="rect">
              <a:avLst/>
            </a:prstGeom>
            <a:noFill/>
            <a:ln w="9525" algn="ctr">
              <a:solidFill>
                <a:schemeClr val="bg1"/>
              </a:solidFill>
              <a:miter lim="800000"/>
              <a:headEnd/>
              <a:tailEnd/>
            </a:ln>
            <a:effectLst/>
          </p:spPr>
        </p:pic>
        <p:pic>
          <p:nvPicPr>
            <p:cNvPr id="334865" name="Picture 17" descr="stata_blur"/>
            <p:cNvPicPr>
              <a:picLocks noChangeAspect="1" noChangeArrowheads="1"/>
            </p:cNvPicPr>
            <p:nvPr/>
          </p:nvPicPr>
          <p:blipFill>
            <a:blip r:embed="rId4" cstate="print"/>
            <a:srcRect l="2849" t="13071" r="20229" b="2490"/>
            <a:stretch>
              <a:fillRect/>
            </a:stretch>
          </p:blipFill>
          <p:spPr bwMode="auto">
            <a:xfrm>
              <a:off x="2512" y="1006"/>
              <a:ext cx="1398" cy="1054"/>
            </a:xfrm>
            <a:prstGeom prst="rect">
              <a:avLst/>
            </a:prstGeom>
            <a:noFill/>
          </p:spPr>
        </p:pic>
        <p:sp>
          <p:nvSpPr>
            <p:cNvPr id="334866" name="Text Box 18"/>
            <p:cNvSpPr txBox="1">
              <a:spLocks noChangeArrowheads="1"/>
            </p:cNvSpPr>
            <p:nvPr/>
          </p:nvSpPr>
          <p:spPr bwMode="auto">
            <a:xfrm>
              <a:off x="1976" y="1395"/>
              <a:ext cx="284" cy="404"/>
            </a:xfrm>
            <a:prstGeom prst="rect">
              <a:avLst/>
            </a:prstGeom>
            <a:noFill/>
            <a:ln w="9525">
              <a:noFill/>
              <a:miter lim="800000"/>
              <a:headEnd/>
              <a:tailEnd/>
            </a:ln>
            <a:effectLst/>
          </p:spPr>
          <p:txBody>
            <a:bodyPr wrap="none">
              <a:spAutoFit/>
            </a:bodyPr>
            <a:lstStyle/>
            <a:p>
              <a:r>
                <a:rPr lang="en-US" sz="3600" dirty="0">
                  <a:latin typeface="Arial" charset="0"/>
                </a:rPr>
                <a:t>=</a:t>
              </a:r>
            </a:p>
          </p:txBody>
        </p:sp>
        <p:sp>
          <p:nvSpPr>
            <p:cNvPr id="334867" name="Text Box 19"/>
            <p:cNvSpPr txBox="1">
              <a:spLocks noChangeArrowheads="1"/>
            </p:cNvSpPr>
            <p:nvPr/>
          </p:nvSpPr>
          <p:spPr bwMode="auto">
            <a:xfrm>
              <a:off x="3949" y="1408"/>
              <a:ext cx="337" cy="404"/>
            </a:xfrm>
            <a:prstGeom prst="rect">
              <a:avLst/>
            </a:prstGeom>
            <a:noFill/>
            <a:ln w="9525">
              <a:noFill/>
              <a:miter lim="800000"/>
              <a:headEnd/>
              <a:tailEnd/>
            </a:ln>
            <a:effectLst/>
          </p:spPr>
          <p:txBody>
            <a:bodyPr wrap="none">
              <a:spAutoFit/>
            </a:bodyPr>
            <a:lstStyle/>
            <a:p>
              <a:r>
                <a:rPr lang="en-US" sz="3600" dirty="0">
                  <a:latin typeface="Arial" charset="0"/>
                  <a:sym typeface="Symbol" pitchFamily="18" charset="2"/>
                </a:rPr>
                <a:t></a:t>
              </a:r>
            </a:p>
          </p:txBody>
        </p:sp>
      </p:grpSp>
      <p:sp>
        <p:nvSpPr>
          <p:cNvPr id="334874" name="AutoShape 26"/>
          <p:cNvSpPr>
            <a:spLocks/>
          </p:cNvSpPr>
          <p:nvPr/>
        </p:nvSpPr>
        <p:spPr bwMode="auto">
          <a:xfrm>
            <a:off x="3040094" y="1176359"/>
            <a:ext cx="446088" cy="5162550"/>
          </a:xfrm>
          <a:prstGeom prst="leftBrace">
            <a:avLst>
              <a:gd name="adj1" fmla="val 96441"/>
              <a:gd name="adj2" fmla="val 50000"/>
            </a:avLst>
          </a:prstGeom>
          <a:noFill/>
          <a:ln w="19050">
            <a:solidFill>
              <a:schemeClr val="tx1"/>
            </a:solidFill>
            <a:round/>
            <a:headEnd/>
            <a:tailEnd/>
          </a:ln>
          <a:effectLst/>
        </p:spPr>
        <p:txBody>
          <a:bodyPr wrap="none" anchor="ctr"/>
          <a:lstStyle/>
          <a:p>
            <a:endParaRPr lang="zh-TW" altLang="en-US" b="1" dirty="0"/>
          </a:p>
        </p:txBody>
      </p:sp>
      <p:sp>
        <p:nvSpPr>
          <p:cNvPr id="334880" name="Rectangle 32"/>
          <p:cNvSpPr>
            <a:spLocks noChangeArrowheads="1"/>
          </p:cNvSpPr>
          <p:nvPr/>
        </p:nvSpPr>
        <p:spPr bwMode="auto">
          <a:xfrm>
            <a:off x="4071933" y="4764109"/>
            <a:ext cx="4738723" cy="1736725"/>
          </a:xfrm>
          <a:prstGeom prst="rect">
            <a:avLst/>
          </a:prstGeom>
          <a:noFill/>
          <a:ln w="44450" algn="ctr">
            <a:solidFill>
              <a:srgbClr val="FF0000"/>
            </a:solidFill>
            <a:miter lim="800000"/>
            <a:headEnd/>
            <a:tailEnd/>
          </a:ln>
          <a:effectLst/>
        </p:spPr>
        <p:txBody>
          <a:bodyPr wrap="none" anchor="ctr"/>
          <a:lstStyle/>
          <a:p>
            <a:endParaRPr lang="zh-TW" altLang="en-US"/>
          </a:p>
        </p:txBody>
      </p:sp>
      <p:grpSp>
        <p:nvGrpSpPr>
          <p:cNvPr id="24" name="群組 23"/>
          <p:cNvGrpSpPr/>
          <p:nvPr/>
        </p:nvGrpSpPr>
        <p:grpSpPr>
          <a:xfrm>
            <a:off x="3484594" y="3049609"/>
            <a:ext cx="4991100" cy="1682750"/>
            <a:chOff x="3484594" y="3049609"/>
            <a:chExt cx="4991100" cy="1682750"/>
          </a:xfrm>
        </p:grpSpPr>
        <p:graphicFrame>
          <p:nvGraphicFramePr>
            <p:cNvPr id="334873" name="Object 25"/>
            <p:cNvGraphicFramePr>
              <a:graphicFrameLocks noChangeAspect="1"/>
            </p:cNvGraphicFramePr>
            <p:nvPr/>
          </p:nvGraphicFramePr>
          <p:xfrm>
            <a:off x="4306919" y="3049609"/>
            <a:ext cx="2211388" cy="1682750"/>
          </p:xfrm>
          <a:graphic>
            <a:graphicData uri="http://schemas.openxmlformats.org/presentationml/2006/ole">
              <p:oleObj spid="_x0000_s128002" name="Image" r:id="rId8" imgW="8914286" imgH="6120635" progId="">
                <p:embed/>
              </p:oleObj>
            </a:graphicData>
          </a:graphic>
        </p:graphicFrame>
        <p:sp>
          <p:nvSpPr>
            <p:cNvPr id="334875" name="Text Box 27"/>
            <p:cNvSpPr txBox="1">
              <a:spLocks noChangeArrowheads="1"/>
            </p:cNvSpPr>
            <p:nvPr/>
          </p:nvSpPr>
          <p:spPr bwMode="auto">
            <a:xfrm>
              <a:off x="3484594" y="3438547"/>
              <a:ext cx="450850" cy="641350"/>
            </a:xfrm>
            <a:prstGeom prst="rect">
              <a:avLst/>
            </a:prstGeom>
            <a:noFill/>
            <a:ln w="9525">
              <a:noFill/>
              <a:miter lim="800000"/>
              <a:headEnd/>
              <a:tailEnd/>
            </a:ln>
            <a:effectLst/>
          </p:spPr>
          <p:txBody>
            <a:bodyPr wrap="none">
              <a:spAutoFit/>
            </a:bodyPr>
            <a:lstStyle/>
            <a:p>
              <a:r>
                <a:rPr lang="en-US" sz="3600" dirty="0">
                  <a:latin typeface="Arial" charset="0"/>
                </a:rPr>
                <a:t>=</a:t>
              </a:r>
            </a:p>
          </p:txBody>
        </p:sp>
        <p:pic>
          <p:nvPicPr>
            <p:cNvPr id="334872" name="Picture 24"/>
            <p:cNvPicPr>
              <a:picLocks noChangeAspect="1" noChangeArrowheads="1"/>
            </p:cNvPicPr>
            <p:nvPr/>
          </p:nvPicPr>
          <p:blipFill>
            <a:blip r:embed="rId9" cstate="print"/>
            <a:srcRect l="21167" t="7526" r="17815" b="11523"/>
            <a:stretch>
              <a:fillRect/>
            </a:stretch>
          </p:blipFill>
          <p:spPr bwMode="auto">
            <a:xfrm>
              <a:off x="7172357" y="3124222"/>
              <a:ext cx="1303337" cy="1298575"/>
            </a:xfrm>
            <a:prstGeom prst="rect">
              <a:avLst/>
            </a:prstGeom>
            <a:noFill/>
            <a:ln w="9525" algn="ctr">
              <a:solidFill>
                <a:schemeClr val="bg1"/>
              </a:solidFill>
              <a:miter lim="800000"/>
              <a:headEnd/>
              <a:tailEnd/>
            </a:ln>
            <a:effectLst/>
          </p:spPr>
        </p:pic>
        <p:sp>
          <p:nvSpPr>
            <p:cNvPr id="334876" name="Text Box 28"/>
            <p:cNvSpPr txBox="1">
              <a:spLocks noChangeArrowheads="1"/>
            </p:cNvSpPr>
            <p:nvPr/>
          </p:nvSpPr>
          <p:spPr bwMode="auto">
            <a:xfrm>
              <a:off x="6610382" y="3479822"/>
              <a:ext cx="534987" cy="641350"/>
            </a:xfrm>
            <a:prstGeom prst="rect">
              <a:avLst/>
            </a:prstGeom>
            <a:noFill/>
            <a:ln w="9525">
              <a:noFill/>
              <a:miter lim="800000"/>
              <a:headEnd/>
              <a:tailEnd/>
            </a:ln>
            <a:effectLst/>
          </p:spPr>
          <p:txBody>
            <a:bodyPr wrap="none">
              <a:spAutoFit/>
            </a:bodyPr>
            <a:lstStyle/>
            <a:p>
              <a:r>
                <a:rPr lang="en-US" sz="3600">
                  <a:latin typeface="Arial" charset="0"/>
                  <a:sym typeface="Symbol" pitchFamily="18" charset="2"/>
                </a:rPr>
                <a:t></a:t>
              </a:r>
            </a:p>
          </p:txBody>
        </p:sp>
        <p:pic>
          <p:nvPicPr>
            <p:cNvPr id="334871" name="Picture 23"/>
            <p:cNvPicPr>
              <a:picLocks noChangeAspect="1" noChangeArrowheads="1"/>
            </p:cNvPicPr>
            <p:nvPr/>
          </p:nvPicPr>
          <p:blipFill>
            <a:blip r:embed="rId10" cstate="print"/>
            <a:srcRect l="27884" t="27234" r="17714" b="23338"/>
            <a:stretch>
              <a:fillRect/>
            </a:stretch>
          </p:blipFill>
          <p:spPr bwMode="auto">
            <a:xfrm>
              <a:off x="4313269" y="3049609"/>
              <a:ext cx="2211388" cy="1679575"/>
            </a:xfrm>
            <a:prstGeom prst="rect">
              <a:avLst/>
            </a:prstGeom>
            <a:noFill/>
            <a:ln w="9525" algn="ctr">
              <a:noFill/>
              <a:miter lim="800000"/>
              <a:headEnd/>
              <a:tailEnd/>
            </a:ln>
            <a:effectLst/>
          </p:spPr>
        </p:pic>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lstStyle/>
          <a:p>
            <a:r>
              <a:rPr lang="en-US" dirty="0" smtClean="0"/>
              <a:t>Adding priors</a:t>
            </a:r>
            <a:endParaRPr lang="en-US" dirty="0"/>
          </a:p>
        </p:txBody>
      </p:sp>
      <p:sp>
        <p:nvSpPr>
          <p:cNvPr id="348163" name="Rectangle 3"/>
          <p:cNvSpPr>
            <a:spLocks noGrp="1" noChangeArrowheads="1"/>
          </p:cNvSpPr>
          <p:nvPr>
            <p:ph type="body" idx="1"/>
          </p:nvPr>
        </p:nvSpPr>
        <p:spPr>
          <a:xfrm>
            <a:off x="179388" y="1020750"/>
            <a:ext cx="8415337" cy="622300"/>
          </a:xfrm>
        </p:spPr>
        <p:txBody>
          <a:bodyPr/>
          <a:lstStyle/>
          <a:p>
            <a:pPr>
              <a:buFontTx/>
              <a:buNone/>
            </a:pPr>
            <a:r>
              <a:rPr lang="en-US" dirty="0"/>
              <a:t>1. Reconstruction constraint:</a:t>
            </a:r>
          </a:p>
        </p:txBody>
      </p:sp>
      <p:grpSp>
        <p:nvGrpSpPr>
          <p:cNvPr id="2" name="Group 4"/>
          <p:cNvGrpSpPr>
            <a:grpSpLocks/>
          </p:cNvGrpSpPr>
          <p:nvPr/>
        </p:nvGrpSpPr>
        <p:grpSpPr bwMode="auto">
          <a:xfrm>
            <a:off x="566738" y="1512339"/>
            <a:ext cx="7434262" cy="2479675"/>
            <a:chOff x="357" y="1231"/>
            <a:chExt cx="4683" cy="1562"/>
          </a:xfrm>
        </p:grpSpPr>
        <p:pic>
          <p:nvPicPr>
            <p:cNvPr id="348165" name="Picture 5"/>
            <p:cNvPicPr>
              <a:picLocks noChangeAspect="1" noChangeArrowheads="1"/>
            </p:cNvPicPr>
            <p:nvPr/>
          </p:nvPicPr>
          <p:blipFill>
            <a:blip r:embed="rId3" cstate="print"/>
            <a:srcRect/>
            <a:stretch>
              <a:fillRect/>
            </a:stretch>
          </p:blipFill>
          <p:spPr bwMode="auto">
            <a:xfrm>
              <a:off x="2278" y="1526"/>
              <a:ext cx="816" cy="812"/>
            </a:xfrm>
            <a:prstGeom prst="rect">
              <a:avLst/>
            </a:prstGeom>
            <a:noFill/>
            <a:ln w="9525">
              <a:solidFill>
                <a:srgbClr val="0070C0"/>
              </a:solidFill>
              <a:miter lim="800000"/>
              <a:headEnd/>
              <a:tailEnd/>
            </a:ln>
            <a:effectLst/>
          </p:spPr>
        </p:pic>
        <p:pic>
          <p:nvPicPr>
            <p:cNvPr id="348166" name="Picture 6"/>
            <p:cNvPicPr>
              <a:picLocks noChangeAspect="1" noChangeArrowheads="1"/>
            </p:cNvPicPr>
            <p:nvPr/>
          </p:nvPicPr>
          <p:blipFill>
            <a:blip r:embed="rId4" cstate="print"/>
            <a:srcRect l="2803" t="12834" r="19760" b="2528"/>
            <a:stretch>
              <a:fillRect/>
            </a:stretch>
          </p:blipFill>
          <p:spPr bwMode="auto">
            <a:xfrm>
              <a:off x="459" y="1352"/>
              <a:ext cx="1401" cy="1052"/>
            </a:xfrm>
            <a:prstGeom prst="rect">
              <a:avLst/>
            </a:prstGeom>
            <a:noFill/>
            <a:ln w="9525" algn="ctr">
              <a:noFill/>
              <a:miter lim="800000"/>
              <a:headEnd/>
              <a:tailEnd/>
            </a:ln>
            <a:effectLst/>
          </p:spPr>
        </p:pic>
        <p:pic>
          <p:nvPicPr>
            <p:cNvPr id="348167" name="Picture 7" descr="stata_blur"/>
            <p:cNvPicPr>
              <a:picLocks noChangeAspect="1" noChangeArrowheads="1"/>
            </p:cNvPicPr>
            <p:nvPr/>
          </p:nvPicPr>
          <p:blipFill>
            <a:blip r:embed="rId5" cstate="print"/>
            <a:srcRect l="2849" t="13071" r="20229" b="2490"/>
            <a:stretch>
              <a:fillRect/>
            </a:stretch>
          </p:blipFill>
          <p:spPr bwMode="auto">
            <a:xfrm>
              <a:off x="3642" y="1390"/>
              <a:ext cx="1398" cy="1054"/>
            </a:xfrm>
            <a:prstGeom prst="rect">
              <a:avLst/>
            </a:prstGeom>
            <a:noFill/>
          </p:spPr>
        </p:pic>
        <p:sp>
          <p:nvSpPr>
            <p:cNvPr id="348168" name="Text Box 8"/>
            <p:cNvSpPr txBox="1">
              <a:spLocks noChangeArrowheads="1"/>
            </p:cNvSpPr>
            <p:nvPr/>
          </p:nvSpPr>
          <p:spPr bwMode="auto">
            <a:xfrm>
              <a:off x="3277" y="1707"/>
              <a:ext cx="284" cy="404"/>
            </a:xfrm>
            <a:prstGeom prst="rect">
              <a:avLst/>
            </a:prstGeom>
            <a:noFill/>
            <a:ln w="9525">
              <a:noFill/>
              <a:miter lim="800000"/>
              <a:headEnd/>
              <a:tailEnd/>
            </a:ln>
            <a:effectLst/>
          </p:spPr>
          <p:txBody>
            <a:bodyPr wrap="none">
              <a:spAutoFit/>
            </a:bodyPr>
            <a:lstStyle/>
            <a:p>
              <a:r>
                <a:rPr lang="en-US" sz="3600" dirty="0">
                  <a:latin typeface="Arial" charset="0"/>
                </a:rPr>
                <a:t>=</a:t>
              </a:r>
            </a:p>
          </p:txBody>
        </p:sp>
        <p:sp>
          <p:nvSpPr>
            <p:cNvPr id="348169" name="Text Box 9"/>
            <p:cNvSpPr txBox="1">
              <a:spLocks noChangeArrowheads="1"/>
            </p:cNvSpPr>
            <p:nvPr/>
          </p:nvSpPr>
          <p:spPr bwMode="auto">
            <a:xfrm>
              <a:off x="1908" y="1714"/>
              <a:ext cx="337" cy="404"/>
            </a:xfrm>
            <a:prstGeom prst="rect">
              <a:avLst/>
            </a:prstGeom>
            <a:noFill/>
            <a:ln w="9525">
              <a:noFill/>
              <a:miter lim="800000"/>
              <a:headEnd/>
              <a:tailEnd/>
            </a:ln>
            <a:effectLst/>
          </p:spPr>
          <p:txBody>
            <a:bodyPr wrap="none">
              <a:spAutoFit/>
            </a:bodyPr>
            <a:lstStyle/>
            <a:p>
              <a:r>
                <a:rPr lang="en-US" sz="3600" dirty="0">
                  <a:latin typeface="Arial" charset="0"/>
                  <a:sym typeface="Symbol" pitchFamily="18" charset="2"/>
                </a:rPr>
                <a:t></a:t>
              </a:r>
            </a:p>
          </p:txBody>
        </p:sp>
        <p:sp>
          <p:nvSpPr>
            <p:cNvPr id="348170" name="Text Box 10"/>
            <p:cNvSpPr txBox="1">
              <a:spLocks noChangeArrowheads="1"/>
            </p:cNvSpPr>
            <p:nvPr/>
          </p:nvSpPr>
          <p:spPr bwMode="auto">
            <a:xfrm>
              <a:off x="3644" y="2444"/>
              <a:ext cx="1372" cy="231"/>
            </a:xfrm>
            <a:prstGeom prst="rect">
              <a:avLst/>
            </a:prstGeom>
            <a:noFill/>
            <a:ln w="9525">
              <a:noFill/>
              <a:miter lim="800000"/>
              <a:headEnd/>
              <a:tailEnd/>
            </a:ln>
            <a:effectLst/>
          </p:spPr>
          <p:txBody>
            <a:bodyPr wrap="none">
              <a:spAutoFit/>
            </a:bodyPr>
            <a:lstStyle/>
            <a:p>
              <a:r>
                <a:rPr lang="en-US">
                  <a:solidFill>
                    <a:schemeClr val="bg1"/>
                  </a:solidFill>
                </a:rPr>
                <a:t>Input blurry image</a:t>
              </a:r>
            </a:p>
          </p:txBody>
        </p:sp>
        <p:sp>
          <p:nvSpPr>
            <p:cNvPr id="348173" name="AutoShape 13"/>
            <p:cNvSpPr>
              <a:spLocks noChangeArrowheads="1"/>
            </p:cNvSpPr>
            <p:nvPr/>
          </p:nvSpPr>
          <p:spPr bwMode="auto">
            <a:xfrm>
              <a:off x="357" y="1231"/>
              <a:ext cx="2844" cy="1562"/>
            </a:xfrm>
            <a:prstGeom prst="bracketPair">
              <a:avLst>
                <a:gd name="adj" fmla="val 16667"/>
              </a:avLst>
            </a:prstGeom>
            <a:noFill/>
            <a:ln w="31750">
              <a:solidFill>
                <a:schemeClr val="bg1"/>
              </a:solidFill>
              <a:round/>
              <a:headEnd/>
              <a:tailEnd/>
            </a:ln>
            <a:effectLst/>
          </p:spPr>
          <p:txBody>
            <a:bodyPr wrap="none" anchor="ctr"/>
            <a:lstStyle/>
            <a:p>
              <a:endParaRPr lang="zh-TW" altLang="en-US"/>
            </a:p>
          </p:txBody>
        </p:sp>
      </p:grpSp>
      <p:sp>
        <p:nvSpPr>
          <p:cNvPr id="348175" name="Rectangle 15"/>
          <p:cNvSpPr>
            <a:spLocks noChangeArrowheads="1"/>
          </p:cNvSpPr>
          <p:nvPr/>
        </p:nvSpPr>
        <p:spPr bwMode="auto">
          <a:xfrm>
            <a:off x="312738" y="4071942"/>
            <a:ext cx="3375025" cy="622300"/>
          </a:xfrm>
          <a:prstGeom prst="rect">
            <a:avLst/>
          </a:prstGeom>
          <a:noFill/>
          <a:ln w="9525">
            <a:noFill/>
            <a:miter lim="800000"/>
            <a:headEnd/>
            <a:tailEnd/>
          </a:ln>
        </p:spPr>
        <p:txBody>
          <a:bodyPr/>
          <a:lstStyle/>
          <a:p>
            <a:pPr marL="342900" indent="-342900" eaLnBrk="0">
              <a:lnSpc>
                <a:spcPct val="110000"/>
              </a:lnSpc>
              <a:spcBef>
                <a:spcPts val="600"/>
              </a:spcBef>
              <a:spcAft>
                <a:spcPts val="600"/>
              </a:spcAft>
              <a:buClr>
                <a:schemeClr val="bg1"/>
              </a:buClr>
              <a:buSzPct val="110000"/>
            </a:pPr>
            <a:r>
              <a:rPr lang="en-US" sz="3100" b="0" dirty="0">
                <a:latin typeface="+mn-lt"/>
              </a:rPr>
              <a:t>2. Image prior:</a:t>
            </a:r>
          </a:p>
        </p:txBody>
      </p:sp>
      <p:pic>
        <p:nvPicPr>
          <p:cNvPr id="348176" name="Picture 16"/>
          <p:cNvPicPr>
            <a:picLocks noChangeAspect="1" noChangeArrowheads="1"/>
          </p:cNvPicPr>
          <p:nvPr/>
        </p:nvPicPr>
        <p:blipFill>
          <a:blip r:embed="rId6" cstate="print"/>
          <a:srcRect/>
          <a:stretch>
            <a:fillRect/>
          </a:stretch>
        </p:blipFill>
        <p:spPr bwMode="auto">
          <a:xfrm>
            <a:off x="422275" y="4643446"/>
            <a:ext cx="1978025" cy="1568450"/>
          </a:xfrm>
          <a:prstGeom prst="rect">
            <a:avLst/>
          </a:prstGeom>
          <a:noFill/>
          <a:ln w="9525" algn="ctr">
            <a:noFill/>
            <a:miter lim="800000"/>
            <a:headEnd/>
            <a:tailEnd/>
          </a:ln>
          <a:effectLst/>
        </p:spPr>
      </p:pic>
      <p:sp>
        <p:nvSpPr>
          <p:cNvPr id="348177" name="Rectangle 17"/>
          <p:cNvSpPr>
            <a:spLocks noChangeArrowheads="1"/>
          </p:cNvSpPr>
          <p:nvPr/>
        </p:nvSpPr>
        <p:spPr bwMode="auto">
          <a:xfrm>
            <a:off x="708025" y="1696488"/>
            <a:ext cx="2263775" cy="1689100"/>
          </a:xfrm>
          <a:prstGeom prst="rect">
            <a:avLst/>
          </a:prstGeom>
          <a:noFill/>
          <a:ln w="50800" algn="ctr">
            <a:solidFill>
              <a:srgbClr val="FF00FF"/>
            </a:solidFill>
            <a:miter lim="800000"/>
            <a:headEnd/>
            <a:tailEnd/>
          </a:ln>
          <a:effectLst/>
        </p:spPr>
        <p:txBody>
          <a:bodyPr wrap="none" anchor="ctr"/>
          <a:lstStyle/>
          <a:p>
            <a:endParaRPr lang="zh-TW" altLang="en-US"/>
          </a:p>
        </p:txBody>
      </p:sp>
      <p:grpSp>
        <p:nvGrpSpPr>
          <p:cNvPr id="3" name="Group 23"/>
          <p:cNvGrpSpPr>
            <a:grpSpLocks/>
          </p:cNvGrpSpPr>
          <p:nvPr/>
        </p:nvGrpSpPr>
        <p:grpSpPr bwMode="auto">
          <a:xfrm>
            <a:off x="3582988" y="1971695"/>
            <a:ext cx="4970461" cy="4103688"/>
            <a:chOff x="2257" y="1520"/>
            <a:chExt cx="3131" cy="2585"/>
          </a:xfrm>
        </p:grpSpPr>
        <p:sp>
          <p:nvSpPr>
            <p:cNvPr id="348184" name="Rectangle 24"/>
            <p:cNvSpPr>
              <a:spLocks noChangeArrowheads="1"/>
            </p:cNvSpPr>
            <p:nvPr/>
          </p:nvSpPr>
          <p:spPr bwMode="auto">
            <a:xfrm>
              <a:off x="3262" y="2888"/>
              <a:ext cx="2126" cy="392"/>
            </a:xfrm>
            <a:prstGeom prst="rect">
              <a:avLst/>
            </a:prstGeom>
            <a:noFill/>
            <a:ln w="9525">
              <a:noFill/>
              <a:miter lim="800000"/>
              <a:headEnd/>
              <a:tailEnd/>
            </a:ln>
          </p:spPr>
          <p:txBody>
            <a:bodyPr/>
            <a:lstStyle/>
            <a:p>
              <a:pPr marL="342900" indent="-342900" eaLnBrk="0">
                <a:lnSpc>
                  <a:spcPct val="110000"/>
                </a:lnSpc>
                <a:spcBef>
                  <a:spcPts val="600"/>
                </a:spcBef>
                <a:spcAft>
                  <a:spcPts val="600"/>
                </a:spcAft>
                <a:buClr>
                  <a:schemeClr val="bg1"/>
                </a:buClr>
                <a:buSzPct val="110000"/>
              </a:pPr>
              <a:r>
                <a:rPr lang="en-US" sz="3100" b="0" dirty="0">
                  <a:latin typeface="+mn-lt"/>
                </a:rPr>
                <a:t>3. Blur prior:</a:t>
              </a:r>
            </a:p>
          </p:txBody>
        </p:sp>
        <p:pic>
          <p:nvPicPr>
            <p:cNvPr id="348185" name="Picture 25"/>
            <p:cNvPicPr>
              <a:picLocks noChangeAspect="1" noChangeArrowheads="1"/>
            </p:cNvPicPr>
            <p:nvPr/>
          </p:nvPicPr>
          <p:blipFill>
            <a:blip r:embed="rId3" cstate="print"/>
            <a:srcRect/>
            <a:stretch>
              <a:fillRect/>
            </a:stretch>
          </p:blipFill>
          <p:spPr bwMode="auto">
            <a:xfrm>
              <a:off x="3447" y="3293"/>
              <a:ext cx="816" cy="812"/>
            </a:xfrm>
            <a:prstGeom prst="rect">
              <a:avLst/>
            </a:prstGeom>
            <a:noFill/>
            <a:ln w="9525">
              <a:solidFill>
                <a:schemeClr val="bg1"/>
              </a:solidFill>
              <a:miter lim="800000"/>
              <a:headEnd/>
              <a:tailEnd/>
            </a:ln>
            <a:effectLst/>
          </p:spPr>
        </p:pic>
        <p:sp>
          <p:nvSpPr>
            <p:cNvPr id="348186" name="Text Box 26"/>
            <p:cNvSpPr txBox="1">
              <a:spLocks noChangeArrowheads="1"/>
            </p:cNvSpPr>
            <p:nvPr/>
          </p:nvSpPr>
          <p:spPr bwMode="auto">
            <a:xfrm>
              <a:off x="4350" y="3248"/>
              <a:ext cx="977" cy="601"/>
            </a:xfrm>
            <a:prstGeom prst="rect">
              <a:avLst/>
            </a:prstGeom>
            <a:noFill/>
            <a:ln w="9525">
              <a:noFill/>
              <a:miter lim="800000"/>
              <a:headEnd/>
              <a:tailEnd/>
            </a:ln>
            <a:effectLst/>
          </p:spPr>
          <p:txBody>
            <a:bodyPr wrap="none">
              <a:spAutoFit/>
            </a:bodyPr>
            <a:lstStyle/>
            <a:p>
              <a:pPr algn="ctr"/>
              <a:r>
                <a:rPr lang="en-US" sz="2800" dirty="0" smtClean="0">
                  <a:latin typeface="+mn-lt"/>
                </a:rPr>
                <a:t>positive </a:t>
              </a:r>
            </a:p>
            <a:p>
              <a:pPr algn="ctr"/>
              <a:r>
                <a:rPr lang="en-US" sz="2800" dirty="0" smtClean="0">
                  <a:latin typeface="+mn-lt"/>
                </a:rPr>
                <a:t>&amp;</a:t>
              </a:r>
              <a:r>
                <a:rPr lang="en-US" sz="2800" dirty="0">
                  <a:latin typeface="+mn-lt"/>
                </a:rPr>
                <a:t> </a:t>
              </a:r>
              <a:r>
                <a:rPr lang="en-US" sz="2800" dirty="0" smtClean="0">
                  <a:latin typeface="+mn-lt"/>
                </a:rPr>
                <a:t>sparse</a:t>
              </a:r>
              <a:endParaRPr lang="en-US" sz="2800" dirty="0">
                <a:latin typeface="+mn-lt"/>
              </a:endParaRPr>
            </a:p>
          </p:txBody>
        </p:sp>
        <p:sp>
          <p:nvSpPr>
            <p:cNvPr id="348187" name="Rectangle 27"/>
            <p:cNvSpPr>
              <a:spLocks noChangeArrowheads="1"/>
            </p:cNvSpPr>
            <p:nvPr/>
          </p:nvSpPr>
          <p:spPr bwMode="auto">
            <a:xfrm>
              <a:off x="3428" y="3274"/>
              <a:ext cx="855" cy="829"/>
            </a:xfrm>
            <a:prstGeom prst="rect">
              <a:avLst/>
            </a:prstGeom>
            <a:noFill/>
            <a:ln w="50800" algn="ctr">
              <a:solidFill>
                <a:srgbClr val="FFFF00"/>
              </a:solidFill>
              <a:miter lim="800000"/>
              <a:headEnd/>
              <a:tailEnd/>
            </a:ln>
            <a:effectLst/>
          </p:spPr>
          <p:txBody>
            <a:bodyPr wrap="none" anchor="ctr"/>
            <a:lstStyle/>
            <a:p>
              <a:endParaRPr lang="zh-TW" altLang="en-US"/>
            </a:p>
          </p:txBody>
        </p:sp>
        <p:sp>
          <p:nvSpPr>
            <p:cNvPr id="348188" name="Rectangle 28"/>
            <p:cNvSpPr>
              <a:spLocks noChangeArrowheads="1"/>
            </p:cNvSpPr>
            <p:nvPr/>
          </p:nvSpPr>
          <p:spPr bwMode="auto">
            <a:xfrm>
              <a:off x="2257" y="1520"/>
              <a:ext cx="855" cy="829"/>
            </a:xfrm>
            <a:prstGeom prst="rect">
              <a:avLst/>
            </a:prstGeom>
            <a:noFill/>
            <a:ln w="50800" algn="ctr">
              <a:solidFill>
                <a:srgbClr val="FFFF00"/>
              </a:solidFill>
              <a:miter lim="800000"/>
              <a:headEnd/>
              <a:tailEnd/>
            </a:ln>
            <a:effectLst/>
          </p:spPr>
          <p:txBody>
            <a:bodyPr wrap="none" anchor="ctr"/>
            <a:lstStyle/>
            <a:p>
              <a:endParaRPr lang="zh-TW" altLang="en-US"/>
            </a:p>
          </p:txBody>
        </p:sp>
      </p:grpSp>
      <p:sp>
        <p:nvSpPr>
          <p:cNvPr id="348189" name="Rectangle 29"/>
          <p:cNvSpPr>
            <a:spLocks noChangeArrowheads="1"/>
          </p:cNvSpPr>
          <p:nvPr/>
        </p:nvSpPr>
        <p:spPr bwMode="auto">
          <a:xfrm>
            <a:off x="2428860" y="4714884"/>
            <a:ext cx="2214578" cy="954107"/>
          </a:xfrm>
          <a:prstGeom prst="rect">
            <a:avLst/>
          </a:prstGeom>
          <a:noFill/>
          <a:ln w="9525" algn="ctr">
            <a:noFill/>
            <a:miter lim="800000"/>
            <a:headEnd/>
            <a:tailEnd/>
          </a:ln>
          <a:effectLst/>
        </p:spPr>
        <p:txBody>
          <a:bodyPr wrap="square">
            <a:spAutoFit/>
          </a:bodyPr>
          <a:lstStyle/>
          <a:p>
            <a:r>
              <a:rPr lang="en-US" sz="2800" dirty="0" smtClean="0">
                <a:latin typeface="+mn-lt"/>
              </a:rPr>
              <a:t>distribution </a:t>
            </a:r>
            <a:r>
              <a:rPr lang="en-US" sz="2800" dirty="0">
                <a:latin typeface="+mn-lt"/>
              </a:rPr>
              <a:t>of gradients</a:t>
            </a:r>
          </a:p>
        </p:txBody>
      </p:sp>
      <p:sp>
        <p:nvSpPr>
          <p:cNvPr id="25" name="文字方塊 24"/>
          <p:cNvSpPr txBox="1"/>
          <p:nvPr/>
        </p:nvSpPr>
        <p:spPr>
          <a:xfrm>
            <a:off x="1857356" y="3571876"/>
            <a:ext cx="5841664" cy="584775"/>
          </a:xfrm>
          <a:prstGeom prst="rect">
            <a:avLst/>
          </a:prstGeom>
          <a:noFill/>
        </p:spPr>
        <p:txBody>
          <a:bodyPr wrap="none" rtlCol="0">
            <a:spAutoFit/>
          </a:bodyPr>
          <a:lstStyle/>
          <a:p>
            <a:r>
              <a:rPr lang="en-US" altLang="zh-TW" sz="3200" b="1" dirty="0" smtClean="0">
                <a:solidFill>
                  <a:schemeClr val="accent2"/>
                </a:solidFill>
                <a:latin typeface="+mn-lt"/>
              </a:rPr>
              <a:t>Fergus et. al. SIGGRAPH 2006</a:t>
            </a:r>
            <a:endParaRPr lang="zh-TW" altLang="en-US" sz="3200" b="1" dirty="0">
              <a:solidFill>
                <a:schemeClr val="accent2"/>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81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81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1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75" grpId="0"/>
      <p:bldP spid="348177" grpId="0" animBg="1"/>
      <p:bldP spid="34818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41102"/>
            <a:ext cx="9144000" cy="884039"/>
          </a:xfrm>
        </p:spPr>
        <p:txBody>
          <a:bodyPr/>
          <a:lstStyle/>
          <a:p>
            <a:r>
              <a:rPr lang="en-US" altLang="zh-TW" dirty="0" smtClean="0"/>
              <a:t>Adding observation (a noisy image)</a:t>
            </a:r>
            <a:endParaRPr lang="zh-TW" altLang="en-US" dirty="0"/>
          </a:p>
        </p:txBody>
      </p:sp>
      <p:pic>
        <p:nvPicPr>
          <p:cNvPr id="39938" name="Picture 2"/>
          <p:cNvPicPr>
            <a:picLocks noChangeAspect="1" noChangeArrowheads="1"/>
          </p:cNvPicPr>
          <p:nvPr/>
        </p:nvPicPr>
        <p:blipFill>
          <a:blip r:embed="rId3" cstate="print"/>
          <a:srcRect/>
          <a:stretch>
            <a:fillRect/>
          </a:stretch>
        </p:blipFill>
        <p:spPr bwMode="auto">
          <a:xfrm>
            <a:off x="142844" y="1643050"/>
            <a:ext cx="2880000" cy="3049412"/>
          </a:xfrm>
          <a:prstGeom prst="rect">
            <a:avLst/>
          </a:prstGeom>
          <a:noFill/>
          <a:ln w="9525">
            <a:noFill/>
            <a:miter lim="800000"/>
            <a:headEnd/>
            <a:tailEnd/>
          </a:ln>
        </p:spPr>
      </p:pic>
      <p:pic>
        <p:nvPicPr>
          <p:cNvPr id="39939" name="Picture 3"/>
          <p:cNvPicPr>
            <a:picLocks noChangeAspect="1" noChangeArrowheads="1"/>
          </p:cNvPicPr>
          <p:nvPr/>
        </p:nvPicPr>
        <p:blipFill>
          <a:blip r:embed="rId4" cstate="print"/>
          <a:srcRect/>
          <a:stretch>
            <a:fillRect/>
          </a:stretch>
        </p:blipFill>
        <p:spPr bwMode="auto">
          <a:xfrm>
            <a:off x="3143240" y="1643050"/>
            <a:ext cx="2880000" cy="3060000"/>
          </a:xfrm>
          <a:prstGeom prst="rect">
            <a:avLst/>
          </a:prstGeom>
          <a:noFill/>
          <a:ln w="9525">
            <a:noFill/>
            <a:miter lim="800000"/>
            <a:headEnd/>
            <a:tailEnd/>
          </a:ln>
        </p:spPr>
      </p:pic>
      <p:pic>
        <p:nvPicPr>
          <p:cNvPr id="39940" name="Picture 4"/>
          <p:cNvPicPr>
            <a:picLocks noChangeAspect="1" noChangeArrowheads="1"/>
          </p:cNvPicPr>
          <p:nvPr/>
        </p:nvPicPr>
        <p:blipFill>
          <a:blip r:embed="rId5" cstate="print"/>
          <a:srcRect/>
          <a:stretch>
            <a:fillRect/>
          </a:stretch>
        </p:blipFill>
        <p:spPr bwMode="auto">
          <a:xfrm>
            <a:off x="6121156" y="1643050"/>
            <a:ext cx="2880000" cy="3049412"/>
          </a:xfrm>
          <a:prstGeom prst="rect">
            <a:avLst/>
          </a:prstGeom>
          <a:noFill/>
          <a:ln w="9525">
            <a:noFill/>
            <a:miter lim="800000"/>
            <a:headEnd/>
            <a:tailEnd/>
          </a:ln>
        </p:spPr>
      </p:pic>
      <p:sp>
        <p:nvSpPr>
          <p:cNvPr id="8" name="文字方塊 7"/>
          <p:cNvSpPr txBox="1"/>
          <p:nvPr/>
        </p:nvSpPr>
        <p:spPr>
          <a:xfrm>
            <a:off x="357158" y="4714884"/>
            <a:ext cx="2763898" cy="584775"/>
          </a:xfrm>
          <a:prstGeom prst="rect">
            <a:avLst/>
          </a:prstGeom>
          <a:noFill/>
        </p:spPr>
        <p:txBody>
          <a:bodyPr wrap="none" rtlCol="0">
            <a:spAutoFit/>
          </a:bodyPr>
          <a:lstStyle/>
          <a:p>
            <a:r>
              <a:rPr lang="en-US" altLang="zh-TW" sz="3200" dirty="0" smtClean="0">
                <a:latin typeface="+mn-lt"/>
              </a:rPr>
              <a:t>blurred image</a:t>
            </a:r>
            <a:endParaRPr lang="zh-TW" altLang="en-US" sz="3200" dirty="0">
              <a:latin typeface="+mn-lt"/>
            </a:endParaRPr>
          </a:p>
        </p:txBody>
      </p:sp>
      <p:sp>
        <p:nvSpPr>
          <p:cNvPr id="9" name="文字方塊 8"/>
          <p:cNvSpPr txBox="1"/>
          <p:nvPr/>
        </p:nvSpPr>
        <p:spPr>
          <a:xfrm>
            <a:off x="3500430" y="4714884"/>
            <a:ext cx="2343911" cy="584775"/>
          </a:xfrm>
          <a:prstGeom prst="rect">
            <a:avLst/>
          </a:prstGeom>
          <a:noFill/>
        </p:spPr>
        <p:txBody>
          <a:bodyPr wrap="none" rtlCol="0">
            <a:spAutoFit/>
          </a:bodyPr>
          <a:lstStyle/>
          <a:p>
            <a:r>
              <a:rPr lang="en-US" altLang="zh-TW" sz="3200" dirty="0" smtClean="0">
                <a:latin typeface="+mn-lt"/>
              </a:rPr>
              <a:t>noisy image</a:t>
            </a:r>
            <a:endParaRPr lang="zh-TW" altLang="en-US" sz="3200" dirty="0">
              <a:latin typeface="+mn-lt"/>
            </a:endParaRPr>
          </a:p>
        </p:txBody>
      </p:sp>
      <p:sp>
        <p:nvSpPr>
          <p:cNvPr id="10" name="文字方塊 9"/>
          <p:cNvSpPr txBox="1"/>
          <p:nvPr/>
        </p:nvSpPr>
        <p:spPr>
          <a:xfrm>
            <a:off x="6000760" y="4714884"/>
            <a:ext cx="3217547" cy="584775"/>
          </a:xfrm>
          <a:prstGeom prst="rect">
            <a:avLst/>
          </a:prstGeom>
          <a:noFill/>
        </p:spPr>
        <p:txBody>
          <a:bodyPr wrap="none" rtlCol="0">
            <a:spAutoFit/>
          </a:bodyPr>
          <a:lstStyle/>
          <a:p>
            <a:r>
              <a:rPr lang="en-US" altLang="zh-TW" sz="3200" dirty="0" err="1" smtClean="0">
                <a:latin typeface="+mn-lt"/>
              </a:rPr>
              <a:t>deblurred</a:t>
            </a:r>
            <a:r>
              <a:rPr lang="en-US" altLang="zh-TW" sz="3200" dirty="0" smtClean="0">
                <a:latin typeface="+mn-lt"/>
              </a:rPr>
              <a:t> image</a:t>
            </a:r>
            <a:endParaRPr lang="zh-TW" altLang="en-US" sz="3200" dirty="0">
              <a:latin typeface="+mn-lt"/>
            </a:endParaRPr>
          </a:p>
        </p:txBody>
      </p:sp>
      <p:sp>
        <p:nvSpPr>
          <p:cNvPr id="11" name="文字方塊 10"/>
          <p:cNvSpPr txBox="1"/>
          <p:nvPr/>
        </p:nvSpPr>
        <p:spPr>
          <a:xfrm>
            <a:off x="1857356" y="5630307"/>
            <a:ext cx="5517664" cy="584775"/>
          </a:xfrm>
          <a:prstGeom prst="rect">
            <a:avLst/>
          </a:prstGeom>
          <a:noFill/>
        </p:spPr>
        <p:txBody>
          <a:bodyPr wrap="none" rtlCol="0">
            <a:spAutoFit/>
          </a:bodyPr>
          <a:lstStyle/>
          <a:p>
            <a:r>
              <a:rPr lang="en-US" altLang="zh-TW" sz="3200" b="1" dirty="0" smtClean="0">
                <a:solidFill>
                  <a:schemeClr val="accent2"/>
                </a:solidFill>
                <a:latin typeface="+mn-lt"/>
              </a:rPr>
              <a:t>Yuan et. al. SIGGRAPH 2007</a:t>
            </a:r>
            <a:endParaRPr lang="zh-TW" altLang="en-US" sz="3200" b="1" dirty="0">
              <a:solidFill>
                <a:schemeClr val="accent2"/>
              </a:solidFill>
              <a:latin typeface="+mn-l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 naïve approach</a:t>
            </a:r>
            <a:endParaRPr lang="zh-TW" altLang="en-US" dirty="0"/>
          </a:p>
        </p:txBody>
      </p:sp>
      <p:pic>
        <p:nvPicPr>
          <p:cNvPr id="17" name="Picture 7" descr="HDR"/>
          <p:cNvPicPr>
            <a:picLocks noChangeAspect="1" noChangeArrowheads="1"/>
          </p:cNvPicPr>
          <p:nvPr/>
        </p:nvPicPr>
        <p:blipFill>
          <a:blip r:embed="rId3" cstate="print"/>
          <a:srcRect/>
          <a:stretch>
            <a:fillRect/>
          </a:stretch>
        </p:blipFill>
        <p:spPr bwMode="auto">
          <a:xfrm>
            <a:off x="7101584" y="2635321"/>
            <a:ext cx="1756695" cy="1150869"/>
          </a:xfrm>
          <a:prstGeom prst="rect">
            <a:avLst/>
          </a:prstGeom>
          <a:noFill/>
          <a:ln w="9525">
            <a:noFill/>
            <a:miter lim="800000"/>
            <a:headEnd/>
            <a:tailEnd/>
          </a:ln>
        </p:spPr>
      </p:pic>
      <p:pic>
        <p:nvPicPr>
          <p:cNvPr id="25" name="Picture 4" descr="IMG_05"/>
          <p:cNvPicPr>
            <a:picLocks noChangeAspect="1" noChangeArrowheads="1"/>
          </p:cNvPicPr>
          <p:nvPr/>
        </p:nvPicPr>
        <p:blipFill>
          <a:blip r:embed="rId4" cstate="print"/>
          <a:srcRect/>
          <a:stretch>
            <a:fillRect/>
          </a:stretch>
        </p:blipFill>
        <p:spPr bwMode="auto">
          <a:xfrm>
            <a:off x="285720" y="4603344"/>
            <a:ext cx="1260000" cy="825920"/>
          </a:xfrm>
          <a:prstGeom prst="rect">
            <a:avLst/>
          </a:prstGeom>
          <a:noFill/>
          <a:ln w="9525">
            <a:noFill/>
            <a:miter lim="800000"/>
            <a:headEnd/>
            <a:tailEnd/>
          </a:ln>
        </p:spPr>
      </p:pic>
      <p:pic>
        <p:nvPicPr>
          <p:cNvPr id="29" name="Picture 5" descr="IMG_01"/>
          <p:cNvPicPr>
            <a:picLocks noChangeAspect="1" noChangeArrowheads="1"/>
          </p:cNvPicPr>
          <p:nvPr/>
        </p:nvPicPr>
        <p:blipFill>
          <a:blip r:embed="rId5" cstate="print"/>
          <a:srcRect/>
          <a:stretch>
            <a:fillRect/>
          </a:stretch>
        </p:blipFill>
        <p:spPr bwMode="auto">
          <a:xfrm>
            <a:off x="285720" y="1120742"/>
            <a:ext cx="1260000" cy="825920"/>
          </a:xfrm>
          <a:prstGeom prst="rect">
            <a:avLst/>
          </a:prstGeom>
          <a:noFill/>
          <a:ln w="9525">
            <a:noFill/>
            <a:miter lim="800000"/>
            <a:headEnd/>
            <a:tailEnd/>
          </a:ln>
        </p:spPr>
      </p:pic>
      <p:pic>
        <p:nvPicPr>
          <p:cNvPr id="30" name="Picture 6" descr="IMG_02"/>
          <p:cNvPicPr>
            <a:picLocks noChangeAspect="1" noChangeArrowheads="1"/>
          </p:cNvPicPr>
          <p:nvPr/>
        </p:nvPicPr>
        <p:blipFill>
          <a:blip r:embed="rId6" cstate="print"/>
          <a:srcRect/>
          <a:stretch>
            <a:fillRect/>
          </a:stretch>
        </p:blipFill>
        <p:spPr bwMode="auto">
          <a:xfrm>
            <a:off x="285720" y="1991392"/>
            <a:ext cx="1260000" cy="825920"/>
          </a:xfrm>
          <a:prstGeom prst="rect">
            <a:avLst/>
          </a:prstGeom>
          <a:noFill/>
          <a:ln w="9525">
            <a:noFill/>
            <a:miter lim="800000"/>
            <a:headEnd/>
            <a:tailEnd/>
          </a:ln>
        </p:spPr>
      </p:pic>
      <p:pic>
        <p:nvPicPr>
          <p:cNvPr id="31" name="Picture 7" descr="IMG_03"/>
          <p:cNvPicPr>
            <a:picLocks noChangeAspect="1" noChangeArrowheads="1"/>
          </p:cNvPicPr>
          <p:nvPr/>
        </p:nvPicPr>
        <p:blipFill>
          <a:blip r:embed="rId7" cstate="print"/>
          <a:srcRect/>
          <a:stretch>
            <a:fillRect/>
          </a:stretch>
        </p:blipFill>
        <p:spPr bwMode="auto">
          <a:xfrm>
            <a:off x="285720" y="2862042"/>
            <a:ext cx="1260000" cy="825920"/>
          </a:xfrm>
          <a:prstGeom prst="rect">
            <a:avLst/>
          </a:prstGeom>
          <a:noFill/>
          <a:ln w="9525">
            <a:noFill/>
            <a:miter lim="800000"/>
            <a:headEnd/>
            <a:tailEnd/>
          </a:ln>
        </p:spPr>
      </p:pic>
      <p:pic>
        <p:nvPicPr>
          <p:cNvPr id="32" name="Picture 8" descr="IMG_04"/>
          <p:cNvPicPr>
            <a:picLocks noChangeAspect="1" noChangeArrowheads="1"/>
          </p:cNvPicPr>
          <p:nvPr/>
        </p:nvPicPr>
        <p:blipFill>
          <a:blip r:embed="rId8" cstate="print"/>
          <a:srcRect/>
          <a:stretch>
            <a:fillRect/>
          </a:stretch>
        </p:blipFill>
        <p:spPr bwMode="auto">
          <a:xfrm>
            <a:off x="285720" y="3732692"/>
            <a:ext cx="1260000" cy="825920"/>
          </a:xfrm>
          <a:prstGeom prst="rect">
            <a:avLst/>
          </a:prstGeom>
          <a:noFill/>
          <a:ln w="9525">
            <a:noFill/>
            <a:miter lim="800000"/>
            <a:headEnd/>
            <a:tailEnd/>
          </a:ln>
        </p:spPr>
      </p:pic>
      <p:grpSp>
        <p:nvGrpSpPr>
          <p:cNvPr id="3" name="群組 21"/>
          <p:cNvGrpSpPr/>
          <p:nvPr/>
        </p:nvGrpSpPr>
        <p:grpSpPr>
          <a:xfrm>
            <a:off x="1285852" y="1120742"/>
            <a:ext cx="3403140" cy="4309339"/>
            <a:chOff x="1285852" y="1120742"/>
            <a:chExt cx="3403140" cy="4309339"/>
          </a:xfrm>
        </p:grpSpPr>
        <p:grpSp>
          <p:nvGrpSpPr>
            <p:cNvPr id="4" name="群組 39"/>
            <p:cNvGrpSpPr/>
            <p:nvPr/>
          </p:nvGrpSpPr>
          <p:grpSpPr>
            <a:xfrm>
              <a:off x="3428992" y="1120742"/>
              <a:ext cx="1260000" cy="4309339"/>
              <a:chOff x="1785918" y="1120742"/>
              <a:chExt cx="1260000" cy="4309339"/>
            </a:xfrm>
          </p:grpSpPr>
          <p:pic>
            <p:nvPicPr>
              <p:cNvPr id="34" name="Picture 4" descr="IMG_01"/>
              <p:cNvPicPr>
                <a:picLocks noChangeAspect="1" noChangeArrowheads="1"/>
              </p:cNvPicPr>
              <p:nvPr/>
            </p:nvPicPr>
            <p:blipFill>
              <a:blip r:embed="rId9" cstate="print"/>
              <a:srcRect/>
              <a:stretch>
                <a:fillRect/>
              </a:stretch>
            </p:blipFill>
            <p:spPr bwMode="auto">
              <a:xfrm>
                <a:off x="1785918" y="1120742"/>
                <a:ext cx="1260000" cy="826737"/>
              </a:xfrm>
              <a:prstGeom prst="rect">
                <a:avLst/>
              </a:prstGeom>
              <a:noFill/>
              <a:ln w="9525">
                <a:noFill/>
                <a:miter lim="800000"/>
                <a:headEnd/>
                <a:tailEnd/>
              </a:ln>
            </p:spPr>
          </p:pic>
          <p:pic>
            <p:nvPicPr>
              <p:cNvPr id="35" name="Picture 5" descr="IMG_02"/>
              <p:cNvPicPr>
                <a:picLocks noChangeAspect="1" noChangeArrowheads="1"/>
              </p:cNvPicPr>
              <p:nvPr/>
            </p:nvPicPr>
            <p:blipFill>
              <a:blip r:embed="rId10" cstate="print"/>
              <a:srcRect/>
              <a:stretch>
                <a:fillRect/>
              </a:stretch>
            </p:blipFill>
            <p:spPr bwMode="auto">
              <a:xfrm>
                <a:off x="1785918" y="1991392"/>
                <a:ext cx="1260000" cy="826737"/>
              </a:xfrm>
              <a:prstGeom prst="rect">
                <a:avLst/>
              </a:prstGeom>
              <a:noFill/>
              <a:ln w="9525">
                <a:noFill/>
                <a:miter lim="800000"/>
                <a:headEnd/>
                <a:tailEnd/>
              </a:ln>
            </p:spPr>
          </p:pic>
          <p:pic>
            <p:nvPicPr>
              <p:cNvPr id="36" name="Picture 6" descr="IMG_03"/>
              <p:cNvPicPr>
                <a:picLocks noChangeAspect="1" noChangeArrowheads="1"/>
              </p:cNvPicPr>
              <p:nvPr/>
            </p:nvPicPr>
            <p:blipFill>
              <a:blip r:embed="rId11" cstate="print"/>
              <a:srcRect/>
              <a:stretch>
                <a:fillRect/>
              </a:stretch>
            </p:blipFill>
            <p:spPr bwMode="auto">
              <a:xfrm>
                <a:off x="1785918" y="2862042"/>
                <a:ext cx="1260000" cy="826737"/>
              </a:xfrm>
              <a:prstGeom prst="rect">
                <a:avLst/>
              </a:prstGeom>
              <a:noFill/>
              <a:ln w="9525">
                <a:noFill/>
                <a:miter lim="800000"/>
                <a:headEnd/>
                <a:tailEnd/>
              </a:ln>
            </p:spPr>
          </p:pic>
          <p:pic>
            <p:nvPicPr>
              <p:cNvPr id="37" name="Picture 7" descr="IMG_04"/>
              <p:cNvPicPr>
                <a:picLocks noChangeAspect="1" noChangeArrowheads="1"/>
              </p:cNvPicPr>
              <p:nvPr/>
            </p:nvPicPr>
            <p:blipFill>
              <a:blip r:embed="rId12" cstate="print"/>
              <a:srcRect/>
              <a:stretch>
                <a:fillRect/>
              </a:stretch>
            </p:blipFill>
            <p:spPr bwMode="auto">
              <a:xfrm>
                <a:off x="1785918" y="3732692"/>
                <a:ext cx="1260000" cy="826737"/>
              </a:xfrm>
              <a:prstGeom prst="rect">
                <a:avLst/>
              </a:prstGeom>
              <a:noFill/>
              <a:ln w="9525">
                <a:noFill/>
                <a:miter lim="800000"/>
                <a:headEnd/>
                <a:tailEnd/>
              </a:ln>
            </p:spPr>
          </p:pic>
          <p:pic>
            <p:nvPicPr>
              <p:cNvPr id="38" name="Picture 8" descr="IMG_05"/>
              <p:cNvPicPr>
                <a:picLocks noChangeAspect="1" noChangeArrowheads="1"/>
              </p:cNvPicPr>
              <p:nvPr/>
            </p:nvPicPr>
            <p:blipFill>
              <a:blip r:embed="rId13" cstate="print"/>
              <a:srcRect/>
              <a:stretch>
                <a:fillRect/>
              </a:stretch>
            </p:blipFill>
            <p:spPr bwMode="auto">
              <a:xfrm>
                <a:off x="1785918" y="4603344"/>
                <a:ext cx="1260000" cy="826737"/>
              </a:xfrm>
              <a:prstGeom prst="rect">
                <a:avLst/>
              </a:prstGeom>
              <a:noFill/>
              <a:ln w="9525">
                <a:noFill/>
                <a:miter lim="800000"/>
                <a:headEnd/>
                <a:tailEnd/>
              </a:ln>
            </p:spPr>
          </p:pic>
        </p:grpSp>
        <p:graphicFrame>
          <p:nvGraphicFramePr>
            <p:cNvPr id="41" name="內容版面配置區 15"/>
            <p:cNvGraphicFramePr>
              <a:graphicFrameLocks/>
            </p:cNvGraphicFramePr>
            <p:nvPr/>
          </p:nvGraphicFramePr>
          <p:xfrm>
            <a:off x="1285852" y="1785926"/>
            <a:ext cx="2357454" cy="285752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pSp>
      <p:graphicFrame>
        <p:nvGraphicFramePr>
          <p:cNvPr id="16" name="內容版面配置區 15"/>
          <p:cNvGraphicFramePr>
            <a:graphicFrameLocks noGrp="1"/>
          </p:cNvGraphicFramePr>
          <p:nvPr>
            <p:ph idx="1"/>
          </p:nvPr>
        </p:nvGraphicFramePr>
        <p:xfrm>
          <a:off x="4572000" y="1785926"/>
          <a:ext cx="3071834" cy="285752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descr="Z3.png"/>
          <p:cNvPicPr>
            <a:picLocks noChangeAspect="1"/>
          </p:cNvPicPr>
          <p:nvPr/>
        </p:nvPicPr>
        <p:blipFill>
          <a:blip r:embed="rId3" cstate="print"/>
          <a:stretch>
            <a:fillRect/>
          </a:stretch>
        </p:blipFill>
        <p:spPr>
          <a:xfrm>
            <a:off x="5095888" y="2714620"/>
            <a:ext cx="1333500" cy="1047750"/>
          </a:xfrm>
          <a:prstGeom prst="rect">
            <a:avLst/>
          </a:prstGeom>
        </p:spPr>
      </p:pic>
      <p:pic>
        <p:nvPicPr>
          <p:cNvPr id="30" name="圖片 29" descr="Z1.png"/>
          <p:cNvPicPr>
            <a:picLocks noChangeAspect="1"/>
          </p:cNvPicPr>
          <p:nvPr/>
        </p:nvPicPr>
        <p:blipFill>
          <a:blip r:embed="rId4" cstate="print"/>
          <a:stretch>
            <a:fillRect/>
          </a:stretch>
        </p:blipFill>
        <p:spPr>
          <a:xfrm>
            <a:off x="2397328" y="2933701"/>
            <a:ext cx="2743200" cy="638175"/>
          </a:xfrm>
          <a:prstGeom prst="rect">
            <a:avLst/>
          </a:prstGeom>
        </p:spPr>
      </p:pic>
      <p:pic>
        <p:nvPicPr>
          <p:cNvPr id="31" name="圖片 30" descr="Z2.png"/>
          <p:cNvPicPr>
            <a:picLocks noChangeAspect="1"/>
          </p:cNvPicPr>
          <p:nvPr/>
        </p:nvPicPr>
        <p:blipFill>
          <a:blip r:embed="rId5" cstate="print"/>
          <a:stretch>
            <a:fillRect/>
          </a:stretch>
        </p:blipFill>
        <p:spPr>
          <a:xfrm>
            <a:off x="4322514" y="2754526"/>
            <a:ext cx="1352550" cy="1047750"/>
          </a:xfrm>
          <a:prstGeom prst="rect">
            <a:avLst/>
          </a:prstGeom>
        </p:spPr>
      </p:pic>
      <p:sp>
        <p:nvSpPr>
          <p:cNvPr id="2" name="標題 1"/>
          <p:cNvSpPr>
            <a:spLocks noGrp="1"/>
          </p:cNvSpPr>
          <p:nvPr>
            <p:ph type="title"/>
          </p:nvPr>
        </p:nvSpPr>
        <p:spPr/>
        <p:txBody>
          <a:bodyPr/>
          <a:lstStyle/>
          <a:p>
            <a:r>
              <a:rPr lang="en-US" altLang="zh-TW" dirty="0" smtClean="0"/>
              <a:t>Image formation model</a:t>
            </a:r>
            <a:endParaRPr lang="zh-TW" altLang="en-US" dirty="0"/>
          </a:p>
        </p:txBody>
      </p:sp>
      <p:grpSp>
        <p:nvGrpSpPr>
          <p:cNvPr id="24" name="群組 23"/>
          <p:cNvGrpSpPr/>
          <p:nvPr/>
        </p:nvGrpSpPr>
        <p:grpSpPr>
          <a:xfrm>
            <a:off x="1183537" y="1719852"/>
            <a:ext cx="6603173" cy="2066338"/>
            <a:chOff x="1035927" y="1719852"/>
            <a:chExt cx="6603173" cy="2066338"/>
          </a:xfrm>
        </p:grpSpPr>
        <p:sp>
          <p:nvSpPr>
            <p:cNvPr id="5" name="矩形 4"/>
            <p:cNvSpPr/>
            <p:nvPr/>
          </p:nvSpPr>
          <p:spPr>
            <a:xfrm>
              <a:off x="1285852" y="2714620"/>
              <a:ext cx="1000132" cy="1071570"/>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5853150" y="2681583"/>
              <a:ext cx="785818" cy="1071570"/>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1035927" y="1719852"/>
              <a:ext cx="3317025"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altLang="zh-TW" dirty="0" smtClean="0"/>
                <a:t>Observed LDR images</a:t>
              </a:r>
              <a:endParaRPr lang="zh-TW" altLang="en-US" dirty="0"/>
            </a:p>
          </p:txBody>
        </p:sp>
        <p:sp>
          <p:nvSpPr>
            <p:cNvPr id="16" name="文字方塊 15"/>
            <p:cNvSpPr txBox="1"/>
            <p:nvPr/>
          </p:nvSpPr>
          <p:spPr>
            <a:xfrm>
              <a:off x="5322207" y="1719852"/>
              <a:ext cx="2316893"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altLang="zh-TW" dirty="0" smtClean="0"/>
                <a:t>Exposure time</a:t>
              </a:r>
              <a:endParaRPr lang="zh-TW" altLang="en-US" dirty="0"/>
            </a:p>
          </p:txBody>
        </p:sp>
        <p:cxnSp>
          <p:nvCxnSpPr>
            <p:cNvPr id="20" name="直線接點 19"/>
            <p:cNvCxnSpPr>
              <a:stCxn id="9" idx="0"/>
            </p:cNvCxnSpPr>
            <p:nvPr/>
          </p:nvCxnSpPr>
          <p:spPr>
            <a:xfrm rot="16200000" flipV="1">
              <a:off x="5692415" y="2127939"/>
              <a:ext cx="500066" cy="607222"/>
            </a:xfrm>
            <a:prstGeom prst="line">
              <a:avLst/>
            </a:prstGeom>
            <a:ln>
              <a:solidFill>
                <a:schemeClr val="accent2">
                  <a:alpha val="40000"/>
                </a:schemeClr>
              </a:solidFill>
            </a:ln>
          </p:spPr>
          <p:style>
            <a:lnRef idx="3">
              <a:schemeClr val="accent2"/>
            </a:lnRef>
            <a:fillRef idx="0">
              <a:schemeClr val="accent2"/>
            </a:fillRef>
            <a:effectRef idx="2">
              <a:schemeClr val="accent2"/>
            </a:effectRef>
            <a:fontRef idx="minor">
              <a:schemeClr val="tx1"/>
            </a:fontRef>
          </p:style>
        </p:cxnSp>
        <p:cxnSp>
          <p:nvCxnSpPr>
            <p:cNvPr id="22" name="直線接點 21"/>
            <p:cNvCxnSpPr>
              <a:stCxn id="5" idx="0"/>
              <a:endCxn id="12" idx="2"/>
            </p:cNvCxnSpPr>
            <p:nvPr/>
          </p:nvCxnSpPr>
          <p:spPr>
            <a:xfrm rot="5400000" flipH="1" flipV="1">
              <a:off x="1973628" y="1993808"/>
              <a:ext cx="533103" cy="908522"/>
            </a:xfrm>
            <a:prstGeom prst="line">
              <a:avLst/>
            </a:prstGeom>
            <a:ln>
              <a:solidFill>
                <a:schemeClr val="accent2">
                  <a:alpha val="40000"/>
                </a:schemeClr>
              </a:solidFill>
            </a:ln>
          </p:spPr>
          <p:style>
            <a:lnRef idx="3">
              <a:schemeClr val="accent2"/>
            </a:lnRef>
            <a:fillRef idx="0">
              <a:schemeClr val="accent2"/>
            </a:fillRef>
            <a:effectRef idx="2">
              <a:schemeClr val="accent2"/>
            </a:effectRef>
            <a:fontRef idx="minor">
              <a:schemeClr val="tx1"/>
            </a:fontRef>
          </p:style>
        </p:cxnSp>
      </p:grpSp>
      <p:grpSp>
        <p:nvGrpSpPr>
          <p:cNvPr id="21" name="群組 20"/>
          <p:cNvGrpSpPr/>
          <p:nvPr/>
        </p:nvGrpSpPr>
        <p:grpSpPr>
          <a:xfrm>
            <a:off x="1285852" y="2681583"/>
            <a:ext cx="6643734" cy="2176177"/>
            <a:chOff x="1138242" y="2681583"/>
            <a:chExt cx="6643734" cy="2176177"/>
          </a:xfrm>
        </p:grpSpPr>
        <p:sp>
          <p:nvSpPr>
            <p:cNvPr id="6" name="矩形 5"/>
            <p:cNvSpPr/>
            <p:nvPr/>
          </p:nvSpPr>
          <p:spPr>
            <a:xfrm>
              <a:off x="2714612" y="2714620"/>
              <a:ext cx="571504" cy="107157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3714744" y="2681583"/>
              <a:ext cx="571504" cy="107157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4786314" y="2681583"/>
              <a:ext cx="785818" cy="107157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p:nvSpPr>
          <p:spPr>
            <a:xfrm>
              <a:off x="1138242" y="4396095"/>
              <a:ext cx="2143140" cy="461665"/>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altLang="zh-TW" dirty="0" smtClean="0"/>
                <a:t>Camera curve</a:t>
              </a:r>
              <a:endParaRPr lang="zh-TW" altLang="en-US" dirty="0"/>
            </a:p>
          </p:txBody>
        </p:sp>
        <p:sp>
          <p:nvSpPr>
            <p:cNvPr id="14" name="文字方塊 13"/>
            <p:cNvSpPr txBox="1"/>
            <p:nvPr/>
          </p:nvSpPr>
          <p:spPr>
            <a:xfrm>
              <a:off x="3567134" y="4396095"/>
              <a:ext cx="1857388" cy="461665"/>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altLang="zh-TW" dirty="0" smtClean="0"/>
                <a:t>Irradiance</a:t>
              </a:r>
              <a:endParaRPr lang="zh-TW" altLang="en-US" dirty="0"/>
            </a:p>
          </p:txBody>
        </p:sp>
        <p:sp>
          <p:nvSpPr>
            <p:cNvPr id="15" name="文字方塊 14"/>
            <p:cNvSpPr txBox="1"/>
            <p:nvPr/>
          </p:nvSpPr>
          <p:spPr>
            <a:xfrm>
              <a:off x="5853150" y="4396095"/>
              <a:ext cx="1928826" cy="461665"/>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altLang="zh-TW" dirty="0" smtClean="0"/>
                <a:t>Blur kernels</a:t>
              </a:r>
              <a:endParaRPr lang="zh-TW" altLang="en-US" dirty="0"/>
            </a:p>
          </p:txBody>
        </p:sp>
        <p:cxnSp>
          <p:nvCxnSpPr>
            <p:cNvPr id="25" name="直線接點 24"/>
            <p:cNvCxnSpPr>
              <a:stCxn id="6" idx="2"/>
              <a:endCxn id="13" idx="0"/>
            </p:cNvCxnSpPr>
            <p:nvPr/>
          </p:nvCxnSpPr>
          <p:spPr>
            <a:xfrm rot="5400000">
              <a:off x="2300136" y="3695866"/>
              <a:ext cx="609905" cy="790552"/>
            </a:xfrm>
            <a:prstGeom prst="line">
              <a:avLst/>
            </a:prstGeom>
            <a:ln>
              <a:solidFill>
                <a:srgbClr val="FF0000">
                  <a:alpha val="40000"/>
                </a:srgbClr>
              </a:solidFill>
            </a:ln>
          </p:spPr>
          <p:style>
            <a:lnRef idx="3">
              <a:schemeClr val="accent1"/>
            </a:lnRef>
            <a:fillRef idx="0">
              <a:schemeClr val="accent1"/>
            </a:fillRef>
            <a:effectRef idx="2">
              <a:schemeClr val="accent1"/>
            </a:effectRef>
            <a:fontRef idx="minor">
              <a:schemeClr val="tx1"/>
            </a:fontRef>
          </p:style>
        </p:cxnSp>
        <p:cxnSp>
          <p:nvCxnSpPr>
            <p:cNvPr id="27" name="直線接點 26"/>
            <p:cNvCxnSpPr>
              <a:stCxn id="7" idx="2"/>
              <a:endCxn id="14" idx="0"/>
            </p:cNvCxnSpPr>
            <p:nvPr/>
          </p:nvCxnSpPr>
          <p:spPr>
            <a:xfrm rot="16200000" flipH="1">
              <a:off x="3926691" y="3826958"/>
              <a:ext cx="642942" cy="495332"/>
            </a:xfrm>
            <a:prstGeom prst="line">
              <a:avLst/>
            </a:prstGeom>
            <a:ln>
              <a:solidFill>
                <a:srgbClr val="FF0000">
                  <a:alpha val="40000"/>
                </a:srgbClr>
              </a:solidFill>
            </a:ln>
          </p:spPr>
          <p:style>
            <a:lnRef idx="3">
              <a:schemeClr val="accent1"/>
            </a:lnRef>
            <a:fillRef idx="0">
              <a:schemeClr val="accent1"/>
            </a:fillRef>
            <a:effectRef idx="2">
              <a:schemeClr val="accent1"/>
            </a:effectRef>
            <a:fontRef idx="minor">
              <a:schemeClr val="tx1"/>
            </a:fontRef>
          </p:style>
        </p:cxnSp>
        <p:cxnSp>
          <p:nvCxnSpPr>
            <p:cNvPr id="29" name="直線接點 28"/>
            <p:cNvCxnSpPr>
              <a:stCxn id="8" idx="2"/>
              <a:endCxn id="15" idx="0"/>
            </p:cNvCxnSpPr>
            <p:nvPr/>
          </p:nvCxnSpPr>
          <p:spPr>
            <a:xfrm rot="16200000" flipH="1">
              <a:off x="5676922" y="3255454"/>
              <a:ext cx="642942" cy="1638340"/>
            </a:xfrm>
            <a:prstGeom prst="line">
              <a:avLst/>
            </a:prstGeom>
            <a:ln>
              <a:solidFill>
                <a:srgbClr val="FF0000">
                  <a:alpha val="40000"/>
                </a:srgbClr>
              </a:solidFill>
            </a:ln>
          </p:spPr>
          <p:style>
            <a:lnRef idx="3">
              <a:schemeClr val="accent1"/>
            </a:lnRef>
            <a:fillRef idx="0">
              <a:schemeClr val="accent1"/>
            </a:fillRef>
            <a:effectRef idx="2">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05556E-6 4.44444E-6 L -0.07709 4.44444E-6 " pathEditMode="relative" rAng="0" ptsTypes="AA">
                                      <p:cBhvr>
                                        <p:cTn id="6" dur="2000" fill="hold"/>
                                        <p:tgtEl>
                                          <p:spTgt spid="30"/>
                                        </p:tgtEl>
                                        <p:attrNameLst>
                                          <p:attrName>ppt_x</p:attrName>
                                          <p:attrName>ppt_y</p:attrName>
                                        </p:attrNameLst>
                                      </p:cBhvr>
                                      <p:rCtr x="-39" y="0"/>
                                    </p:animMotion>
                                  </p:childTnLst>
                                </p:cTn>
                              </p:par>
                              <p:par>
                                <p:cTn id="7" presetID="63" presetClass="path" presetSubtype="0" accel="50000" decel="50000" fill="hold" nodeType="withEffect">
                                  <p:stCondLst>
                                    <p:cond delay="0"/>
                                  </p:stCondLst>
                                  <p:childTnLst>
                                    <p:animMotion origin="layout" path="M 1.66667E-6 -2.22222E-6 L 0.06667 -2.22222E-6 " pathEditMode="relative" rAng="0" ptsTypes="AA">
                                      <p:cBhvr>
                                        <p:cTn id="8" dur="2000" fill="hold"/>
                                        <p:tgtEl>
                                          <p:spTgt spid="28"/>
                                        </p:tgtEl>
                                        <p:attrNameLst>
                                          <p:attrName>ppt_x</p:attrName>
                                          <p:attrName>ppt_y</p:attrName>
                                        </p:attrNameLst>
                                      </p:cBhvr>
                                      <p:rCtr x="33" y="0"/>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Bayesian framework</a:t>
            </a:r>
            <a:endParaRPr lang="en-US" dirty="0"/>
          </a:p>
        </p:txBody>
      </p:sp>
      <p:graphicFrame>
        <p:nvGraphicFramePr>
          <p:cNvPr id="10" name="物件 9"/>
          <p:cNvGraphicFramePr>
            <a:graphicFrameLocks noChangeAspect="1"/>
          </p:cNvGraphicFramePr>
          <p:nvPr/>
        </p:nvGraphicFramePr>
        <p:xfrm>
          <a:off x="1285852" y="1071546"/>
          <a:ext cx="6786610" cy="3247093"/>
        </p:xfrm>
        <a:graphic>
          <a:graphicData uri="http://schemas.openxmlformats.org/presentationml/2006/ole">
            <p:oleObj spid="_x0000_s297987" name="Equation" r:id="rId4" imgW="2336760" imgH="1117440" progId="Equation.3">
              <p:embed/>
            </p:oleObj>
          </a:graphicData>
        </a:graphic>
      </p:graphicFrame>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Bayesian framework</a:t>
            </a:r>
            <a:endParaRPr lang="en-US" dirty="0"/>
          </a:p>
        </p:txBody>
      </p:sp>
      <p:graphicFrame>
        <p:nvGraphicFramePr>
          <p:cNvPr id="7" name="內容版面配置區 6"/>
          <p:cNvGraphicFramePr>
            <a:graphicFrameLocks noChangeAspect="1"/>
          </p:cNvGraphicFramePr>
          <p:nvPr>
            <p:ph idx="1"/>
          </p:nvPr>
        </p:nvGraphicFramePr>
        <p:xfrm>
          <a:off x="1785918" y="4271026"/>
          <a:ext cx="5572164" cy="1515428"/>
        </p:xfrm>
        <a:graphic>
          <a:graphicData uri="http://schemas.openxmlformats.org/presentationml/2006/ole">
            <p:oleObj spid="_x0000_s296962" name="Equation" r:id="rId4" imgW="1587240" imgH="431640" progId="Equation.3">
              <p:embed/>
            </p:oleObj>
          </a:graphicData>
        </a:graphic>
      </p:graphicFrame>
      <p:graphicFrame>
        <p:nvGraphicFramePr>
          <p:cNvPr id="10" name="物件 9"/>
          <p:cNvGraphicFramePr>
            <a:graphicFrameLocks noChangeAspect="1"/>
          </p:cNvGraphicFramePr>
          <p:nvPr/>
        </p:nvGraphicFramePr>
        <p:xfrm>
          <a:off x="1285852" y="1071546"/>
          <a:ext cx="6786610" cy="3247093"/>
        </p:xfrm>
        <a:graphic>
          <a:graphicData uri="http://schemas.openxmlformats.org/presentationml/2006/ole">
            <p:oleObj spid="_x0000_s296963" name="Equation" r:id="rId5" imgW="2336760" imgH="1117440" progId="Equation.3">
              <p:embed/>
            </p:oleObj>
          </a:graphicData>
        </a:graphic>
      </p:graphicFrame>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Iterative solution</a:t>
            </a:r>
            <a:endParaRPr lang="zh-TW" altLang="en-US" dirty="0"/>
          </a:p>
        </p:txBody>
      </p:sp>
      <p:grpSp>
        <p:nvGrpSpPr>
          <p:cNvPr id="6" name="群組 5"/>
          <p:cNvGrpSpPr/>
          <p:nvPr/>
        </p:nvGrpSpPr>
        <p:grpSpPr>
          <a:xfrm>
            <a:off x="1107257" y="1214422"/>
            <a:ext cx="6929486" cy="4064000"/>
            <a:chOff x="857224" y="1214422"/>
            <a:chExt cx="6929486" cy="4064000"/>
          </a:xfrm>
        </p:grpSpPr>
        <p:graphicFrame>
          <p:nvGraphicFramePr>
            <p:cNvPr id="7" name="資料庫圖表 6"/>
            <p:cNvGraphicFramePr/>
            <p:nvPr/>
          </p:nvGraphicFramePr>
          <p:xfrm>
            <a:off x="857224" y="121442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迴轉箭號 9"/>
            <p:cNvSpPr/>
            <p:nvPr/>
          </p:nvSpPr>
          <p:spPr bwMode="auto">
            <a:xfrm rot="16200000" flipV="1">
              <a:off x="5679289" y="2893215"/>
              <a:ext cx="3500462" cy="714380"/>
            </a:xfrm>
            <a:prstGeom prst="uturnArrow">
              <a:avLst>
                <a:gd name="adj1" fmla="val 36035"/>
                <a:gd name="adj2" fmla="val 25000"/>
                <a:gd name="adj3" fmla="val 29414"/>
                <a:gd name="adj4" fmla="val 6233"/>
                <a:gd name="adj5" fmla="val 100000"/>
              </a:avLst>
            </a:prstGeom>
            <a:solidFill>
              <a:schemeClr val="accent1"/>
            </a:solidFill>
            <a:ln w="25400" cap="flat" cmpd="sng" algn="ctr">
              <a:solidFill>
                <a:schemeClr val="bg1"/>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Optimization of </a:t>
            </a:r>
            <a:r>
              <a:rPr lang="en-US" i="1" dirty="0" err="1" smtClean="0">
                <a:latin typeface="Times New Roman" pitchFamily="18" charset="0"/>
                <a:cs typeface="Times New Roman" pitchFamily="18" charset="0"/>
              </a:rPr>
              <a:t>K</a:t>
            </a:r>
            <a:r>
              <a:rPr lang="en-US" i="1" baseline="-25000" dirty="0" err="1" smtClean="0">
                <a:latin typeface="Times New Roman" pitchFamily="18" charset="0"/>
                <a:cs typeface="Times New Roman" pitchFamily="18" charset="0"/>
              </a:rPr>
              <a:t>i</a:t>
            </a:r>
            <a:r>
              <a:rPr lang="en-US" i="1" dirty="0" smtClean="0">
                <a:latin typeface="Times New Roman" pitchFamily="18" charset="0"/>
                <a:cs typeface="Times New Roman" pitchFamily="18" charset="0"/>
              </a:rPr>
              <a:t> </a:t>
            </a:r>
            <a:r>
              <a:rPr lang="en-US" dirty="0" smtClean="0">
                <a:latin typeface="+mn-lt"/>
                <a:cs typeface="Times New Roman" pitchFamily="18" charset="0"/>
              </a:rPr>
              <a:t>and</a:t>
            </a:r>
            <a:r>
              <a:rPr lang="en-US" i="1" dirty="0" smtClean="0">
                <a:latin typeface="Times New Roman" pitchFamily="18" charset="0"/>
                <a:cs typeface="Times New Roman" pitchFamily="18" charset="0"/>
              </a:rPr>
              <a:t> E</a:t>
            </a:r>
            <a:endParaRPr lang="en-US" i="1" baseline="-25000" dirty="0">
              <a:latin typeface="Times New Roman" pitchFamily="18" charset="0"/>
              <a:cs typeface="Times New Roman" pitchFamily="18" charset="0"/>
            </a:endParaRPr>
          </a:p>
        </p:txBody>
      </p:sp>
      <p:graphicFrame>
        <p:nvGraphicFramePr>
          <p:cNvPr id="129027" name="內容版面配置區 6"/>
          <p:cNvGraphicFramePr>
            <a:graphicFrameLocks noChangeAspect="1"/>
          </p:cNvGraphicFramePr>
          <p:nvPr/>
        </p:nvGraphicFramePr>
        <p:xfrm>
          <a:off x="2095494" y="1724876"/>
          <a:ext cx="4953012" cy="1346934"/>
        </p:xfrm>
        <a:graphic>
          <a:graphicData uri="http://schemas.openxmlformats.org/presentationml/2006/ole">
            <p:oleObj spid="_x0000_s129027" name="Equation" r:id="rId4" imgW="1587240" imgH="431640" progId="Equation.3">
              <p:embed/>
            </p:oleObj>
          </a:graphicData>
        </a:graphic>
      </p:graphicFrame>
      <p:graphicFrame>
        <p:nvGraphicFramePr>
          <p:cNvPr id="129029" name="內容版面配置區 6"/>
          <p:cNvGraphicFramePr>
            <a:graphicFrameLocks noChangeAspect="1"/>
          </p:cNvGraphicFramePr>
          <p:nvPr/>
        </p:nvGraphicFramePr>
        <p:xfrm>
          <a:off x="1385483" y="3549732"/>
          <a:ext cx="6373034" cy="1379466"/>
        </p:xfrm>
        <a:graphic>
          <a:graphicData uri="http://schemas.openxmlformats.org/presentationml/2006/ole">
            <p:oleObj spid="_x0000_s129029" name="Equation" r:id="rId5" imgW="1993680" imgH="431640" progId="Equation.3">
              <p:embed/>
            </p:oleObj>
          </a:graphicData>
        </a:graphic>
      </p:graphicFrame>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Optimization of </a:t>
            </a:r>
            <a:r>
              <a:rPr lang="en-US" i="1" dirty="0" smtClean="0">
                <a:latin typeface="Times New Roman" pitchFamily="18" charset="0"/>
                <a:cs typeface="Times New Roman" pitchFamily="18" charset="0"/>
              </a:rPr>
              <a:t>f</a:t>
            </a:r>
            <a:endParaRPr lang="en-US" i="1" dirty="0">
              <a:latin typeface="Times New Roman" pitchFamily="18" charset="0"/>
              <a:cs typeface="Times New Roman" pitchFamily="18" charset="0"/>
            </a:endParaRPr>
          </a:p>
        </p:txBody>
      </p:sp>
      <p:graphicFrame>
        <p:nvGraphicFramePr>
          <p:cNvPr id="4" name="物件 3"/>
          <p:cNvGraphicFramePr>
            <a:graphicFrameLocks noChangeAspect="1"/>
          </p:cNvGraphicFramePr>
          <p:nvPr/>
        </p:nvGraphicFramePr>
        <p:xfrm>
          <a:off x="411163" y="1412888"/>
          <a:ext cx="8304212" cy="3873500"/>
        </p:xfrm>
        <a:graphic>
          <a:graphicData uri="http://schemas.openxmlformats.org/presentationml/2006/ole">
            <p:oleObj spid="_x0000_s247810" name="Equation" r:id="rId4" imgW="3213000" imgH="1498320" progId="Equation.3">
              <p:embed/>
            </p:oleObj>
          </a:graphicData>
        </a:graphic>
      </p:graphicFrame>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0" y="241102"/>
            <a:ext cx="9144000" cy="884039"/>
          </a:xfrm>
        </p:spPr>
        <p:txBody>
          <a:bodyPr/>
          <a:lstStyle/>
          <a:p>
            <a:r>
              <a:rPr lang="en-US" dirty="0" smtClean="0"/>
              <a:t>The world is of high dynamic range </a:t>
            </a:r>
            <a:endParaRPr lang="en-US" dirty="0"/>
          </a:p>
        </p:txBody>
      </p:sp>
      <p:sp>
        <p:nvSpPr>
          <p:cNvPr id="5" name="內容版面配置區 4"/>
          <p:cNvSpPr>
            <a:spLocks noGrp="1"/>
          </p:cNvSpPr>
          <p:nvPr>
            <p:ph idx="1"/>
          </p:nvPr>
        </p:nvSpPr>
        <p:spPr/>
        <p:txBody>
          <a:bodyPr/>
          <a:lstStyle/>
          <a:p>
            <a:endParaRPr lang="en-US"/>
          </a:p>
        </p:txBody>
      </p:sp>
      <p:grpSp>
        <p:nvGrpSpPr>
          <p:cNvPr id="6" name="群組 5"/>
          <p:cNvGrpSpPr/>
          <p:nvPr/>
        </p:nvGrpSpPr>
        <p:grpSpPr>
          <a:xfrm>
            <a:off x="71406" y="1142984"/>
            <a:ext cx="3139379" cy="4860000"/>
            <a:chOff x="71406" y="1285860"/>
            <a:chExt cx="3139379" cy="4860000"/>
          </a:xfrm>
        </p:grpSpPr>
        <p:pic>
          <p:nvPicPr>
            <p:cNvPr id="7" name="Picture 2"/>
            <p:cNvPicPr>
              <a:picLocks noChangeAspect="1" noChangeArrowheads="1"/>
            </p:cNvPicPr>
            <p:nvPr/>
          </p:nvPicPr>
          <p:blipFill>
            <a:blip r:embed="rId3" cstate="print"/>
            <a:srcRect/>
            <a:stretch>
              <a:fillRect/>
            </a:stretch>
          </p:blipFill>
          <p:spPr bwMode="auto">
            <a:xfrm>
              <a:off x="71406" y="1285860"/>
              <a:ext cx="3139379" cy="4860000"/>
            </a:xfrm>
            <a:prstGeom prst="rect">
              <a:avLst/>
            </a:prstGeom>
            <a:noFill/>
            <a:ln w="9525">
              <a:noFill/>
              <a:miter lim="800000"/>
              <a:headEnd/>
              <a:tailEnd/>
            </a:ln>
          </p:spPr>
        </p:pic>
        <p:sp>
          <p:nvSpPr>
            <p:cNvPr id="8" name="文字方塊 7"/>
            <p:cNvSpPr txBox="1"/>
            <p:nvPr/>
          </p:nvSpPr>
          <p:spPr>
            <a:xfrm>
              <a:off x="1092123" y="1296729"/>
              <a:ext cx="1228221" cy="584775"/>
            </a:xfrm>
            <a:prstGeom prst="rect">
              <a:avLst/>
            </a:prstGeom>
            <a:noFill/>
          </p:spPr>
          <p:txBody>
            <a:bodyPr wrap="none" rtlCol="0">
              <a:spAutoFit/>
            </a:bodyPr>
            <a:lstStyle/>
            <a:p>
              <a:r>
                <a:rPr lang="en-US" altLang="zh-TW" sz="3200" dirty="0" smtClean="0">
                  <a:solidFill>
                    <a:schemeClr val="bg1"/>
                  </a:solidFill>
                  <a:effectLst>
                    <a:outerShdw blurRad="63500" sx="102000" sy="102000" algn="ctr" rotWithShape="0">
                      <a:prstClr val="black">
                        <a:alpha val="40000"/>
                      </a:prstClr>
                    </a:outerShdw>
                  </a:effectLst>
                  <a:latin typeface="+mn-lt"/>
                </a:rPr>
                <a:t>scene</a:t>
              </a:r>
              <a:endParaRPr lang="zh-TW" altLang="en-US" sz="3200" dirty="0">
                <a:solidFill>
                  <a:schemeClr val="bg1"/>
                </a:solidFill>
                <a:effectLst>
                  <a:outerShdw blurRad="63500" sx="102000" sy="102000" algn="ctr" rotWithShape="0">
                    <a:prstClr val="black">
                      <a:alpha val="40000"/>
                    </a:prstClr>
                  </a:outerShdw>
                </a:effectLst>
                <a:latin typeface="+mn-lt"/>
              </a:endParaRPr>
            </a:p>
          </p:txBody>
        </p:sp>
      </p:grpSp>
      <p:grpSp>
        <p:nvGrpSpPr>
          <p:cNvPr id="9" name="群組 8"/>
          <p:cNvGrpSpPr/>
          <p:nvPr/>
        </p:nvGrpSpPr>
        <p:grpSpPr>
          <a:xfrm>
            <a:off x="3000364" y="1142984"/>
            <a:ext cx="3139379" cy="4860000"/>
            <a:chOff x="3000364" y="1285860"/>
            <a:chExt cx="3139379" cy="4860000"/>
          </a:xfrm>
        </p:grpSpPr>
        <p:pic>
          <p:nvPicPr>
            <p:cNvPr id="10" name="Picture 3"/>
            <p:cNvPicPr>
              <a:picLocks noChangeAspect="1" noChangeArrowheads="1"/>
            </p:cNvPicPr>
            <p:nvPr/>
          </p:nvPicPr>
          <p:blipFill>
            <a:blip r:embed="rId4" cstate="print"/>
            <a:srcRect/>
            <a:stretch>
              <a:fillRect/>
            </a:stretch>
          </p:blipFill>
          <p:spPr bwMode="auto">
            <a:xfrm>
              <a:off x="3000364" y="1285860"/>
              <a:ext cx="3139379" cy="4860000"/>
            </a:xfrm>
            <a:prstGeom prst="rect">
              <a:avLst/>
            </a:prstGeom>
            <a:noFill/>
            <a:ln w="9525">
              <a:noFill/>
              <a:miter lim="800000"/>
              <a:headEnd/>
              <a:tailEnd/>
            </a:ln>
          </p:spPr>
        </p:pic>
        <p:sp>
          <p:nvSpPr>
            <p:cNvPr id="11" name="文字方塊 10"/>
            <p:cNvSpPr txBox="1"/>
            <p:nvPr/>
          </p:nvSpPr>
          <p:spPr>
            <a:xfrm>
              <a:off x="3071802" y="1295216"/>
              <a:ext cx="2896947" cy="584775"/>
            </a:xfrm>
            <a:prstGeom prst="rect">
              <a:avLst/>
            </a:prstGeom>
            <a:noFill/>
          </p:spPr>
          <p:txBody>
            <a:bodyPr wrap="none" rtlCol="0">
              <a:spAutoFit/>
            </a:bodyPr>
            <a:lstStyle/>
            <a:p>
              <a:r>
                <a:rPr lang="en-US" altLang="zh-TW" sz="3200" dirty="0" smtClean="0">
                  <a:solidFill>
                    <a:schemeClr val="bg1"/>
                  </a:solidFill>
                  <a:effectLst>
                    <a:outerShdw blurRad="63500" sx="102000" sy="102000" algn="ctr" rotWithShape="0">
                      <a:prstClr val="black">
                        <a:alpha val="40000"/>
                      </a:prstClr>
                    </a:outerShdw>
                  </a:effectLst>
                  <a:latin typeface="+mn-lt"/>
                </a:rPr>
                <a:t>short exposure</a:t>
              </a:r>
              <a:endParaRPr lang="zh-TW" altLang="en-US" sz="3200" dirty="0">
                <a:solidFill>
                  <a:schemeClr val="bg1"/>
                </a:solidFill>
                <a:effectLst>
                  <a:outerShdw blurRad="63500" sx="102000" sy="102000" algn="ctr" rotWithShape="0">
                    <a:prstClr val="black">
                      <a:alpha val="40000"/>
                    </a:prstClr>
                  </a:outerShdw>
                </a:effectLst>
                <a:latin typeface="+mn-lt"/>
              </a:endParaRPr>
            </a:p>
          </p:txBody>
        </p:sp>
      </p:grpSp>
      <p:grpSp>
        <p:nvGrpSpPr>
          <p:cNvPr id="12" name="群組 11"/>
          <p:cNvGrpSpPr/>
          <p:nvPr/>
        </p:nvGrpSpPr>
        <p:grpSpPr>
          <a:xfrm>
            <a:off x="5929322" y="1142984"/>
            <a:ext cx="3139379" cy="4860000"/>
            <a:chOff x="5929322" y="1285860"/>
            <a:chExt cx="3139379" cy="4860000"/>
          </a:xfrm>
        </p:grpSpPr>
        <p:pic>
          <p:nvPicPr>
            <p:cNvPr id="14" name="Picture 4"/>
            <p:cNvPicPr>
              <a:picLocks noChangeAspect="1" noChangeArrowheads="1"/>
            </p:cNvPicPr>
            <p:nvPr/>
          </p:nvPicPr>
          <p:blipFill>
            <a:blip r:embed="rId5" cstate="print"/>
            <a:srcRect/>
            <a:stretch>
              <a:fillRect/>
            </a:stretch>
          </p:blipFill>
          <p:spPr bwMode="auto">
            <a:xfrm>
              <a:off x="5929322" y="1285860"/>
              <a:ext cx="3139379" cy="4860000"/>
            </a:xfrm>
            <a:prstGeom prst="rect">
              <a:avLst/>
            </a:prstGeom>
            <a:noFill/>
            <a:ln w="9525">
              <a:noFill/>
              <a:miter lim="800000"/>
              <a:headEnd/>
              <a:tailEnd/>
            </a:ln>
          </p:spPr>
        </p:pic>
        <p:sp>
          <p:nvSpPr>
            <p:cNvPr id="13" name="文字方塊 12"/>
            <p:cNvSpPr txBox="1"/>
            <p:nvPr/>
          </p:nvSpPr>
          <p:spPr>
            <a:xfrm>
              <a:off x="6244351" y="1294234"/>
              <a:ext cx="2735044" cy="584775"/>
            </a:xfrm>
            <a:prstGeom prst="rect">
              <a:avLst/>
            </a:prstGeom>
            <a:noFill/>
          </p:spPr>
          <p:txBody>
            <a:bodyPr wrap="none" rtlCol="0">
              <a:spAutoFit/>
            </a:bodyPr>
            <a:lstStyle/>
            <a:p>
              <a:r>
                <a:rPr lang="en-US" altLang="zh-TW" sz="3200" dirty="0" smtClean="0">
                  <a:solidFill>
                    <a:schemeClr val="bg1"/>
                  </a:solidFill>
                  <a:effectLst>
                    <a:outerShdw blurRad="63500" sx="102000" sy="102000" algn="ctr" rotWithShape="0">
                      <a:prstClr val="black">
                        <a:alpha val="40000"/>
                      </a:prstClr>
                    </a:outerShdw>
                  </a:effectLst>
                  <a:latin typeface="+mn-lt"/>
                </a:rPr>
                <a:t>long exposure</a:t>
              </a:r>
              <a:endParaRPr lang="zh-TW" altLang="en-US" sz="3200" dirty="0">
                <a:solidFill>
                  <a:schemeClr val="bg1"/>
                </a:solidFill>
                <a:effectLst>
                  <a:outerShdw blurRad="63500" sx="102000" sy="102000" algn="ctr" rotWithShape="0">
                    <a:prstClr val="black">
                      <a:alpha val="40000"/>
                    </a:prstClr>
                  </a:outerShdw>
                </a:effectLst>
                <a:latin typeface="+mn-lt"/>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 synthetic example</a:t>
            </a:r>
            <a:endParaRPr lang="zh-TW" altLang="en-US" dirty="0"/>
          </a:p>
        </p:txBody>
      </p:sp>
      <p:sp>
        <p:nvSpPr>
          <p:cNvPr id="23" name="內容版面配置區 22"/>
          <p:cNvSpPr>
            <a:spLocks noGrp="1"/>
          </p:cNvSpPr>
          <p:nvPr>
            <p:ph idx="1"/>
          </p:nvPr>
        </p:nvSpPr>
        <p:spPr>
          <a:xfrm>
            <a:off x="357188" y="1214422"/>
            <a:ext cx="8420695" cy="4196953"/>
          </a:xfrm>
        </p:spPr>
        <p:txBody>
          <a:bodyPr/>
          <a:lstStyle/>
          <a:p>
            <a:endParaRPr lang="zh-TW" altLang="en-US"/>
          </a:p>
        </p:txBody>
      </p:sp>
      <p:grpSp>
        <p:nvGrpSpPr>
          <p:cNvPr id="30" name="群組 29"/>
          <p:cNvGrpSpPr/>
          <p:nvPr/>
        </p:nvGrpSpPr>
        <p:grpSpPr>
          <a:xfrm>
            <a:off x="120364" y="1468135"/>
            <a:ext cx="8880792" cy="3889691"/>
            <a:chOff x="120364" y="1468135"/>
            <a:chExt cx="8880792" cy="3889691"/>
          </a:xfrm>
        </p:grpSpPr>
        <p:grpSp>
          <p:nvGrpSpPr>
            <p:cNvPr id="25" name="群組 24"/>
            <p:cNvGrpSpPr/>
            <p:nvPr/>
          </p:nvGrpSpPr>
          <p:grpSpPr>
            <a:xfrm>
              <a:off x="3120760" y="1469546"/>
              <a:ext cx="2880000" cy="1887815"/>
              <a:chOff x="3120760" y="1469546"/>
              <a:chExt cx="2880000" cy="1887815"/>
            </a:xfrm>
          </p:grpSpPr>
          <p:pic>
            <p:nvPicPr>
              <p:cNvPr id="12" name="Picture 5" descr="IMG_01"/>
              <p:cNvPicPr>
                <a:picLocks noChangeAspect="1" noChangeArrowheads="1"/>
              </p:cNvPicPr>
              <p:nvPr/>
            </p:nvPicPr>
            <p:blipFill>
              <a:blip r:embed="rId3" cstate="print"/>
              <a:srcRect/>
              <a:stretch>
                <a:fillRect/>
              </a:stretch>
            </p:blipFill>
            <p:spPr bwMode="auto">
              <a:xfrm>
                <a:off x="3120760" y="1469546"/>
                <a:ext cx="2880000" cy="1887815"/>
              </a:xfrm>
              <a:prstGeom prst="rect">
                <a:avLst/>
              </a:prstGeom>
              <a:noFill/>
              <a:ln w="9525">
                <a:noFill/>
                <a:miter lim="800000"/>
                <a:headEnd/>
                <a:tailEnd/>
              </a:ln>
            </p:spPr>
          </p:pic>
          <p:pic>
            <p:nvPicPr>
              <p:cNvPr id="6" name="Picture 10" descr="ker1"/>
              <p:cNvPicPr>
                <a:picLocks noChangeAspect="1" noChangeArrowheads="1"/>
              </p:cNvPicPr>
              <p:nvPr/>
            </p:nvPicPr>
            <p:blipFill>
              <a:blip r:embed="rId4" cstate="print"/>
              <a:srcRect/>
              <a:stretch>
                <a:fillRect/>
              </a:stretch>
            </p:blipFill>
            <p:spPr bwMode="auto">
              <a:xfrm>
                <a:off x="3143240" y="1485000"/>
                <a:ext cx="719138" cy="719138"/>
              </a:xfrm>
              <a:prstGeom prst="rect">
                <a:avLst/>
              </a:prstGeom>
              <a:noFill/>
              <a:ln w="9525">
                <a:solidFill>
                  <a:schemeClr val="bg1"/>
                </a:solidFill>
                <a:miter lim="800000"/>
                <a:headEnd/>
                <a:tailEnd/>
              </a:ln>
            </p:spPr>
          </p:pic>
          <p:sp>
            <p:nvSpPr>
              <p:cNvPr id="17" name="文字方塊 16"/>
              <p:cNvSpPr txBox="1"/>
              <p:nvPr/>
            </p:nvSpPr>
            <p:spPr>
              <a:xfrm>
                <a:off x="4983880" y="2880131"/>
                <a:ext cx="994183" cy="461665"/>
              </a:xfrm>
              <a:prstGeom prst="rect">
                <a:avLst/>
              </a:prstGeom>
              <a:noFill/>
            </p:spPr>
            <p:txBody>
              <a:bodyPr wrap="none" rtlCol="0">
                <a:spAutoFit/>
              </a:bodyPr>
              <a:lstStyle/>
              <a:p>
                <a:r>
                  <a:rPr lang="en-US" altLang="zh-TW" dirty="0" smtClean="0">
                    <a:solidFill>
                      <a:schemeClr val="bg1"/>
                    </a:solidFill>
                    <a:latin typeface="+mn-lt"/>
                  </a:rPr>
                  <a:t>1/512</a:t>
                </a:r>
                <a:endParaRPr lang="zh-TW" altLang="en-US" dirty="0">
                  <a:solidFill>
                    <a:schemeClr val="bg1"/>
                  </a:solidFill>
                  <a:latin typeface="+mn-lt"/>
                </a:endParaRPr>
              </a:p>
            </p:txBody>
          </p:sp>
        </p:grpSp>
        <p:grpSp>
          <p:nvGrpSpPr>
            <p:cNvPr id="26" name="群組 25"/>
            <p:cNvGrpSpPr/>
            <p:nvPr/>
          </p:nvGrpSpPr>
          <p:grpSpPr>
            <a:xfrm>
              <a:off x="6121156" y="1469546"/>
              <a:ext cx="2880000" cy="1887815"/>
              <a:chOff x="6121156" y="1469546"/>
              <a:chExt cx="2880000" cy="1887815"/>
            </a:xfrm>
          </p:grpSpPr>
          <p:pic>
            <p:nvPicPr>
              <p:cNvPr id="13" name="Picture 6" descr="IMG_02"/>
              <p:cNvPicPr>
                <a:picLocks noChangeAspect="1" noChangeArrowheads="1"/>
              </p:cNvPicPr>
              <p:nvPr/>
            </p:nvPicPr>
            <p:blipFill>
              <a:blip r:embed="rId5" cstate="print"/>
              <a:srcRect/>
              <a:stretch>
                <a:fillRect/>
              </a:stretch>
            </p:blipFill>
            <p:spPr bwMode="auto">
              <a:xfrm>
                <a:off x="6121156" y="1469546"/>
                <a:ext cx="2880000" cy="1887815"/>
              </a:xfrm>
              <a:prstGeom prst="rect">
                <a:avLst/>
              </a:prstGeom>
              <a:noFill/>
              <a:ln w="9525">
                <a:noFill/>
                <a:miter lim="800000"/>
                <a:headEnd/>
                <a:tailEnd/>
              </a:ln>
            </p:spPr>
          </p:pic>
          <p:pic>
            <p:nvPicPr>
              <p:cNvPr id="7" name="Picture 11" descr="ker2"/>
              <p:cNvPicPr>
                <a:picLocks noChangeAspect="1" noChangeArrowheads="1"/>
              </p:cNvPicPr>
              <p:nvPr/>
            </p:nvPicPr>
            <p:blipFill>
              <a:blip r:embed="rId4" cstate="print"/>
              <a:srcRect/>
              <a:stretch>
                <a:fillRect/>
              </a:stretch>
            </p:blipFill>
            <p:spPr bwMode="auto">
              <a:xfrm>
                <a:off x="6135262" y="1485000"/>
                <a:ext cx="719138" cy="719138"/>
              </a:xfrm>
              <a:prstGeom prst="rect">
                <a:avLst/>
              </a:prstGeom>
              <a:noFill/>
              <a:ln w="9525">
                <a:solidFill>
                  <a:schemeClr val="bg1"/>
                </a:solidFill>
                <a:miter lim="800000"/>
                <a:headEnd/>
                <a:tailEnd/>
              </a:ln>
            </p:spPr>
          </p:pic>
          <p:sp>
            <p:nvSpPr>
              <p:cNvPr id="18" name="文字方塊 17"/>
              <p:cNvSpPr txBox="1"/>
              <p:nvPr/>
            </p:nvSpPr>
            <p:spPr>
              <a:xfrm>
                <a:off x="8006973" y="2873262"/>
                <a:ext cx="994183" cy="461665"/>
              </a:xfrm>
              <a:prstGeom prst="rect">
                <a:avLst/>
              </a:prstGeom>
              <a:noFill/>
            </p:spPr>
            <p:txBody>
              <a:bodyPr wrap="none" rtlCol="0">
                <a:spAutoFit/>
              </a:bodyPr>
              <a:lstStyle/>
              <a:p>
                <a:r>
                  <a:rPr lang="en-US" altLang="zh-TW" dirty="0" smtClean="0">
                    <a:solidFill>
                      <a:schemeClr val="bg1"/>
                    </a:solidFill>
                    <a:latin typeface="+mn-lt"/>
                  </a:rPr>
                  <a:t>1/256</a:t>
                </a:r>
                <a:endParaRPr lang="zh-TW" altLang="en-US" dirty="0">
                  <a:solidFill>
                    <a:schemeClr val="bg1"/>
                  </a:solidFill>
                  <a:latin typeface="+mn-lt"/>
                </a:endParaRPr>
              </a:p>
            </p:txBody>
          </p:sp>
        </p:grpSp>
        <p:grpSp>
          <p:nvGrpSpPr>
            <p:cNvPr id="27" name="群組 26"/>
            <p:cNvGrpSpPr/>
            <p:nvPr/>
          </p:nvGrpSpPr>
          <p:grpSpPr>
            <a:xfrm>
              <a:off x="120364" y="3468906"/>
              <a:ext cx="2880000" cy="1888920"/>
              <a:chOff x="120364" y="3468906"/>
              <a:chExt cx="2880000" cy="1888920"/>
            </a:xfrm>
          </p:grpSpPr>
          <p:pic>
            <p:nvPicPr>
              <p:cNvPr id="14" name="Picture 7" descr="IMG_03"/>
              <p:cNvPicPr>
                <a:picLocks noChangeAspect="1" noChangeArrowheads="1"/>
              </p:cNvPicPr>
              <p:nvPr/>
            </p:nvPicPr>
            <p:blipFill>
              <a:blip r:embed="rId6" cstate="print"/>
              <a:srcRect/>
              <a:stretch>
                <a:fillRect/>
              </a:stretch>
            </p:blipFill>
            <p:spPr bwMode="auto">
              <a:xfrm>
                <a:off x="120364" y="3468906"/>
                <a:ext cx="2880000" cy="1887815"/>
              </a:xfrm>
              <a:prstGeom prst="rect">
                <a:avLst/>
              </a:prstGeom>
              <a:noFill/>
              <a:ln w="9525">
                <a:noFill/>
                <a:miter lim="800000"/>
                <a:headEnd/>
                <a:tailEnd/>
              </a:ln>
            </p:spPr>
          </p:pic>
          <p:pic>
            <p:nvPicPr>
              <p:cNvPr id="8" name="Picture 12" descr="ker3"/>
              <p:cNvPicPr>
                <a:picLocks noChangeAspect="1" noChangeArrowheads="1"/>
              </p:cNvPicPr>
              <p:nvPr/>
            </p:nvPicPr>
            <p:blipFill>
              <a:blip r:embed="rId7" cstate="print"/>
              <a:srcRect/>
              <a:stretch>
                <a:fillRect/>
              </a:stretch>
            </p:blipFill>
            <p:spPr bwMode="auto">
              <a:xfrm>
                <a:off x="142844" y="3484282"/>
                <a:ext cx="719138" cy="719138"/>
              </a:xfrm>
              <a:prstGeom prst="rect">
                <a:avLst/>
              </a:prstGeom>
              <a:noFill/>
              <a:ln w="9525">
                <a:solidFill>
                  <a:schemeClr val="bg1"/>
                </a:solidFill>
                <a:miter lim="800000"/>
                <a:headEnd/>
                <a:tailEnd/>
              </a:ln>
            </p:spPr>
          </p:pic>
          <p:sp>
            <p:nvSpPr>
              <p:cNvPr id="19" name="文字方塊 18"/>
              <p:cNvSpPr txBox="1"/>
              <p:nvPr/>
            </p:nvSpPr>
            <p:spPr>
              <a:xfrm>
                <a:off x="1991858" y="4896161"/>
                <a:ext cx="994183" cy="461665"/>
              </a:xfrm>
              <a:prstGeom prst="rect">
                <a:avLst/>
              </a:prstGeom>
              <a:noFill/>
            </p:spPr>
            <p:txBody>
              <a:bodyPr wrap="none" rtlCol="0">
                <a:spAutoFit/>
              </a:bodyPr>
              <a:lstStyle/>
              <a:p>
                <a:r>
                  <a:rPr lang="en-US" altLang="zh-TW" dirty="0" smtClean="0">
                    <a:solidFill>
                      <a:schemeClr val="bg1"/>
                    </a:solidFill>
                    <a:latin typeface="+mn-lt"/>
                  </a:rPr>
                  <a:t>1/128</a:t>
                </a:r>
                <a:endParaRPr lang="zh-TW" altLang="en-US" dirty="0">
                  <a:solidFill>
                    <a:schemeClr val="bg1"/>
                  </a:solidFill>
                  <a:latin typeface="+mn-lt"/>
                </a:endParaRPr>
              </a:p>
            </p:txBody>
          </p:sp>
        </p:grpSp>
        <p:grpSp>
          <p:nvGrpSpPr>
            <p:cNvPr id="28" name="群組 27"/>
            <p:cNvGrpSpPr/>
            <p:nvPr/>
          </p:nvGrpSpPr>
          <p:grpSpPr>
            <a:xfrm>
              <a:off x="3120760" y="3468906"/>
              <a:ext cx="2880000" cy="1887815"/>
              <a:chOff x="3120760" y="3468906"/>
              <a:chExt cx="2880000" cy="1887815"/>
            </a:xfrm>
          </p:grpSpPr>
          <p:pic>
            <p:nvPicPr>
              <p:cNvPr id="15" name="Picture 8" descr="IMG_04"/>
              <p:cNvPicPr>
                <a:picLocks noChangeAspect="1" noChangeArrowheads="1"/>
              </p:cNvPicPr>
              <p:nvPr/>
            </p:nvPicPr>
            <p:blipFill>
              <a:blip r:embed="rId8" cstate="print"/>
              <a:srcRect/>
              <a:stretch>
                <a:fillRect/>
              </a:stretch>
            </p:blipFill>
            <p:spPr bwMode="auto">
              <a:xfrm>
                <a:off x="3120760" y="3468906"/>
                <a:ext cx="2880000" cy="1887815"/>
              </a:xfrm>
              <a:prstGeom prst="rect">
                <a:avLst/>
              </a:prstGeom>
              <a:noFill/>
              <a:ln w="9525">
                <a:noFill/>
                <a:miter lim="800000"/>
                <a:headEnd/>
                <a:tailEnd/>
              </a:ln>
            </p:spPr>
          </p:pic>
          <p:pic>
            <p:nvPicPr>
              <p:cNvPr id="9" name="Picture 13" descr="ker4"/>
              <p:cNvPicPr>
                <a:picLocks noChangeAspect="1" noChangeArrowheads="1"/>
              </p:cNvPicPr>
              <p:nvPr/>
            </p:nvPicPr>
            <p:blipFill>
              <a:blip r:embed="rId9" cstate="print"/>
              <a:srcRect/>
              <a:stretch>
                <a:fillRect/>
              </a:stretch>
            </p:blipFill>
            <p:spPr bwMode="auto">
              <a:xfrm>
                <a:off x="3132643" y="3484282"/>
                <a:ext cx="719138" cy="719138"/>
              </a:xfrm>
              <a:prstGeom prst="rect">
                <a:avLst/>
              </a:prstGeom>
              <a:noFill/>
              <a:ln w="9525">
                <a:solidFill>
                  <a:schemeClr val="bg1"/>
                </a:solidFill>
                <a:miter lim="800000"/>
                <a:headEnd/>
                <a:tailEnd/>
              </a:ln>
            </p:spPr>
          </p:pic>
          <p:sp>
            <p:nvSpPr>
              <p:cNvPr id="20" name="文字方塊 19"/>
              <p:cNvSpPr txBox="1"/>
              <p:nvPr/>
            </p:nvSpPr>
            <p:spPr>
              <a:xfrm>
                <a:off x="5168481" y="4880454"/>
                <a:ext cx="832279" cy="461665"/>
              </a:xfrm>
              <a:prstGeom prst="rect">
                <a:avLst/>
              </a:prstGeom>
              <a:noFill/>
            </p:spPr>
            <p:txBody>
              <a:bodyPr wrap="none" rtlCol="0">
                <a:spAutoFit/>
              </a:bodyPr>
              <a:lstStyle/>
              <a:p>
                <a:r>
                  <a:rPr lang="en-US" altLang="zh-TW" dirty="0" smtClean="0">
                    <a:solidFill>
                      <a:schemeClr val="bg1"/>
                    </a:solidFill>
                    <a:latin typeface="+mn-lt"/>
                  </a:rPr>
                  <a:t>1/64</a:t>
                </a:r>
              </a:p>
            </p:txBody>
          </p:sp>
        </p:grpSp>
        <p:grpSp>
          <p:nvGrpSpPr>
            <p:cNvPr id="29" name="群組 28"/>
            <p:cNvGrpSpPr/>
            <p:nvPr/>
          </p:nvGrpSpPr>
          <p:grpSpPr>
            <a:xfrm>
              <a:off x="6121156" y="3468906"/>
              <a:ext cx="2880000" cy="1887815"/>
              <a:chOff x="6121156" y="3468906"/>
              <a:chExt cx="2880000" cy="1887815"/>
            </a:xfrm>
          </p:grpSpPr>
          <p:pic>
            <p:nvPicPr>
              <p:cNvPr id="11" name="Picture 4" descr="IMG_05"/>
              <p:cNvPicPr>
                <a:picLocks noChangeAspect="1" noChangeArrowheads="1"/>
              </p:cNvPicPr>
              <p:nvPr/>
            </p:nvPicPr>
            <p:blipFill>
              <a:blip r:embed="rId10" cstate="print"/>
              <a:srcRect/>
              <a:stretch>
                <a:fillRect/>
              </a:stretch>
            </p:blipFill>
            <p:spPr bwMode="auto">
              <a:xfrm>
                <a:off x="6121156" y="3468906"/>
                <a:ext cx="2880000" cy="1887815"/>
              </a:xfrm>
              <a:prstGeom prst="rect">
                <a:avLst/>
              </a:prstGeom>
              <a:noFill/>
              <a:ln w="9525">
                <a:noFill/>
                <a:miter lim="800000"/>
                <a:headEnd/>
                <a:tailEnd/>
              </a:ln>
            </p:spPr>
          </p:pic>
          <p:pic>
            <p:nvPicPr>
              <p:cNvPr id="5" name="Picture 9" descr="ker5"/>
              <p:cNvPicPr>
                <a:picLocks noChangeAspect="1" noChangeArrowheads="1"/>
              </p:cNvPicPr>
              <p:nvPr/>
            </p:nvPicPr>
            <p:blipFill>
              <a:blip r:embed="rId11" cstate="print"/>
              <a:srcRect/>
              <a:stretch>
                <a:fillRect/>
              </a:stretch>
            </p:blipFill>
            <p:spPr bwMode="auto">
              <a:xfrm>
                <a:off x="6131486" y="3484282"/>
                <a:ext cx="719138" cy="719138"/>
              </a:xfrm>
              <a:prstGeom prst="rect">
                <a:avLst/>
              </a:prstGeom>
              <a:noFill/>
              <a:ln w="9525">
                <a:solidFill>
                  <a:schemeClr val="bg1"/>
                </a:solidFill>
                <a:miter lim="800000"/>
                <a:headEnd/>
                <a:tailEnd/>
              </a:ln>
            </p:spPr>
          </p:pic>
          <p:sp>
            <p:nvSpPr>
              <p:cNvPr id="21" name="文字方塊 20"/>
              <p:cNvSpPr txBox="1"/>
              <p:nvPr/>
            </p:nvSpPr>
            <p:spPr>
              <a:xfrm>
                <a:off x="8160503" y="4880454"/>
                <a:ext cx="832279" cy="461665"/>
              </a:xfrm>
              <a:prstGeom prst="rect">
                <a:avLst/>
              </a:prstGeom>
              <a:noFill/>
            </p:spPr>
            <p:txBody>
              <a:bodyPr wrap="none" rtlCol="0">
                <a:spAutoFit/>
              </a:bodyPr>
              <a:lstStyle/>
              <a:p>
                <a:r>
                  <a:rPr lang="en-US" altLang="zh-TW" dirty="0" smtClean="0">
                    <a:solidFill>
                      <a:schemeClr val="bg1"/>
                    </a:solidFill>
                    <a:latin typeface="+mn-lt"/>
                  </a:rPr>
                  <a:t>1/32</a:t>
                </a:r>
                <a:endParaRPr lang="zh-TW" altLang="en-US" dirty="0">
                  <a:solidFill>
                    <a:schemeClr val="bg1"/>
                  </a:solidFill>
                  <a:latin typeface="+mn-lt"/>
                </a:endParaRPr>
              </a:p>
            </p:txBody>
          </p:sp>
        </p:grpSp>
        <p:grpSp>
          <p:nvGrpSpPr>
            <p:cNvPr id="24" name="群組 23"/>
            <p:cNvGrpSpPr/>
            <p:nvPr/>
          </p:nvGrpSpPr>
          <p:grpSpPr>
            <a:xfrm>
              <a:off x="120364" y="1468135"/>
              <a:ext cx="2880000" cy="1889427"/>
              <a:chOff x="120364" y="1468135"/>
              <a:chExt cx="2880000" cy="1889427"/>
            </a:xfrm>
          </p:grpSpPr>
          <p:pic>
            <p:nvPicPr>
              <p:cNvPr id="16" name="Picture 14" descr="groundtruth"/>
              <p:cNvPicPr>
                <a:picLocks noChangeAspect="1" noChangeArrowheads="1"/>
              </p:cNvPicPr>
              <p:nvPr/>
            </p:nvPicPr>
            <p:blipFill>
              <a:blip r:embed="rId12" cstate="print"/>
              <a:srcRect/>
              <a:stretch>
                <a:fillRect/>
              </a:stretch>
            </p:blipFill>
            <p:spPr bwMode="auto">
              <a:xfrm>
                <a:off x="120364" y="1468135"/>
                <a:ext cx="2880000" cy="1889427"/>
              </a:xfrm>
              <a:prstGeom prst="rect">
                <a:avLst/>
              </a:prstGeom>
              <a:noFill/>
              <a:ln w="9525">
                <a:noFill/>
                <a:miter lim="800000"/>
                <a:headEnd/>
                <a:tailEnd/>
              </a:ln>
            </p:spPr>
          </p:pic>
          <p:sp>
            <p:nvSpPr>
              <p:cNvPr id="22" name="文字方塊 21"/>
              <p:cNvSpPr txBox="1"/>
              <p:nvPr/>
            </p:nvSpPr>
            <p:spPr>
              <a:xfrm>
                <a:off x="1102088" y="2880131"/>
                <a:ext cx="1887055" cy="461665"/>
              </a:xfrm>
              <a:prstGeom prst="rect">
                <a:avLst/>
              </a:prstGeom>
              <a:noFill/>
            </p:spPr>
            <p:txBody>
              <a:bodyPr wrap="none" rtlCol="0">
                <a:spAutoFit/>
              </a:bodyPr>
              <a:lstStyle/>
              <a:p>
                <a:r>
                  <a:rPr lang="en-US" altLang="zh-TW" dirty="0" err="1" smtClean="0">
                    <a:solidFill>
                      <a:schemeClr val="bg1"/>
                    </a:solidFill>
                    <a:latin typeface="+mn-lt"/>
                  </a:rPr>
                  <a:t>Groundtruth</a:t>
                </a:r>
                <a:endParaRPr lang="zh-TW" altLang="en-US" dirty="0">
                  <a:solidFill>
                    <a:schemeClr val="bg1"/>
                  </a:solidFill>
                  <a:latin typeface="+mn-lt"/>
                </a:endParaRPr>
              </a:p>
            </p:txBody>
          </p:sp>
        </p:gr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Our results</a:t>
            </a:r>
            <a:endParaRPr lang="zh-TW" altLang="en-US" dirty="0"/>
          </a:p>
        </p:txBody>
      </p:sp>
      <p:sp>
        <p:nvSpPr>
          <p:cNvPr id="20" name="文字方塊 19"/>
          <p:cNvSpPr txBox="1"/>
          <p:nvPr/>
        </p:nvSpPr>
        <p:spPr>
          <a:xfrm>
            <a:off x="928662" y="1075713"/>
            <a:ext cx="1705916" cy="461665"/>
          </a:xfrm>
          <a:prstGeom prst="rect">
            <a:avLst/>
          </a:prstGeom>
          <a:noFill/>
        </p:spPr>
        <p:txBody>
          <a:bodyPr wrap="none" rtlCol="0">
            <a:spAutoFit/>
          </a:bodyPr>
          <a:lstStyle/>
          <a:p>
            <a:r>
              <a:rPr lang="en-US" altLang="zh-TW" dirty="0" err="1" smtClean="0">
                <a:solidFill>
                  <a:schemeClr val="bg1"/>
                </a:solidFill>
              </a:rPr>
              <a:t>Groundtruth</a:t>
            </a:r>
            <a:endParaRPr lang="zh-TW" altLang="en-US" dirty="0">
              <a:solidFill>
                <a:schemeClr val="bg1"/>
              </a:solidFill>
            </a:endParaRPr>
          </a:p>
        </p:txBody>
      </p:sp>
      <p:sp>
        <p:nvSpPr>
          <p:cNvPr id="21" name="文字方塊 20"/>
          <p:cNvSpPr txBox="1"/>
          <p:nvPr/>
        </p:nvSpPr>
        <p:spPr>
          <a:xfrm>
            <a:off x="4857752" y="1075713"/>
            <a:ext cx="1423788" cy="461665"/>
          </a:xfrm>
          <a:prstGeom prst="rect">
            <a:avLst/>
          </a:prstGeom>
          <a:noFill/>
        </p:spPr>
        <p:txBody>
          <a:bodyPr wrap="none" rtlCol="0">
            <a:spAutoFit/>
          </a:bodyPr>
          <a:lstStyle/>
          <a:p>
            <a:r>
              <a:rPr lang="en-US" altLang="zh-TW" dirty="0" smtClean="0">
                <a:solidFill>
                  <a:schemeClr val="bg1"/>
                </a:solidFill>
              </a:rPr>
              <a:t>Our result</a:t>
            </a:r>
            <a:endParaRPr lang="zh-TW" altLang="en-US" dirty="0">
              <a:solidFill>
                <a:schemeClr val="bg1"/>
              </a:solidFill>
            </a:endParaRPr>
          </a:p>
        </p:txBody>
      </p:sp>
      <p:grpSp>
        <p:nvGrpSpPr>
          <p:cNvPr id="29" name="群組 28"/>
          <p:cNvGrpSpPr/>
          <p:nvPr/>
        </p:nvGrpSpPr>
        <p:grpSpPr>
          <a:xfrm>
            <a:off x="928662" y="1071546"/>
            <a:ext cx="7451641" cy="4537798"/>
            <a:chOff x="928662" y="1071546"/>
            <a:chExt cx="7451641" cy="4537798"/>
          </a:xfrm>
        </p:grpSpPr>
        <p:pic>
          <p:nvPicPr>
            <p:cNvPr id="5" name="Picture 20" descr="outE"/>
            <p:cNvPicPr>
              <a:picLocks noChangeAspect="1" noChangeArrowheads="1"/>
            </p:cNvPicPr>
            <p:nvPr/>
          </p:nvPicPr>
          <p:blipFill>
            <a:blip r:embed="rId3" cstate="print"/>
            <a:srcRect/>
            <a:stretch>
              <a:fillRect/>
            </a:stretch>
          </p:blipFill>
          <p:spPr bwMode="auto">
            <a:xfrm>
              <a:off x="4714876" y="1073301"/>
              <a:ext cx="3600000" cy="2359866"/>
            </a:xfrm>
            <a:prstGeom prst="rect">
              <a:avLst/>
            </a:prstGeom>
            <a:noFill/>
            <a:ln w="9525">
              <a:noFill/>
              <a:miter lim="800000"/>
              <a:headEnd/>
              <a:tailEnd/>
            </a:ln>
          </p:spPr>
        </p:pic>
        <p:pic>
          <p:nvPicPr>
            <p:cNvPr id="17" name="Picture 29" descr="groundtruth"/>
            <p:cNvPicPr>
              <a:picLocks noChangeAspect="1" noChangeArrowheads="1"/>
            </p:cNvPicPr>
            <p:nvPr/>
          </p:nvPicPr>
          <p:blipFill>
            <a:blip r:embed="rId4" cstate="print"/>
            <a:srcRect/>
            <a:stretch>
              <a:fillRect/>
            </a:stretch>
          </p:blipFill>
          <p:spPr bwMode="auto">
            <a:xfrm>
              <a:off x="928662" y="1071546"/>
              <a:ext cx="3600000" cy="2361621"/>
            </a:xfrm>
            <a:prstGeom prst="rect">
              <a:avLst/>
            </a:prstGeom>
            <a:noFill/>
            <a:ln w="9525">
              <a:noFill/>
              <a:miter lim="800000"/>
              <a:headEnd/>
              <a:tailEnd/>
            </a:ln>
          </p:spPr>
        </p:pic>
        <p:grpSp>
          <p:nvGrpSpPr>
            <p:cNvPr id="26" name="群組 25"/>
            <p:cNvGrpSpPr/>
            <p:nvPr/>
          </p:nvGrpSpPr>
          <p:grpSpPr>
            <a:xfrm>
              <a:off x="1071538" y="3647481"/>
              <a:ext cx="2290774" cy="1961863"/>
              <a:chOff x="1071538" y="3647481"/>
              <a:chExt cx="2290774" cy="1961863"/>
            </a:xfrm>
          </p:grpSpPr>
          <p:grpSp>
            <p:nvGrpSpPr>
              <p:cNvPr id="18" name="群組 17"/>
              <p:cNvGrpSpPr/>
              <p:nvPr/>
            </p:nvGrpSpPr>
            <p:grpSpPr>
              <a:xfrm>
                <a:off x="1071538" y="3647481"/>
                <a:ext cx="2290774" cy="1504955"/>
                <a:chOff x="638152" y="4500570"/>
                <a:chExt cx="2290774" cy="1504955"/>
              </a:xfrm>
            </p:grpSpPr>
            <p:pic>
              <p:nvPicPr>
                <p:cNvPr id="7" name="Picture 11" descr="ker5"/>
                <p:cNvPicPr>
                  <a:picLocks noChangeAspect="1" noChangeArrowheads="1"/>
                </p:cNvPicPr>
                <p:nvPr/>
              </p:nvPicPr>
              <p:blipFill>
                <a:blip r:embed="rId5" cstate="print"/>
                <a:srcRect/>
                <a:stretch>
                  <a:fillRect/>
                </a:stretch>
              </p:blipFill>
              <p:spPr bwMode="auto">
                <a:xfrm>
                  <a:off x="2209788" y="5286388"/>
                  <a:ext cx="719138" cy="719137"/>
                </a:xfrm>
                <a:prstGeom prst="rect">
                  <a:avLst/>
                </a:prstGeom>
                <a:noFill/>
                <a:ln w="9525">
                  <a:noFill/>
                  <a:miter lim="800000"/>
                  <a:headEnd/>
                  <a:tailEnd/>
                </a:ln>
              </p:spPr>
            </p:pic>
            <p:pic>
              <p:nvPicPr>
                <p:cNvPr id="8" name="Picture 12" descr="ker1"/>
                <p:cNvPicPr>
                  <a:picLocks noChangeAspect="1" noChangeArrowheads="1"/>
                </p:cNvPicPr>
                <p:nvPr/>
              </p:nvPicPr>
              <p:blipFill>
                <a:blip r:embed="rId6" cstate="print"/>
                <a:srcRect/>
                <a:stretch>
                  <a:fillRect/>
                </a:stretch>
              </p:blipFill>
              <p:spPr bwMode="auto">
                <a:xfrm>
                  <a:off x="1423970" y="4500570"/>
                  <a:ext cx="719138" cy="719137"/>
                </a:xfrm>
                <a:prstGeom prst="rect">
                  <a:avLst/>
                </a:prstGeom>
                <a:noFill/>
                <a:ln w="9525">
                  <a:noFill/>
                  <a:miter lim="800000"/>
                  <a:headEnd/>
                  <a:tailEnd/>
                </a:ln>
              </p:spPr>
            </p:pic>
            <p:pic>
              <p:nvPicPr>
                <p:cNvPr id="9" name="Picture 13" descr="ker2"/>
                <p:cNvPicPr>
                  <a:picLocks noChangeAspect="1" noChangeArrowheads="1"/>
                </p:cNvPicPr>
                <p:nvPr/>
              </p:nvPicPr>
              <p:blipFill>
                <a:blip r:embed="rId6" cstate="print"/>
                <a:srcRect/>
                <a:stretch>
                  <a:fillRect/>
                </a:stretch>
              </p:blipFill>
              <p:spPr bwMode="auto">
                <a:xfrm>
                  <a:off x="2209788" y="4500570"/>
                  <a:ext cx="719138" cy="719137"/>
                </a:xfrm>
                <a:prstGeom prst="rect">
                  <a:avLst/>
                </a:prstGeom>
                <a:noFill/>
                <a:ln w="9525">
                  <a:noFill/>
                  <a:miter lim="800000"/>
                  <a:headEnd/>
                  <a:tailEnd/>
                </a:ln>
              </p:spPr>
            </p:pic>
            <p:pic>
              <p:nvPicPr>
                <p:cNvPr id="10" name="Picture 14" descr="ker3"/>
                <p:cNvPicPr>
                  <a:picLocks noChangeAspect="1" noChangeArrowheads="1"/>
                </p:cNvPicPr>
                <p:nvPr/>
              </p:nvPicPr>
              <p:blipFill>
                <a:blip r:embed="rId7" cstate="print"/>
                <a:srcRect/>
                <a:stretch>
                  <a:fillRect/>
                </a:stretch>
              </p:blipFill>
              <p:spPr bwMode="auto">
                <a:xfrm>
                  <a:off x="638152" y="5286388"/>
                  <a:ext cx="719138" cy="719137"/>
                </a:xfrm>
                <a:prstGeom prst="rect">
                  <a:avLst/>
                </a:prstGeom>
                <a:noFill/>
                <a:ln w="9525">
                  <a:noFill/>
                  <a:miter lim="800000"/>
                  <a:headEnd/>
                  <a:tailEnd/>
                </a:ln>
              </p:spPr>
            </p:pic>
            <p:pic>
              <p:nvPicPr>
                <p:cNvPr id="11" name="Picture 15" descr="ker4"/>
                <p:cNvPicPr>
                  <a:picLocks noChangeAspect="1" noChangeArrowheads="1"/>
                </p:cNvPicPr>
                <p:nvPr/>
              </p:nvPicPr>
              <p:blipFill>
                <a:blip r:embed="rId8" cstate="print"/>
                <a:srcRect/>
                <a:stretch>
                  <a:fillRect/>
                </a:stretch>
              </p:blipFill>
              <p:spPr bwMode="auto">
                <a:xfrm>
                  <a:off x="1423970" y="5286388"/>
                  <a:ext cx="719138" cy="719137"/>
                </a:xfrm>
                <a:prstGeom prst="rect">
                  <a:avLst/>
                </a:prstGeom>
                <a:noFill/>
                <a:ln w="9525">
                  <a:noFill/>
                  <a:miter lim="800000"/>
                  <a:headEnd/>
                  <a:tailEnd/>
                </a:ln>
              </p:spPr>
            </p:pic>
          </p:grpSp>
          <p:sp>
            <p:nvSpPr>
              <p:cNvPr id="22" name="文字方塊 21"/>
              <p:cNvSpPr txBox="1"/>
              <p:nvPr/>
            </p:nvSpPr>
            <p:spPr>
              <a:xfrm>
                <a:off x="1370644" y="5147679"/>
                <a:ext cx="1887055" cy="461665"/>
              </a:xfrm>
              <a:prstGeom prst="rect">
                <a:avLst/>
              </a:prstGeom>
              <a:noFill/>
            </p:spPr>
            <p:txBody>
              <a:bodyPr wrap="none" rtlCol="0">
                <a:spAutoFit/>
              </a:bodyPr>
              <a:lstStyle/>
              <a:p>
                <a:r>
                  <a:rPr lang="en-US" altLang="zh-TW" dirty="0" err="1" smtClean="0">
                    <a:latin typeface="+mn-lt"/>
                  </a:rPr>
                  <a:t>Groundtruth</a:t>
                </a:r>
                <a:endParaRPr lang="zh-TW" altLang="en-US" dirty="0">
                  <a:latin typeface="+mn-lt"/>
                </a:endParaRPr>
              </a:p>
            </p:txBody>
          </p:sp>
        </p:grpSp>
        <p:grpSp>
          <p:nvGrpSpPr>
            <p:cNvPr id="27" name="群組 26"/>
            <p:cNvGrpSpPr/>
            <p:nvPr/>
          </p:nvGrpSpPr>
          <p:grpSpPr>
            <a:xfrm>
              <a:off x="3643306" y="3642724"/>
              <a:ext cx="2290774" cy="1966620"/>
              <a:chOff x="3643306" y="3642724"/>
              <a:chExt cx="2290774" cy="1966620"/>
            </a:xfrm>
          </p:grpSpPr>
          <p:grpSp>
            <p:nvGrpSpPr>
              <p:cNvPr id="19" name="群組 18"/>
              <p:cNvGrpSpPr/>
              <p:nvPr/>
            </p:nvGrpSpPr>
            <p:grpSpPr>
              <a:xfrm>
                <a:off x="3643306" y="3642724"/>
                <a:ext cx="2290774" cy="1504955"/>
                <a:chOff x="2928926" y="4500570"/>
                <a:chExt cx="2290774" cy="1504955"/>
              </a:xfrm>
            </p:grpSpPr>
            <p:pic>
              <p:nvPicPr>
                <p:cNvPr id="12" name="Picture 22" descr="ker1"/>
                <p:cNvPicPr>
                  <a:picLocks noChangeAspect="1" noChangeArrowheads="1"/>
                </p:cNvPicPr>
                <p:nvPr/>
              </p:nvPicPr>
              <p:blipFill>
                <a:blip r:embed="rId9" cstate="print"/>
                <a:srcRect/>
                <a:stretch>
                  <a:fillRect/>
                </a:stretch>
              </p:blipFill>
              <p:spPr bwMode="auto">
                <a:xfrm>
                  <a:off x="3714744" y="4500570"/>
                  <a:ext cx="719138" cy="719137"/>
                </a:xfrm>
                <a:prstGeom prst="rect">
                  <a:avLst/>
                </a:prstGeom>
                <a:noFill/>
                <a:ln w="9525">
                  <a:noFill/>
                  <a:miter lim="800000"/>
                  <a:headEnd/>
                  <a:tailEnd/>
                </a:ln>
              </p:spPr>
            </p:pic>
            <p:pic>
              <p:nvPicPr>
                <p:cNvPr id="13" name="Picture 23" descr="ker2"/>
                <p:cNvPicPr>
                  <a:picLocks noChangeAspect="1" noChangeArrowheads="1"/>
                </p:cNvPicPr>
                <p:nvPr/>
              </p:nvPicPr>
              <p:blipFill>
                <a:blip r:embed="rId10" cstate="print"/>
                <a:srcRect/>
                <a:stretch>
                  <a:fillRect/>
                </a:stretch>
              </p:blipFill>
              <p:spPr bwMode="auto">
                <a:xfrm>
                  <a:off x="4500562" y="4500570"/>
                  <a:ext cx="719138" cy="719137"/>
                </a:xfrm>
                <a:prstGeom prst="rect">
                  <a:avLst/>
                </a:prstGeom>
                <a:noFill/>
                <a:ln w="9525">
                  <a:noFill/>
                  <a:miter lim="800000"/>
                  <a:headEnd/>
                  <a:tailEnd/>
                </a:ln>
              </p:spPr>
            </p:pic>
            <p:pic>
              <p:nvPicPr>
                <p:cNvPr id="14" name="Picture 24" descr="ker3"/>
                <p:cNvPicPr>
                  <a:picLocks noChangeAspect="1" noChangeArrowheads="1"/>
                </p:cNvPicPr>
                <p:nvPr/>
              </p:nvPicPr>
              <p:blipFill>
                <a:blip r:embed="rId11" cstate="print"/>
                <a:srcRect/>
                <a:stretch>
                  <a:fillRect/>
                </a:stretch>
              </p:blipFill>
              <p:spPr bwMode="auto">
                <a:xfrm>
                  <a:off x="2928926" y="5286388"/>
                  <a:ext cx="719138" cy="719137"/>
                </a:xfrm>
                <a:prstGeom prst="rect">
                  <a:avLst/>
                </a:prstGeom>
                <a:noFill/>
                <a:ln w="9525">
                  <a:noFill/>
                  <a:miter lim="800000"/>
                  <a:headEnd/>
                  <a:tailEnd/>
                </a:ln>
              </p:spPr>
            </p:pic>
            <p:pic>
              <p:nvPicPr>
                <p:cNvPr id="15" name="Picture 25" descr="ker4"/>
                <p:cNvPicPr>
                  <a:picLocks noChangeAspect="1" noChangeArrowheads="1"/>
                </p:cNvPicPr>
                <p:nvPr/>
              </p:nvPicPr>
              <p:blipFill>
                <a:blip r:embed="rId12" cstate="print"/>
                <a:srcRect/>
                <a:stretch>
                  <a:fillRect/>
                </a:stretch>
              </p:blipFill>
              <p:spPr bwMode="auto">
                <a:xfrm>
                  <a:off x="3714744" y="5286388"/>
                  <a:ext cx="719138" cy="719137"/>
                </a:xfrm>
                <a:prstGeom prst="rect">
                  <a:avLst/>
                </a:prstGeom>
                <a:noFill/>
                <a:ln w="9525">
                  <a:noFill/>
                  <a:miter lim="800000"/>
                  <a:headEnd/>
                  <a:tailEnd/>
                </a:ln>
              </p:spPr>
            </p:pic>
            <p:pic>
              <p:nvPicPr>
                <p:cNvPr id="16" name="Picture 26" descr="ker5"/>
                <p:cNvPicPr>
                  <a:picLocks noChangeAspect="1" noChangeArrowheads="1"/>
                </p:cNvPicPr>
                <p:nvPr/>
              </p:nvPicPr>
              <p:blipFill>
                <a:blip r:embed="rId13" cstate="print"/>
                <a:srcRect/>
                <a:stretch>
                  <a:fillRect/>
                </a:stretch>
              </p:blipFill>
              <p:spPr bwMode="auto">
                <a:xfrm>
                  <a:off x="4500562" y="5286388"/>
                  <a:ext cx="719138" cy="719137"/>
                </a:xfrm>
                <a:prstGeom prst="rect">
                  <a:avLst/>
                </a:prstGeom>
                <a:noFill/>
                <a:ln w="9525">
                  <a:noFill/>
                  <a:miter lim="800000"/>
                  <a:headEnd/>
                  <a:tailEnd/>
                </a:ln>
              </p:spPr>
            </p:pic>
          </p:grpSp>
          <p:sp>
            <p:nvSpPr>
              <p:cNvPr id="23" name="文字方塊 22"/>
              <p:cNvSpPr txBox="1"/>
              <p:nvPr/>
            </p:nvSpPr>
            <p:spPr>
              <a:xfrm>
                <a:off x="4148130" y="5147679"/>
                <a:ext cx="1568058" cy="461665"/>
              </a:xfrm>
              <a:prstGeom prst="rect">
                <a:avLst/>
              </a:prstGeom>
              <a:noFill/>
            </p:spPr>
            <p:txBody>
              <a:bodyPr wrap="none" rtlCol="0">
                <a:spAutoFit/>
              </a:bodyPr>
              <a:lstStyle/>
              <a:p>
                <a:r>
                  <a:rPr lang="en-US" altLang="zh-TW" dirty="0" smtClean="0">
                    <a:latin typeface="+mn-lt"/>
                  </a:rPr>
                  <a:t>Our result</a:t>
                </a:r>
                <a:endParaRPr lang="zh-TW" altLang="en-US" dirty="0">
                  <a:latin typeface="+mn-lt"/>
                </a:endParaRPr>
              </a:p>
            </p:txBody>
          </p:sp>
        </p:grpSp>
        <p:grpSp>
          <p:nvGrpSpPr>
            <p:cNvPr id="28" name="群組 27"/>
            <p:cNvGrpSpPr/>
            <p:nvPr/>
          </p:nvGrpSpPr>
          <p:grpSpPr>
            <a:xfrm>
              <a:off x="6131534" y="3576043"/>
              <a:ext cx="2248769" cy="2033301"/>
              <a:chOff x="6131534" y="3576043"/>
              <a:chExt cx="2248769" cy="2033301"/>
            </a:xfrm>
          </p:grpSpPr>
          <p:pic>
            <p:nvPicPr>
              <p:cNvPr id="4" name="Picture 28" descr="inverse_f"/>
              <p:cNvPicPr>
                <a:picLocks noChangeAspect="1" noChangeArrowheads="1"/>
              </p:cNvPicPr>
              <p:nvPr/>
            </p:nvPicPr>
            <p:blipFill>
              <a:blip r:embed="rId14" cstate="print"/>
              <a:srcRect/>
              <a:stretch>
                <a:fillRect/>
              </a:stretch>
            </p:blipFill>
            <p:spPr bwMode="auto">
              <a:xfrm>
                <a:off x="6131534" y="3576043"/>
                <a:ext cx="2160000" cy="1558198"/>
              </a:xfrm>
              <a:prstGeom prst="rect">
                <a:avLst/>
              </a:prstGeom>
              <a:noFill/>
              <a:ln w="9525">
                <a:noFill/>
                <a:miter lim="800000"/>
                <a:headEnd/>
                <a:tailEnd/>
              </a:ln>
            </p:spPr>
          </p:pic>
          <p:sp>
            <p:nvSpPr>
              <p:cNvPr id="24" name="文字方塊 23"/>
              <p:cNvSpPr txBox="1"/>
              <p:nvPr/>
            </p:nvSpPr>
            <p:spPr>
              <a:xfrm>
                <a:off x="6291270" y="5147679"/>
                <a:ext cx="2089033" cy="461665"/>
              </a:xfrm>
              <a:prstGeom prst="rect">
                <a:avLst/>
              </a:prstGeom>
              <a:noFill/>
            </p:spPr>
            <p:txBody>
              <a:bodyPr wrap="none" rtlCol="0">
                <a:spAutoFit/>
              </a:bodyPr>
              <a:lstStyle/>
              <a:p>
                <a:r>
                  <a:rPr lang="en-US" altLang="zh-TW" dirty="0" smtClean="0">
                    <a:latin typeface="+mn-lt"/>
                  </a:rPr>
                  <a:t>Camera curve</a:t>
                </a:r>
                <a:endParaRPr lang="zh-TW" altLang="en-US" dirty="0">
                  <a:latin typeface="+mn-lt"/>
                </a:endParaRPr>
              </a:p>
            </p:txBody>
          </p:sp>
        </p:gr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Comparisons</a:t>
            </a:r>
            <a:endParaRPr lang="zh-TW" altLang="en-US" dirty="0"/>
          </a:p>
        </p:txBody>
      </p:sp>
      <p:grpSp>
        <p:nvGrpSpPr>
          <p:cNvPr id="13" name="群組 12"/>
          <p:cNvGrpSpPr/>
          <p:nvPr/>
        </p:nvGrpSpPr>
        <p:grpSpPr>
          <a:xfrm>
            <a:off x="948742" y="1090207"/>
            <a:ext cx="7244927" cy="4767685"/>
            <a:chOff x="998511" y="1090207"/>
            <a:chExt cx="7244927" cy="4767685"/>
          </a:xfrm>
        </p:grpSpPr>
        <p:pic>
          <p:nvPicPr>
            <p:cNvPr id="4" name="Picture 4" descr="groundtruth"/>
            <p:cNvPicPr>
              <a:picLocks noChangeAspect="1" noChangeArrowheads="1"/>
            </p:cNvPicPr>
            <p:nvPr/>
          </p:nvPicPr>
          <p:blipFill>
            <a:blip r:embed="rId3" cstate="print"/>
            <a:srcRect/>
            <a:stretch>
              <a:fillRect/>
            </a:stretch>
          </p:blipFill>
          <p:spPr bwMode="auto">
            <a:xfrm>
              <a:off x="1000100" y="1091214"/>
              <a:ext cx="3600000" cy="2361100"/>
            </a:xfrm>
            <a:prstGeom prst="rect">
              <a:avLst/>
            </a:prstGeom>
            <a:noFill/>
            <a:ln w="9525">
              <a:noFill/>
              <a:miter lim="800000"/>
              <a:headEnd/>
              <a:tailEnd/>
            </a:ln>
          </p:spPr>
        </p:pic>
        <p:pic>
          <p:nvPicPr>
            <p:cNvPr id="5" name="Picture 5" descr="outE"/>
            <p:cNvPicPr>
              <a:picLocks noChangeAspect="1" noChangeArrowheads="1"/>
            </p:cNvPicPr>
            <p:nvPr/>
          </p:nvPicPr>
          <p:blipFill>
            <a:blip r:embed="rId4" cstate="print"/>
            <a:srcRect/>
            <a:stretch>
              <a:fillRect/>
            </a:stretch>
          </p:blipFill>
          <p:spPr bwMode="auto">
            <a:xfrm>
              <a:off x="4643438" y="1091214"/>
              <a:ext cx="3600000" cy="2359641"/>
            </a:xfrm>
            <a:prstGeom prst="rect">
              <a:avLst/>
            </a:prstGeom>
            <a:noFill/>
            <a:ln w="9525">
              <a:noFill/>
              <a:miter lim="800000"/>
              <a:headEnd/>
              <a:tailEnd/>
            </a:ln>
          </p:spPr>
        </p:pic>
        <p:pic>
          <p:nvPicPr>
            <p:cNvPr id="6" name="Picture 6" descr="HDR"/>
            <p:cNvPicPr>
              <a:picLocks noChangeAspect="1" noChangeArrowheads="1"/>
            </p:cNvPicPr>
            <p:nvPr/>
          </p:nvPicPr>
          <p:blipFill>
            <a:blip r:embed="rId5" cstate="print"/>
            <a:srcRect/>
            <a:stretch>
              <a:fillRect/>
            </a:stretch>
          </p:blipFill>
          <p:spPr bwMode="auto">
            <a:xfrm>
              <a:off x="1000100" y="3498479"/>
              <a:ext cx="3600000" cy="2359413"/>
            </a:xfrm>
            <a:prstGeom prst="rect">
              <a:avLst/>
            </a:prstGeom>
            <a:noFill/>
            <a:ln w="9525">
              <a:noFill/>
              <a:miter lim="800000"/>
              <a:headEnd/>
              <a:tailEnd/>
            </a:ln>
          </p:spPr>
        </p:pic>
        <p:pic>
          <p:nvPicPr>
            <p:cNvPr id="7" name="Picture 7" descr="HDR"/>
            <p:cNvPicPr>
              <a:picLocks noChangeAspect="1" noChangeArrowheads="1"/>
            </p:cNvPicPr>
            <p:nvPr/>
          </p:nvPicPr>
          <p:blipFill>
            <a:blip r:embed="rId6" cstate="print"/>
            <a:srcRect/>
            <a:stretch>
              <a:fillRect/>
            </a:stretch>
          </p:blipFill>
          <p:spPr bwMode="auto">
            <a:xfrm>
              <a:off x="4643438" y="3499413"/>
              <a:ext cx="3600000" cy="2358479"/>
            </a:xfrm>
            <a:prstGeom prst="rect">
              <a:avLst/>
            </a:prstGeom>
            <a:noFill/>
            <a:ln w="9525">
              <a:noFill/>
              <a:miter lim="800000"/>
              <a:headEnd/>
              <a:tailEnd/>
            </a:ln>
          </p:spPr>
        </p:pic>
        <p:sp>
          <p:nvSpPr>
            <p:cNvPr id="8" name="文字方塊 7"/>
            <p:cNvSpPr txBox="1"/>
            <p:nvPr/>
          </p:nvSpPr>
          <p:spPr>
            <a:xfrm>
              <a:off x="1002793" y="1090207"/>
              <a:ext cx="1887055"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TW" dirty="0" err="1" smtClean="0">
                  <a:solidFill>
                    <a:schemeClr val="bg1"/>
                  </a:solidFill>
                  <a:latin typeface="+mn-lt"/>
                </a:rPr>
                <a:t>Groundtruth</a:t>
              </a:r>
              <a:endParaRPr lang="zh-TW" altLang="en-US" dirty="0">
                <a:solidFill>
                  <a:schemeClr val="bg1"/>
                </a:solidFill>
                <a:latin typeface="+mn-lt"/>
              </a:endParaRPr>
            </a:p>
          </p:txBody>
        </p:sp>
        <p:sp>
          <p:nvSpPr>
            <p:cNvPr id="9" name="文字方塊 8"/>
            <p:cNvSpPr txBox="1"/>
            <p:nvPr/>
          </p:nvSpPr>
          <p:spPr>
            <a:xfrm>
              <a:off x="4640707" y="1103078"/>
              <a:ext cx="1568058"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TW" dirty="0" smtClean="0">
                  <a:solidFill>
                    <a:schemeClr val="bg1"/>
                  </a:solidFill>
                  <a:latin typeface="+mn-lt"/>
                </a:rPr>
                <a:t>Our result</a:t>
              </a:r>
              <a:endParaRPr lang="zh-TW" altLang="en-US" dirty="0">
                <a:solidFill>
                  <a:schemeClr val="bg1"/>
                </a:solidFill>
                <a:latin typeface="+mn-lt"/>
              </a:endParaRPr>
            </a:p>
          </p:txBody>
        </p:sp>
        <p:sp>
          <p:nvSpPr>
            <p:cNvPr id="10" name="文字方塊 9"/>
            <p:cNvSpPr txBox="1"/>
            <p:nvPr/>
          </p:nvSpPr>
          <p:spPr>
            <a:xfrm>
              <a:off x="998511" y="3502040"/>
              <a:ext cx="1925527"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TW" dirty="0" smtClean="0">
                  <a:solidFill>
                    <a:schemeClr val="bg1"/>
                  </a:solidFill>
                  <a:latin typeface="+mn-lt"/>
                </a:rPr>
                <a:t>Fergus et al.</a:t>
              </a:r>
              <a:endParaRPr lang="zh-TW" altLang="en-US" dirty="0">
                <a:solidFill>
                  <a:schemeClr val="bg1"/>
                </a:solidFill>
                <a:latin typeface="+mn-lt"/>
              </a:endParaRPr>
            </a:p>
          </p:txBody>
        </p:sp>
        <p:sp>
          <p:nvSpPr>
            <p:cNvPr id="11" name="文字方塊 10"/>
            <p:cNvSpPr txBox="1"/>
            <p:nvPr/>
          </p:nvSpPr>
          <p:spPr>
            <a:xfrm>
              <a:off x="4645269" y="3502040"/>
              <a:ext cx="1680012"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TW" dirty="0" smtClean="0">
                  <a:solidFill>
                    <a:schemeClr val="bg1"/>
                  </a:solidFill>
                  <a:latin typeface="+mn-lt"/>
                </a:rPr>
                <a:t>Yuan et al.</a:t>
              </a:r>
              <a:endParaRPr lang="zh-TW" altLang="en-US" dirty="0">
                <a:solidFill>
                  <a:schemeClr val="bg1"/>
                </a:solidFill>
                <a:latin typeface="+mn-lt"/>
              </a:endParaRP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smtClean="0"/>
              <a:t>Groundtruth</a:t>
            </a:r>
            <a:endParaRPr lang="zh-TW" altLang="en-US" dirty="0"/>
          </a:p>
        </p:txBody>
      </p:sp>
      <p:pic>
        <p:nvPicPr>
          <p:cNvPr id="4" name="Picture 4" descr="groundtruth"/>
          <p:cNvPicPr>
            <a:picLocks noChangeAspect="1" noChangeArrowheads="1"/>
          </p:cNvPicPr>
          <p:nvPr/>
        </p:nvPicPr>
        <p:blipFill>
          <a:blip r:embed="rId3" cstate="print">
            <a:lum bright="-7000"/>
          </a:blip>
          <a:srcRect/>
          <a:stretch>
            <a:fillRect/>
          </a:stretch>
        </p:blipFill>
        <p:spPr bwMode="auto">
          <a:xfrm>
            <a:off x="972000" y="1067900"/>
            <a:ext cx="7200000" cy="472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Our result</a:t>
            </a:r>
            <a:endParaRPr lang="zh-TW" altLang="en-US" dirty="0"/>
          </a:p>
        </p:txBody>
      </p:sp>
      <p:pic>
        <p:nvPicPr>
          <p:cNvPr id="5" name="Picture 5" descr="outE"/>
          <p:cNvPicPr>
            <a:picLocks noChangeAspect="1" noChangeArrowheads="1"/>
          </p:cNvPicPr>
          <p:nvPr/>
        </p:nvPicPr>
        <p:blipFill>
          <a:blip r:embed="rId3" cstate="print"/>
          <a:srcRect/>
          <a:stretch>
            <a:fillRect/>
          </a:stretch>
        </p:blipFill>
        <p:spPr bwMode="auto">
          <a:xfrm>
            <a:off x="972000" y="1069359"/>
            <a:ext cx="7200000" cy="47192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Fergus et al.</a:t>
            </a:r>
            <a:endParaRPr lang="zh-TW" altLang="en-US" dirty="0"/>
          </a:p>
        </p:txBody>
      </p:sp>
      <p:pic>
        <p:nvPicPr>
          <p:cNvPr id="6" name="Picture 6" descr="HDR"/>
          <p:cNvPicPr>
            <a:picLocks noChangeAspect="1" noChangeArrowheads="1"/>
          </p:cNvPicPr>
          <p:nvPr/>
        </p:nvPicPr>
        <p:blipFill>
          <a:blip r:embed="rId3" cstate="print"/>
          <a:srcRect/>
          <a:stretch>
            <a:fillRect/>
          </a:stretch>
        </p:blipFill>
        <p:spPr bwMode="auto">
          <a:xfrm>
            <a:off x="972000" y="1069587"/>
            <a:ext cx="7200000" cy="47188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Yuan et al.</a:t>
            </a:r>
            <a:endParaRPr lang="zh-TW" altLang="en-US" dirty="0"/>
          </a:p>
        </p:txBody>
      </p:sp>
      <p:pic>
        <p:nvPicPr>
          <p:cNvPr id="7" name="Picture 7" descr="HDR"/>
          <p:cNvPicPr>
            <a:picLocks noChangeAspect="1" noChangeArrowheads="1"/>
          </p:cNvPicPr>
          <p:nvPr/>
        </p:nvPicPr>
        <p:blipFill>
          <a:blip r:embed="rId3" cstate="print"/>
          <a:srcRect/>
          <a:stretch>
            <a:fillRect/>
          </a:stretch>
        </p:blipFill>
        <p:spPr bwMode="auto">
          <a:xfrm>
            <a:off x="972000" y="1070521"/>
            <a:ext cx="7200000" cy="47169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Real example I</a:t>
            </a:r>
            <a:endParaRPr lang="zh-TW" altLang="en-US" dirty="0"/>
          </a:p>
        </p:txBody>
      </p:sp>
      <p:grpSp>
        <p:nvGrpSpPr>
          <p:cNvPr id="16" name="群組 15"/>
          <p:cNvGrpSpPr/>
          <p:nvPr/>
        </p:nvGrpSpPr>
        <p:grpSpPr>
          <a:xfrm>
            <a:off x="203042" y="1196769"/>
            <a:ext cx="8737916" cy="4375371"/>
            <a:chOff x="214282" y="1196769"/>
            <a:chExt cx="8737916" cy="4375371"/>
          </a:xfrm>
        </p:grpSpPr>
        <p:pic>
          <p:nvPicPr>
            <p:cNvPr id="4" name="Picture 9" descr="IMG_02"/>
            <p:cNvPicPr>
              <a:picLocks noChangeAspect="1" noChangeArrowheads="1"/>
            </p:cNvPicPr>
            <p:nvPr/>
          </p:nvPicPr>
          <p:blipFill>
            <a:blip r:embed="rId3" cstate="print"/>
            <a:srcRect/>
            <a:stretch>
              <a:fillRect/>
            </a:stretch>
          </p:blipFill>
          <p:spPr bwMode="auto">
            <a:xfrm>
              <a:off x="6072198" y="1196769"/>
              <a:ext cx="2880000" cy="2160793"/>
            </a:xfrm>
            <a:prstGeom prst="rect">
              <a:avLst/>
            </a:prstGeom>
            <a:noFill/>
            <a:ln w="9525">
              <a:noFill/>
              <a:miter lim="800000"/>
              <a:headEnd/>
              <a:tailEnd/>
            </a:ln>
          </p:spPr>
        </p:pic>
        <p:pic>
          <p:nvPicPr>
            <p:cNvPr id="6" name="Picture 11" descr="IMG_04"/>
            <p:cNvPicPr>
              <a:picLocks noChangeAspect="1" noChangeArrowheads="1"/>
            </p:cNvPicPr>
            <p:nvPr/>
          </p:nvPicPr>
          <p:blipFill>
            <a:blip r:embed="rId4" cstate="print"/>
            <a:srcRect/>
            <a:stretch>
              <a:fillRect/>
            </a:stretch>
          </p:blipFill>
          <p:spPr bwMode="auto">
            <a:xfrm>
              <a:off x="3143240" y="3411347"/>
              <a:ext cx="2880000" cy="2160793"/>
            </a:xfrm>
            <a:prstGeom prst="rect">
              <a:avLst/>
            </a:prstGeom>
            <a:noFill/>
            <a:ln w="9525">
              <a:noFill/>
              <a:miter lim="800000"/>
              <a:headEnd/>
              <a:tailEnd/>
            </a:ln>
          </p:spPr>
        </p:pic>
        <p:pic>
          <p:nvPicPr>
            <p:cNvPr id="7" name="Picture 12" descr="IMG_05"/>
            <p:cNvPicPr>
              <a:picLocks noChangeAspect="1" noChangeArrowheads="1"/>
            </p:cNvPicPr>
            <p:nvPr/>
          </p:nvPicPr>
          <p:blipFill>
            <a:blip r:embed="rId5" cstate="print"/>
            <a:srcRect/>
            <a:stretch>
              <a:fillRect/>
            </a:stretch>
          </p:blipFill>
          <p:spPr bwMode="auto">
            <a:xfrm>
              <a:off x="6072198" y="3411346"/>
              <a:ext cx="2880000" cy="2160794"/>
            </a:xfrm>
            <a:prstGeom prst="rect">
              <a:avLst/>
            </a:prstGeom>
            <a:noFill/>
            <a:ln w="9525">
              <a:noFill/>
              <a:miter lim="800000"/>
              <a:headEnd/>
              <a:tailEnd/>
            </a:ln>
          </p:spPr>
        </p:pic>
        <p:pic>
          <p:nvPicPr>
            <p:cNvPr id="8" name="Picture 13" descr="IMG_01"/>
            <p:cNvPicPr>
              <a:picLocks noChangeAspect="1" noChangeArrowheads="1"/>
            </p:cNvPicPr>
            <p:nvPr/>
          </p:nvPicPr>
          <p:blipFill>
            <a:blip r:embed="rId6" cstate="print"/>
            <a:srcRect/>
            <a:stretch>
              <a:fillRect/>
            </a:stretch>
          </p:blipFill>
          <p:spPr bwMode="auto">
            <a:xfrm>
              <a:off x="3143240" y="1196769"/>
              <a:ext cx="2880000" cy="2160793"/>
            </a:xfrm>
            <a:prstGeom prst="rect">
              <a:avLst/>
            </a:prstGeom>
            <a:noFill/>
            <a:ln w="9525">
              <a:noFill/>
              <a:miter lim="800000"/>
              <a:headEnd/>
              <a:tailEnd/>
            </a:ln>
          </p:spPr>
        </p:pic>
        <p:sp>
          <p:nvSpPr>
            <p:cNvPr id="9" name="文字方塊 8"/>
            <p:cNvSpPr txBox="1"/>
            <p:nvPr/>
          </p:nvSpPr>
          <p:spPr>
            <a:xfrm>
              <a:off x="3154480" y="1206917"/>
              <a:ext cx="994183" cy="461665"/>
            </a:xfrm>
            <a:prstGeom prst="rect">
              <a:avLst/>
            </a:prstGeom>
            <a:noFill/>
          </p:spPr>
          <p:txBody>
            <a:bodyPr wrap="none" rtlCol="0">
              <a:spAutoFit/>
            </a:bodyPr>
            <a:lstStyle/>
            <a:p>
              <a:r>
                <a:rPr lang="en-US" altLang="zh-TW" dirty="0" smtClean="0">
                  <a:solidFill>
                    <a:schemeClr val="bg1"/>
                  </a:solidFill>
                  <a:latin typeface="+mn-lt"/>
                </a:rPr>
                <a:t>1/256</a:t>
              </a:r>
              <a:endParaRPr lang="zh-TW" altLang="en-US" dirty="0">
                <a:solidFill>
                  <a:schemeClr val="bg1"/>
                </a:solidFill>
                <a:latin typeface="+mn-lt"/>
              </a:endParaRPr>
            </a:p>
          </p:txBody>
        </p:sp>
        <p:sp>
          <p:nvSpPr>
            <p:cNvPr id="10" name="文字方塊 9"/>
            <p:cNvSpPr txBox="1"/>
            <p:nvPr/>
          </p:nvSpPr>
          <p:spPr>
            <a:xfrm>
              <a:off x="6075064" y="1206917"/>
              <a:ext cx="994183" cy="461665"/>
            </a:xfrm>
            <a:prstGeom prst="rect">
              <a:avLst/>
            </a:prstGeom>
            <a:noFill/>
          </p:spPr>
          <p:txBody>
            <a:bodyPr wrap="none" rtlCol="0">
              <a:spAutoFit/>
            </a:bodyPr>
            <a:lstStyle/>
            <a:p>
              <a:r>
                <a:rPr lang="en-US" altLang="zh-TW" dirty="0" smtClean="0">
                  <a:solidFill>
                    <a:schemeClr val="bg1"/>
                  </a:solidFill>
                  <a:latin typeface="+mn-lt"/>
                </a:rPr>
                <a:t>1/128</a:t>
              </a:r>
              <a:endParaRPr lang="zh-TW" altLang="en-US" dirty="0">
                <a:solidFill>
                  <a:schemeClr val="bg1"/>
                </a:solidFill>
                <a:latin typeface="+mn-lt"/>
              </a:endParaRPr>
            </a:p>
          </p:txBody>
        </p:sp>
        <p:pic>
          <p:nvPicPr>
            <p:cNvPr id="5" name="Picture 10" descr="IMG_03"/>
            <p:cNvPicPr>
              <a:picLocks noChangeAspect="1" noChangeArrowheads="1"/>
            </p:cNvPicPr>
            <p:nvPr/>
          </p:nvPicPr>
          <p:blipFill>
            <a:blip r:embed="rId7" cstate="print"/>
            <a:srcRect/>
            <a:stretch>
              <a:fillRect/>
            </a:stretch>
          </p:blipFill>
          <p:spPr bwMode="auto">
            <a:xfrm>
              <a:off x="214282" y="3411347"/>
              <a:ext cx="2880000" cy="2160793"/>
            </a:xfrm>
            <a:prstGeom prst="rect">
              <a:avLst/>
            </a:prstGeom>
            <a:noFill/>
            <a:ln w="9525">
              <a:noFill/>
              <a:miter lim="800000"/>
              <a:headEnd/>
              <a:tailEnd/>
            </a:ln>
          </p:spPr>
        </p:pic>
        <p:sp>
          <p:nvSpPr>
            <p:cNvPr id="11" name="文字方塊 10"/>
            <p:cNvSpPr txBox="1"/>
            <p:nvPr/>
          </p:nvSpPr>
          <p:spPr>
            <a:xfrm>
              <a:off x="225522" y="3411616"/>
              <a:ext cx="832279" cy="461665"/>
            </a:xfrm>
            <a:prstGeom prst="rect">
              <a:avLst/>
            </a:prstGeom>
            <a:noFill/>
          </p:spPr>
          <p:txBody>
            <a:bodyPr wrap="none" rtlCol="0">
              <a:spAutoFit/>
            </a:bodyPr>
            <a:lstStyle/>
            <a:p>
              <a:r>
                <a:rPr lang="en-US" altLang="zh-TW" dirty="0" smtClean="0">
                  <a:solidFill>
                    <a:schemeClr val="bg1"/>
                  </a:solidFill>
                  <a:latin typeface="+mn-lt"/>
                </a:rPr>
                <a:t>1/64</a:t>
              </a:r>
              <a:endParaRPr lang="zh-TW" altLang="en-US" dirty="0">
                <a:solidFill>
                  <a:schemeClr val="bg1"/>
                </a:solidFill>
                <a:latin typeface="+mn-lt"/>
              </a:endParaRPr>
            </a:p>
          </p:txBody>
        </p:sp>
        <p:sp>
          <p:nvSpPr>
            <p:cNvPr id="12" name="文字方塊 11"/>
            <p:cNvSpPr txBox="1"/>
            <p:nvPr/>
          </p:nvSpPr>
          <p:spPr>
            <a:xfrm>
              <a:off x="3154480" y="3411616"/>
              <a:ext cx="832279" cy="461665"/>
            </a:xfrm>
            <a:prstGeom prst="rect">
              <a:avLst/>
            </a:prstGeom>
            <a:noFill/>
            <a:effectLst/>
          </p:spPr>
          <p:txBody>
            <a:bodyPr wrap="none" rtlCol="0">
              <a:spAutoFit/>
            </a:bodyPr>
            <a:lstStyle/>
            <a:p>
              <a:r>
                <a:rPr lang="en-US" altLang="zh-TW" dirty="0" smtClean="0">
                  <a:latin typeface="+mn-lt"/>
                </a:rPr>
                <a:t>1/32</a:t>
              </a:r>
              <a:endParaRPr lang="zh-TW" altLang="en-US" dirty="0">
                <a:latin typeface="+mn-lt"/>
              </a:endParaRPr>
            </a:p>
          </p:txBody>
        </p:sp>
        <p:sp>
          <p:nvSpPr>
            <p:cNvPr id="13" name="文字方塊 12"/>
            <p:cNvSpPr txBox="1"/>
            <p:nvPr/>
          </p:nvSpPr>
          <p:spPr>
            <a:xfrm>
              <a:off x="6072198" y="3429000"/>
              <a:ext cx="832279" cy="461665"/>
            </a:xfrm>
            <a:prstGeom prst="rect">
              <a:avLst/>
            </a:prstGeom>
            <a:noFill/>
            <a:effectLst>
              <a:outerShdw blurRad="38100" sx="102000" sy="102000" algn="ctr" rotWithShape="0">
                <a:prstClr val="black">
                  <a:alpha val="40000"/>
                </a:prstClr>
              </a:outerShdw>
            </a:effectLst>
          </p:spPr>
          <p:txBody>
            <a:bodyPr wrap="none" rtlCol="0">
              <a:spAutoFit/>
            </a:bodyPr>
            <a:lstStyle/>
            <a:p>
              <a:r>
                <a:rPr lang="en-US" altLang="zh-TW" dirty="0" smtClean="0">
                  <a:latin typeface="+mn-lt"/>
                </a:rPr>
                <a:t>1/16</a:t>
              </a:r>
              <a:endParaRPr lang="zh-TW" altLang="en-US" dirty="0">
                <a:latin typeface="+mn-lt"/>
              </a:endParaRP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Comparisons</a:t>
            </a:r>
            <a:endParaRPr lang="zh-TW" altLang="en-US" dirty="0"/>
          </a:p>
        </p:txBody>
      </p:sp>
      <p:sp>
        <p:nvSpPr>
          <p:cNvPr id="12" name="內容版面配置區 11"/>
          <p:cNvSpPr>
            <a:spLocks noGrp="1"/>
          </p:cNvSpPr>
          <p:nvPr>
            <p:ph idx="1"/>
          </p:nvPr>
        </p:nvSpPr>
        <p:spPr/>
        <p:txBody>
          <a:bodyPr/>
          <a:lstStyle/>
          <a:p>
            <a:endParaRPr lang="zh-TW" altLang="en-US"/>
          </a:p>
        </p:txBody>
      </p:sp>
      <p:grpSp>
        <p:nvGrpSpPr>
          <p:cNvPr id="13" name="群組 12"/>
          <p:cNvGrpSpPr/>
          <p:nvPr/>
        </p:nvGrpSpPr>
        <p:grpSpPr>
          <a:xfrm>
            <a:off x="1490317" y="1101303"/>
            <a:ext cx="6163366" cy="4613713"/>
            <a:chOff x="1500166" y="968575"/>
            <a:chExt cx="6163366" cy="4613713"/>
          </a:xfrm>
        </p:grpSpPr>
        <p:pic>
          <p:nvPicPr>
            <p:cNvPr id="4" name="Picture 25" descr="E_scale"/>
            <p:cNvPicPr>
              <a:picLocks noChangeAspect="1" noChangeArrowheads="1"/>
            </p:cNvPicPr>
            <p:nvPr/>
          </p:nvPicPr>
          <p:blipFill>
            <a:blip r:embed="rId3" cstate="print">
              <a:lum bright="15000"/>
            </a:blip>
            <a:srcRect/>
            <a:stretch>
              <a:fillRect/>
            </a:stretch>
          </p:blipFill>
          <p:spPr bwMode="auto">
            <a:xfrm>
              <a:off x="4603532" y="970249"/>
              <a:ext cx="3060000" cy="2280398"/>
            </a:xfrm>
            <a:prstGeom prst="rect">
              <a:avLst/>
            </a:prstGeom>
            <a:noFill/>
            <a:ln w="9525">
              <a:noFill/>
              <a:miter lim="800000"/>
              <a:headEnd/>
              <a:tailEnd/>
            </a:ln>
          </p:spPr>
        </p:pic>
        <p:pic>
          <p:nvPicPr>
            <p:cNvPr id="5" name="Picture 26" descr="initial"/>
            <p:cNvPicPr>
              <a:picLocks noChangeAspect="1" noChangeArrowheads="1"/>
            </p:cNvPicPr>
            <p:nvPr/>
          </p:nvPicPr>
          <p:blipFill>
            <a:blip r:embed="rId4" cstate="print">
              <a:lum bright="15000"/>
            </a:blip>
            <a:srcRect/>
            <a:stretch>
              <a:fillRect/>
            </a:stretch>
          </p:blipFill>
          <p:spPr bwMode="auto">
            <a:xfrm>
              <a:off x="1500166" y="968575"/>
              <a:ext cx="3060000" cy="2282072"/>
            </a:xfrm>
            <a:prstGeom prst="rect">
              <a:avLst/>
            </a:prstGeom>
            <a:noFill/>
            <a:ln w="9525">
              <a:noFill/>
              <a:miter lim="800000"/>
              <a:headEnd/>
              <a:tailEnd/>
            </a:ln>
          </p:spPr>
        </p:pic>
        <p:pic>
          <p:nvPicPr>
            <p:cNvPr id="6" name="Picture 27" descr="HDR"/>
            <p:cNvPicPr>
              <a:picLocks noChangeAspect="1" noChangeArrowheads="1"/>
            </p:cNvPicPr>
            <p:nvPr/>
          </p:nvPicPr>
          <p:blipFill>
            <a:blip r:embed="rId5" cstate="print">
              <a:lum bright="15000"/>
            </a:blip>
            <a:srcRect/>
            <a:stretch>
              <a:fillRect/>
            </a:stretch>
          </p:blipFill>
          <p:spPr bwMode="auto">
            <a:xfrm>
              <a:off x="1500166" y="3301890"/>
              <a:ext cx="3060000" cy="2280398"/>
            </a:xfrm>
            <a:prstGeom prst="rect">
              <a:avLst/>
            </a:prstGeom>
            <a:noFill/>
            <a:ln w="9525">
              <a:noFill/>
              <a:miter lim="800000"/>
              <a:headEnd/>
              <a:tailEnd/>
            </a:ln>
          </p:spPr>
        </p:pic>
        <p:pic>
          <p:nvPicPr>
            <p:cNvPr id="7" name="Picture 28" descr="HDR07"/>
            <p:cNvPicPr>
              <a:picLocks noChangeAspect="1" noChangeArrowheads="1"/>
            </p:cNvPicPr>
            <p:nvPr/>
          </p:nvPicPr>
          <p:blipFill>
            <a:blip r:embed="rId6" cstate="print">
              <a:lum bright="15000"/>
            </a:blip>
            <a:srcRect/>
            <a:stretch>
              <a:fillRect/>
            </a:stretch>
          </p:blipFill>
          <p:spPr bwMode="auto">
            <a:xfrm>
              <a:off x="4603532" y="3301890"/>
              <a:ext cx="3060000" cy="2280397"/>
            </a:xfrm>
            <a:prstGeom prst="rect">
              <a:avLst/>
            </a:prstGeom>
            <a:noFill/>
            <a:ln w="9525">
              <a:noFill/>
              <a:miter lim="800000"/>
              <a:headEnd/>
              <a:tailEnd/>
            </a:ln>
          </p:spPr>
        </p:pic>
        <p:sp>
          <p:nvSpPr>
            <p:cNvPr id="8" name="文字方塊 7"/>
            <p:cNvSpPr txBox="1"/>
            <p:nvPr/>
          </p:nvSpPr>
          <p:spPr>
            <a:xfrm>
              <a:off x="1534101" y="1000108"/>
              <a:ext cx="1822935" cy="461665"/>
            </a:xfrm>
            <a:prstGeom prst="rect">
              <a:avLst/>
            </a:prstGeom>
            <a:noFill/>
          </p:spPr>
          <p:txBody>
            <a:bodyPr wrap="none" rtlCol="0">
              <a:spAutoFit/>
            </a:bodyPr>
            <a:lstStyle/>
            <a:p>
              <a:r>
                <a:rPr lang="en-US" altLang="zh-TW" dirty="0" smtClean="0">
                  <a:solidFill>
                    <a:schemeClr val="bg1"/>
                  </a:solidFill>
                  <a:latin typeface="+mn-lt"/>
                </a:rPr>
                <a:t>Initial guess</a:t>
              </a:r>
              <a:endParaRPr lang="zh-TW" altLang="en-US" dirty="0">
                <a:solidFill>
                  <a:schemeClr val="bg1"/>
                </a:solidFill>
                <a:latin typeface="+mn-lt"/>
              </a:endParaRPr>
            </a:p>
          </p:txBody>
        </p:sp>
        <p:sp>
          <p:nvSpPr>
            <p:cNvPr id="9" name="文字方塊 8"/>
            <p:cNvSpPr txBox="1"/>
            <p:nvPr/>
          </p:nvSpPr>
          <p:spPr>
            <a:xfrm>
              <a:off x="4585427" y="977219"/>
              <a:ext cx="1568058" cy="461665"/>
            </a:xfrm>
            <a:prstGeom prst="rect">
              <a:avLst/>
            </a:prstGeom>
            <a:noFill/>
          </p:spPr>
          <p:txBody>
            <a:bodyPr wrap="none" rtlCol="0">
              <a:spAutoFit/>
            </a:bodyPr>
            <a:lstStyle/>
            <a:p>
              <a:r>
                <a:rPr lang="en-US" altLang="zh-TW" dirty="0" smtClean="0">
                  <a:solidFill>
                    <a:schemeClr val="bg1"/>
                  </a:solidFill>
                  <a:latin typeface="+mn-lt"/>
                </a:rPr>
                <a:t>Our result</a:t>
              </a:r>
              <a:endParaRPr lang="zh-TW" altLang="en-US" dirty="0">
                <a:solidFill>
                  <a:schemeClr val="bg1"/>
                </a:solidFill>
                <a:latin typeface="+mn-lt"/>
              </a:endParaRPr>
            </a:p>
          </p:txBody>
        </p:sp>
        <p:sp>
          <p:nvSpPr>
            <p:cNvPr id="10" name="文字方塊 9"/>
            <p:cNvSpPr txBox="1"/>
            <p:nvPr/>
          </p:nvSpPr>
          <p:spPr>
            <a:xfrm>
              <a:off x="1513314" y="3296272"/>
              <a:ext cx="1925527" cy="461665"/>
            </a:xfrm>
            <a:prstGeom prst="rect">
              <a:avLst/>
            </a:prstGeom>
            <a:noFill/>
          </p:spPr>
          <p:txBody>
            <a:bodyPr wrap="none" rtlCol="0">
              <a:spAutoFit/>
            </a:bodyPr>
            <a:lstStyle/>
            <a:p>
              <a:r>
                <a:rPr lang="en-US" altLang="zh-TW" dirty="0" smtClean="0">
                  <a:solidFill>
                    <a:schemeClr val="bg1"/>
                  </a:solidFill>
                  <a:latin typeface="+mn-lt"/>
                </a:rPr>
                <a:t>Fergus et al.</a:t>
              </a:r>
              <a:endParaRPr lang="zh-TW" altLang="en-US" dirty="0">
                <a:solidFill>
                  <a:schemeClr val="bg1"/>
                </a:solidFill>
                <a:latin typeface="+mn-lt"/>
              </a:endParaRPr>
            </a:p>
          </p:txBody>
        </p:sp>
        <p:sp>
          <p:nvSpPr>
            <p:cNvPr id="11" name="文字方塊 10"/>
            <p:cNvSpPr txBox="1"/>
            <p:nvPr/>
          </p:nvSpPr>
          <p:spPr>
            <a:xfrm>
              <a:off x="4581849" y="3296272"/>
              <a:ext cx="1680012" cy="461665"/>
            </a:xfrm>
            <a:prstGeom prst="rect">
              <a:avLst/>
            </a:prstGeom>
            <a:noFill/>
          </p:spPr>
          <p:txBody>
            <a:bodyPr wrap="none" rtlCol="0">
              <a:spAutoFit/>
            </a:bodyPr>
            <a:lstStyle/>
            <a:p>
              <a:r>
                <a:rPr lang="en-US" altLang="zh-TW" dirty="0" smtClean="0">
                  <a:solidFill>
                    <a:schemeClr val="bg1"/>
                  </a:solidFill>
                  <a:latin typeface="+mn-lt"/>
                </a:rPr>
                <a:t>Yuan et al.</a:t>
              </a:r>
              <a:endParaRPr lang="zh-TW" altLang="en-US" dirty="0">
                <a:solidFill>
                  <a:schemeClr val="bg1"/>
                </a:solidFill>
                <a:latin typeface="+mn-lt"/>
              </a:endParaRP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Close-up comparisons</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4" name="Picture 24" descr="ini"/>
          <p:cNvPicPr>
            <a:picLocks noChangeAspect="1" noChangeArrowheads="1"/>
          </p:cNvPicPr>
          <p:nvPr/>
        </p:nvPicPr>
        <p:blipFill>
          <a:blip r:embed="rId3" cstate="print"/>
          <a:srcRect/>
          <a:stretch>
            <a:fillRect/>
          </a:stretch>
        </p:blipFill>
        <p:spPr bwMode="auto">
          <a:xfrm>
            <a:off x="2071670" y="1214422"/>
            <a:ext cx="2348229" cy="2232000"/>
          </a:xfrm>
          <a:prstGeom prst="rect">
            <a:avLst/>
          </a:prstGeom>
          <a:noFill/>
          <a:ln w="9525">
            <a:noFill/>
            <a:miter lim="800000"/>
            <a:headEnd/>
            <a:tailEnd/>
          </a:ln>
        </p:spPr>
      </p:pic>
      <p:pic>
        <p:nvPicPr>
          <p:cNvPr id="5" name="Picture 21" descr="ours"/>
          <p:cNvPicPr>
            <a:picLocks noChangeAspect="1" noChangeArrowheads="1"/>
          </p:cNvPicPr>
          <p:nvPr/>
        </p:nvPicPr>
        <p:blipFill>
          <a:blip r:embed="rId4" cstate="print">
            <a:lum bright="15000"/>
          </a:blip>
          <a:srcRect/>
          <a:stretch>
            <a:fillRect/>
          </a:stretch>
        </p:blipFill>
        <p:spPr bwMode="auto">
          <a:xfrm>
            <a:off x="4484796" y="1214422"/>
            <a:ext cx="2348229" cy="2232000"/>
          </a:xfrm>
          <a:prstGeom prst="rect">
            <a:avLst/>
          </a:prstGeom>
          <a:noFill/>
          <a:ln w="9525">
            <a:noFill/>
            <a:miter lim="800000"/>
            <a:headEnd/>
            <a:tailEnd/>
          </a:ln>
        </p:spPr>
      </p:pic>
      <p:pic>
        <p:nvPicPr>
          <p:cNvPr id="6" name="Picture 19" descr="sig06"/>
          <p:cNvPicPr>
            <a:picLocks noChangeAspect="1" noChangeArrowheads="1"/>
          </p:cNvPicPr>
          <p:nvPr/>
        </p:nvPicPr>
        <p:blipFill>
          <a:blip r:embed="rId5" cstate="print"/>
          <a:srcRect/>
          <a:stretch>
            <a:fillRect/>
          </a:stretch>
        </p:blipFill>
        <p:spPr bwMode="auto">
          <a:xfrm>
            <a:off x="2071670" y="3514548"/>
            <a:ext cx="2348229" cy="2232000"/>
          </a:xfrm>
          <a:prstGeom prst="rect">
            <a:avLst/>
          </a:prstGeom>
          <a:noFill/>
          <a:ln w="9525">
            <a:noFill/>
            <a:miter lim="800000"/>
            <a:headEnd/>
            <a:tailEnd/>
          </a:ln>
        </p:spPr>
      </p:pic>
      <p:pic>
        <p:nvPicPr>
          <p:cNvPr id="7" name="Picture 17" descr="sig07"/>
          <p:cNvPicPr>
            <a:picLocks noChangeAspect="1" noChangeArrowheads="1"/>
          </p:cNvPicPr>
          <p:nvPr/>
        </p:nvPicPr>
        <p:blipFill>
          <a:blip r:embed="rId6" cstate="print"/>
          <a:srcRect/>
          <a:stretch>
            <a:fillRect/>
          </a:stretch>
        </p:blipFill>
        <p:spPr bwMode="auto">
          <a:xfrm>
            <a:off x="4500562" y="3523596"/>
            <a:ext cx="2348229" cy="2232000"/>
          </a:xfrm>
          <a:prstGeom prst="rect">
            <a:avLst/>
          </a:prstGeom>
          <a:noFill/>
          <a:ln w="9525">
            <a:noFill/>
            <a:miter lim="800000"/>
            <a:headEnd/>
            <a:tailEnd/>
          </a:ln>
        </p:spPr>
      </p:pic>
      <p:sp>
        <p:nvSpPr>
          <p:cNvPr id="8" name="文字方塊 7"/>
          <p:cNvSpPr txBox="1"/>
          <p:nvPr/>
        </p:nvSpPr>
        <p:spPr>
          <a:xfrm>
            <a:off x="2074591" y="1217706"/>
            <a:ext cx="1822935" cy="461665"/>
          </a:xfrm>
          <a:prstGeom prst="rect">
            <a:avLst/>
          </a:prstGeom>
          <a:noFill/>
        </p:spPr>
        <p:txBody>
          <a:bodyPr wrap="none" rtlCol="0">
            <a:spAutoFit/>
          </a:bodyPr>
          <a:lstStyle/>
          <a:p>
            <a:r>
              <a:rPr lang="en-US" altLang="zh-TW" dirty="0" smtClean="0">
                <a:solidFill>
                  <a:schemeClr val="bg1"/>
                </a:solidFill>
                <a:latin typeface="+mn-lt"/>
              </a:rPr>
              <a:t>Initial guess</a:t>
            </a:r>
            <a:endParaRPr lang="zh-TW" altLang="en-US" dirty="0">
              <a:solidFill>
                <a:schemeClr val="bg1"/>
              </a:solidFill>
              <a:latin typeface="+mn-lt"/>
            </a:endParaRPr>
          </a:p>
        </p:txBody>
      </p:sp>
      <p:sp>
        <p:nvSpPr>
          <p:cNvPr id="9" name="文字方塊 8"/>
          <p:cNvSpPr txBox="1"/>
          <p:nvPr/>
        </p:nvSpPr>
        <p:spPr>
          <a:xfrm>
            <a:off x="4492188" y="1214422"/>
            <a:ext cx="1568058" cy="461665"/>
          </a:xfrm>
          <a:prstGeom prst="rect">
            <a:avLst/>
          </a:prstGeom>
          <a:noFill/>
        </p:spPr>
        <p:txBody>
          <a:bodyPr wrap="none" rtlCol="0">
            <a:spAutoFit/>
          </a:bodyPr>
          <a:lstStyle/>
          <a:p>
            <a:r>
              <a:rPr lang="en-US" altLang="zh-TW" dirty="0" smtClean="0">
                <a:solidFill>
                  <a:schemeClr val="bg1"/>
                </a:solidFill>
                <a:latin typeface="+mn-lt"/>
              </a:rPr>
              <a:t>Our result</a:t>
            </a:r>
            <a:endParaRPr lang="zh-TW" altLang="en-US" dirty="0">
              <a:solidFill>
                <a:schemeClr val="bg1"/>
              </a:solidFill>
              <a:latin typeface="+mn-lt"/>
            </a:endParaRPr>
          </a:p>
        </p:txBody>
      </p:sp>
      <p:sp>
        <p:nvSpPr>
          <p:cNvPr id="10" name="文字方塊 9"/>
          <p:cNvSpPr txBox="1"/>
          <p:nvPr/>
        </p:nvSpPr>
        <p:spPr>
          <a:xfrm>
            <a:off x="2055477" y="3523073"/>
            <a:ext cx="1925527" cy="461665"/>
          </a:xfrm>
          <a:prstGeom prst="rect">
            <a:avLst/>
          </a:prstGeom>
          <a:noFill/>
        </p:spPr>
        <p:txBody>
          <a:bodyPr wrap="none" rtlCol="0">
            <a:spAutoFit/>
          </a:bodyPr>
          <a:lstStyle/>
          <a:p>
            <a:r>
              <a:rPr lang="en-US" altLang="zh-TW" dirty="0" smtClean="0">
                <a:solidFill>
                  <a:schemeClr val="bg1"/>
                </a:solidFill>
                <a:latin typeface="+mn-lt"/>
              </a:rPr>
              <a:t>Fergus et al.</a:t>
            </a:r>
            <a:endParaRPr lang="zh-TW" altLang="en-US" dirty="0">
              <a:solidFill>
                <a:schemeClr val="bg1"/>
              </a:solidFill>
              <a:latin typeface="+mn-lt"/>
            </a:endParaRPr>
          </a:p>
        </p:txBody>
      </p:sp>
      <p:sp>
        <p:nvSpPr>
          <p:cNvPr id="11" name="文字方塊 10"/>
          <p:cNvSpPr txBox="1"/>
          <p:nvPr/>
        </p:nvSpPr>
        <p:spPr>
          <a:xfrm>
            <a:off x="4496552" y="3531970"/>
            <a:ext cx="1680012" cy="461665"/>
          </a:xfrm>
          <a:prstGeom prst="rect">
            <a:avLst/>
          </a:prstGeom>
          <a:noFill/>
        </p:spPr>
        <p:txBody>
          <a:bodyPr wrap="none" rtlCol="0">
            <a:spAutoFit/>
          </a:bodyPr>
          <a:lstStyle/>
          <a:p>
            <a:r>
              <a:rPr lang="en-US" altLang="zh-TW" dirty="0" smtClean="0">
                <a:solidFill>
                  <a:schemeClr val="bg1"/>
                </a:solidFill>
                <a:latin typeface="+mn-lt"/>
              </a:rPr>
              <a:t>Yuan et al.</a:t>
            </a:r>
            <a:endParaRPr lang="zh-TW" altLang="en-US" dirty="0">
              <a:solidFill>
                <a:schemeClr val="bg1"/>
              </a:solidFill>
              <a:latin typeface="+mn-lt"/>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Camera pipeline</a:t>
            </a:r>
            <a:endParaRPr lang="en-US" dirty="0"/>
          </a:p>
        </p:txBody>
      </p:sp>
      <p:pic>
        <p:nvPicPr>
          <p:cNvPr id="93186" name="Picture 2" descr="http://192.168.1.96/~tzhuan/projects/hdr/slides-cvpr2009/camera.png"/>
          <p:cNvPicPr>
            <a:picLocks noChangeAspect="1" noChangeArrowheads="1"/>
          </p:cNvPicPr>
          <p:nvPr/>
        </p:nvPicPr>
        <p:blipFill>
          <a:blip r:embed="rId3" cstate="print"/>
          <a:srcRect l="18143"/>
          <a:stretch>
            <a:fillRect/>
          </a:stretch>
        </p:blipFill>
        <p:spPr bwMode="auto">
          <a:xfrm>
            <a:off x="1071538" y="4110051"/>
            <a:ext cx="11001452" cy="1390651"/>
          </a:xfrm>
          <a:prstGeom prst="rect">
            <a:avLst/>
          </a:prstGeom>
          <a:noFill/>
        </p:spPr>
      </p:pic>
      <p:sp>
        <p:nvSpPr>
          <p:cNvPr id="11" name="矩形 10"/>
          <p:cNvSpPr/>
          <p:nvPr/>
        </p:nvSpPr>
        <p:spPr>
          <a:xfrm>
            <a:off x="1000100" y="3929065"/>
            <a:ext cx="4071966" cy="1500198"/>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1314" name="Picture 2"/>
          <p:cNvPicPr>
            <a:picLocks noChangeAspect="1" noChangeArrowheads="1"/>
          </p:cNvPicPr>
          <p:nvPr/>
        </p:nvPicPr>
        <p:blipFill>
          <a:blip r:embed="rId4" cstate="print"/>
          <a:srcRect/>
          <a:stretch>
            <a:fillRect/>
          </a:stretch>
        </p:blipFill>
        <p:spPr bwMode="auto">
          <a:xfrm>
            <a:off x="2517921" y="1554582"/>
            <a:ext cx="3625715" cy="874286"/>
          </a:xfrm>
          <a:prstGeom prst="rect">
            <a:avLst/>
          </a:prstGeom>
          <a:noFill/>
          <a:ln w="9525">
            <a:noFill/>
            <a:miter lim="800000"/>
            <a:headEnd/>
            <a:tailEnd/>
          </a:ln>
          <a:effectLst/>
        </p:spPr>
      </p:pic>
      <p:sp>
        <p:nvSpPr>
          <p:cNvPr id="16" name="矩形 15"/>
          <p:cNvSpPr/>
          <p:nvPr/>
        </p:nvSpPr>
        <p:spPr>
          <a:xfrm>
            <a:off x="-285784" y="3948110"/>
            <a:ext cx="8215370" cy="1500198"/>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1315" name="Picture 3"/>
          <p:cNvPicPr>
            <a:picLocks noChangeAspect="1" noChangeArrowheads="1"/>
          </p:cNvPicPr>
          <p:nvPr/>
        </p:nvPicPr>
        <p:blipFill>
          <a:blip r:embed="rId5" cstate="print"/>
          <a:srcRect/>
          <a:stretch>
            <a:fillRect/>
          </a:stretch>
        </p:blipFill>
        <p:spPr bwMode="auto">
          <a:xfrm>
            <a:off x="2563701" y="2814695"/>
            <a:ext cx="4080001" cy="471429"/>
          </a:xfrm>
          <a:prstGeom prst="rect">
            <a:avLst/>
          </a:prstGeom>
          <a:noFill/>
          <a:ln w="9525">
            <a:noFill/>
            <a:miter lim="800000"/>
            <a:headEnd/>
            <a:tailEnd/>
          </a:ln>
          <a:effectLst/>
        </p:spPr>
      </p:pic>
      <p:grpSp>
        <p:nvGrpSpPr>
          <p:cNvPr id="14" name="群組 13"/>
          <p:cNvGrpSpPr/>
          <p:nvPr/>
        </p:nvGrpSpPr>
        <p:grpSpPr>
          <a:xfrm>
            <a:off x="214282" y="1000108"/>
            <a:ext cx="2232000" cy="3351636"/>
            <a:chOff x="214282" y="1000108"/>
            <a:chExt cx="2232000" cy="3351636"/>
          </a:xfrm>
        </p:grpSpPr>
        <p:pic>
          <p:nvPicPr>
            <p:cNvPr id="8" name="內容版面配置區 8" descr="hdr.png"/>
            <p:cNvPicPr>
              <a:picLocks noChangeAspect="1"/>
            </p:cNvPicPr>
            <p:nvPr/>
          </p:nvPicPr>
          <p:blipFill>
            <a:blip r:embed="rId6" cstate="print"/>
            <a:stretch>
              <a:fillRect/>
            </a:stretch>
          </p:blipFill>
          <p:spPr bwMode="auto">
            <a:xfrm>
              <a:off x="214282" y="1000108"/>
              <a:ext cx="2232000" cy="3351636"/>
            </a:xfrm>
            <a:prstGeom prst="rect">
              <a:avLst/>
            </a:prstGeom>
            <a:noFill/>
            <a:ln w="12700">
              <a:noFill/>
              <a:miter lim="800000"/>
              <a:headEnd/>
              <a:tailEnd/>
            </a:ln>
            <a:effectLst/>
          </p:spPr>
        </p:pic>
        <p:sp>
          <p:nvSpPr>
            <p:cNvPr id="12" name="文字方塊 11"/>
            <p:cNvSpPr txBox="1"/>
            <p:nvPr/>
          </p:nvSpPr>
          <p:spPr>
            <a:xfrm>
              <a:off x="214282" y="1000108"/>
              <a:ext cx="497252" cy="707886"/>
            </a:xfrm>
            <a:prstGeom prst="rect">
              <a:avLst/>
            </a:prstGeom>
            <a:noFill/>
          </p:spPr>
          <p:txBody>
            <a:bodyPr wrap="none" rtlCol="0">
              <a:spAutoFit/>
            </a:bodyPr>
            <a:lstStyle/>
            <a:p>
              <a:r>
                <a:rPr lang="en-US" altLang="zh-TW" sz="4000" i="1" dirty="0" smtClean="0">
                  <a:ln w="0">
                    <a:noFill/>
                  </a:ln>
                  <a:solidFill>
                    <a:schemeClr val="bg1">
                      <a:lumMod val="95000"/>
                    </a:schemeClr>
                  </a:solidFill>
                  <a:effectLst>
                    <a:outerShdw blurRad="63500" sx="102000" sy="102000" algn="ctr" rotWithShape="0">
                      <a:prstClr val="black">
                        <a:alpha val="40000"/>
                      </a:prstClr>
                    </a:outerShdw>
                  </a:effectLst>
                </a:rPr>
                <a:t>E</a:t>
              </a:r>
              <a:endParaRPr lang="zh-TW" altLang="en-US" sz="4000" i="1" dirty="0">
                <a:ln w="0">
                  <a:noFill/>
                </a:ln>
                <a:solidFill>
                  <a:schemeClr val="bg1">
                    <a:lumMod val="95000"/>
                  </a:schemeClr>
                </a:solidFill>
                <a:effectLst>
                  <a:outerShdw blurRad="63500" sx="102000" sy="102000" algn="ctr" rotWithShape="0">
                    <a:prstClr val="black">
                      <a:alpha val="40000"/>
                    </a:prstClr>
                  </a:outerShdw>
                </a:effectLst>
              </a:endParaRPr>
            </a:p>
          </p:txBody>
        </p:sp>
      </p:grpSp>
      <p:grpSp>
        <p:nvGrpSpPr>
          <p:cNvPr id="15" name="群組 14"/>
          <p:cNvGrpSpPr/>
          <p:nvPr/>
        </p:nvGrpSpPr>
        <p:grpSpPr>
          <a:xfrm>
            <a:off x="6659468" y="1000108"/>
            <a:ext cx="2240184" cy="3351635"/>
            <a:chOff x="6659468" y="1000108"/>
            <a:chExt cx="2240184" cy="3351635"/>
          </a:xfrm>
        </p:grpSpPr>
        <p:pic>
          <p:nvPicPr>
            <p:cNvPr id="21" name="圖片 20" descr="ldr.PNG"/>
            <p:cNvPicPr>
              <a:picLocks noChangeAspect="1"/>
            </p:cNvPicPr>
            <p:nvPr/>
          </p:nvPicPr>
          <p:blipFill>
            <a:blip r:embed="rId7" cstate="print"/>
            <a:stretch>
              <a:fillRect/>
            </a:stretch>
          </p:blipFill>
          <p:spPr>
            <a:xfrm>
              <a:off x="6659468" y="1000108"/>
              <a:ext cx="2232000" cy="3351635"/>
            </a:xfrm>
            <a:prstGeom prst="rect">
              <a:avLst/>
            </a:prstGeom>
          </p:spPr>
        </p:pic>
        <p:sp>
          <p:nvSpPr>
            <p:cNvPr id="13" name="文字方塊 12"/>
            <p:cNvSpPr txBox="1"/>
            <p:nvPr/>
          </p:nvSpPr>
          <p:spPr>
            <a:xfrm>
              <a:off x="8429652" y="1000108"/>
              <a:ext cx="470000" cy="707886"/>
            </a:xfrm>
            <a:prstGeom prst="rect">
              <a:avLst/>
            </a:prstGeom>
            <a:noFill/>
          </p:spPr>
          <p:txBody>
            <a:bodyPr wrap="none" rtlCol="0">
              <a:spAutoFit/>
            </a:bodyPr>
            <a:lstStyle/>
            <a:p>
              <a:r>
                <a:rPr lang="en-US" altLang="zh-TW" sz="4000" i="1" dirty="0" smtClean="0">
                  <a:solidFill>
                    <a:schemeClr val="bg1">
                      <a:lumMod val="95000"/>
                    </a:schemeClr>
                  </a:solidFill>
                  <a:effectLst>
                    <a:outerShdw blurRad="63500" sx="102000" sy="102000" algn="ctr" rotWithShape="0">
                      <a:prstClr val="black">
                        <a:alpha val="40000"/>
                      </a:prstClr>
                    </a:outerShdw>
                  </a:effectLst>
                </a:rPr>
                <a:t>Z</a:t>
              </a:r>
              <a:endParaRPr lang="zh-TW" altLang="en-US" sz="4000" i="1" dirty="0">
                <a:solidFill>
                  <a:schemeClr val="bg1">
                    <a:lumMod val="95000"/>
                  </a:schemeClr>
                </a:solidFill>
                <a:effectLst>
                  <a:outerShdw blurRad="63500" sx="102000" sy="102000" algn="ctr" rotWithShape="0">
                    <a:prstClr val="black">
                      <a:alpha val="40000"/>
                    </a:prstClr>
                  </a:outerShdw>
                </a:effectLst>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1314"/>
                                        </p:tgtEl>
                                        <p:attrNameLst>
                                          <p:attrName>style.visibility</p:attrName>
                                        </p:attrNameLst>
                                      </p:cBhvr>
                                      <p:to>
                                        <p:strVal val="visible"/>
                                      </p:to>
                                    </p:set>
                                    <p:animEffect transition="in" filter="fade">
                                      <p:cBhvr>
                                        <p:cTn id="10" dur="500"/>
                                        <p:tgtEl>
                                          <p:spTgt spid="1413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35" presetClass="path" presetSubtype="0" accel="50000" decel="50000" fill="hold" nodeType="withEffect">
                                  <p:stCondLst>
                                    <p:cond delay="0"/>
                                  </p:stCondLst>
                                  <p:childTnLst>
                                    <p:animMotion origin="layout" path="M 1.11022E-16 -4.44444E-6 L -0.47865 -4.44444E-6 " pathEditMode="relative" rAng="0" ptsTypes="AA">
                                      <p:cBhvr>
                                        <p:cTn id="17" dur="5000" fill="hold"/>
                                        <p:tgtEl>
                                          <p:spTgt spid="93186"/>
                                        </p:tgtEl>
                                        <p:attrNameLst>
                                          <p:attrName>ppt_x</p:attrName>
                                          <p:attrName>ppt_y</p:attrName>
                                        </p:attrNameLst>
                                      </p:cBhvr>
                                      <p:rCtr x="-239" y="0"/>
                                    </p:animMotion>
                                  </p:childTnLst>
                                </p:cTn>
                              </p:par>
                            </p:childTnLst>
                          </p:cTn>
                        </p:par>
                        <p:par>
                          <p:cTn id="18" fill="hold">
                            <p:stCondLst>
                              <p:cond delay="5000"/>
                            </p:stCondLst>
                            <p:childTnLst>
                              <p:par>
                                <p:cTn id="19" presetID="10" presetClass="entr" presetSubtype="0" fill="hold" nodeType="afterEffect">
                                  <p:stCondLst>
                                    <p:cond delay="0"/>
                                  </p:stCondLst>
                                  <p:childTnLst>
                                    <p:set>
                                      <p:cBhvr>
                                        <p:cTn id="20" dur="1" fill="hold">
                                          <p:stCondLst>
                                            <p:cond delay="0"/>
                                          </p:stCondLst>
                                        </p:cTn>
                                        <p:tgtEl>
                                          <p:spTgt spid="141315"/>
                                        </p:tgtEl>
                                        <p:attrNameLst>
                                          <p:attrName>style.visibility</p:attrName>
                                        </p:attrNameLst>
                                      </p:cBhvr>
                                      <p:to>
                                        <p:strVal val="visible"/>
                                      </p:to>
                                    </p:set>
                                    <p:animEffect transition="in" filter="fade">
                                      <p:cBhvr>
                                        <p:cTn id="21" dur="500"/>
                                        <p:tgtEl>
                                          <p:spTgt spid="1413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Initial guess</a:t>
            </a:r>
            <a:endParaRPr lang="zh-TW" altLang="en-US" dirty="0"/>
          </a:p>
        </p:txBody>
      </p:sp>
      <p:sp>
        <p:nvSpPr>
          <p:cNvPr id="5" name="內容版面配置區 4"/>
          <p:cNvSpPr>
            <a:spLocks noGrp="1"/>
          </p:cNvSpPr>
          <p:nvPr>
            <p:ph idx="1"/>
          </p:nvPr>
        </p:nvSpPr>
        <p:spPr/>
        <p:txBody>
          <a:bodyPr/>
          <a:lstStyle/>
          <a:p>
            <a:endParaRPr lang="zh-TW" altLang="en-US"/>
          </a:p>
        </p:txBody>
      </p:sp>
      <p:pic>
        <p:nvPicPr>
          <p:cNvPr id="7" name="Picture 24" descr="ini"/>
          <p:cNvPicPr>
            <a:picLocks noChangeAspect="1" noChangeArrowheads="1"/>
          </p:cNvPicPr>
          <p:nvPr/>
        </p:nvPicPr>
        <p:blipFill>
          <a:blip r:embed="rId3" cstate="print"/>
          <a:srcRect/>
          <a:stretch>
            <a:fillRect/>
          </a:stretch>
        </p:blipFill>
        <p:spPr bwMode="auto">
          <a:xfrm>
            <a:off x="2052000" y="1033731"/>
            <a:ext cx="5040000" cy="4790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Our result</a:t>
            </a:r>
            <a:endParaRPr lang="zh-TW" altLang="en-US" dirty="0"/>
          </a:p>
        </p:txBody>
      </p:sp>
      <p:sp>
        <p:nvSpPr>
          <p:cNvPr id="5" name="內容版面配置區 4"/>
          <p:cNvSpPr>
            <a:spLocks noGrp="1"/>
          </p:cNvSpPr>
          <p:nvPr>
            <p:ph idx="1"/>
          </p:nvPr>
        </p:nvSpPr>
        <p:spPr/>
        <p:txBody>
          <a:bodyPr/>
          <a:lstStyle/>
          <a:p>
            <a:endParaRPr lang="zh-TW" altLang="en-US"/>
          </a:p>
        </p:txBody>
      </p:sp>
      <p:pic>
        <p:nvPicPr>
          <p:cNvPr id="4" name="Picture 21" descr="ours"/>
          <p:cNvPicPr>
            <a:picLocks noChangeAspect="1" noChangeArrowheads="1"/>
          </p:cNvPicPr>
          <p:nvPr/>
        </p:nvPicPr>
        <p:blipFill>
          <a:blip r:embed="rId3" cstate="print">
            <a:lum bright="15000"/>
          </a:blip>
          <a:srcRect/>
          <a:stretch>
            <a:fillRect/>
          </a:stretch>
        </p:blipFill>
        <p:spPr bwMode="auto">
          <a:xfrm>
            <a:off x="2052000" y="1033731"/>
            <a:ext cx="5040000" cy="47905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Fergus et al.</a:t>
            </a:r>
            <a:endParaRPr lang="zh-TW" altLang="en-US" dirty="0"/>
          </a:p>
        </p:txBody>
      </p:sp>
      <p:sp>
        <p:nvSpPr>
          <p:cNvPr id="5" name="內容版面配置區 4"/>
          <p:cNvSpPr>
            <a:spLocks noGrp="1"/>
          </p:cNvSpPr>
          <p:nvPr>
            <p:ph idx="1"/>
          </p:nvPr>
        </p:nvSpPr>
        <p:spPr/>
        <p:txBody>
          <a:bodyPr/>
          <a:lstStyle/>
          <a:p>
            <a:endParaRPr lang="zh-TW" altLang="en-US"/>
          </a:p>
        </p:txBody>
      </p:sp>
      <p:pic>
        <p:nvPicPr>
          <p:cNvPr id="4" name="Picture 19" descr="sig06"/>
          <p:cNvPicPr>
            <a:picLocks noChangeAspect="1" noChangeArrowheads="1"/>
          </p:cNvPicPr>
          <p:nvPr/>
        </p:nvPicPr>
        <p:blipFill>
          <a:blip r:embed="rId3" cstate="print"/>
          <a:srcRect/>
          <a:stretch>
            <a:fillRect/>
          </a:stretch>
        </p:blipFill>
        <p:spPr bwMode="auto">
          <a:xfrm>
            <a:off x="2052000" y="1033731"/>
            <a:ext cx="5040000" cy="47905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Yuan et al.</a:t>
            </a:r>
            <a:endParaRPr lang="zh-TW" altLang="en-US" dirty="0"/>
          </a:p>
        </p:txBody>
      </p:sp>
      <p:sp>
        <p:nvSpPr>
          <p:cNvPr id="5" name="內容版面配置區 4"/>
          <p:cNvSpPr>
            <a:spLocks noGrp="1"/>
          </p:cNvSpPr>
          <p:nvPr>
            <p:ph idx="1"/>
          </p:nvPr>
        </p:nvSpPr>
        <p:spPr/>
        <p:txBody>
          <a:bodyPr/>
          <a:lstStyle/>
          <a:p>
            <a:endParaRPr lang="zh-TW" altLang="en-US"/>
          </a:p>
        </p:txBody>
      </p:sp>
      <p:pic>
        <p:nvPicPr>
          <p:cNvPr id="4" name="Picture 17" descr="sig07"/>
          <p:cNvPicPr>
            <a:picLocks noChangeAspect="1" noChangeArrowheads="1"/>
          </p:cNvPicPr>
          <p:nvPr/>
        </p:nvPicPr>
        <p:blipFill>
          <a:blip r:embed="rId3" cstate="print"/>
          <a:srcRect/>
          <a:stretch>
            <a:fillRect/>
          </a:stretch>
        </p:blipFill>
        <p:spPr bwMode="auto">
          <a:xfrm>
            <a:off x="2052000" y="1033731"/>
            <a:ext cx="5040000" cy="47905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Real example II</a:t>
            </a:r>
            <a:endParaRPr lang="zh-TW" altLang="en-US" dirty="0"/>
          </a:p>
        </p:txBody>
      </p:sp>
      <p:sp>
        <p:nvSpPr>
          <p:cNvPr id="18" name="內容版面配置區 17"/>
          <p:cNvSpPr>
            <a:spLocks noGrp="1"/>
          </p:cNvSpPr>
          <p:nvPr>
            <p:ph idx="1"/>
          </p:nvPr>
        </p:nvSpPr>
        <p:spPr/>
        <p:txBody>
          <a:bodyPr/>
          <a:lstStyle/>
          <a:p>
            <a:endParaRPr lang="zh-TW" altLang="en-US" dirty="0"/>
          </a:p>
        </p:txBody>
      </p:sp>
      <p:grpSp>
        <p:nvGrpSpPr>
          <p:cNvPr id="19" name="群組 18"/>
          <p:cNvGrpSpPr/>
          <p:nvPr/>
        </p:nvGrpSpPr>
        <p:grpSpPr>
          <a:xfrm>
            <a:off x="1963391" y="1142984"/>
            <a:ext cx="5544592" cy="4632181"/>
            <a:chOff x="1827540" y="1137376"/>
            <a:chExt cx="5544592" cy="4632181"/>
          </a:xfrm>
        </p:grpSpPr>
        <p:pic>
          <p:nvPicPr>
            <p:cNvPr id="4" name="Picture 4" descr="IMG_05"/>
            <p:cNvPicPr>
              <a:picLocks noChangeAspect="1" noChangeArrowheads="1"/>
            </p:cNvPicPr>
            <p:nvPr/>
          </p:nvPicPr>
          <p:blipFill>
            <a:blip r:embed="rId3" cstate="print"/>
            <a:srcRect/>
            <a:stretch>
              <a:fillRect/>
            </a:stretch>
          </p:blipFill>
          <p:spPr bwMode="auto">
            <a:xfrm>
              <a:off x="5572132" y="3494904"/>
              <a:ext cx="1800000" cy="2274653"/>
            </a:xfrm>
            <a:prstGeom prst="rect">
              <a:avLst/>
            </a:prstGeom>
            <a:noFill/>
            <a:ln w="9525">
              <a:noFill/>
              <a:miter lim="800000"/>
              <a:headEnd/>
              <a:tailEnd/>
            </a:ln>
          </p:spPr>
        </p:pic>
        <p:pic>
          <p:nvPicPr>
            <p:cNvPr id="6" name="Picture 6" descr="IMG_02"/>
            <p:cNvPicPr>
              <a:picLocks noChangeAspect="1" noChangeArrowheads="1"/>
            </p:cNvPicPr>
            <p:nvPr/>
          </p:nvPicPr>
          <p:blipFill>
            <a:blip r:embed="rId4" cstate="print"/>
            <a:srcRect/>
            <a:stretch>
              <a:fillRect/>
            </a:stretch>
          </p:blipFill>
          <p:spPr bwMode="auto">
            <a:xfrm>
              <a:off x="5572132" y="1148665"/>
              <a:ext cx="1800000" cy="2274652"/>
            </a:xfrm>
            <a:prstGeom prst="rect">
              <a:avLst/>
            </a:prstGeom>
            <a:noFill/>
            <a:ln w="9525">
              <a:noFill/>
              <a:miter lim="800000"/>
              <a:headEnd/>
              <a:tailEnd/>
            </a:ln>
          </p:spPr>
        </p:pic>
        <p:pic>
          <p:nvPicPr>
            <p:cNvPr id="7" name="Picture 7" descr="IMG_03"/>
            <p:cNvPicPr>
              <a:picLocks noChangeAspect="1" noChangeArrowheads="1"/>
            </p:cNvPicPr>
            <p:nvPr/>
          </p:nvPicPr>
          <p:blipFill>
            <a:blip r:embed="rId5" cstate="print"/>
            <a:srcRect/>
            <a:stretch>
              <a:fillRect/>
            </a:stretch>
          </p:blipFill>
          <p:spPr bwMode="auto">
            <a:xfrm>
              <a:off x="1827540" y="3494904"/>
              <a:ext cx="1800000" cy="2274652"/>
            </a:xfrm>
            <a:prstGeom prst="rect">
              <a:avLst/>
            </a:prstGeom>
            <a:noFill/>
            <a:ln w="9525">
              <a:noFill/>
              <a:miter lim="800000"/>
              <a:headEnd/>
              <a:tailEnd/>
            </a:ln>
          </p:spPr>
        </p:pic>
        <p:pic>
          <p:nvPicPr>
            <p:cNvPr id="8" name="Picture 8" descr="IMG_04"/>
            <p:cNvPicPr>
              <a:picLocks noChangeAspect="1" noChangeArrowheads="1"/>
            </p:cNvPicPr>
            <p:nvPr/>
          </p:nvPicPr>
          <p:blipFill>
            <a:blip r:embed="rId6" cstate="print"/>
            <a:srcRect/>
            <a:stretch>
              <a:fillRect/>
            </a:stretch>
          </p:blipFill>
          <p:spPr bwMode="auto">
            <a:xfrm>
              <a:off x="3714744" y="3494904"/>
              <a:ext cx="1800000" cy="2274652"/>
            </a:xfrm>
            <a:prstGeom prst="rect">
              <a:avLst/>
            </a:prstGeom>
            <a:noFill/>
            <a:ln w="9525">
              <a:noFill/>
              <a:miter lim="800000"/>
              <a:headEnd/>
              <a:tailEnd/>
            </a:ln>
          </p:spPr>
        </p:pic>
        <p:pic>
          <p:nvPicPr>
            <p:cNvPr id="10" name="Picture 5" descr="IMG_01"/>
            <p:cNvPicPr>
              <a:picLocks noChangeAspect="1" noChangeArrowheads="1"/>
            </p:cNvPicPr>
            <p:nvPr/>
          </p:nvPicPr>
          <p:blipFill>
            <a:blip r:embed="rId7" cstate="print"/>
            <a:srcRect/>
            <a:stretch>
              <a:fillRect/>
            </a:stretch>
          </p:blipFill>
          <p:spPr bwMode="auto">
            <a:xfrm>
              <a:off x="3714744" y="1148665"/>
              <a:ext cx="1800000" cy="2274652"/>
            </a:xfrm>
            <a:prstGeom prst="rect">
              <a:avLst/>
            </a:prstGeom>
            <a:noFill/>
            <a:ln w="9525">
              <a:noFill/>
              <a:miter lim="800000"/>
              <a:headEnd/>
              <a:tailEnd/>
            </a:ln>
          </p:spPr>
        </p:pic>
        <p:sp>
          <p:nvSpPr>
            <p:cNvPr id="13" name="文字方塊 12"/>
            <p:cNvSpPr txBox="1"/>
            <p:nvPr/>
          </p:nvSpPr>
          <p:spPr>
            <a:xfrm>
              <a:off x="3699448" y="1160011"/>
              <a:ext cx="832279" cy="461665"/>
            </a:xfrm>
            <a:prstGeom prst="rect">
              <a:avLst/>
            </a:prstGeom>
            <a:noFill/>
          </p:spPr>
          <p:txBody>
            <a:bodyPr wrap="none" rtlCol="0">
              <a:spAutoFit/>
            </a:bodyPr>
            <a:lstStyle/>
            <a:p>
              <a:r>
                <a:rPr lang="en-US" altLang="zh-TW" dirty="0" smtClean="0">
                  <a:solidFill>
                    <a:schemeClr val="bg1"/>
                  </a:solidFill>
                  <a:latin typeface="+mn-lt"/>
                </a:rPr>
                <a:t>1/64</a:t>
              </a:r>
              <a:endParaRPr lang="zh-TW" altLang="en-US" dirty="0">
                <a:solidFill>
                  <a:schemeClr val="bg1"/>
                </a:solidFill>
                <a:latin typeface="+mn-lt"/>
              </a:endParaRPr>
            </a:p>
          </p:txBody>
        </p:sp>
        <p:sp>
          <p:nvSpPr>
            <p:cNvPr id="14" name="文字方塊 13"/>
            <p:cNvSpPr txBox="1"/>
            <p:nvPr/>
          </p:nvSpPr>
          <p:spPr>
            <a:xfrm>
              <a:off x="5579157" y="1137376"/>
              <a:ext cx="832279" cy="461665"/>
            </a:xfrm>
            <a:prstGeom prst="rect">
              <a:avLst/>
            </a:prstGeom>
            <a:noFill/>
          </p:spPr>
          <p:txBody>
            <a:bodyPr wrap="none" rtlCol="0">
              <a:spAutoFit/>
            </a:bodyPr>
            <a:lstStyle/>
            <a:p>
              <a:r>
                <a:rPr lang="en-US" altLang="zh-TW" dirty="0" smtClean="0">
                  <a:solidFill>
                    <a:schemeClr val="bg1"/>
                  </a:solidFill>
                  <a:latin typeface="+mn-lt"/>
                </a:rPr>
                <a:t>1/32</a:t>
              </a:r>
              <a:endParaRPr lang="zh-TW" altLang="en-US" dirty="0">
                <a:solidFill>
                  <a:schemeClr val="bg1"/>
                </a:solidFill>
                <a:latin typeface="+mn-lt"/>
              </a:endParaRPr>
            </a:p>
          </p:txBody>
        </p:sp>
        <p:sp>
          <p:nvSpPr>
            <p:cNvPr id="15" name="文字方塊 14"/>
            <p:cNvSpPr txBox="1"/>
            <p:nvPr/>
          </p:nvSpPr>
          <p:spPr>
            <a:xfrm>
              <a:off x="1842060" y="3498727"/>
              <a:ext cx="832279" cy="461665"/>
            </a:xfrm>
            <a:prstGeom prst="rect">
              <a:avLst/>
            </a:prstGeom>
            <a:noFill/>
          </p:spPr>
          <p:txBody>
            <a:bodyPr wrap="none" rtlCol="0">
              <a:spAutoFit/>
            </a:bodyPr>
            <a:lstStyle/>
            <a:p>
              <a:r>
                <a:rPr lang="en-US" altLang="zh-TW" dirty="0" smtClean="0">
                  <a:latin typeface="+mn-lt"/>
                </a:rPr>
                <a:t>1/16</a:t>
              </a:r>
              <a:endParaRPr lang="zh-TW" altLang="en-US" dirty="0">
                <a:latin typeface="+mn-lt"/>
              </a:endParaRPr>
            </a:p>
          </p:txBody>
        </p:sp>
        <p:sp>
          <p:nvSpPr>
            <p:cNvPr id="16" name="文字方塊 15"/>
            <p:cNvSpPr txBox="1"/>
            <p:nvPr/>
          </p:nvSpPr>
          <p:spPr>
            <a:xfrm>
              <a:off x="3725867" y="3506119"/>
              <a:ext cx="670376" cy="461665"/>
            </a:xfrm>
            <a:prstGeom prst="rect">
              <a:avLst/>
            </a:prstGeom>
            <a:noFill/>
          </p:spPr>
          <p:txBody>
            <a:bodyPr wrap="none" rtlCol="0">
              <a:spAutoFit/>
            </a:bodyPr>
            <a:lstStyle/>
            <a:p>
              <a:r>
                <a:rPr lang="en-US" altLang="zh-TW" dirty="0" smtClean="0">
                  <a:latin typeface="+mn-lt"/>
                </a:rPr>
                <a:t>1/8</a:t>
              </a:r>
              <a:endParaRPr lang="zh-TW" altLang="en-US" dirty="0">
                <a:latin typeface="+mn-lt"/>
              </a:endParaRPr>
            </a:p>
          </p:txBody>
        </p:sp>
        <p:sp>
          <p:nvSpPr>
            <p:cNvPr id="17" name="文字方塊 16"/>
            <p:cNvSpPr txBox="1"/>
            <p:nvPr/>
          </p:nvSpPr>
          <p:spPr>
            <a:xfrm>
              <a:off x="5579157" y="3506119"/>
              <a:ext cx="670376" cy="461665"/>
            </a:xfrm>
            <a:prstGeom prst="rect">
              <a:avLst/>
            </a:prstGeom>
            <a:noFill/>
          </p:spPr>
          <p:txBody>
            <a:bodyPr wrap="none" rtlCol="0">
              <a:spAutoFit/>
            </a:bodyPr>
            <a:lstStyle/>
            <a:p>
              <a:r>
                <a:rPr lang="en-US" altLang="zh-TW" dirty="0" smtClean="0">
                  <a:latin typeface="+mn-lt"/>
                </a:rPr>
                <a:t>1/4</a:t>
              </a:r>
              <a:endParaRPr lang="zh-TW" altLang="en-US" dirty="0">
                <a:latin typeface="+mn-lt"/>
              </a:endParaRPr>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Comparisons</a:t>
            </a:r>
            <a:endParaRPr lang="zh-TW" altLang="en-US" dirty="0"/>
          </a:p>
        </p:txBody>
      </p:sp>
      <p:sp>
        <p:nvSpPr>
          <p:cNvPr id="12" name="內容版面配置區 11"/>
          <p:cNvSpPr>
            <a:spLocks noGrp="1"/>
          </p:cNvSpPr>
          <p:nvPr>
            <p:ph idx="1"/>
          </p:nvPr>
        </p:nvSpPr>
        <p:spPr/>
        <p:txBody>
          <a:bodyPr/>
          <a:lstStyle/>
          <a:p>
            <a:endParaRPr lang="zh-TW" altLang="en-US"/>
          </a:p>
        </p:txBody>
      </p:sp>
      <p:grpSp>
        <p:nvGrpSpPr>
          <p:cNvPr id="17" name="群組 16"/>
          <p:cNvGrpSpPr/>
          <p:nvPr/>
        </p:nvGrpSpPr>
        <p:grpSpPr>
          <a:xfrm>
            <a:off x="134414" y="2055144"/>
            <a:ext cx="8875172" cy="2747713"/>
            <a:chOff x="142844" y="2143116"/>
            <a:chExt cx="8875172" cy="2747713"/>
          </a:xfrm>
        </p:grpSpPr>
        <p:pic>
          <p:nvPicPr>
            <p:cNvPr id="8" name="Picture 8" descr="HDR_06"/>
            <p:cNvPicPr>
              <a:picLocks noChangeAspect="1" noChangeArrowheads="1"/>
            </p:cNvPicPr>
            <p:nvPr/>
          </p:nvPicPr>
          <p:blipFill>
            <a:blip r:embed="rId3" cstate="print"/>
            <a:srcRect/>
            <a:stretch>
              <a:fillRect/>
            </a:stretch>
          </p:blipFill>
          <p:spPr bwMode="auto">
            <a:xfrm>
              <a:off x="4619626" y="2143116"/>
              <a:ext cx="2160000" cy="2746199"/>
            </a:xfrm>
            <a:prstGeom prst="rect">
              <a:avLst/>
            </a:prstGeom>
            <a:noFill/>
            <a:ln w="9525">
              <a:noFill/>
              <a:miter lim="800000"/>
              <a:headEnd/>
              <a:tailEnd/>
            </a:ln>
          </p:spPr>
        </p:pic>
        <p:pic>
          <p:nvPicPr>
            <p:cNvPr id="9" name="Picture 9" descr="HDR_07"/>
            <p:cNvPicPr>
              <a:picLocks noChangeAspect="1" noChangeArrowheads="1"/>
            </p:cNvPicPr>
            <p:nvPr/>
          </p:nvPicPr>
          <p:blipFill>
            <a:blip r:embed="rId4" cstate="print"/>
            <a:srcRect/>
            <a:stretch>
              <a:fillRect/>
            </a:stretch>
          </p:blipFill>
          <p:spPr bwMode="auto">
            <a:xfrm>
              <a:off x="6858016" y="2143116"/>
              <a:ext cx="2160000" cy="2747713"/>
            </a:xfrm>
            <a:prstGeom prst="rect">
              <a:avLst/>
            </a:prstGeom>
            <a:noFill/>
            <a:ln w="9525">
              <a:noFill/>
              <a:miter lim="800000"/>
              <a:headEnd/>
              <a:tailEnd/>
            </a:ln>
          </p:spPr>
        </p:pic>
        <p:pic>
          <p:nvPicPr>
            <p:cNvPr id="10" name="Picture 10" descr="initial"/>
            <p:cNvPicPr>
              <a:picLocks noChangeAspect="1" noChangeArrowheads="1"/>
            </p:cNvPicPr>
            <p:nvPr/>
          </p:nvPicPr>
          <p:blipFill>
            <a:blip r:embed="rId5" cstate="print"/>
            <a:srcRect/>
            <a:stretch>
              <a:fillRect/>
            </a:stretch>
          </p:blipFill>
          <p:spPr bwMode="auto">
            <a:xfrm>
              <a:off x="142844" y="2143116"/>
              <a:ext cx="2160000" cy="2746199"/>
            </a:xfrm>
            <a:prstGeom prst="rect">
              <a:avLst/>
            </a:prstGeom>
            <a:noFill/>
            <a:ln w="9525">
              <a:noFill/>
              <a:miter lim="800000"/>
              <a:headEnd/>
              <a:tailEnd/>
            </a:ln>
          </p:spPr>
        </p:pic>
        <p:pic>
          <p:nvPicPr>
            <p:cNvPr id="11" name="Picture 11" descr="outE_14_lam=4"/>
            <p:cNvPicPr>
              <a:picLocks noChangeAspect="1" noChangeArrowheads="1"/>
            </p:cNvPicPr>
            <p:nvPr/>
          </p:nvPicPr>
          <p:blipFill>
            <a:blip r:embed="rId6" cstate="print"/>
            <a:srcRect/>
            <a:stretch>
              <a:fillRect/>
            </a:stretch>
          </p:blipFill>
          <p:spPr bwMode="auto">
            <a:xfrm>
              <a:off x="2381235" y="2143116"/>
              <a:ext cx="2160000" cy="2747713"/>
            </a:xfrm>
            <a:prstGeom prst="rect">
              <a:avLst/>
            </a:prstGeom>
            <a:noFill/>
            <a:ln w="9525">
              <a:noFill/>
              <a:miter lim="800000"/>
              <a:headEnd/>
              <a:tailEnd/>
            </a:ln>
          </p:spPr>
        </p:pic>
        <p:sp>
          <p:nvSpPr>
            <p:cNvPr id="13" name="文字方塊 12"/>
            <p:cNvSpPr txBox="1"/>
            <p:nvPr/>
          </p:nvSpPr>
          <p:spPr>
            <a:xfrm>
              <a:off x="151274" y="2143116"/>
              <a:ext cx="1822935" cy="461665"/>
            </a:xfrm>
            <a:prstGeom prst="rect">
              <a:avLst/>
            </a:prstGeom>
            <a:noFill/>
          </p:spPr>
          <p:txBody>
            <a:bodyPr wrap="none" rtlCol="0">
              <a:spAutoFit/>
            </a:bodyPr>
            <a:lstStyle/>
            <a:p>
              <a:r>
                <a:rPr lang="en-US" altLang="zh-TW" dirty="0" smtClean="0">
                  <a:solidFill>
                    <a:schemeClr val="bg1"/>
                  </a:solidFill>
                  <a:latin typeface="+mn-lt"/>
                </a:rPr>
                <a:t>Initial guess</a:t>
              </a:r>
              <a:endParaRPr lang="zh-TW" altLang="en-US" dirty="0">
                <a:solidFill>
                  <a:schemeClr val="bg1"/>
                </a:solidFill>
                <a:latin typeface="+mn-lt"/>
              </a:endParaRPr>
            </a:p>
          </p:txBody>
        </p:sp>
        <p:sp>
          <p:nvSpPr>
            <p:cNvPr id="14" name="文字方塊 13"/>
            <p:cNvSpPr txBox="1"/>
            <p:nvPr/>
          </p:nvSpPr>
          <p:spPr>
            <a:xfrm>
              <a:off x="2397384" y="2143116"/>
              <a:ext cx="1568058" cy="461665"/>
            </a:xfrm>
            <a:prstGeom prst="rect">
              <a:avLst/>
            </a:prstGeom>
            <a:noFill/>
          </p:spPr>
          <p:txBody>
            <a:bodyPr wrap="none" rtlCol="0">
              <a:spAutoFit/>
            </a:bodyPr>
            <a:lstStyle/>
            <a:p>
              <a:r>
                <a:rPr lang="en-US" altLang="zh-TW" dirty="0" smtClean="0">
                  <a:solidFill>
                    <a:schemeClr val="bg1"/>
                  </a:solidFill>
                  <a:latin typeface="+mn-lt"/>
                </a:rPr>
                <a:t>Our result</a:t>
              </a:r>
              <a:endParaRPr lang="zh-TW" altLang="en-US" dirty="0">
                <a:solidFill>
                  <a:schemeClr val="bg1"/>
                </a:solidFill>
                <a:latin typeface="+mn-lt"/>
              </a:endParaRPr>
            </a:p>
          </p:txBody>
        </p:sp>
        <p:sp>
          <p:nvSpPr>
            <p:cNvPr id="15" name="文字方塊 14"/>
            <p:cNvSpPr txBox="1"/>
            <p:nvPr/>
          </p:nvSpPr>
          <p:spPr>
            <a:xfrm>
              <a:off x="4603221" y="2143116"/>
              <a:ext cx="1925527" cy="461665"/>
            </a:xfrm>
            <a:prstGeom prst="rect">
              <a:avLst/>
            </a:prstGeom>
            <a:noFill/>
          </p:spPr>
          <p:txBody>
            <a:bodyPr wrap="none" rtlCol="0">
              <a:spAutoFit/>
            </a:bodyPr>
            <a:lstStyle/>
            <a:p>
              <a:r>
                <a:rPr lang="en-US" altLang="zh-TW" dirty="0" smtClean="0">
                  <a:solidFill>
                    <a:schemeClr val="bg1"/>
                  </a:solidFill>
                  <a:latin typeface="+mn-lt"/>
                </a:rPr>
                <a:t>Fergus et al.</a:t>
              </a:r>
              <a:endParaRPr lang="zh-TW" altLang="en-US" dirty="0">
                <a:solidFill>
                  <a:schemeClr val="bg1"/>
                </a:solidFill>
                <a:latin typeface="+mn-lt"/>
              </a:endParaRPr>
            </a:p>
          </p:txBody>
        </p:sp>
        <p:sp>
          <p:nvSpPr>
            <p:cNvPr id="16" name="文字方塊 15"/>
            <p:cNvSpPr txBox="1"/>
            <p:nvPr/>
          </p:nvSpPr>
          <p:spPr>
            <a:xfrm>
              <a:off x="6861040" y="2143116"/>
              <a:ext cx="1680012" cy="461665"/>
            </a:xfrm>
            <a:prstGeom prst="rect">
              <a:avLst/>
            </a:prstGeom>
            <a:noFill/>
          </p:spPr>
          <p:txBody>
            <a:bodyPr wrap="none" rtlCol="0">
              <a:spAutoFit/>
            </a:bodyPr>
            <a:lstStyle/>
            <a:p>
              <a:r>
                <a:rPr lang="en-US" altLang="zh-TW" dirty="0" smtClean="0">
                  <a:solidFill>
                    <a:schemeClr val="bg1"/>
                  </a:solidFill>
                  <a:latin typeface="+mn-lt"/>
                </a:rPr>
                <a:t>Yuan et al.</a:t>
              </a:r>
              <a:endParaRPr lang="zh-TW" altLang="en-US" dirty="0">
                <a:solidFill>
                  <a:schemeClr val="bg1"/>
                </a:solidFill>
                <a:latin typeface="+mn-lt"/>
              </a:endParaRP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dirty="0"/>
          </a:p>
        </p:txBody>
      </p:sp>
      <p:grpSp>
        <p:nvGrpSpPr>
          <p:cNvPr id="16" name="群組 15"/>
          <p:cNvGrpSpPr/>
          <p:nvPr/>
        </p:nvGrpSpPr>
        <p:grpSpPr>
          <a:xfrm>
            <a:off x="2328811" y="1158933"/>
            <a:ext cx="4538623" cy="4540134"/>
            <a:chOff x="2195353" y="1103444"/>
            <a:chExt cx="4538623" cy="4540134"/>
          </a:xfrm>
        </p:grpSpPr>
        <p:pic>
          <p:nvPicPr>
            <p:cNvPr id="7" name="Picture 7" descr="sig07"/>
            <p:cNvPicPr>
              <a:picLocks noChangeAspect="1" noChangeArrowheads="1"/>
            </p:cNvPicPr>
            <p:nvPr/>
          </p:nvPicPr>
          <p:blipFill>
            <a:blip r:embed="rId3" cstate="print"/>
            <a:srcRect/>
            <a:stretch>
              <a:fillRect/>
            </a:stretch>
          </p:blipFill>
          <p:spPr bwMode="auto">
            <a:xfrm>
              <a:off x="4498982" y="3411578"/>
              <a:ext cx="2232000" cy="2232000"/>
            </a:xfrm>
            <a:prstGeom prst="rect">
              <a:avLst/>
            </a:prstGeom>
            <a:noFill/>
            <a:ln w="9525">
              <a:noFill/>
              <a:miter lim="800000"/>
              <a:headEnd/>
              <a:tailEnd/>
            </a:ln>
          </p:spPr>
        </p:pic>
        <p:pic>
          <p:nvPicPr>
            <p:cNvPr id="6" name="Picture 6" descr="sig06"/>
            <p:cNvPicPr>
              <a:picLocks noChangeAspect="1" noChangeArrowheads="1"/>
            </p:cNvPicPr>
            <p:nvPr/>
          </p:nvPicPr>
          <p:blipFill>
            <a:blip r:embed="rId4" cstate="print"/>
            <a:srcRect/>
            <a:stretch>
              <a:fillRect/>
            </a:stretch>
          </p:blipFill>
          <p:spPr bwMode="auto">
            <a:xfrm>
              <a:off x="2197124" y="3411578"/>
              <a:ext cx="2232000" cy="2232000"/>
            </a:xfrm>
            <a:prstGeom prst="rect">
              <a:avLst/>
            </a:prstGeom>
            <a:noFill/>
            <a:ln w="9525">
              <a:noFill/>
              <a:miter lim="800000"/>
              <a:headEnd/>
              <a:tailEnd/>
            </a:ln>
          </p:spPr>
        </p:pic>
        <p:pic>
          <p:nvPicPr>
            <p:cNvPr id="5" name="Picture 4" descr="ours"/>
            <p:cNvPicPr>
              <a:picLocks noChangeAspect="1" noChangeArrowheads="1"/>
            </p:cNvPicPr>
            <p:nvPr/>
          </p:nvPicPr>
          <p:blipFill>
            <a:blip r:embed="rId5" cstate="print"/>
            <a:srcRect/>
            <a:stretch>
              <a:fillRect/>
            </a:stretch>
          </p:blipFill>
          <p:spPr bwMode="auto">
            <a:xfrm>
              <a:off x="4501975" y="1103444"/>
              <a:ext cx="2232001" cy="2232000"/>
            </a:xfrm>
            <a:prstGeom prst="rect">
              <a:avLst/>
            </a:prstGeom>
            <a:noFill/>
            <a:ln w="9525">
              <a:noFill/>
              <a:miter lim="800000"/>
              <a:headEnd/>
              <a:tailEnd/>
            </a:ln>
          </p:spPr>
        </p:pic>
        <p:pic>
          <p:nvPicPr>
            <p:cNvPr id="4" name="Picture 5" descr="ini"/>
            <p:cNvPicPr>
              <a:picLocks noChangeAspect="1" noChangeArrowheads="1"/>
            </p:cNvPicPr>
            <p:nvPr/>
          </p:nvPicPr>
          <p:blipFill>
            <a:blip r:embed="rId6" cstate="print"/>
            <a:srcRect/>
            <a:stretch>
              <a:fillRect/>
            </a:stretch>
          </p:blipFill>
          <p:spPr bwMode="auto">
            <a:xfrm>
              <a:off x="2197123" y="1107851"/>
              <a:ext cx="2232001" cy="2232000"/>
            </a:xfrm>
            <a:prstGeom prst="rect">
              <a:avLst/>
            </a:prstGeom>
            <a:noFill/>
            <a:ln w="9525">
              <a:noFill/>
              <a:miter lim="800000"/>
              <a:headEnd/>
              <a:tailEnd/>
            </a:ln>
          </p:spPr>
        </p:pic>
        <p:sp>
          <p:nvSpPr>
            <p:cNvPr id="12" name="文字方塊 11"/>
            <p:cNvSpPr txBox="1"/>
            <p:nvPr/>
          </p:nvSpPr>
          <p:spPr>
            <a:xfrm>
              <a:off x="2195353" y="1114078"/>
              <a:ext cx="1822935" cy="461665"/>
            </a:xfrm>
            <a:prstGeom prst="rect">
              <a:avLst/>
            </a:prstGeom>
            <a:noFill/>
          </p:spPr>
          <p:txBody>
            <a:bodyPr wrap="none" rtlCol="0">
              <a:spAutoFit/>
            </a:bodyPr>
            <a:lstStyle/>
            <a:p>
              <a:r>
                <a:rPr lang="en-US" altLang="zh-TW" dirty="0" smtClean="0">
                  <a:solidFill>
                    <a:schemeClr val="bg1"/>
                  </a:solidFill>
                  <a:latin typeface="+mn-lt"/>
                </a:rPr>
                <a:t>Initial guess</a:t>
              </a:r>
              <a:endParaRPr lang="zh-TW" altLang="en-US" dirty="0">
                <a:solidFill>
                  <a:schemeClr val="bg1"/>
                </a:solidFill>
                <a:latin typeface="+mn-lt"/>
              </a:endParaRPr>
            </a:p>
          </p:txBody>
        </p:sp>
        <p:sp>
          <p:nvSpPr>
            <p:cNvPr id="13" name="文字方塊 12"/>
            <p:cNvSpPr txBox="1"/>
            <p:nvPr/>
          </p:nvSpPr>
          <p:spPr>
            <a:xfrm>
              <a:off x="4509980" y="1108092"/>
              <a:ext cx="1568058" cy="461665"/>
            </a:xfrm>
            <a:prstGeom prst="rect">
              <a:avLst/>
            </a:prstGeom>
            <a:noFill/>
          </p:spPr>
          <p:txBody>
            <a:bodyPr wrap="none" rtlCol="0">
              <a:spAutoFit/>
            </a:bodyPr>
            <a:lstStyle/>
            <a:p>
              <a:r>
                <a:rPr lang="en-US" altLang="zh-TW" dirty="0" smtClean="0">
                  <a:solidFill>
                    <a:schemeClr val="bg1"/>
                  </a:solidFill>
                  <a:latin typeface="+mn-lt"/>
                </a:rPr>
                <a:t>Our result</a:t>
              </a:r>
              <a:endParaRPr lang="zh-TW" altLang="en-US" dirty="0">
                <a:solidFill>
                  <a:schemeClr val="bg1"/>
                </a:solidFill>
                <a:latin typeface="+mn-lt"/>
              </a:endParaRPr>
            </a:p>
          </p:txBody>
        </p:sp>
        <p:sp>
          <p:nvSpPr>
            <p:cNvPr id="14" name="文字方塊 13"/>
            <p:cNvSpPr txBox="1"/>
            <p:nvPr/>
          </p:nvSpPr>
          <p:spPr>
            <a:xfrm>
              <a:off x="2211497" y="3411912"/>
              <a:ext cx="1925527" cy="461665"/>
            </a:xfrm>
            <a:prstGeom prst="rect">
              <a:avLst/>
            </a:prstGeom>
            <a:noFill/>
          </p:spPr>
          <p:txBody>
            <a:bodyPr wrap="none" rtlCol="0">
              <a:spAutoFit/>
            </a:bodyPr>
            <a:lstStyle/>
            <a:p>
              <a:r>
                <a:rPr lang="en-US" altLang="zh-TW" dirty="0" smtClean="0">
                  <a:solidFill>
                    <a:schemeClr val="bg1"/>
                  </a:solidFill>
                  <a:latin typeface="+mn-lt"/>
                </a:rPr>
                <a:t>Fergus et al.</a:t>
              </a:r>
              <a:endParaRPr lang="zh-TW" altLang="en-US" dirty="0">
                <a:solidFill>
                  <a:schemeClr val="bg1"/>
                </a:solidFill>
                <a:latin typeface="+mn-lt"/>
              </a:endParaRPr>
            </a:p>
          </p:txBody>
        </p:sp>
        <p:sp>
          <p:nvSpPr>
            <p:cNvPr id="15" name="文字方塊 14"/>
            <p:cNvSpPr txBox="1"/>
            <p:nvPr/>
          </p:nvSpPr>
          <p:spPr>
            <a:xfrm>
              <a:off x="4509980" y="3420809"/>
              <a:ext cx="1680012" cy="461665"/>
            </a:xfrm>
            <a:prstGeom prst="rect">
              <a:avLst/>
            </a:prstGeom>
            <a:noFill/>
          </p:spPr>
          <p:txBody>
            <a:bodyPr wrap="none" rtlCol="0">
              <a:spAutoFit/>
            </a:bodyPr>
            <a:lstStyle/>
            <a:p>
              <a:r>
                <a:rPr lang="en-US" altLang="zh-TW" dirty="0" smtClean="0">
                  <a:solidFill>
                    <a:schemeClr val="bg1"/>
                  </a:solidFill>
                  <a:latin typeface="+mn-lt"/>
                </a:rPr>
                <a:t>Yuan et al.</a:t>
              </a:r>
              <a:endParaRPr lang="zh-TW" altLang="en-US" dirty="0">
                <a:solidFill>
                  <a:schemeClr val="bg1"/>
                </a:solidFill>
                <a:latin typeface="+mn-lt"/>
              </a:endParaRPr>
            </a:p>
          </p:txBody>
        </p:sp>
      </p:grpSp>
      <p:sp>
        <p:nvSpPr>
          <p:cNvPr id="2" name="標題 1"/>
          <p:cNvSpPr>
            <a:spLocks noGrp="1"/>
          </p:cNvSpPr>
          <p:nvPr>
            <p:ph type="title"/>
          </p:nvPr>
        </p:nvSpPr>
        <p:spPr/>
        <p:txBody>
          <a:bodyPr/>
          <a:lstStyle/>
          <a:p>
            <a:r>
              <a:rPr lang="en-US" altLang="zh-TW" dirty="0" smtClean="0"/>
              <a:t>Close-up comparisons</a:t>
            </a:r>
            <a:endParaRPr lang="zh-TW" altLang="en-US"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Initial guess</a:t>
            </a:r>
            <a:endParaRPr lang="zh-TW" altLang="en-US" dirty="0"/>
          </a:p>
        </p:txBody>
      </p:sp>
      <p:sp>
        <p:nvSpPr>
          <p:cNvPr id="6" name="內容版面配置區 5"/>
          <p:cNvSpPr>
            <a:spLocks noGrp="1"/>
          </p:cNvSpPr>
          <p:nvPr>
            <p:ph idx="1"/>
          </p:nvPr>
        </p:nvSpPr>
        <p:spPr/>
        <p:txBody>
          <a:bodyPr/>
          <a:lstStyle/>
          <a:p>
            <a:endParaRPr lang="zh-TW" altLang="en-US"/>
          </a:p>
        </p:txBody>
      </p:sp>
      <p:pic>
        <p:nvPicPr>
          <p:cNvPr id="5" name="Picture 5" descr="ini"/>
          <p:cNvPicPr>
            <a:picLocks noChangeAspect="1" noChangeArrowheads="1"/>
          </p:cNvPicPr>
          <p:nvPr/>
        </p:nvPicPr>
        <p:blipFill>
          <a:blip r:embed="rId3" cstate="print"/>
          <a:srcRect/>
          <a:stretch>
            <a:fillRect/>
          </a:stretch>
        </p:blipFill>
        <p:spPr bwMode="auto">
          <a:xfrm>
            <a:off x="2142000" y="999001"/>
            <a:ext cx="4860000" cy="48599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Our result</a:t>
            </a:r>
            <a:endParaRPr lang="zh-TW" altLang="en-US" dirty="0"/>
          </a:p>
        </p:txBody>
      </p:sp>
      <p:sp>
        <p:nvSpPr>
          <p:cNvPr id="5" name="內容版面配置區 4"/>
          <p:cNvSpPr>
            <a:spLocks noGrp="1"/>
          </p:cNvSpPr>
          <p:nvPr>
            <p:ph idx="1"/>
          </p:nvPr>
        </p:nvSpPr>
        <p:spPr/>
        <p:txBody>
          <a:bodyPr/>
          <a:lstStyle/>
          <a:p>
            <a:endParaRPr lang="zh-TW" altLang="en-US"/>
          </a:p>
        </p:txBody>
      </p:sp>
      <p:pic>
        <p:nvPicPr>
          <p:cNvPr id="4" name="Picture 4" descr="ours"/>
          <p:cNvPicPr>
            <a:picLocks noChangeAspect="1" noChangeArrowheads="1"/>
          </p:cNvPicPr>
          <p:nvPr/>
        </p:nvPicPr>
        <p:blipFill>
          <a:blip r:embed="rId3" cstate="print">
            <a:lum bright="8000"/>
          </a:blip>
          <a:srcRect/>
          <a:stretch>
            <a:fillRect/>
          </a:stretch>
        </p:blipFill>
        <p:spPr bwMode="auto">
          <a:xfrm>
            <a:off x="2142000" y="999001"/>
            <a:ext cx="4860000" cy="48599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Fergus et al.</a:t>
            </a:r>
            <a:endParaRPr lang="zh-TW" altLang="en-US" dirty="0"/>
          </a:p>
        </p:txBody>
      </p:sp>
      <p:sp>
        <p:nvSpPr>
          <p:cNvPr id="5" name="內容版面配置區 4"/>
          <p:cNvSpPr>
            <a:spLocks noGrp="1"/>
          </p:cNvSpPr>
          <p:nvPr>
            <p:ph idx="1"/>
          </p:nvPr>
        </p:nvSpPr>
        <p:spPr/>
        <p:txBody>
          <a:bodyPr/>
          <a:lstStyle/>
          <a:p>
            <a:endParaRPr lang="zh-TW" altLang="en-US"/>
          </a:p>
        </p:txBody>
      </p:sp>
      <p:pic>
        <p:nvPicPr>
          <p:cNvPr id="4" name="Picture 6" descr="sig06"/>
          <p:cNvPicPr>
            <a:picLocks noChangeAspect="1" noChangeArrowheads="1"/>
          </p:cNvPicPr>
          <p:nvPr/>
        </p:nvPicPr>
        <p:blipFill>
          <a:blip r:embed="rId3" cstate="print"/>
          <a:srcRect/>
          <a:stretch>
            <a:fillRect/>
          </a:stretch>
        </p:blipFill>
        <p:spPr bwMode="auto">
          <a:xfrm>
            <a:off x="2142000" y="999000"/>
            <a:ext cx="4860000" cy="486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圖片 40" descr="all-line.png"/>
          <p:cNvPicPr>
            <a:picLocks noChangeAspect="1"/>
          </p:cNvPicPr>
          <p:nvPr/>
        </p:nvPicPr>
        <p:blipFill>
          <a:blip r:embed="rId4" cstate="print"/>
          <a:stretch>
            <a:fillRect/>
          </a:stretch>
        </p:blipFill>
        <p:spPr>
          <a:xfrm>
            <a:off x="1571604" y="2928934"/>
            <a:ext cx="3962400" cy="2295525"/>
          </a:xfrm>
          <a:prstGeom prst="rect">
            <a:avLst/>
          </a:prstGeom>
        </p:spPr>
      </p:pic>
      <p:sp>
        <p:nvSpPr>
          <p:cNvPr id="2" name="標題 1"/>
          <p:cNvSpPr>
            <a:spLocks noGrp="1"/>
          </p:cNvSpPr>
          <p:nvPr>
            <p:ph type="title"/>
          </p:nvPr>
        </p:nvSpPr>
        <p:spPr/>
        <p:txBody>
          <a:bodyPr/>
          <a:lstStyle/>
          <a:p>
            <a:r>
              <a:rPr lang="en-US" altLang="zh-TW" dirty="0" smtClean="0"/>
              <a:t>HDR image reconstruction</a:t>
            </a:r>
            <a:endParaRPr lang="zh-TW" altLang="en-US" dirty="0"/>
          </a:p>
        </p:txBody>
      </p:sp>
      <p:pic>
        <p:nvPicPr>
          <p:cNvPr id="6" name="內容版面配置區 5" descr="ldrs.PNG"/>
          <p:cNvPicPr>
            <a:picLocks noGrp="1" noChangeAspect="1"/>
          </p:cNvPicPr>
          <p:nvPr>
            <p:ph idx="1"/>
          </p:nvPr>
        </p:nvPicPr>
        <p:blipFill>
          <a:blip r:embed="rId5" cstate="print"/>
          <a:stretch>
            <a:fillRect/>
          </a:stretch>
        </p:blipFill>
        <p:spPr>
          <a:xfrm>
            <a:off x="541271" y="1285860"/>
            <a:ext cx="8061459" cy="1428760"/>
          </a:xfrm>
        </p:spPr>
      </p:pic>
      <p:graphicFrame>
        <p:nvGraphicFramePr>
          <p:cNvPr id="51" name="物件 50"/>
          <p:cNvGraphicFramePr>
            <a:graphicFrameLocks noChangeAspect="1"/>
          </p:cNvGraphicFramePr>
          <p:nvPr/>
        </p:nvGraphicFramePr>
        <p:xfrm>
          <a:off x="500034" y="3672008"/>
          <a:ext cx="562888" cy="720000"/>
        </p:xfrm>
        <a:graphic>
          <a:graphicData uri="http://schemas.openxmlformats.org/presentationml/2006/ole">
            <p:oleObj spid="_x0000_s140290" name="Equation" r:id="rId6" imgW="152280" imgH="164880" progId="Equation.3">
              <p:embed/>
            </p:oleObj>
          </a:graphicData>
        </a:graphic>
      </p:graphicFrame>
      <p:graphicFrame>
        <p:nvGraphicFramePr>
          <p:cNvPr id="52" name="物件 51"/>
          <p:cNvGraphicFramePr>
            <a:graphicFrameLocks noChangeAspect="1"/>
          </p:cNvGraphicFramePr>
          <p:nvPr/>
        </p:nvGraphicFramePr>
        <p:xfrm>
          <a:off x="5572132" y="4852140"/>
          <a:ext cx="723692" cy="720000"/>
        </p:xfrm>
        <a:graphic>
          <a:graphicData uri="http://schemas.openxmlformats.org/presentationml/2006/ole">
            <p:oleObj spid="_x0000_s140292" name="Equation" r:id="rId7" imgW="152280" imgH="164880" progId="Equation.3">
              <p:embed/>
            </p:oleObj>
          </a:graphicData>
        </a:graphic>
      </p:graphicFrame>
      <p:grpSp>
        <p:nvGrpSpPr>
          <p:cNvPr id="71" name="群組 70"/>
          <p:cNvGrpSpPr/>
          <p:nvPr/>
        </p:nvGrpSpPr>
        <p:grpSpPr>
          <a:xfrm>
            <a:off x="1357290" y="3071016"/>
            <a:ext cx="4144198" cy="2358248"/>
            <a:chOff x="1356496" y="2929728"/>
            <a:chExt cx="4144198" cy="2358248"/>
          </a:xfrm>
        </p:grpSpPr>
        <p:cxnSp>
          <p:nvCxnSpPr>
            <p:cNvPr id="68" name="直線接點 67"/>
            <p:cNvCxnSpPr/>
            <p:nvPr/>
          </p:nvCxnSpPr>
          <p:spPr bwMode="auto">
            <a:xfrm rot="5400000">
              <a:off x="178563" y="4107661"/>
              <a:ext cx="2357454" cy="1588"/>
            </a:xfrm>
            <a:prstGeom prst="line">
              <a:avLst/>
            </a:prstGeom>
            <a:blipFill dpi="0" rotWithShape="0">
              <a:blip r:embed="rId8" cstate="print"/>
              <a:srcRect/>
              <a:tile tx="0" ty="0" sx="100000" sy="100000" flip="none" algn="tl"/>
            </a:blipFill>
            <a:ln w="25400" cap="flat" cmpd="sng" algn="ctr">
              <a:solidFill>
                <a:srgbClr val="000000"/>
              </a:solidFill>
              <a:prstDash val="solid"/>
              <a:round/>
              <a:headEnd type="none" w="med" len="med"/>
              <a:tailEnd type="none" w="med" len="med"/>
            </a:ln>
            <a:effectLst/>
          </p:spPr>
        </p:cxnSp>
        <p:cxnSp>
          <p:nvCxnSpPr>
            <p:cNvPr id="70" name="直線接點 69"/>
            <p:cNvCxnSpPr/>
            <p:nvPr/>
          </p:nvCxnSpPr>
          <p:spPr bwMode="auto">
            <a:xfrm>
              <a:off x="1357290" y="5286388"/>
              <a:ext cx="4143404" cy="1588"/>
            </a:xfrm>
            <a:prstGeom prst="line">
              <a:avLst/>
            </a:prstGeom>
            <a:blipFill dpi="0" rotWithShape="0">
              <a:blip r:embed="rId8" cstate="print"/>
              <a:srcRect/>
              <a:tile tx="0" ty="0" sx="100000" sy="100000" flip="none" algn="tl"/>
            </a:blipFill>
            <a:ln w="25400" cap="flat" cmpd="sng" algn="ctr">
              <a:solidFill>
                <a:srgbClr val="000000"/>
              </a:solidFill>
              <a:prstDash val="solid"/>
              <a:round/>
              <a:headEnd type="none" w="med" len="med"/>
              <a:tailEnd type="none" w="med" len="med"/>
            </a:ln>
            <a:effectLst/>
          </p:spPr>
        </p:cxnSp>
      </p:grpSp>
      <p:graphicFrame>
        <p:nvGraphicFramePr>
          <p:cNvPr id="73" name="物件 72"/>
          <p:cNvGraphicFramePr>
            <a:graphicFrameLocks noChangeAspect="1"/>
          </p:cNvGraphicFramePr>
          <p:nvPr/>
        </p:nvGraphicFramePr>
        <p:xfrm>
          <a:off x="5549900" y="2819400"/>
          <a:ext cx="3068638" cy="1439863"/>
        </p:xfrm>
        <a:graphic>
          <a:graphicData uri="http://schemas.openxmlformats.org/presentationml/2006/ole">
            <p:oleObj spid="_x0000_s140294" name="Equation" r:id="rId9" imgW="1028520" imgH="482400" progId="Equation.3">
              <p:embed/>
            </p:oleObj>
          </a:graphicData>
        </a:graphic>
      </p:graphicFrame>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Yuan et al.</a:t>
            </a:r>
            <a:endParaRPr lang="zh-TW" altLang="en-US" dirty="0"/>
          </a:p>
        </p:txBody>
      </p:sp>
      <p:sp>
        <p:nvSpPr>
          <p:cNvPr id="5" name="內容版面配置區 4"/>
          <p:cNvSpPr>
            <a:spLocks noGrp="1"/>
          </p:cNvSpPr>
          <p:nvPr>
            <p:ph idx="1"/>
          </p:nvPr>
        </p:nvSpPr>
        <p:spPr/>
        <p:txBody>
          <a:bodyPr/>
          <a:lstStyle/>
          <a:p>
            <a:endParaRPr lang="zh-TW" altLang="en-US"/>
          </a:p>
        </p:txBody>
      </p:sp>
      <p:pic>
        <p:nvPicPr>
          <p:cNvPr id="4" name="Picture 7" descr="sig07"/>
          <p:cNvPicPr>
            <a:picLocks noChangeAspect="1" noChangeArrowheads="1"/>
          </p:cNvPicPr>
          <p:nvPr/>
        </p:nvPicPr>
        <p:blipFill>
          <a:blip r:embed="rId3" cstate="print"/>
          <a:srcRect/>
          <a:stretch>
            <a:fillRect/>
          </a:stretch>
        </p:blipFill>
        <p:spPr bwMode="auto">
          <a:xfrm>
            <a:off x="2142000" y="999000"/>
            <a:ext cx="4860000" cy="486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Conclusions</a:t>
            </a:r>
            <a:endParaRPr lang="zh-TW" altLang="en-US" dirty="0"/>
          </a:p>
        </p:txBody>
      </p:sp>
      <p:sp>
        <p:nvSpPr>
          <p:cNvPr id="3" name="內容版面配置區 2"/>
          <p:cNvSpPr>
            <a:spLocks noGrp="1"/>
          </p:cNvSpPr>
          <p:nvPr>
            <p:ph idx="1"/>
          </p:nvPr>
        </p:nvSpPr>
        <p:spPr/>
        <p:txBody>
          <a:bodyPr>
            <a:normAutofit/>
          </a:bodyPr>
          <a:lstStyle/>
          <a:p>
            <a:r>
              <a:rPr lang="en-US" altLang="zh-TW" dirty="0" smtClean="0"/>
              <a:t>A technique for reconstructing a non-blurred HDR image from a set of differently exposed and blurred images taken with a hand-held camera. </a:t>
            </a:r>
            <a:endParaRPr lang="zh-TW" altLang="en-US" dirty="0" smtClean="0"/>
          </a:p>
          <a:p>
            <a:r>
              <a:rPr lang="en-US" altLang="zh-TW" dirty="0" smtClean="0"/>
              <a:t>A unified formulation for recovering the irradiance image, blur kernels and the camera response curve.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Future Work</a:t>
            </a:r>
            <a:endParaRPr lang="zh-TW" altLang="en-US" dirty="0"/>
          </a:p>
        </p:txBody>
      </p:sp>
      <p:sp>
        <p:nvSpPr>
          <p:cNvPr id="3" name="內容版面配置區 2"/>
          <p:cNvSpPr>
            <a:spLocks noGrp="1"/>
          </p:cNvSpPr>
          <p:nvPr>
            <p:ph idx="1"/>
          </p:nvPr>
        </p:nvSpPr>
        <p:spPr/>
        <p:txBody>
          <a:bodyPr anchor="t" anchorCtr="0"/>
          <a:lstStyle/>
          <a:p>
            <a:r>
              <a:rPr lang="en-US" altLang="zh-TW" dirty="0" smtClean="0"/>
              <a:t>Adding priors for kernels, HDR images and camera curves.</a:t>
            </a:r>
          </a:p>
          <a:p>
            <a:r>
              <a:rPr lang="en-US" altLang="zh-TW" dirty="0" smtClean="0"/>
              <a:t>Handling the shift-variant cases.</a:t>
            </a:r>
            <a:endParaRPr lang="zh-TW" alt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dirty="0" smtClean="0"/>
              <a:t>Thanks you for listening.</a:t>
            </a:r>
            <a:endParaRPr lang="en-US" dirty="0"/>
          </a:p>
        </p:txBody>
      </p:sp>
      <p:sp>
        <p:nvSpPr>
          <p:cNvPr id="5" name="副標題 4"/>
          <p:cNvSpPr>
            <a:spLocks noGrp="1"/>
          </p:cNvSpPr>
          <p:nvPr>
            <p:ph type="subTitle"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HDR image reconstruction</a:t>
            </a:r>
            <a:endParaRPr lang="zh-TW" altLang="en-US" dirty="0"/>
          </a:p>
        </p:txBody>
      </p:sp>
      <p:sp>
        <p:nvSpPr>
          <p:cNvPr id="3" name="內容版面配置區 2"/>
          <p:cNvSpPr>
            <a:spLocks noGrp="1"/>
          </p:cNvSpPr>
          <p:nvPr>
            <p:ph idx="1"/>
          </p:nvPr>
        </p:nvSpPr>
        <p:spPr/>
        <p:txBody>
          <a:bodyPr>
            <a:normAutofit fontScale="92500" lnSpcReduction="10000"/>
          </a:bodyPr>
          <a:lstStyle/>
          <a:p>
            <a:r>
              <a:rPr lang="en-US" altLang="zh-TW" dirty="0" smtClean="0"/>
              <a:t>Recovering High Dynamic Range Radiance Maps from Photographs, SIGGRAPH 1997.</a:t>
            </a:r>
          </a:p>
          <a:p>
            <a:r>
              <a:rPr lang="en-US" altLang="zh-TW" dirty="0" smtClean="0"/>
              <a:t>Radiometric Self Calibration, CVPR 2001.</a:t>
            </a:r>
          </a:p>
          <a:p>
            <a:r>
              <a:rPr lang="en-US" altLang="zh-TW" dirty="0" smtClean="0"/>
              <a:t>Estimation-theoretic approach to dynamic range enhancement using multiple exposures, JEI 2003.</a:t>
            </a:r>
          </a:p>
          <a:p>
            <a:r>
              <a:rPr lang="en-US" altLang="zh-TW" dirty="0" smtClean="0">
                <a:solidFill>
                  <a:srgbClr val="FF0000"/>
                </a:solidFill>
              </a:rPr>
              <a:t>All assume static cameras and thus require tripods.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Images from hand-held camera</a:t>
            </a:r>
            <a:endParaRPr lang="zh-TW" altLang="en-US" dirty="0"/>
          </a:p>
        </p:txBody>
      </p:sp>
      <p:sp>
        <p:nvSpPr>
          <p:cNvPr id="3" name="內容版面配置區 2"/>
          <p:cNvSpPr>
            <a:spLocks noGrp="1"/>
          </p:cNvSpPr>
          <p:nvPr>
            <p:ph idx="1"/>
          </p:nvPr>
        </p:nvSpPr>
        <p:spPr/>
        <p:txBody>
          <a:bodyPr anchor="t" anchorCtr="0"/>
          <a:lstStyle/>
          <a:p>
            <a:r>
              <a:rPr lang="en-US" altLang="zh-TW" dirty="0" smtClean="0"/>
              <a:t>Challenge #1: image </a:t>
            </a:r>
            <a:r>
              <a:rPr lang="en-US" altLang="zh-TW" dirty="0" err="1" smtClean="0"/>
              <a:t>mis</a:t>
            </a:r>
            <a:r>
              <a:rPr lang="en-US" altLang="zh-TW" dirty="0" smtClean="0"/>
              <a:t>-alignment</a:t>
            </a:r>
          </a:p>
        </p:txBody>
      </p:sp>
      <p:pic>
        <p:nvPicPr>
          <p:cNvPr id="8" name="圖片 7" descr="align-bot.png"/>
          <p:cNvPicPr>
            <a:picLocks noChangeAspect="1"/>
          </p:cNvPicPr>
          <p:nvPr/>
        </p:nvPicPr>
        <p:blipFill>
          <a:blip r:embed="rId3" cstate="print"/>
          <a:stretch>
            <a:fillRect/>
          </a:stretch>
        </p:blipFill>
        <p:spPr>
          <a:xfrm>
            <a:off x="2412000" y="2381545"/>
            <a:ext cx="4320000" cy="2761967"/>
          </a:xfrm>
          <a:prstGeom prst="rect">
            <a:avLst/>
          </a:prstGeom>
        </p:spPr>
      </p:pic>
      <p:pic>
        <p:nvPicPr>
          <p:cNvPr id="9" name="圖片 8" descr="align-top.png"/>
          <p:cNvPicPr>
            <a:picLocks noChangeAspect="1"/>
          </p:cNvPicPr>
          <p:nvPr/>
        </p:nvPicPr>
        <p:blipFill>
          <a:blip r:embed="rId4" cstate="print"/>
          <a:stretch>
            <a:fillRect/>
          </a:stretch>
        </p:blipFill>
        <p:spPr>
          <a:xfrm>
            <a:off x="2018286" y="2070925"/>
            <a:ext cx="4320000" cy="273951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7 4.68764E-6 L 2.77778E-7 0.04373 L 0.03681 0.04373 L 0.03681 -0.02453 L 2.77778E-7 -0.02453 L 2.77778E-7 4.68764E-6 Z " pathEditMode="relative" ptsTypes="AAAAAA">
                                      <p:cBhvr>
                                        <p:cTn id="6" dur="5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Images from hand-held camera</a:t>
            </a:r>
            <a:endParaRPr lang="zh-TW" altLang="en-US" dirty="0"/>
          </a:p>
        </p:txBody>
      </p:sp>
      <p:sp>
        <p:nvSpPr>
          <p:cNvPr id="3" name="內容版面配置區 2"/>
          <p:cNvSpPr>
            <a:spLocks noGrp="1"/>
          </p:cNvSpPr>
          <p:nvPr>
            <p:ph idx="1"/>
          </p:nvPr>
        </p:nvSpPr>
        <p:spPr/>
        <p:txBody>
          <a:bodyPr anchor="t" anchorCtr="0"/>
          <a:lstStyle/>
          <a:p>
            <a:r>
              <a:rPr lang="en-US" altLang="zh-TW" dirty="0" smtClean="0"/>
              <a:t>Challenge #1: image </a:t>
            </a:r>
            <a:r>
              <a:rPr lang="en-US" altLang="zh-TW" dirty="0" err="1" smtClean="0"/>
              <a:t>mis</a:t>
            </a:r>
            <a:r>
              <a:rPr lang="en-US" altLang="zh-TW" dirty="0" smtClean="0"/>
              <a:t>-alignment</a:t>
            </a:r>
          </a:p>
          <a:p>
            <a:r>
              <a:rPr lang="en-US" altLang="zh-TW" dirty="0" smtClean="0"/>
              <a:t>Challenge #2: image blur</a:t>
            </a:r>
          </a:p>
        </p:txBody>
      </p:sp>
      <p:pic>
        <p:nvPicPr>
          <p:cNvPr id="5" name="Picture 4" descr="IMG_05"/>
          <p:cNvPicPr>
            <a:picLocks noChangeAspect="1" noChangeArrowheads="1"/>
          </p:cNvPicPr>
          <p:nvPr/>
        </p:nvPicPr>
        <p:blipFill>
          <a:blip r:embed="rId3" cstate="print"/>
          <a:srcRect/>
          <a:stretch>
            <a:fillRect/>
          </a:stretch>
        </p:blipFill>
        <p:spPr bwMode="auto">
          <a:xfrm>
            <a:off x="6143636" y="3004038"/>
            <a:ext cx="2880000" cy="1887815"/>
          </a:xfrm>
          <a:prstGeom prst="rect">
            <a:avLst/>
          </a:prstGeom>
          <a:noFill/>
          <a:ln w="9525">
            <a:noFill/>
            <a:miter lim="800000"/>
            <a:headEnd/>
            <a:tailEnd/>
          </a:ln>
        </p:spPr>
      </p:pic>
      <p:pic>
        <p:nvPicPr>
          <p:cNvPr id="7" name="Picture 7" descr="IMG_03"/>
          <p:cNvPicPr>
            <a:picLocks noChangeAspect="1" noChangeArrowheads="1"/>
          </p:cNvPicPr>
          <p:nvPr/>
        </p:nvPicPr>
        <p:blipFill>
          <a:blip r:embed="rId4" cstate="print"/>
          <a:srcRect/>
          <a:stretch>
            <a:fillRect/>
          </a:stretch>
        </p:blipFill>
        <p:spPr bwMode="auto">
          <a:xfrm>
            <a:off x="142844" y="3004038"/>
            <a:ext cx="2880000" cy="1887815"/>
          </a:xfrm>
          <a:prstGeom prst="rect">
            <a:avLst/>
          </a:prstGeom>
          <a:noFill/>
          <a:ln w="9525">
            <a:noFill/>
            <a:miter lim="800000"/>
            <a:headEnd/>
            <a:tailEnd/>
          </a:ln>
        </p:spPr>
      </p:pic>
      <p:pic>
        <p:nvPicPr>
          <p:cNvPr id="8" name="Picture 8" descr="IMG_04"/>
          <p:cNvPicPr>
            <a:picLocks noChangeAspect="1" noChangeArrowheads="1"/>
          </p:cNvPicPr>
          <p:nvPr/>
        </p:nvPicPr>
        <p:blipFill>
          <a:blip r:embed="rId5" cstate="print"/>
          <a:srcRect/>
          <a:stretch>
            <a:fillRect/>
          </a:stretch>
        </p:blipFill>
        <p:spPr bwMode="auto">
          <a:xfrm>
            <a:off x="3143240" y="3004038"/>
            <a:ext cx="2880000" cy="1887815"/>
          </a:xfrm>
          <a:prstGeom prst="rect">
            <a:avLst/>
          </a:prstGeom>
          <a:noFill/>
          <a:ln w="9525">
            <a:noFill/>
            <a:miter lim="800000"/>
            <a:headEnd/>
            <a:tailEnd/>
          </a:ln>
        </p:spPr>
      </p:pic>
      <p:sp>
        <p:nvSpPr>
          <p:cNvPr id="11" name="文字方塊 10"/>
          <p:cNvSpPr txBox="1"/>
          <p:nvPr/>
        </p:nvSpPr>
        <p:spPr>
          <a:xfrm>
            <a:off x="3148756" y="3022628"/>
            <a:ext cx="1050288" cy="461665"/>
          </a:xfrm>
          <a:prstGeom prst="rect">
            <a:avLst/>
          </a:prstGeom>
          <a:noFill/>
        </p:spPr>
        <p:txBody>
          <a:bodyPr wrap="none" rtlCol="0">
            <a:spAutoFit/>
          </a:bodyPr>
          <a:lstStyle/>
          <a:p>
            <a:r>
              <a:rPr lang="en-US" altLang="zh-TW" dirty="0" smtClean="0">
                <a:solidFill>
                  <a:schemeClr val="bg1"/>
                </a:solidFill>
                <a:latin typeface="+mn-lt"/>
              </a:rPr>
              <a:t>1/32 s</a:t>
            </a:r>
            <a:endParaRPr lang="zh-TW" altLang="en-US" dirty="0">
              <a:solidFill>
                <a:schemeClr val="bg1"/>
              </a:solidFill>
              <a:latin typeface="+mn-lt"/>
            </a:endParaRPr>
          </a:p>
        </p:txBody>
      </p:sp>
      <p:sp>
        <p:nvSpPr>
          <p:cNvPr id="12" name="文字方塊 11"/>
          <p:cNvSpPr txBox="1"/>
          <p:nvPr/>
        </p:nvSpPr>
        <p:spPr>
          <a:xfrm>
            <a:off x="6149152" y="3000372"/>
            <a:ext cx="1050288" cy="461665"/>
          </a:xfrm>
          <a:prstGeom prst="rect">
            <a:avLst/>
          </a:prstGeom>
          <a:noFill/>
        </p:spPr>
        <p:txBody>
          <a:bodyPr wrap="none" rtlCol="0">
            <a:spAutoFit/>
          </a:bodyPr>
          <a:lstStyle/>
          <a:p>
            <a:r>
              <a:rPr lang="en-US" altLang="zh-TW" dirty="0" smtClean="0">
                <a:solidFill>
                  <a:schemeClr val="bg1"/>
                </a:solidFill>
                <a:latin typeface="+mn-lt"/>
              </a:rPr>
              <a:t>1/16 s</a:t>
            </a:r>
            <a:endParaRPr lang="zh-TW" altLang="en-US" dirty="0">
              <a:solidFill>
                <a:schemeClr val="bg1"/>
              </a:solidFill>
              <a:latin typeface="+mn-lt"/>
            </a:endParaRPr>
          </a:p>
        </p:txBody>
      </p:sp>
      <p:sp>
        <p:nvSpPr>
          <p:cNvPr id="13" name="文字方塊 12"/>
          <p:cNvSpPr txBox="1"/>
          <p:nvPr/>
        </p:nvSpPr>
        <p:spPr>
          <a:xfrm>
            <a:off x="148360" y="3022628"/>
            <a:ext cx="1050288" cy="461665"/>
          </a:xfrm>
          <a:prstGeom prst="rect">
            <a:avLst/>
          </a:prstGeom>
          <a:noFill/>
        </p:spPr>
        <p:txBody>
          <a:bodyPr wrap="none" rtlCol="0">
            <a:spAutoFit/>
          </a:bodyPr>
          <a:lstStyle/>
          <a:p>
            <a:r>
              <a:rPr lang="en-US" altLang="zh-TW" dirty="0" smtClean="0">
                <a:solidFill>
                  <a:schemeClr val="bg1"/>
                </a:solidFill>
                <a:latin typeface="+mn-lt"/>
              </a:rPr>
              <a:t>1/64 s</a:t>
            </a:r>
            <a:endParaRPr lang="zh-TW" altLang="en-US" dirty="0">
              <a:solidFill>
                <a:schemeClr val="bg1"/>
              </a:solidFill>
              <a:latin typeface="+mn-lt"/>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 naïve approach</a:t>
            </a:r>
            <a:endParaRPr lang="zh-TW" altLang="en-US" dirty="0"/>
          </a:p>
        </p:txBody>
      </p:sp>
      <p:pic>
        <p:nvPicPr>
          <p:cNvPr id="17" name="Picture 7" descr="HDR"/>
          <p:cNvPicPr>
            <a:picLocks noChangeAspect="1" noChangeArrowheads="1"/>
          </p:cNvPicPr>
          <p:nvPr/>
        </p:nvPicPr>
        <p:blipFill>
          <a:blip r:embed="rId3" cstate="print"/>
          <a:srcRect/>
          <a:stretch>
            <a:fillRect/>
          </a:stretch>
        </p:blipFill>
        <p:spPr bwMode="auto">
          <a:xfrm>
            <a:off x="7101584" y="2635321"/>
            <a:ext cx="1756695" cy="1150869"/>
          </a:xfrm>
          <a:prstGeom prst="rect">
            <a:avLst/>
          </a:prstGeom>
          <a:noFill/>
          <a:ln w="9525">
            <a:noFill/>
            <a:miter lim="800000"/>
            <a:headEnd/>
            <a:tailEnd/>
          </a:ln>
        </p:spPr>
      </p:pic>
      <p:pic>
        <p:nvPicPr>
          <p:cNvPr id="25" name="Picture 4" descr="IMG_05"/>
          <p:cNvPicPr>
            <a:picLocks noChangeAspect="1" noChangeArrowheads="1"/>
          </p:cNvPicPr>
          <p:nvPr/>
        </p:nvPicPr>
        <p:blipFill>
          <a:blip r:embed="rId4" cstate="print"/>
          <a:srcRect/>
          <a:stretch>
            <a:fillRect/>
          </a:stretch>
        </p:blipFill>
        <p:spPr bwMode="auto">
          <a:xfrm>
            <a:off x="285720" y="4603344"/>
            <a:ext cx="1260000" cy="825920"/>
          </a:xfrm>
          <a:prstGeom prst="rect">
            <a:avLst/>
          </a:prstGeom>
          <a:noFill/>
          <a:ln w="9525">
            <a:noFill/>
            <a:miter lim="800000"/>
            <a:headEnd/>
            <a:tailEnd/>
          </a:ln>
        </p:spPr>
      </p:pic>
      <p:pic>
        <p:nvPicPr>
          <p:cNvPr id="29" name="Picture 5" descr="IMG_01"/>
          <p:cNvPicPr>
            <a:picLocks noChangeAspect="1" noChangeArrowheads="1"/>
          </p:cNvPicPr>
          <p:nvPr/>
        </p:nvPicPr>
        <p:blipFill>
          <a:blip r:embed="rId5" cstate="print"/>
          <a:srcRect/>
          <a:stretch>
            <a:fillRect/>
          </a:stretch>
        </p:blipFill>
        <p:spPr bwMode="auto">
          <a:xfrm>
            <a:off x="285720" y="1120742"/>
            <a:ext cx="1260000" cy="825920"/>
          </a:xfrm>
          <a:prstGeom prst="rect">
            <a:avLst/>
          </a:prstGeom>
          <a:noFill/>
          <a:ln w="9525">
            <a:noFill/>
            <a:miter lim="800000"/>
            <a:headEnd/>
            <a:tailEnd/>
          </a:ln>
        </p:spPr>
      </p:pic>
      <p:pic>
        <p:nvPicPr>
          <p:cNvPr id="30" name="Picture 6" descr="IMG_02"/>
          <p:cNvPicPr>
            <a:picLocks noChangeAspect="1" noChangeArrowheads="1"/>
          </p:cNvPicPr>
          <p:nvPr/>
        </p:nvPicPr>
        <p:blipFill>
          <a:blip r:embed="rId6" cstate="print"/>
          <a:srcRect/>
          <a:stretch>
            <a:fillRect/>
          </a:stretch>
        </p:blipFill>
        <p:spPr bwMode="auto">
          <a:xfrm>
            <a:off x="285720" y="1991392"/>
            <a:ext cx="1260000" cy="825920"/>
          </a:xfrm>
          <a:prstGeom prst="rect">
            <a:avLst/>
          </a:prstGeom>
          <a:noFill/>
          <a:ln w="9525">
            <a:noFill/>
            <a:miter lim="800000"/>
            <a:headEnd/>
            <a:tailEnd/>
          </a:ln>
        </p:spPr>
      </p:pic>
      <p:pic>
        <p:nvPicPr>
          <p:cNvPr id="31" name="Picture 7" descr="IMG_03"/>
          <p:cNvPicPr>
            <a:picLocks noChangeAspect="1" noChangeArrowheads="1"/>
          </p:cNvPicPr>
          <p:nvPr/>
        </p:nvPicPr>
        <p:blipFill>
          <a:blip r:embed="rId7" cstate="print"/>
          <a:srcRect/>
          <a:stretch>
            <a:fillRect/>
          </a:stretch>
        </p:blipFill>
        <p:spPr bwMode="auto">
          <a:xfrm>
            <a:off x="285720" y="2862042"/>
            <a:ext cx="1260000" cy="825920"/>
          </a:xfrm>
          <a:prstGeom prst="rect">
            <a:avLst/>
          </a:prstGeom>
          <a:noFill/>
          <a:ln w="9525">
            <a:noFill/>
            <a:miter lim="800000"/>
            <a:headEnd/>
            <a:tailEnd/>
          </a:ln>
        </p:spPr>
      </p:pic>
      <p:pic>
        <p:nvPicPr>
          <p:cNvPr id="32" name="Picture 8" descr="IMG_04"/>
          <p:cNvPicPr>
            <a:picLocks noChangeAspect="1" noChangeArrowheads="1"/>
          </p:cNvPicPr>
          <p:nvPr/>
        </p:nvPicPr>
        <p:blipFill>
          <a:blip r:embed="rId8" cstate="print"/>
          <a:srcRect/>
          <a:stretch>
            <a:fillRect/>
          </a:stretch>
        </p:blipFill>
        <p:spPr bwMode="auto">
          <a:xfrm>
            <a:off x="285720" y="3732692"/>
            <a:ext cx="1260000" cy="825920"/>
          </a:xfrm>
          <a:prstGeom prst="rect">
            <a:avLst/>
          </a:prstGeom>
          <a:noFill/>
          <a:ln w="9525">
            <a:noFill/>
            <a:miter lim="800000"/>
            <a:headEnd/>
            <a:tailEnd/>
          </a:ln>
        </p:spPr>
      </p:pic>
      <p:grpSp>
        <p:nvGrpSpPr>
          <p:cNvPr id="22" name="群組 21"/>
          <p:cNvGrpSpPr/>
          <p:nvPr/>
        </p:nvGrpSpPr>
        <p:grpSpPr>
          <a:xfrm>
            <a:off x="1285852" y="1120742"/>
            <a:ext cx="3403140" cy="4309339"/>
            <a:chOff x="1285852" y="1120742"/>
            <a:chExt cx="3403140" cy="4309339"/>
          </a:xfrm>
        </p:grpSpPr>
        <p:grpSp>
          <p:nvGrpSpPr>
            <p:cNvPr id="40" name="群組 39"/>
            <p:cNvGrpSpPr/>
            <p:nvPr/>
          </p:nvGrpSpPr>
          <p:grpSpPr>
            <a:xfrm>
              <a:off x="3428992" y="1120742"/>
              <a:ext cx="1260000" cy="4309339"/>
              <a:chOff x="1785918" y="1120742"/>
              <a:chExt cx="1260000" cy="4309339"/>
            </a:xfrm>
          </p:grpSpPr>
          <p:pic>
            <p:nvPicPr>
              <p:cNvPr id="34" name="Picture 4" descr="IMG_01"/>
              <p:cNvPicPr>
                <a:picLocks noChangeAspect="1" noChangeArrowheads="1"/>
              </p:cNvPicPr>
              <p:nvPr/>
            </p:nvPicPr>
            <p:blipFill>
              <a:blip r:embed="rId9" cstate="print"/>
              <a:srcRect/>
              <a:stretch>
                <a:fillRect/>
              </a:stretch>
            </p:blipFill>
            <p:spPr bwMode="auto">
              <a:xfrm>
                <a:off x="1785918" y="1120742"/>
                <a:ext cx="1260000" cy="826737"/>
              </a:xfrm>
              <a:prstGeom prst="rect">
                <a:avLst/>
              </a:prstGeom>
              <a:noFill/>
              <a:ln w="9525">
                <a:noFill/>
                <a:miter lim="800000"/>
                <a:headEnd/>
                <a:tailEnd/>
              </a:ln>
            </p:spPr>
          </p:pic>
          <p:pic>
            <p:nvPicPr>
              <p:cNvPr id="35" name="Picture 5" descr="IMG_02"/>
              <p:cNvPicPr>
                <a:picLocks noChangeAspect="1" noChangeArrowheads="1"/>
              </p:cNvPicPr>
              <p:nvPr/>
            </p:nvPicPr>
            <p:blipFill>
              <a:blip r:embed="rId10" cstate="print"/>
              <a:srcRect/>
              <a:stretch>
                <a:fillRect/>
              </a:stretch>
            </p:blipFill>
            <p:spPr bwMode="auto">
              <a:xfrm>
                <a:off x="1785918" y="1991392"/>
                <a:ext cx="1260000" cy="826737"/>
              </a:xfrm>
              <a:prstGeom prst="rect">
                <a:avLst/>
              </a:prstGeom>
              <a:noFill/>
              <a:ln w="9525">
                <a:noFill/>
                <a:miter lim="800000"/>
                <a:headEnd/>
                <a:tailEnd/>
              </a:ln>
            </p:spPr>
          </p:pic>
          <p:pic>
            <p:nvPicPr>
              <p:cNvPr id="36" name="Picture 6" descr="IMG_03"/>
              <p:cNvPicPr>
                <a:picLocks noChangeAspect="1" noChangeArrowheads="1"/>
              </p:cNvPicPr>
              <p:nvPr/>
            </p:nvPicPr>
            <p:blipFill>
              <a:blip r:embed="rId11" cstate="print"/>
              <a:srcRect/>
              <a:stretch>
                <a:fillRect/>
              </a:stretch>
            </p:blipFill>
            <p:spPr bwMode="auto">
              <a:xfrm>
                <a:off x="1785918" y="2862042"/>
                <a:ext cx="1260000" cy="826737"/>
              </a:xfrm>
              <a:prstGeom prst="rect">
                <a:avLst/>
              </a:prstGeom>
              <a:noFill/>
              <a:ln w="9525">
                <a:noFill/>
                <a:miter lim="800000"/>
                <a:headEnd/>
                <a:tailEnd/>
              </a:ln>
            </p:spPr>
          </p:pic>
          <p:pic>
            <p:nvPicPr>
              <p:cNvPr id="37" name="Picture 7" descr="IMG_04"/>
              <p:cNvPicPr>
                <a:picLocks noChangeAspect="1" noChangeArrowheads="1"/>
              </p:cNvPicPr>
              <p:nvPr/>
            </p:nvPicPr>
            <p:blipFill>
              <a:blip r:embed="rId12" cstate="print"/>
              <a:srcRect/>
              <a:stretch>
                <a:fillRect/>
              </a:stretch>
            </p:blipFill>
            <p:spPr bwMode="auto">
              <a:xfrm>
                <a:off x="1785918" y="3732692"/>
                <a:ext cx="1260000" cy="826737"/>
              </a:xfrm>
              <a:prstGeom prst="rect">
                <a:avLst/>
              </a:prstGeom>
              <a:noFill/>
              <a:ln w="9525">
                <a:noFill/>
                <a:miter lim="800000"/>
                <a:headEnd/>
                <a:tailEnd/>
              </a:ln>
            </p:spPr>
          </p:pic>
          <p:pic>
            <p:nvPicPr>
              <p:cNvPr id="38" name="Picture 8" descr="IMG_05"/>
              <p:cNvPicPr>
                <a:picLocks noChangeAspect="1" noChangeArrowheads="1"/>
              </p:cNvPicPr>
              <p:nvPr/>
            </p:nvPicPr>
            <p:blipFill>
              <a:blip r:embed="rId13" cstate="print"/>
              <a:srcRect/>
              <a:stretch>
                <a:fillRect/>
              </a:stretch>
            </p:blipFill>
            <p:spPr bwMode="auto">
              <a:xfrm>
                <a:off x="1785918" y="4603344"/>
                <a:ext cx="1260000" cy="826737"/>
              </a:xfrm>
              <a:prstGeom prst="rect">
                <a:avLst/>
              </a:prstGeom>
              <a:noFill/>
              <a:ln w="9525">
                <a:noFill/>
                <a:miter lim="800000"/>
                <a:headEnd/>
                <a:tailEnd/>
              </a:ln>
            </p:spPr>
          </p:pic>
        </p:grpSp>
        <p:graphicFrame>
          <p:nvGraphicFramePr>
            <p:cNvPr id="41" name="內容版面配置區 15"/>
            <p:cNvGraphicFramePr>
              <a:graphicFrameLocks/>
            </p:cNvGraphicFramePr>
            <p:nvPr/>
          </p:nvGraphicFramePr>
          <p:xfrm>
            <a:off x="1285852" y="1785926"/>
            <a:ext cx="2357454" cy="285752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pSp>
      <p:graphicFrame>
        <p:nvGraphicFramePr>
          <p:cNvPr id="16" name="內容版面配置區 15"/>
          <p:cNvGraphicFramePr>
            <a:graphicFrameLocks noGrp="1"/>
          </p:cNvGraphicFramePr>
          <p:nvPr>
            <p:ph idx="1"/>
          </p:nvPr>
        </p:nvGraphicFramePr>
        <p:xfrm>
          <a:off x="4572000" y="1785926"/>
          <a:ext cx="3071834" cy="285752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6" name="Picture 4"/>
          <p:cNvPicPr>
            <a:picLocks noChangeAspect="1" noChangeArrowheads="1"/>
          </p:cNvPicPr>
          <p:nvPr/>
        </p:nvPicPr>
        <p:blipFill>
          <a:blip r:embed="rId3" cstate="print"/>
          <a:srcRect/>
          <a:stretch>
            <a:fillRect/>
          </a:stretch>
        </p:blipFill>
        <p:spPr bwMode="auto">
          <a:xfrm>
            <a:off x="7786710" y="3033723"/>
            <a:ext cx="1295400" cy="1289050"/>
          </a:xfrm>
          <a:prstGeom prst="rect">
            <a:avLst/>
          </a:prstGeom>
          <a:noFill/>
          <a:ln w="9525">
            <a:solidFill>
              <a:schemeClr val="bg1"/>
            </a:solidFill>
            <a:miter lim="800000"/>
            <a:headEnd/>
            <a:tailEnd/>
          </a:ln>
          <a:effectLst/>
        </p:spPr>
      </p:pic>
      <p:pic>
        <p:nvPicPr>
          <p:cNvPr id="269317" name="Picture 5"/>
          <p:cNvPicPr>
            <a:picLocks noChangeAspect="1" noChangeArrowheads="1"/>
          </p:cNvPicPr>
          <p:nvPr/>
        </p:nvPicPr>
        <p:blipFill>
          <a:blip r:embed="rId4" cstate="print"/>
          <a:srcRect l="2803" t="12834" r="19760" b="2528"/>
          <a:stretch>
            <a:fillRect/>
          </a:stretch>
        </p:blipFill>
        <p:spPr bwMode="auto">
          <a:xfrm>
            <a:off x="3929058" y="2266960"/>
            <a:ext cx="3429000" cy="2573338"/>
          </a:xfrm>
          <a:prstGeom prst="rect">
            <a:avLst/>
          </a:prstGeom>
          <a:noFill/>
          <a:ln w="9525" algn="ctr">
            <a:noFill/>
            <a:miter lim="800000"/>
            <a:headEnd/>
            <a:tailEnd/>
          </a:ln>
          <a:effectLst/>
        </p:spPr>
      </p:pic>
      <p:pic>
        <p:nvPicPr>
          <p:cNvPr id="269318" name="Picture 6" descr="stata_blur"/>
          <p:cNvPicPr>
            <a:picLocks noChangeAspect="1" noChangeArrowheads="1"/>
          </p:cNvPicPr>
          <p:nvPr/>
        </p:nvPicPr>
        <p:blipFill>
          <a:blip r:embed="rId5" cstate="print"/>
          <a:srcRect l="2849" t="13071" r="20229" b="2490"/>
          <a:stretch>
            <a:fillRect/>
          </a:stretch>
        </p:blipFill>
        <p:spPr bwMode="auto">
          <a:xfrm>
            <a:off x="80955" y="2279660"/>
            <a:ext cx="3419475" cy="2578100"/>
          </a:xfrm>
          <a:prstGeom prst="rect">
            <a:avLst/>
          </a:prstGeom>
          <a:noFill/>
        </p:spPr>
      </p:pic>
      <p:sp>
        <p:nvSpPr>
          <p:cNvPr id="269319" name="Text Box 7"/>
          <p:cNvSpPr txBox="1">
            <a:spLocks noChangeArrowheads="1"/>
          </p:cNvSpPr>
          <p:nvPr/>
        </p:nvSpPr>
        <p:spPr bwMode="auto">
          <a:xfrm>
            <a:off x="3489325" y="3300423"/>
            <a:ext cx="450850" cy="641350"/>
          </a:xfrm>
          <a:prstGeom prst="rect">
            <a:avLst/>
          </a:prstGeom>
          <a:noFill/>
          <a:ln w="9525">
            <a:noFill/>
            <a:miter lim="800000"/>
            <a:headEnd/>
            <a:tailEnd/>
          </a:ln>
          <a:effectLst/>
        </p:spPr>
        <p:txBody>
          <a:bodyPr wrap="none">
            <a:spAutoFit/>
          </a:bodyPr>
          <a:lstStyle/>
          <a:p>
            <a:r>
              <a:rPr lang="en-US" sz="3600" dirty="0">
                <a:latin typeface="Arial" charset="0"/>
              </a:rPr>
              <a:t>=</a:t>
            </a:r>
          </a:p>
        </p:txBody>
      </p:sp>
      <p:sp>
        <p:nvSpPr>
          <p:cNvPr id="269320" name="Text Box 8"/>
          <p:cNvSpPr txBox="1">
            <a:spLocks noChangeArrowheads="1"/>
          </p:cNvSpPr>
          <p:nvPr/>
        </p:nvSpPr>
        <p:spPr bwMode="auto">
          <a:xfrm>
            <a:off x="7323160" y="3294073"/>
            <a:ext cx="534988" cy="641350"/>
          </a:xfrm>
          <a:prstGeom prst="rect">
            <a:avLst/>
          </a:prstGeom>
          <a:noFill/>
          <a:ln w="9525">
            <a:noFill/>
            <a:miter lim="800000"/>
            <a:headEnd/>
            <a:tailEnd/>
          </a:ln>
          <a:effectLst/>
        </p:spPr>
        <p:txBody>
          <a:bodyPr wrap="none">
            <a:spAutoFit/>
          </a:bodyPr>
          <a:lstStyle/>
          <a:p>
            <a:r>
              <a:rPr lang="en-US" sz="3600" dirty="0">
                <a:latin typeface="Arial" charset="0"/>
                <a:sym typeface="Symbol" pitchFamily="18" charset="2"/>
              </a:rPr>
              <a:t></a:t>
            </a:r>
          </a:p>
        </p:txBody>
      </p:sp>
      <p:sp>
        <p:nvSpPr>
          <p:cNvPr id="269327" name="Text Box 15"/>
          <p:cNvSpPr txBox="1">
            <a:spLocks noChangeArrowheads="1"/>
          </p:cNvSpPr>
          <p:nvPr/>
        </p:nvSpPr>
        <p:spPr bwMode="auto">
          <a:xfrm>
            <a:off x="734495" y="4786322"/>
            <a:ext cx="2149949" cy="584775"/>
          </a:xfrm>
          <a:prstGeom prst="rect">
            <a:avLst/>
          </a:prstGeom>
          <a:noFill/>
          <a:ln w="9525">
            <a:noFill/>
            <a:miter lim="800000"/>
            <a:headEnd/>
            <a:tailEnd/>
          </a:ln>
          <a:effectLst/>
        </p:spPr>
        <p:txBody>
          <a:bodyPr wrap="none">
            <a:spAutoFit/>
          </a:bodyPr>
          <a:lstStyle/>
          <a:p>
            <a:pPr algn="ctr"/>
            <a:r>
              <a:rPr lang="en-US" sz="3200" dirty="0" smtClean="0">
                <a:latin typeface="Trebuchet MS" pitchFamily="34" charset="0"/>
              </a:rPr>
              <a:t>blur image</a:t>
            </a:r>
            <a:endParaRPr lang="en-US" sz="3200" dirty="0">
              <a:latin typeface="Trebuchet MS" pitchFamily="34" charset="0"/>
            </a:endParaRPr>
          </a:p>
        </p:txBody>
      </p:sp>
      <p:sp>
        <p:nvSpPr>
          <p:cNvPr id="269328" name="Text Box 16"/>
          <p:cNvSpPr txBox="1">
            <a:spLocks noChangeArrowheads="1"/>
          </p:cNvSpPr>
          <p:nvPr/>
        </p:nvSpPr>
        <p:spPr bwMode="auto">
          <a:xfrm>
            <a:off x="4558780" y="4813309"/>
            <a:ext cx="2411238" cy="584775"/>
          </a:xfrm>
          <a:prstGeom prst="rect">
            <a:avLst/>
          </a:prstGeom>
          <a:noFill/>
          <a:ln w="9525">
            <a:noFill/>
            <a:miter lim="800000"/>
            <a:headEnd/>
            <a:tailEnd/>
          </a:ln>
          <a:effectLst/>
        </p:spPr>
        <p:txBody>
          <a:bodyPr wrap="none">
            <a:spAutoFit/>
          </a:bodyPr>
          <a:lstStyle/>
          <a:p>
            <a:pPr algn="ctr"/>
            <a:r>
              <a:rPr lang="en-US" sz="3200" dirty="0" smtClean="0">
                <a:latin typeface="Trebuchet MS" pitchFamily="34" charset="0"/>
              </a:rPr>
              <a:t>sharp image</a:t>
            </a:r>
            <a:endParaRPr lang="en-US" sz="3200" dirty="0">
              <a:latin typeface="Trebuchet MS" pitchFamily="34" charset="0"/>
            </a:endParaRPr>
          </a:p>
        </p:txBody>
      </p:sp>
      <p:sp>
        <p:nvSpPr>
          <p:cNvPr id="269332" name="Text Box 20"/>
          <p:cNvSpPr txBox="1">
            <a:spLocks noChangeArrowheads="1"/>
          </p:cNvSpPr>
          <p:nvPr/>
        </p:nvSpPr>
        <p:spPr bwMode="auto">
          <a:xfrm>
            <a:off x="6572264" y="1571612"/>
            <a:ext cx="2323072" cy="584775"/>
          </a:xfrm>
          <a:prstGeom prst="rect">
            <a:avLst/>
          </a:prstGeom>
          <a:noFill/>
          <a:ln w="9525">
            <a:noFill/>
            <a:miter lim="800000"/>
            <a:headEnd/>
            <a:tailEnd/>
          </a:ln>
          <a:effectLst/>
        </p:spPr>
        <p:txBody>
          <a:bodyPr wrap="none">
            <a:spAutoFit/>
          </a:bodyPr>
          <a:lstStyle/>
          <a:p>
            <a:pPr algn="ctr"/>
            <a:r>
              <a:rPr lang="en-US" sz="3200" dirty="0" smtClean="0">
                <a:latin typeface="Trebuchet MS" pitchFamily="34" charset="0"/>
              </a:rPr>
              <a:t>convolution</a:t>
            </a:r>
            <a:endParaRPr lang="en-US" sz="3200" dirty="0">
              <a:latin typeface="Trebuchet MS" pitchFamily="34" charset="0"/>
            </a:endParaRPr>
          </a:p>
        </p:txBody>
      </p:sp>
      <p:sp>
        <p:nvSpPr>
          <p:cNvPr id="19" name="Text Box 16"/>
          <p:cNvSpPr txBox="1">
            <a:spLocks noChangeArrowheads="1"/>
          </p:cNvSpPr>
          <p:nvPr/>
        </p:nvSpPr>
        <p:spPr bwMode="auto">
          <a:xfrm>
            <a:off x="7780373" y="4280608"/>
            <a:ext cx="1346844" cy="1077218"/>
          </a:xfrm>
          <a:prstGeom prst="rect">
            <a:avLst/>
          </a:prstGeom>
          <a:noFill/>
          <a:ln w="9525">
            <a:noFill/>
            <a:miter lim="800000"/>
            <a:headEnd/>
            <a:tailEnd/>
          </a:ln>
          <a:effectLst/>
        </p:spPr>
        <p:txBody>
          <a:bodyPr wrap="none">
            <a:spAutoFit/>
          </a:bodyPr>
          <a:lstStyle/>
          <a:p>
            <a:pPr algn="ctr"/>
            <a:r>
              <a:rPr lang="en-US" sz="3200" dirty="0" smtClean="0">
                <a:latin typeface="Trebuchet MS" pitchFamily="34" charset="0"/>
              </a:rPr>
              <a:t>blur </a:t>
            </a:r>
          </a:p>
          <a:p>
            <a:pPr algn="ctr"/>
            <a:r>
              <a:rPr lang="en-US" sz="3200" dirty="0" smtClean="0">
                <a:latin typeface="Trebuchet MS" pitchFamily="34" charset="0"/>
              </a:rPr>
              <a:t>kernel</a:t>
            </a:r>
            <a:endParaRPr lang="en-US" sz="3200" dirty="0">
              <a:latin typeface="Trebuchet MS" pitchFamily="34" charset="0"/>
            </a:endParaRPr>
          </a:p>
        </p:txBody>
      </p:sp>
      <p:sp>
        <p:nvSpPr>
          <p:cNvPr id="12" name="標題 1"/>
          <p:cNvSpPr txBox="1">
            <a:spLocks/>
          </p:cNvSpPr>
          <p:nvPr/>
        </p:nvSpPr>
        <p:spPr>
          <a:xfrm>
            <a:off x="366118" y="241102"/>
            <a:ext cx="8411766" cy="884039"/>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4400" b="0" i="0" u="none" strike="noStrike" kern="0" cap="none" spc="0" normalizeH="0" baseline="0" noProof="0" dirty="0" smtClean="0">
                <a:ln>
                  <a:noFill/>
                </a:ln>
                <a:solidFill>
                  <a:schemeClr val="tx1"/>
                </a:solidFill>
                <a:effectLst/>
                <a:uLnTx/>
                <a:uFillTx/>
                <a:latin typeface="+mj-lt"/>
                <a:ea typeface="+mj-ea"/>
                <a:cs typeface="+mj-cs"/>
                <a:sym typeface="Gill Sans" charset="0"/>
              </a:rPr>
              <a:t>Image blurring process</a:t>
            </a:r>
            <a:endParaRPr kumimoji="0" lang="zh-TW" altLang="en-US" sz="4400" b="0" i="0" u="none" strike="noStrike" kern="0" cap="none" spc="0" normalizeH="0" baseline="0" noProof="0" dirty="0">
              <a:ln>
                <a:noFill/>
              </a:ln>
              <a:solidFill>
                <a:schemeClr val="tx1"/>
              </a:solidFill>
              <a:effectLst/>
              <a:uLnTx/>
              <a:uFillTx/>
              <a:latin typeface="+mj-lt"/>
              <a:ea typeface="+mj-ea"/>
              <a:cs typeface="+mj-cs"/>
              <a:sym typeface="Gill Sans"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yy">
      <a:majorFont>
        <a:latin typeface="Trebuchet MS"/>
        <a:ea typeface="微軟正黑體"/>
        <a:cs typeface="ヒラギノ角ゴ ProN W3"/>
      </a:majorFont>
      <a:minorFont>
        <a:latin typeface="Trebuchet MS"/>
        <a:ea typeface="微軟正黑體"/>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yy">
      <a:majorFont>
        <a:latin typeface="Trebuchet MS"/>
        <a:ea typeface="微軟正黑體"/>
        <a:cs typeface="ヒラギノ角ゴ ProN W3"/>
      </a:majorFont>
      <a:minorFont>
        <a:latin typeface="Trebuchet MS"/>
        <a:ea typeface="微軟正黑體"/>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yy">
      <a:majorFont>
        <a:latin typeface="Trebuchet MS"/>
        <a:ea typeface="微軟正黑體"/>
        <a:cs typeface="ヒラギノ角ゴ ProN W3"/>
      </a:majorFont>
      <a:minorFont>
        <a:latin typeface="Trebuchet MS"/>
        <a:ea typeface="微軟正黑體"/>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ONLY">
  <a:themeElements>
    <a:clrScheme name="Title ONL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yy">
      <a:majorFont>
        <a:latin typeface="Trebuchet MS"/>
        <a:ea typeface="微軟正黑體"/>
        <a:cs typeface="ヒラギノ角ゴ ProN W3"/>
      </a:majorFont>
      <a:minorFont>
        <a:latin typeface="Trebuchet MS"/>
        <a:ea typeface="微軟正黑體"/>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ONL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le &amp; Numbers">
  <a:themeElements>
    <a:clrScheme name="Title &amp; Number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yy">
      <a:majorFont>
        <a:latin typeface="Trebuchet MS"/>
        <a:ea typeface="微軟正黑體"/>
        <a:cs typeface="ヒラギノ角ゴ ProN W3"/>
      </a:majorFont>
      <a:minorFont>
        <a:latin typeface="Trebuchet MS"/>
        <a:ea typeface="微軟正黑體"/>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amp; Number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CVPR09-Template</Template>
  <TotalTime>6910</TotalTime>
  <Words>2531</Words>
  <Application>Microsoft Office PowerPoint</Application>
  <PresentationFormat>如螢幕大小 (4:3)</PresentationFormat>
  <Paragraphs>272</Paragraphs>
  <Slides>43</Slides>
  <Notes>42</Notes>
  <HiddenSlides>0</HiddenSlides>
  <MMClips>0</MMClips>
  <ScaleCrop>false</ScaleCrop>
  <HeadingPairs>
    <vt:vector size="6" baseType="variant">
      <vt:variant>
        <vt:lpstr>佈景主題</vt:lpstr>
      </vt:variant>
      <vt:variant>
        <vt:i4>6</vt:i4>
      </vt:variant>
      <vt:variant>
        <vt:lpstr>內嵌 OLE 伺服程式</vt:lpstr>
      </vt:variant>
      <vt:variant>
        <vt:i4>2</vt:i4>
      </vt:variant>
      <vt:variant>
        <vt:lpstr>投影片標題</vt:lpstr>
      </vt:variant>
      <vt:variant>
        <vt:i4>43</vt:i4>
      </vt:variant>
    </vt:vector>
  </HeadingPairs>
  <TitlesOfParts>
    <vt:vector size="51" baseType="lpstr">
      <vt:lpstr>Title &amp; Subtitle</vt:lpstr>
      <vt:lpstr>Title &amp; Bullets</vt:lpstr>
      <vt:lpstr>Photo - Horizontal</vt:lpstr>
      <vt:lpstr>Title ONLY</vt:lpstr>
      <vt:lpstr>Title &amp; Numbers</vt:lpstr>
      <vt:lpstr>Bullets</vt:lpstr>
      <vt:lpstr>Equation</vt:lpstr>
      <vt:lpstr>Image</vt:lpstr>
      <vt:lpstr>High Dynamic Range Image Reconstruction from  Hand-held Cameras</vt:lpstr>
      <vt:lpstr>The world is of high dynamic range </vt:lpstr>
      <vt:lpstr>Camera pipeline</vt:lpstr>
      <vt:lpstr>HDR image reconstruction</vt:lpstr>
      <vt:lpstr>HDR image reconstruction</vt:lpstr>
      <vt:lpstr>Images from hand-held camera</vt:lpstr>
      <vt:lpstr>Images from hand-held camera</vt:lpstr>
      <vt:lpstr>A naïve approach</vt:lpstr>
      <vt:lpstr>投影片 9</vt:lpstr>
      <vt:lpstr>An under-determined problem</vt:lpstr>
      <vt:lpstr>Adding priors</vt:lpstr>
      <vt:lpstr>Adding observation (a noisy image)</vt:lpstr>
      <vt:lpstr>A naïve approach</vt:lpstr>
      <vt:lpstr>Image formation model</vt:lpstr>
      <vt:lpstr>Bayesian framework</vt:lpstr>
      <vt:lpstr>Bayesian framework</vt:lpstr>
      <vt:lpstr>Iterative solution</vt:lpstr>
      <vt:lpstr>Optimization of Ki and E</vt:lpstr>
      <vt:lpstr>Optimization of f</vt:lpstr>
      <vt:lpstr>A synthetic example</vt:lpstr>
      <vt:lpstr>Our results</vt:lpstr>
      <vt:lpstr>Comparisons</vt:lpstr>
      <vt:lpstr>Groundtruth</vt:lpstr>
      <vt:lpstr>Our result</vt:lpstr>
      <vt:lpstr>Fergus et al.</vt:lpstr>
      <vt:lpstr>Yuan et al.</vt:lpstr>
      <vt:lpstr>Real example I</vt:lpstr>
      <vt:lpstr>Comparisons</vt:lpstr>
      <vt:lpstr>Close-up comparisons</vt:lpstr>
      <vt:lpstr>Initial guess</vt:lpstr>
      <vt:lpstr>Our result</vt:lpstr>
      <vt:lpstr>Fergus et al.</vt:lpstr>
      <vt:lpstr>Yuan et al.</vt:lpstr>
      <vt:lpstr>Real example II</vt:lpstr>
      <vt:lpstr>Comparisons</vt:lpstr>
      <vt:lpstr>Close-up comparisons</vt:lpstr>
      <vt:lpstr>Initial guess</vt:lpstr>
      <vt:lpstr>Our result</vt:lpstr>
      <vt:lpstr>Fergus et al.</vt:lpstr>
      <vt:lpstr>Yuan et al.</vt:lpstr>
      <vt:lpstr>Conclusions</vt:lpstr>
      <vt:lpstr>Future Work</vt:lpstr>
      <vt:lpstr>Thanks you for listening.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cyy</dc:creator>
  <cp:lastModifiedBy>cyy</cp:lastModifiedBy>
  <cp:revision>564</cp:revision>
  <dcterms:created xsi:type="dcterms:W3CDTF">1601-01-01T00:00:00Z</dcterms:created>
  <dcterms:modified xsi:type="dcterms:W3CDTF">2012-11-05T02:03:55Z</dcterms:modified>
</cp:coreProperties>
</file>