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notesSlides/notesSlide38.xml" ContentType="application/vnd.openxmlformats-officedocument.presentationml.notesSlide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256" r:id="rId2"/>
    <p:sldId id="505" r:id="rId3"/>
    <p:sldId id="564" r:id="rId4"/>
    <p:sldId id="563" r:id="rId5"/>
    <p:sldId id="500" r:id="rId6"/>
    <p:sldId id="566" r:id="rId7"/>
    <p:sldId id="423" r:id="rId8"/>
    <p:sldId id="565" r:id="rId9"/>
    <p:sldId id="422" r:id="rId10"/>
    <p:sldId id="421" r:id="rId11"/>
    <p:sldId id="516" r:id="rId12"/>
    <p:sldId id="408" r:id="rId13"/>
    <p:sldId id="517" r:id="rId14"/>
    <p:sldId id="411" r:id="rId15"/>
    <p:sldId id="504" r:id="rId16"/>
    <p:sldId id="506" r:id="rId17"/>
    <p:sldId id="507" r:id="rId18"/>
    <p:sldId id="510" r:id="rId19"/>
    <p:sldId id="508" r:id="rId20"/>
    <p:sldId id="511" r:id="rId21"/>
    <p:sldId id="509" r:id="rId22"/>
    <p:sldId id="512" r:id="rId23"/>
    <p:sldId id="567" r:id="rId24"/>
    <p:sldId id="523" r:id="rId25"/>
    <p:sldId id="525" r:id="rId26"/>
    <p:sldId id="592" r:id="rId27"/>
    <p:sldId id="474" r:id="rId28"/>
    <p:sldId id="472" r:id="rId29"/>
    <p:sldId id="473" r:id="rId30"/>
    <p:sldId id="593" r:id="rId31"/>
    <p:sldId id="460" r:id="rId32"/>
    <p:sldId id="461" r:id="rId33"/>
    <p:sldId id="462" r:id="rId34"/>
    <p:sldId id="520" r:id="rId35"/>
    <p:sldId id="595" r:id="rId36"/>
    <p:sldId id="521" r:id="rId37"/>
    <p:sldId id="532" r:id="rId38"/>
    <p:sldId id="533" r:id="rId39"/>
    <p:sldId id="534" r:id="rId40"/>
    <p:sldId id="535" r:id="rId41"/>
    <p:sldId id="551" r:id="rId42"/>
    <p:sldId id="536" r:id="rId43"/>
    <p:sldId id="479" r:id="rId44"/>
    <p:sldId id="526" r:id="rId45"/>
    <p:sldId id="465" r:id="rId46"/>
    <p:sldId id="464" r:id="rId47"/>
    <p:sldId id="419" r:id="rId48"/>
    <p:sldId id="420" r:id="rId49"/>
    <p:sldId id="542" r:id="rId50"/>
    <p:sldId id="543" r:id="rId51"/>
    <p:sldId id="544" r:id="rId52"/>
    <p:sldId id="545" r:id="rId53"/>
    <p:sldId id="531" r:id="rId54"/>
    <p:sldId id="568" r:id="rId55"/>
    <p:sldId id="547" r:id="rId56"/>
    <p:sldId id="456" r:id="rId57"/>
    <p:sldId id="457" r:id="rId58"/>
    <p:sldId id="458" r:id="rId59"/>
    <p:sldId id="467" r:id="rId60"/>
    <p:sldId id="538" r:id="rId61"/>
    <p:sldId id="539" r:id="rId62"/>
    <p:sldId id="540" r:id="rId63"/>
    <p:sldId id="601" r:id="rId64"/>
    <p:sldId id="602" r:id="rId65"/>
    <p:sldId id="571" r:id="rId66"/>
    <p:sldId id="584" r:id="rId67"/>
    <p:sldId id="596" r:id="rId68"/>
    <p:sldId id="585" r:id="rId69"/>
    <p:sldId id="586" r:id="rId70"/>
    <p:sldId id="600" r:id="rId71"/>
    <p:sldId id="603" r:id="rId72"/>
    <p:sldId id="606" r:id="rId73"/>
    <p:sldId id="1400" r:id="rId74"/>
    <p:sldId id="1401" r:id="rId75"/>
    <p:sldId id="1422" r:id="rId76"/>
    <p:sldId id="1420" r:id="rId77"/>
    <p:sldId id="1421" r:id="rId78"/>
    <p:sldId id="1418" r:id="rId79"/>
    <p:sldId id="1419" r:id="rId80"/>
    <p:sldId id="587" r:id="rId81"/>
    <p:sldId id="476" r:id="rId82"/>
    <p:sldId id="435" r:id="rId83"/>
    <p:sldId id="436" r:id="rId84"/>
    <p:sldId id="598" r:id="rId85"/>
    <p:sldId id="599" r:id="rId86"/>
    <p:sldId id="597" r:id="rId87"/>
    <p:sldId id="549" r:id="rId88"/>
    <p:sldId id="503" r:id="rId89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00FF"/>
    <a:srgbClr val="00FF00"/>
    <a:srgbClr val="CCCCFF"/>
    <a:srgbClr val="9999FF"/>
    <a:srgbClr val="FFFF00"/>
    <a:srgbClr val="3366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7" autoAdjust="0"/>
    <p:restoredTop sz="85000" autoAdjust="0"/>
  </p:normalViewPr>
  <p:slideViewPr>
    <p:cSldViewPr>
      <p:cViewPr varScale="1">
        <p:scale>
          <a:sx n="72" d="100"/>
          <a:sy n="72" d="100"/>
        </p:scale>
        <p:origin x="84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emf"/><Relationship Id="rId5" Type="http://schemas.openxmlformats.org/officeDocument/2006/relationships/image" Target="../media/image6.wmf"/><Relationship Id="rId4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wmf"/><Relationship Id="rId1" Type="http://schemas.openxmlformats.org/officeDocument/2006/relationships/image" Target="../media/image14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wmf"/><Relationship Id="rId3" Type="http://schemas.openxmlformats.org/officeDocument/2006/relationships/image" Target="../media/image150.wmf"/><Relationship Id="rId7" Type="http://schemas.openxmlformats.org/officeDocument/2006/relationships/image" Target="../media/image154.wmf"/><Relationship Id="rId2" Type="http://schemas.openxmlformats.org/officeDocument/2006/relationships/image" Target="../media/image149.wmf"/><Relationship Id="rId1" Type="http://schemas.openxmlformats.org/officeDocument/2006/relationships/image" Target="../media/image148.wmf"/><Relationship Id="rId6" Type="http://schemas.openxmlformats.org/officeDocument/2006/relationships/image" Target="../media/image153.wmf"/><Relationship Id="rId5" Type="http://schemas.openxmlformats.org/officeDocument/2006/relationships/image" Target="../media/image152.wmf"/><Relationship Id="rId4" Type="http://schemas.openxmlformats.org/officeDocument/2006/relationships/image" Target="../media/image151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2" Type="http://schemas.openxmlformats.org/officeDocument/2006/relationships/image" Target="../media/image157.wmf"/><Relationship Id="rId1" Type="http://schemas.openxmlformats.org/officeDocument/2006/relationships/image" Target="../media/image156.wmf"/><Relationship Id="rId4" Type="http://schemas.openxmlformats.org/officeDocument/2006/relationships/image" Target="../media/image15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2" Type="http://schemas.openxmlformats.org/officeDocument/2006/relationships/image" Target="../media/image157.wmf"/><Relationship Id="rId1" Type="http://schemas.openxmlformats.org/officeDocument/2006/relationships/image" Target="../media/image156.wmf"/><Relationship Id="rId4" Type="http://schemas.openxmlformats.org/officeDocument/2006/relationships/image" Target="../media/image155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2" Type="http://schemas.openxmlformats.org/officeDocument/2006/relationships/image" Target="../media/image157.wmf"/><Relationship Id="rId1" Type="http://schemas.openxmlformats.org/officeDocument/2006/relationships/image" Target="../media/image156.wmf"/><Relationship Id="rId5" Type="http://schemas.openxmlformats.org/officeDocument/2006/relationships/image" Target="../media/image159.wmf"/><Relationship Id="rId4" Type="http://schemas.openxmlformats.org/officeDocument/2006/relationships/image" Target="../media/image155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2" Type="http://schemas.openxmlformats.org/officeDocument/2006/relationships/image" Target="../media/image157.wmf"/><Relationship Id="rId1" Type="http://schemas.openxmlformats.org/officeDocument/2006/relationships/image" Target="../media/image156.wmf"/><Relationship Id="rId6" Type="http://schemas.openxmlformats.org/officeDocument/2006/relationships/image" Target="../media/image161.wmf"/><Relationship Id="rId5" Type="http://schemas.openxmlformats.org/officeDocument/2006/relationships/image" Target="../media/image160.wmf"/><Relationship Id="rId4" Type="http://schemas.openxmlformats.org/officeDocument/2006/relationships/image" Target="../media/image15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image" Target="../media/image61.wmf"/><Relationship Id="rId7" Type="http://schemas.openxmlformats.org/officeDocument/2006/relationships/image" Target="../media/image65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6" Type="http://schemas.openxmlformats.org/officeDocument/2006/relationships/image" Target="../media/image64.wmf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1:47.66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516 320,'0'-20,"0"20,-20 0,20 0,0 0,0 0,0 0,-19 0,-1-19,0 19,-20 0,-19 19,-1 1,20 19,21 21,-1 19,20 20,20-19,-1 19,21-39,-40-2,-40 2,21-40,-21-1,40-19,-40 0</inkml:trace>
  <inkml:trace contextRef="#ctx0" brushRef="#br0" timeOffset="594">0 697,'0'0,"20"-20,-20 20,40 0,39 20,40 0,20-20,-40 0,-59 0</inkml:trace>
  <inkml:trace contextRef="#ctx0" brushRef="#br0" timeOffset="922">814 756,'0'0,"0"20,-20 0,20 20,0 18,0 2,-20-40</inkml:trace>
  <inkml:trace contextRef="#ctx0" brushRef="#br0" timeOffset="1203">655 459,'0'0,"0"19,40 1,0 20,-21-40</inkml:trace>
  <inkml:trace contextRef="#ctx0" brushRef="#br0" timeOffset="1422">993 756,'0'40,"0"0,19-22,1 2,-20 0,0 20,-20-20,20-20,0 0,0-40,0 0,20 2,20-2,0-20,19 21,-39 19,20 40,19 19,-19 21,-1-2,-20 2,-19-20,0-40</inkml:trace>
  <inkml:trace contextRef="#ctx0" brushRef="#br0" timeOffset="2047">1865 776,'59'-20,"-118"20,39 0,0 0,-40-20,1 20,-1 0,-19 20,19 0,21 40,39-22,0 2,59-20,-19 0,-20-20,0-20,19-20</inkml:trace>
  <inkml:trace contextRef="#ctx0" brushRef="#br0" timeOffset="2485">1686 379,'0'0,"0"0,0 0,0 0,0 0,0 0,0 0,0 40,0 19,20 21,0-1,19 20,1-19,20-22,-21 2,-19-20,-20-21,20 1,-20-20,0 20,0-40</inkml:trace>
  <inkml:trace contextRef="#ctx0" brushRef="#br0" timeOffset="3906">2658 637,'-39'0,"19"0,0 0,0-20,20 0,20-19,40-1,-21 0,21 21,-1-1,1 20,-1 39,1 41,-1 19,1 20,19-21,-39-38,-20-40,-20 0,20-20</inkml:trace>
  <inkml:trace contextRef="#ctx0" brushRef="#br0" timeOffset="4375">3293 419,'0'-20,"-19"20,-21 20,20 20,-39 19,-41 20,-19 41,-20-21,-19 19,58-39,41-19,59-60,0 0</inkml:trace>
  <inkml:trace contextRef="#ctx0" brushRef="#br0" timeOffset="5469">4265 261,'0'0,"-40"0,40 0,-20 0,0 39,-19-19,-21 19,-38 1,-21 20,20-21,79-19,0-20,20 0</inkml:trace>
  <inkml:trace contextRef="#ctx0" brushRef="#br0" timeOffset="5844">4067 399,'0'-20,"0"20,0 0,0 20,19 0,1 39,-20 21,0-1,0 20,0-39,0-20,0-2,0-18</inkml:trace>
  <inkml:trace contextRef="#ctx0" brushRef="#br0" timeOffset="6313">4543 221,'-20'-19,"20"19,0 0,59 0,41 19,-1-19,-40 0,-39-19,0 19</inkml:trace>
  <inkml:trace contextRef="#ctx0" brushRef="#br0" timeOffset="6641">4364 439,'-40'20,"40"19,0 21,0-21,0-19</inkml:trace>
  <inkml:trace contextRef="#ctx0" brushRef="#br0" timeOffset="6797">4404 538,'59'-60,"1"21,19 39,40 0,-39 0,-21 0,-19 20,-40-20,-40 39,-59 1,0-20,39 0,40-20,20 0,60-20,39 0,-20-20,1 20</inkml:trace>
  <inkml:trace contextRef="#ctx0" brushRef="#br0" timeOffset="7328">4662 102,'0'0,"0"40,0 20,0 38,0 21,0 20,0-20,-40-40,-20 1,-19-2,0-38,-1-20,1-20,39 0</inkml:trace>
  <inkml:trace contextRef="#ctx0" brushRef="#br0" timeOffset="7703">4245 657,'20'0,"0"0,39 0,40 20,1 0,-21 19,0 1,1 0,39 18,40 2,-21-1,1-19,-39-40,-81 20,-19-20</inkml:trace>
  <inkml:trace contextRef="#ctx0" brushRef="#br0" timeOffset="9235">6071 63,'0'0,"0"0,0 0,0 20,0-1,0 21,0 0,0 19,0 39,0 41,19 20,21-20,0-41,-20 2,-1-41,1-59,-20-20,20 0</inkml:trace>
  <inkml:trace contextRef="#ctx0" brushRef="#br0" timeOffset="9891">6368 23,'0'0,"0"20,0 20,20-21,-20 21,20 20,-20 19,20 19,0 21,19 0,-19 0,0-1,0-38,19-1,-19-39,0 0,-20-21,0 1,0-20,0 0</inkml:trace>
  <inkml:trace contextRef="#ctx0" brushRef="#br0" timeOffset="11141">6903 836,'20'0,"-40"0,-20 0,40-20,40-20,20-39,39-1,20-39,0 20,-40 20,-39 40,-20 19,0 20,-20 0,0 0,0 0,0 20,19 38,21 42,40 39,-21-20,1-60,-60-39,0-20</inkml:trace>
  <inkml:trace contextRef="#ctx0" brushRef="#br0" timeOffset="11656">7022 597,'-79'-19,"39"-1,40 20,60 0,78 20,41-20,-20-40</inkml:trace>
  <inkml:trace contextRef="#ctx0" brushRef="#br0" timeOffset="11906">7975 399,'-20'0,"20"0,0 20,59 39,21 1,59 39,39 0,-59-39,-59-20,-60-40</inkml:trace>
  <inkml:trace contextRef="#ctx0" brushRef="#br0" timeOffset="12203">8332 419,'0'0,"0"20,-60 19,-39 41,-20-1,-20 1,20-21,99-39</inkml:trace>
  <inkml:trace contextRef="#ctx0" brushRef="#br0" timeOffset="12500">8768 597,'20'0,"-20"0,0 0,40 0,39 0,20 0,40 0,-20-19,-39-1</inkml:trace>
  <inkml:trace contextRef="#ctx0" brushRef="#br0" timeOffset="12797">9483 300,'0'-19,"-40"19,40 39,20 20,-20 40,0 20,20 1,-20-21,-20-61,20-18,0-20,20-58,38-22,2 41,19 19,20 40,-19 19,-60-19,-20 20,-100-20,-39 0,20-20,41 0</inkml:trace>
  <inkml:trace contextRef="#ctx0" brushRef="#br0" timeOffset="13453">10275 162,'0'0,"-19"0,19 0,0 20,0 19,19 40,1 40,-20 0,20 0,0 20,-20-21,0-39,20-39,0-40,-20 0,0 0</inkml:trace>
  <inkml:trace contextRef="#ctx0" brushRef="#br0" timeOffset="14016">10553 142,'0'0,"0"0,0 40,0 39,20 19,0 21,0-19,0 39,-1-20,1-41,20-38,-20-1,0-19,-20 0,0-20,0-20</inkml:trace>
  <inkml:trace contextRef="#ctx0" brushRef="#br0" timeOffset="14985">11168 63,'0'-20,"0"20,0 0,0 40,0 19,0 20,80 0,-21-40,21-39,-1-58,0-2,-59-19,-20 39,-79-19,19 39,-19 0,-20 20,19 20,1 20,79-1,60 1,39-20,0-20,-39 0,-60 0</inkml:trace>
  <inkml:trace contextRef="#ctx0" brushRef="#br0" timeOffset="15547">10851 498,'20'0,"79"-20,40 1,39-1,41 20,19 0,20 20,-80-20,-99 0,-99 0,-19-20</inkml:trace>
  <inkml:trace contextRef="#ctx0" brushRef="#br0" timeOffset="15860">11208 578,'-20'19,"0"21,20 20,0 19,0 19,0-18,0-41,0-19,0-20,0-20</inkml:trace>
  <inkml:trace contextRef="#ctx0" brushRef="#br0" timeOffset="16078">11367 697,'59'-60,"-39"60,-20 40,0 39,0-19,0 18,-39 2,-21-41,20 1,20-40,1-40,19-19,99-21,20-18,20 39,0 19,0 40,-20 59,-80 1,-39 18,-79 2,-20-41,-20-19,39-20,21-39,59-41,39 2,1 78,20 20,-1 38,21 2,-1-21,-39-19,-40-20</inkml:trace>
  <inkml:trace contextRef="#ctx0" brushRef="#br0" timeOffset="17188">12894 221,'0'0,"0"20,0 20,0 18,20 22,-1 39,-19-20,0 0,0-39,0-20,0-40,0 0</inkml:trace>
  <inkml:trace contextRef="#ctx0" brushRef="#br0" timeOffset="17485">12656 498,'20'-20,"-40"40,-80 40,61 39,-21-20,40-19,20-20</inkml:trace>
  <inkml:trace contextRef="#ctx0" brushRef="#br0" timeOffset="17735">13311 617,'79'20,"-39"0,-1 20,21 19,-20-19,-40 0,0-40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2:54.69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318 0,'-40'0,"0"0,20 0,20 0,20 0,0 20,40 0,39-1,40-19,19 20,-38-20,-41 20,-79-20,0 0,-79 20,-21 20,-39-1,-39 21,-21-1,61-19,78-20,40 0,20-20</inkml:trace>
  <inkml:trace contextRef="#ctx0" brushRef="#br0" timeOffset="469">536 278,'20'0,"-20"39,-20 21,-20 38,1 21,39-40,0-39,0-40</inkml:trace>
  <inkml:trace contextRef="#ctx0" brushRef="#br0" timeOffset="688">576 357,'39'-20,"-19"60,20 19,19 0,1-39</inkml:trace>
  <inkml:trace contextRef="#ctx0" brushRef="#br0" timeOffset="1063">1310 99,'20'-20,"0"20,19 0,41 20,39 0,-20-20,-59 20</inkml:trace>
  <inkml:trace contextRef="#ctx0" brushRef="#br0" timeOffset="1282">1230 238,'-39'0,"59"0,59 0,40 0,0 0,-40 20</inkml:trace>
  <inkml:trace contextRef="#ctx0" brushRef="#br0" timeOffset="1438">1588 297,'-119'0,"39"40,1-20,39 20,20 18,-19-18,39 0,0-21,0 1,59-20,40 0,20-59,0 19,-39 20,-60 20,0 40,-20 19,-20 21,20-41,20-19,-1 0</inkml:trace>
  <inkml:trace contextRef="#ctx0" brushRef="#br0" timeOffset="1907">1846 317,'19'-20,"-19"20,60 0,39-19,20 19,21 0,-41 19,-79 41,-79 19,-21 0,0-20,40-59,1 0</inkml:trace>
  <inkml:trace contextRef="#ctx0" brushRef="#br0" timeOffset="2188">2163 139,'0'0,"-20"99,-39 40,-1-1,20-19,21-80,-1-39</inkml:trace>
  <inkml:trace contextRef="#ctx0" brushRef="#br0" timeOffset="2500">2759 79,'0'0,"40"0,39 0,41 0,-41 0,-39 0,-40-20,-20 20</inkml:trace>
  <inkml:trace contextRef="#ctx0" brushRef="#br0" timeOffset="2657">2938 79,'-79'60,"39"-21,0 61,20-1,20-1,-19-38,19-21,0-39</inkml:trace>
  <inkml:trace contextRef="#ctx0" brushRef="#br0" timeOffset="2891">2819 278,'0'0,"20"0,19 0,21 0,19 0,-59 0,-20 0</inkml:trace>
  <inkml:trace contextRef="#ctx0" brushRef="#br0" timeOffset="3047">2839 337,'-20'20,"-20"-20,60 0,40 0,39 0,-40-20</inkml:trace>
  <inkml:trace contextRef="#ctx0" brushRef="#br0" timeOffset="3250">2442 554,'-20'20,"40"-20,79 0,60-20,0-19,-40 39,-80 0,-78 39,-61 1,21 39,39-19,80-20,20-1,59-39,0-39,20-21,-40 1,-79 19,-60 20,-20 20,-19 40,20-1,59 1,19-20,41 0,19 0,-19-20,-40 0</inkml:trace>
  <inkml:trace contextRef="#ctx0" brushRef="#br0" timeOffset="4188">3910 59,'0'-19,"0"-1,20 40,20-1,19 41,-19-40,-20-20</inkml:trace>
  <inkml:trace contextRef="#ctx0" brushRef="#br0" timeOffset="4375">3652 159,'-59'0,"59"19,20-19,99 0,59 0,21 20,-40-20,-120 0</inkml:trace>
  <inkml:trace contextRef="#ctx0" brushRef="#br0" timeOffset="4563">3950 218,'-159'20,"80"20,39 39,20 39,-19 1,39 0,0-59,0-21,0-39</inkml:trace>
  <inkml:trace contextRef="#ctx0" brushRef="#br0" timeOffset="4860">3771 417,'20'-20,"40"20,39 0,60 0,19 0,-59-20,-99 20</inkml:trace>
  <inkml:trace contextRef="#ctx0" brushRef="#br0" timeOffset="5063">4089 278,'-79'19,"19"41,40 19,0 0,20-20,20-39</inkml:trace>
  <inkml:trace contextRef="#ctx0" brushRef="#br0" timeOffset="5250">4248 357,'20'-20,"-40"40,0 40,0-2,0-18,20-20</inkml:trace>
  <inkml:trace contextRef="#ctx0" brushRef="#br0" timeOffset="5391">4010 574,'-60'20,"20"-20,60 0,60 0,19-20,-20 20,-19 20,-40 20,-60-1,-20 1,-39 20,-40-21,-20 21,60-40,79-20,20-20,0 0</inkml:trace>
  <inkml:trace contextRef="#ctx0" brushRef="#br0" timeOffset="5719">3771 753,'80'-40,"-21"40,-39 20,40 20,-21-1,21 1,-20-20,-40-20,0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2:37.74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59 0,'20'0,"0"0,-20 0,39 20,40-20,59 0,1 0,-41 0,-39 0,-39-20,-20 20</inkml:trace>
  <inkml:trace contextRef="#ctx0" brushRef="#br0" timeOffset="313">0 197,'0'0,"20"0,78 0,60 0,40 0,-40 0,-99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2:38.74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50 76,'-20'0,"0"0,20 60,0 40,40 39,-20 1,0 18,-20 1,0-39,-20-21,40-59,0-40</inkml:trace>
  <inkml:trace contextRef="#ctx0" brushRef="#br0" timeOffset="500">407 116,'0'0,"0"0,0 0,20 20,0 80,0 39,0 20,-20 0,0 0,0-19,0-41,19 0,1-78,0-21</inkml:trace>
  <inkml:trace contextRef="#ctx0" brushRef="#br0" timeOffset="1469">1200 315,'-20'0,"0"-20,0 20,20 0,60 0,99 0,59 0,0 0,-59 20,-80 0,-59-20</inkml:trace>
  <inkml:trace contextRef="#ctx0" brushRef="#br0" timeOffset="1797">1299 335,'-39'-20,"39"40,39 40,60-1,20 21,20 0,-39-41,-61-19,-78 20,-41-20,-79 20,1-21,-1-19,60 20,79-20,99 0,100 0,79 0,-20 0,-20 20,-59 0,-80-20,-79 0</inkml:trace>
  <inkml:trace contextRef="#ctx0" brushRef="#br0" timeOffset="2422">2232 295,'0'-20,"0"40,0 40,59 39,-19 41,-20-41,0-19,19-21,1-39,0-40,0-20,18-19,-18-1,-1-39,-19-1,-20-19,0 39,-20 61</inkml:trace>
  <inkml:trace contextRef="#ctx0" brushRef="#br0" timeOffset="2891">2786 16,'0'0,"0"-19,40 19,20 19,19-19,0 0,-19 0,-40 0,-20 0,0 0</inkml:trace>
  <inkml:trace contextRef="#ctx0" brushRef="#br0" timeOffset="3141">2985 36,'0'40,"0"39,0 2,0-2,0 1,0-61</inkml:trace>
  <inkml:trace contextRef="#ctx0" brushRef="#br0" timeOffset="3672">3183 295,'40'20,"0"0,19 20,41 19,19 41,0 19,-20-19,-40-61,-39-19,-20-20</inkml:trace>
  <inkml:trace contextRef="#ctx0" brushRef="#br0" timeOffset="3953">3818 315,'20'-20,"-20"20,-39 40,-81 59,-38 41,-21-21,60-39,79-61</inkml:trace>
  <inkml:trace contextRef="#ctx0" brushRef="#br0" timeOffset="4297">4452 494,'20'-20,"-20"20,-20 0,60 0,20 0,59 20,20-20,-20 0,-80 0</inkml:trace>
  <inkml:trace contextRef="#ctx0" brushRef="#br0" timeOffset="4844">5544 236,'-20'0,"0"0,20 0,0 20,0 19,0 21,0 39,0 41,0-21,60-20,19-18,20-62,0-19,0-60,20-39,-20-1,-40-19,-59-20,0 19,-59 21,39 78,20 21</inkml:trace>
  <inkml:trace contextRef="#ctx0" brushRef="#br0" timeOffset="5407">6337 136,'0'0,"0"0,0 0,79 0,20 0,40 0,-40 0,-19-20,-61 20,-19-20,0 20</inkml:trace>
  <inkml:trace contextRef="#ctx0" brushRef="#br0" timeOffset="5672">6634 176,'-20'20,"20"20,0 39,0 20,-20-39,1 0</inkml:trace>
  <inkml:trace contextRef="#ctx0" brushRef="#br0" timeOffset="6188">7091 355,'0'-20,"0"20,0 40,0 39,59 41,-19 19,-40-20,0 1,-20-80,0-40,0-40,20-39,100-2,38 2,1 59,-39 20,-81 40,-38 0,-101 19,-58 2,-1-22,100-39</inkml:trace>
  <inkml:trace contextRef="#ctx0" brushRef="#br0" timeOffset="6828">8002 116,'0'0,"0"20,20 40,0 39,-20 40,0 21,-20 19,0 0,20-20,20-39,20-41,-20-39,-20-20,0-20</inkml:trace>
  <inkml:trace contextRef="#ctx0" brushRef="#br0" timeOffset="7438">8340 196,'20'0,"-20"0,0 20,0 20,19 39,1 0,-20 41,0-1,0 20,-20 21,20-21,20-19,20-21,-20-39,0-60,-20-20,-20 20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3:08.94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675 20,'0'-20,"-39"20,-21 20,1 20,-1-1,-19 41,-22-1,-18 0,20-19,40-20,59-40</inkml:trace>
  <inkml:trace contextRef="#ctx0" brushRef="#br0" timeOffset="282">556 99,'139'-39,"-119"78,20 80,79 0,41-19,-22-42,-38-38,-81-20</inkml:trace>
  <inkml:trace contextRef="#ctx0" brushRef="#br0" timeOffset="532">457 417,'-20'-20,"0"20,20 20,40 19,39 20,1-19,-41-21,-19-19,-99 20,-40 0,20-20,38 20,61-20,21 20,98-20,60 20,-1-1,-79 1,-118 20,-100 0,-20 19,0-19,59-20,80-20,20 0,60 20,78-20,1 19,-60-19,-58-19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3:10.71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0 293,'40'0,"-40"0,-40 0,40 0,0 0,0 40,20-20,40 40,19 40,1-20,-21-21,-39-39,-20-20</inkml:trace>
  <inkml:trace contextRef="#ctx0" brushRef="#br0" timeOffset="328">397 353,'20'0,"-20"0,-20 20,1 60,-21 40,-40 40,1-20,0-21,19-59,20-40</inkml:trace>
  <inkml:trace contextRef="#ctx0" brushRef="#br0" timeOffset="719">874 433,'0'-20,"0"20,0 0,59 20,20-20,21 0,-21 0,-39 0,-40 0,0 0</inkml:trace>
  <inkml:trace contextRef="#ctx0" brushRef="#br0" timeOffset="1016">794 593,'0'0,"0"-20,20 20,40 0,19 20,20-20,0 0,-39 0,-40 0,-20 0,0 0</inkml:trace>
  <inkml:trace contextRef="#ctx0" brushRef="#br0" timeOffset="2063">1489 353,'20'-20,"-20"0,-20 0,20 20,0 0,0 20,59 20,21 60,-1 20,20 0,-18-21,-2-38,-39-21,-1-40,-39 19,0-19,0 0,0 0,0 0,0-39,0-22,20-18,40-21,-21-1,41-18,-21 19,-39 21,0 18,-20 61,0 0,0 0,0 0,0 0</inkml:trace>
  <inkml:trace contextRef="#ctx0" brushRef="#br0" timeOffset="2938">2422 14,'-79'0,"59"0,20 0,40 0,79 0,60 0,-21-20,-58 20,-81 20,1-20,-20 0</inkml:trace>
  <inkml:trace contextRef="#ctx0" brushRef="#br0" timeOffset="3219">2680 73,'-19'0,"19"0,0 0,0 61,0 39,0-21,0 2</inkml:trace>
  <inkml:trace contextRef="#ctx0" brushRef="#br0" timeOffset="3672">3117 373,'-20'-20,"20"20,40 41,59 38,40 21,0-21,-20-18,-60-21,-39-1,-20-39,0 0</inkml:trace>
  <inkml:trace contextRef="#ctx0" brushRef="#br0" timeOffset="4000">3593 373,'0'0,"0"0,-40 21,-19 58,-20 1,-21 0,-19 20,20-41,59-39,40-20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3:15.76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422 364,'0'-19,"0"19,-40-20,20 0,-20 0,0 20,-20 0,1 20,-40 20,39 38,60 20,40-19,39-1,40-38,41-40,-21-20</inkml:trace>
  <inkml:trace contextRef="#ctx0" brushRef="#br0" timeOffset="437">858 463,'0'-20,"20"20,40 0,39 0,1 0,-40 0,-60 0</inkml:trace>
  <inkml:trace contextRef="#ctx0" brushRef="#br0" timeOffset="672">799 580,'0'0,"40"0,39 20,20 0,-18 0,-42-20</inkml:trace>
  <inkml:trace contextRef="#ctx0" brushRef="#br0" timeOffset="1359">1693 227,'-20'-20,"0"40,0 0,1 18,-1 41,20 0,0 19,0 20,20-19,39-41,20 2,2-22,18-38,-39 20,19-20,-20-40,1-18,19-20,-39-21,20-19,-60 0,0 20,-60 20,40 38,-20 20,40 0,0 20,0 0</inkml:trace>
  <inkml:trace contextRef="#ctx0" brushRef="#br0" timeOffset="2125">2289 30,'0'-20,"-20"20,20 0,80 0,19 20,41 0,-1-20,-60 0,-59 19,-20-19,0 0,0 0</inkml:trace>
  <inkml:trace contextRef="#ctx0" brushRef="#br0" timeOffset="2422">2588 89,'0'0,"0"0,0 0,0 40,0-2,0 60,0 1,0-40,0-19,0-40</inkml:trace>
  <inkml:trace contextRef="#ctx0" brushRef="#br0" timeOffset="3000">3064 345,'0'-20,"0"20,20 20,0-1,0 40,-1 20,-19 39,0 0,-19-20,-1-40,0-38,20-20,20-20,39-18,22-41,18 0,-20 40,1 39,-41 19,-19 21,0 19,-40 0,-39-19,-60-2,0-38,38 20,2-40,59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3:21.66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61 24,'0'0,"-20"42,-20 19,40 42,0 21,0-40,0-23,20-61</inkml:trace>
  <inkml:trace contextRef="#ctx0" brushRef="#br0" timeOffset="219">61 190,'39'-105,"-19"65,-20 19,20 21,79 42,40 19,-20 2,-59-2,-60 2,-40-23,-20-19,21-21,-21 0,21-40,-21-23,20 2,20 19,1 21,38 63,61 19,-21 23,-59-44,-19-19,-61 0,21-21,39 0,20 0,39 0,1 21,0 40,-40 2,-60-2,-19-19,19-21,21-21,39-21</inkml:trace>
  <inkml:trace contextRef="#ctx0" brushRef="#br0" timeOffset="875">299 499,'99'0,"-20"42,-19 21,-21-2,1-40,-40-21</inkml:trace>
  <inkml:trace contextRef="#ctx0" brushRef="#br0" timeOffset="1078">834 230,'0'0,"0"21,0 42,0-2,20 23,-20-44</inkml:trace>
  <inkml:trace contextRef="#ctx0" brushRef="#br0" timeOffset="1281">1053 3,'59'-42,"-59"126,0 40,-20 21,1 40,-21 2,40-21,0-105,0-40</inkml:trace>
  <inkml:trace contextRef="#ctx0" brushRef="#br0" timeOffset="1781">1709 190,'-20'0,"20"0,39 21,80-2,40-19,-40 21,-59-21</inkml:trace>
  <inkml:trace contextRef="#ctx0" brushRef="#br0" timeOffset="1985">1986 127,'-59'-21,"39"63,20 61,60 63,-21 21,1-44,-20-59,-20-84,-20-42</inkml:trace>
  <inkml:trace contextRef="#ctx0" brushRef="#br0" timeOffset="2188">2006 562,'20'-83,"-20"83,-79 20,-1 43,21-21,-1-42,40 0,20-21,60 0,59 0,40 21,-20 0,-80 0</inkml:trace>
  <inkml:trace contextRef="#ctx0" brushRef="#br0" timeOffset="2516">2403 230,'0'-19,"0"38,0 65,0 19,20 42,0-42,-20-61</inkml:trace>
  <inkml:trace contextRef="#ctx0" brushRef="#br0" timeOffset="2703">2443 417,'40'-187,"-21"126,41 82,-20 61,-1 0,-19 23,-20-23,20 21,-40-40</inkml:trace>
  <inkml:trace contextRef="#ctx0" brushRef="#br0" timeOffset="2953">2443 499,'-20'-82,"0"82,20 0,40 21,19 20,1-21,-40 1,-20-21,-40 0,20 21,-19 0,78-21,-19 0,20 0,-20 21,-20 19,0 2,-40 0,0-21,20-21,20 0,20 0,20 0</inkml:trace>
  <inkml:trace contextRef="#ctx0" brushRef="#br0" timeOffset="3500">3117 24,'0'0,"0"0,60 21,-20 19,-1-19</inkml:trace>
  <inkml:trace contextRef="#ctx0" brushRef="#br0" timeOffset="3672">3117 24,'159'0,"-159"42,0 19</inkml:trace>
  <inkml:trace contextRef="#ctx0" brushRef="#br0" timeOffset="3813">3534 66,'0'-21,"0"42,-20 19,-39 2,39-21</inkml:trace>
  <inkml:trace contextRef="#ctx0" brushRef="#br0" timeOffset="3985">2860 272,'0'0,"0"21,-20 40,-40 2,40-42,0-21,20-21,80-21,39-19,0 40,40 0,-20-21,0 23,-40 19,-20 0,-59 40,-60 2,1-21</inkml:trace>
  <inkml:trace contextRef="#ctx0" brushRef="#br0" timeOffset="4375">3276 335,'-59'40,"19"23,20-2,40-40,59-21,1-41,-41-21,-39 20,-19 21,-1 21</inkml:trace>
  <inkml:trace contextRef="#ctx0" brushRef="#br0" timeOffset="4625">3117 499,'0'42,"20"21,0 19,0-21,-20 2,0-21,0-42,0-21,20-21,20-19,19 19,1 21,-21 21,21 0,-1 0,1 42,-40 19,-60-19,0 0,1-22,-41-20,21-20,-1-22,40 0,40 42,20-21,19 42,-19 0,-20 0,-40 21,-39-22,-1 0,20-20,40 0,80 0</inkml:trace>
  <inkml:trace contextRef="#ctx0" brushRef="#br0" timeOffset="5828">4030 190,'20'-21,"-20"21,60 21,39 40,-20-40,-39-21</inkml:trace>
  <inkml:trace contextRef="#ctx0" brushRef="#br0" timeOffset="6016">4010 335,'-59'19,"59"2,99-21,100 0,-21 0,-79 21,-99 21,-99 19,-79 23,-1-2,40-40,80-42</inkml:trace>
  <inkml:trace contextRef="#ctx0" brushRef="#br0" timeOffset="6281">4149 583,'119'-21,"-19"63,-41 40,-39 0,-60-19,-19-42,-21-21</inkml:trace>
  <inkml:trace contextRef="#ctx0" brushRef="#br0" timeOffset="6500">4963 190,'80'-63,"-120"105,0 0,-20 19,1 2,-1-44,41 2,19-21,59-21,40 21,2 0,-22 0,-59 0</inkml:trace>
  <inkml:trace contextRef="#ctx0" brushRef="#br0" timeOffset="6797">4804 499,'-20'21,"60"-21,39 21,1-21,-60 0</inkml:trace>
  <inkml:trace contextRef="#ctx0" brushRef="#br0" timeOffset="6969">4824 644,'0'21,"0"0,20 21,39-42,1 0</inkml:trace>
  <inkml:trace contextRef="#ctx0" brushRef="#br0" timeOffset="7297">5599 375,'0'0,"20"-21,19 21,21 0,19-19,1 19</inkml:trace>
  <inkml:trace contextRef="#ctx0" brushRef="#br0" timeOffset="7485">5718 293,'-40'0,"20"42,20 40,0 63,40 0,-20-42,-20-61,0-22</inkml:trace>
  <inkml:trace contextRef="#ctx0" brushRef="#br0" timeOffset="7625">5678 872,'-79'0,"19"0,41-20,-1-43,59 2,61-2,39-19,-40 40</inkml:trace>
  <inkml:trace contextRef="#ctx0" brushRef="#br0" timeOffset="7813">6353 335,'0'0,"-40"-21,40 21,60-21,19-21,-19 21,-40 21,-1-19,-19 38,0 44,20-21,-20-2,20-40</inkml:trace>
  <inkml:trace contextRef="#ctx0" brushRef="#br0" timeOffset="8141">5976 211,'-60'-21,"60"21,40 61,59 23,20 40,40 0,-40 0,-20-21,-19-41,-40 0,-40-62</inkml:trace>
  <inkml:trace contextRef="#ctx0" brushRef="#br0" timeOffset="8391">6671 520,'-60'-41,"-39"124,-40 62,-40 0,100-84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3:30.80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80 79,'-40'0,"0"0,40 40,80 39,39 20,-40-19,-59-61</inkml:trace>
  <inkml:trace contextRef="#ctx0" brushRef="#br0" timeOffset="234">318 59,'40'-59,"-40"59,19 59,-19 60,0 40,-59 19,-21-39,1-39,59-61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3:31.68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556 119,'-20'0,"0"0,-39 20,-21 20,-19 0,0-1,20 1,-1-20,60 0,20-20</inkml:trace>
  <inkml:trace contextRef="#ctx0" brushRef="#br0" timeOffset="219">417 238,'20'20,"-20"60,0 38,0 1,20-20,0-79</inkml:trace>
  <inkml:trace contextRef="#ctx0" brushRef="#br0" timeOffset="437">635 318,'20'-60,"-119"60,99 0,20 40,39-40,-19 20,0-20,18-20,61-40,20 1,40-1,-60 41,-79 19,-40 0,0 0,0-20</inkml:trace>
  <inkml:trace contextRef="#ctx0" brushRef="#br0" timeOffset="828">873 298,'-40'60,"20"-2,0-18,20-20,0-20,0 0,0-20,99-20,20 1,0 0,-39 39,-21 20,-78-1,-61 20,-19 1,20-20,59-40,20 0</inkml:trace>
  <inkml:trace contextRef="#ctx0" brushRef="#br0" timeOffset="1203">1150 0,'-20'40,"20"39,-19 40,19 20,-20-21,-20 1,-39-39,-20-21,-1-59,61 0</inkml:trace>
  <inkml:trace contextRef="#ctx0" brushRef="#br0" timeOffset="1453">635 476,'99'-40,"0"99,20 21,20-21,0 1,0-40,-80-20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3:34.30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44 33,'0'0,"-20"0,0 41,20 38,40 81,-1 19,-39 2,0-41,-19 0,-21-41,40-39,0-40,0-20</inkml:trace>
  <inkml:trace contextRef="#ctx0" brushRef="#br0" timeOffset="531">401 13,'0'-20,"0"20,0 20,0 20,0 40,0 20,20 60,-20 20,-20-21,0-19,20-39,-20-42,20 2,0-42,0-19</inkml:trace>
  <inkml:trace contextRef="#ctx0" brushRef="#br0" timeOffset="1406">938 273,'20'-20,"-40"20,-40 0,100 0,99 20,99-20,0-20,-59 20,-100 0,-79 0,0 0</inkml:trace>
  <inkml:trace contextRef="#ctx0" brushRef="#br0" timeOffset="1703">1077 313,'-40'0,"40"0,0 0,59 39,41 22,19-2,-40 2,-59-21,-40 19,-59 2,-40-22,0-39,19 0,21 0,59 0,0 0,80 0,59 20,99-20,40 0,-20-20,-59 1,-120 19,-59-20,-39 20</inkml:trace>
  <inkml:trace contextRef="#ctx0" brushRef="#br0" timeOffset="2812">2209 313,'0'-20,"0"20,0 0,20 39,79 22,40 18,-40-18,-59-21</inkml:trace>
  <inkml:trace contextRef="#ctx0" brushRef="#br0" timeOffset="3062">2685 253,'20'-20,"-20"40,-40 59,0 61,-19 20,-20 1,-21-21,-19-41,40-58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2:07.24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27 139,'0'0,"-20"0,20-20,0 20,0 0,0 40,0 39,0 40,20 1,0 0,-20-41,19-20,1 1,0-60</inkml:trace>
  <inkml:trace contextRef="#ctx0" brushRef="#br0" timeOffset="672">285 119,'0'0,"0"20,0 20,0 39,0 20,0 21,38 0,-18-41,0-39,-20-21,20-19</inkml:trace>
  <inkml:trace contextRef="#ctx0" brushRef="#br0" timeOffset="1141">760 775,'-20'20,"20"0,-20-20,20 0,0-40,40-39,-20-40,-20-21,40-19,-1 60,-20 59,-19 40,20 20,39 40,1 39,-20 0,-20 21,19-1,-39-40,0-59,0 0</inkml:trace>
  <inkml:trace contextRef="#ctx0" brushRef="#br0" timeOffset="1610">701 577,'-20'-20,"20"20,39 0,21 0,38 0,-19-20</inkml:trace>
  <inkml:trace contextRef="#ctx0" brushRef="#br0" timeOffset="1813">1196 397,'0'-20,"0"20,19 20,21 0,0 40,39 20,19-1,-18-19,-21-21,-59-39,0 0</inkml:trace>
  <inkml:trace contextRef="#ctx0" brushRef="#br0" timeOffset="2110">1552 417,'0'0,"0"0,-40 41,-58 38,-21 20,59-79</inkml:trace>
  <inkml:trace contextRef="#ctx0" brushRef="#br0" timeOffset="2469">1810 577,'0'0,"20"-20,39 20,21 0,-2 0,-19-20,-39 20</inkml:trace>
  <inkml:trace contextRef="#ctx0" brushRef="#br0" timeOffset="2953">2464 238,'0'20,"0"20,19 19,1 42,0-2,-20-20,0-59,-20-20,20 0,20-59,40-1,18 20,1 40,1 40,-41-20,-39 0,-79 19,-40-19,-19 20,79-40</inkml:trace>
  <inkml:trace contextRef="#ctx0" brushRef="#br0" timeOffset="3578">3275 60,'0'0,"0"20,0 19,0 21,20 39,0 20,0 1,0 19,-1-40,1-39,0-20,-20-1</inkml:trace>
  <inkml:trace contextRef="#ctx0" brushRef="#br0" timeOffset="4063">3593 0,'20'0,"-20"20,0 40,0 19,0 20,19 20,-19 21,0-41,0 1,0-41,0-39</inkml:trace>
  <inkml:trace contextRef="#ctx0" brushRef="#br0" timeOffset="4907">3989 397,'19'0,"1"0,60 0,59 0,-2 0,-17 0,-61-20,-39 20,-20 0</inkml:trace>
  <inkml:trace contextRef="#ctx0" brushRef="#br0" timeOffset="5203">4108 557,'0'0,"0"20,59-20,40 0,19 0,-18-20,-1 0,-79 20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3:37.76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24 437,'-20'0,"20"0,20 0,99 19,40-19,-2 0,-57 0</inkml:trace>
  <inkml:trace contextRef="#ctx0" brushRef="#br0" timeOffset="391">1252 397,'20'-40,"-60"20,1 20,-20-19,-40 38,-40 41,20 59,99 1,119-41,60-39,38-40</inkml:trace>
  <inkml:trace contextRef="#ctx0" brushRef="#br0" timeOffset="875">1808 159,'-20'0,"20"0,0 0,-20 59,20 21,20 59,-20-19,20 19,-20-1,0 1,0-79,39-60</inkml:trace>
  <inkml:trace contextRef="#ctx0" brushRef="#br0" timeOffset="1328">2184 198,'0'-19,"0"19,0 39,0 1,0 20,0 39,0 21,0-1,-20-20,40 0,39 0,-19-39,-20-20</inkml:trace>
  <inkml:trace contextRef="#ctx0" brushRef="#br0" timeOffset="2109">3016 40,'0'-20,"0"0,-39 20,19 20,20 0,0 39,20 21,-1-21,21-19,39-40,1-40,-21-19,-19-1,-40 1,-99 39,19-20,1 40,39 0,40 20,40 0,39 0,21 19,-41-39</inkml:trace>
  <inkml:trace contextRef="#ctx0" brushRef="#br0" timeOffset="2625">2561 437,'-60'19,"60"-19,139-19,138-21,21 20,-41 20,-39 20,-59-20,-120 0</inkml:trace>
  <inkml:trace contextRef="#ctx0" brushRef="#br0" timeOffset="2875">3016 417,'-79'39,"59"21,20 40,20-20,-20 39,0-20,-20-40,20-19,0-40,40-40,39-19,20-40,0 19,1 21,-61 59,-19 0,-20 20,19-20,21 19,39-58,20 19,20 20,1 20,-41 39,-79-19,-79 19,-80-19,-40 0,2-1,58-39,139-39,99-21,39-19,-59 79,-19 40,19 19,1 1,19-41,-39-19</inkml:trace>
  <inkml:trace contextRef="#ctx0" brushRef="#br0" timeOffset="3781">4681 258,'0'0,"-20"0,20 20,0 39,0 60,0 21,0-21,0-39,0-21,0-59</inkml:trace>
  <inkml:trace contextRef="#ctx0" brushRef="#br0" timeOffset="4094">4364 576,'-20'20,"-40"20,21 20,19-1,0-19,0-1,20-39,20 20</inkml:trace>
  <inkml:trace contextRef="#ctx0" brushRef="#br0" timeOffset="4344">5057 696,'99'19,"-79"-19,20 20,-20 20,19 0,-19 19,-20-39,0-20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3:45.51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398 44,'0'0,"0"0,-20 0,1 0,-1 0,1 19,19 1,0 0,-19-20,19 40,-19-40,19 20,0-1,0 1,-20 0,20 0,-39 39,1 0,19 20,-20 21,19-21,1 0,-1 1,2-1,18 19,-20 21,20-19,0-21,0 20,0 0,0 0,0 40,0-20,0 0,0 0,0-21,0 21,20 20,18 0,20-20,0-1,20 1,-40 20,-19 39,1-20,19-19,-1-20,-18 20,-1 40,-19-2,59-58,18-99,-19-20,-39-20</inkml:trace>
  <inkml:trace contextRef="#ctx0" brushRef="#br0" timeOffset="1875">1250 44,'0'0,"-40"-20,2 20,-1 0,-39-20,-18 20,-20 0,-20 20,-18 0,37 19,40 1,38 0,39 39,97-1,39-18,18-60,-57-20,-39-20,-58-38,-39-1,-38-1,-19 60,76 20,1 0,38 20</inkml:trace>
  <inkml:trace contextRef="#ctx0" brushRef="#br0" timeOffset="2437">1133 242,'58'20,"-39"-20,-19 58,20 22,0 19,-1-40,-19-39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3:48.54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60 218,'0'0,"-60"0,60 20,20-20,40 20,-20 0</inkml:trace>
  <inkml:trace contextRef="#ctx0" brushRef="#br0" timeOffset="188">536 357,'60'20,"-60"20,0-21,0-19</inkml:trace>
  <inkml:trace contextRef="#ctx0" brushRef="#br0" timeOffset="344">875 555,'39'20,"-19"-20,0 20,0 0,20-20</inkml:trace>
  <inkml:trace contextRef="#ctx0" brushRef="#br0" timeOffset="485">875 555,'178'60,"-178"-40,0-20,0 0</inkml:trace>
  <inkml:trace contextRef="#ctx0" brushRef="#br0" timeOffset="1125">2046 1032,'60'-20,"-60"0,-20 0,-39 20,-1-20,-59 0,-1 20,1 40,-20 40,20 58,99-18,80-21,39-40,20-39,-60-20,1-79,-40-1,-60-19,-59 20,-20 39,39 20</inkml:trace>
  <inkml:trace contextRef="#ctx0" brushRef="#br0" timeOffset="1860">2185 1349,'-20'0,"1"20,-1-20,20 0,0 40,39 19,-19 40,20 1,-40-21,0-59,0-20,0-60,20-19,59 0,40 19,40 20,0 1</inkml:trace>
  <inkml:trace contextRef="#ctx0" brushRef="#br0" timeOffset="2781">2999 1825,'-40'0,"20"0,-19 0,-1 0,-20 40,1 0,39 40,40 19,99-39,20-20,21-60,-41-40,-60-39,-39-1,-79 40,-41 60,81 0</inkml:trace>
  <inkml:trace contextRef="#ctx0" brushRef="#br0" timeOffset="3250">3972 2303,'0'0,"0"-20,-20 20,40 20,20-20</inkml:trace>
  <inkml:trace contextRef="#ctx0" brushRef="#br0" timeOffset="3422">4450 2382,'59'40,"-59"-40</inkml:trace>
  <inkml:trace contextRef="#ctx0" brushRef="#br0" timeOffset="3563">4946 2461,'19'40,"1"-20,-20 0</inkml:trace>
  <inkml:trace contextRef="#ctx0" brushRef="#br0" timeOffset="3860">5502 2958,'0'39,"-40"21,20 19,20 20,0 1,39-41,62-39,38-20,-20-60,-40-59,-59-20,-100 60,-98 39</inkml:trace>
  <inkml:trace contextRef="#ctx0" brushRef="#br0" timeOffset="5000">6117 59,'0'0,"-19"0,19 20,19 40,21-1,39 1,21 59,19 40,0-1,-20 1,21 0,-1 19,-20 1,1-20,-21-20,-20 0,-19 20,-20-20,-20-20,20 20,-20 40,-20-1,0 21,20-21,0-19,-20 40,0-60,-19-40,-1-20,-19-19</inkml:trace>
  <inkml:trace contextRef="#ctx0" brushRef="#br0" timeOffset="6078">4210 99,'0'0,"-39"-20,19 20,-20 0,40 60,20 59,59 0,41-40,19-59,0-79,0-61,-79 21,-100 0,-99 40,-59 19,59 40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4:01.46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41 2997,'0'-40,"-20"40,0 0,0 20,60 20,39 19,2-19,-22 0</inkml:trace>
  <inkml:trace contextRef="#ctx0" brushRef="#br0" timeOffset="234">419 2937,'40'-19,"-60"38,-79 41,59 19,0 1,1 39,-42-20,22 0,39-79</inkml:trace>
  <inkml:trace contextRef="#ctx0" brushRef="#br0" timeOffset="563">518 3295,'-20'19,"1"1,19 20,0 0,0-20,0-20,0 0,39-20,22-40,18 40,-19 20,-21 40,-39 20,0 19,0-39,0-21</inkml:trace>
  <inkml:trace contextRef="#ctx0" brushRef="#br0" timeOffset="1578">618 59,'-39'-20,"39"20,0-20,20 20,-20 0,0 0,19 20,61 40,39 39,-19 40,-1 20,-19-20,-41-1,1-18,-20 18,21 21,-22-20,21-20,0 40,19-20,-39 20,0 0,20 0,-40 0,0 19,0 21,0-1,0-19,0-40,0-20,0 20,-20-20,-20-40,20-59,20 0,-20 0,20 0</inkml:trace>
  <inkml:trace contextRef="#ctx0" brushRef="#br0" timeOffset="3563">2847 198,'40'0,"-40"0,-40 0,40 0,0 0,0 0,-20 40,20 39,0 40,0 0,20 0,-20 0,20 20,0 40,-20 19,0-19,0-1,0 61,-20-40,20-1,59-39,22-20,-61 40,-1 39,-19-20,0-39,40-20,20 20,-1 19,1-39,0-59,-20-80,-20 0,-20 20,0-20</inkml:trace>
  <inkml:trace contextRef="#ctx0" brushRef="#br0" timeOffset="13781">1891 1984,'-19'0,"19"0,0 0,0 20,60-20,59 0,40 0,21-20,-61 20,-40 0,-59 0</inkml:trace>
  <inkml:trace contextRef="#ctx0" brushRef="#br0" timeOffset="14969">3683 39,'-19'-20,"-42"20,1 0,21-19,-21 38,-59 1,-1 40,1 39,60 20,78-20,100-39,20-40,1-20,-80-20</inkml:trace>
  <inkml:trace contextRef="#ctx0" brushRef="#br0" timeOffset="15344">3961 317,'0'0,"0"40,0 19,0 21,0-1,0-39</inkml:trace>
  <inkml:trace contextRef="#ctx0" brushRef="#br0" timeOffset="15828">3743 1091,'-20'0,"-39"0,59 0,0 20,19 0</inkml:trace>
  <inkml:trace contextRef="#ctx0" brushRef="#br0" timeOffset="16031">3723 1448,'0'0,"-20"20</inkml:trace>
  <inkml:trace contextRef="#ctx0" brushRef="#br0" timeOffset="16188">3763 1627,'20'20,"-40"-1,0 1,20-20</inkml:trace>
  <inkml:trace contextRef="#ctx0" brushRef="#br0" timeOffset="17047">4220 3434,'0'0,"-40"-20,-39-20,20 40,-22 0,-18 20,-20 39,-21 21,41 19,79-20,79 21,41-61,40-19</inkml:trace>
  <inkml:trace contextRef="#ctx0" brushRef="#br0" timeOffset="17406">4300 3771,'19'-20,"-38"40,19 20,0-1,0 21,0-21,0-39,0 0,39-39,22-21,18 21,-39 39,0 19,-1 41,-39-1,0-19,-20-20</inkml:trace>
  <inkml:trace contextRef="#ctx0" brushRef="#br0" timeOffset="18438">4738 198,'0'0,"-20"20,20 39,0 21,40 19,19 0,21 20,-1 40,-59-20,20 20,0-40,0-20,0 20,-20 20,-20 0,0-20,0-20,19 1,1 19,-20 0,0 20,0-20,0 0,-20 20,20 20,0-40,20 0,-20 0,-20 0,-39 40,19 0,40-60,0-59,0-40,-20 39,1-19,-2 0,1 0,20-20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3:55.47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34 7,'40'0,"-21"0,-58 0,19 0,1 39,19 58,0 20,59 0,58-39,58-98,59-77,-78-19,-117 18,-156 40,-97-1,18 59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3:57.33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100 202,'0'-20,"-20"20,0 0,20 0,0 0,0 0,-20 20,1 0,19 20,-20-1,20 40,20 20,-1 40,41-40,-20-20,-20 21,-1-2,-19 41,0 0,0-1,20-19,0 19,0-18,39-1,-39 39,40-40,-20 1,-1-19,1 39,-20-1,0 20,19-19,21 0,-1-20,1 39,-20 20,-1 41,21-22,-1-58,21-79,-21-21,-39 1,-20-40</inkml:trace>
  <inkml:trace contextRef="#ctx0" brushRef="#br0" timeOffset="1422">636 23,'-20'-19,"-20"19,20 39,60 41,59-1,1 0,-21-20,-59-39</inkml:trace>
  <inkml:trace contextRef="#ctx0" brushRef="#br0" timeOffset="1656">973 83,'20'-40,"-20"40,0 0,0 60,-20 59,-39 19,-1 1,1-20,-1-20,40-39</inkml:trace>
  <inkml:trace contextRef="#ctx0" brushRef="#br0" timeOffset="2031">1410 340,'0'40,"0"19,0 21,0-1</inkml:trace>
  <inkml:trace contextRef="#ctx0" brushRef="#br0" timeOffset="2719">1152 1014,'0'0,"0"19,0-19,0 0,20 0</inkml:trace>
  <inkml:trace contextRef="#ctx0" brushRef="#br0" timeOffset="2891">1152 1153,'0'19,"0"1,0 0</inkml:trace>
  <inkml:trace contextRef="#ctx0" brushRef="#br0" timeOffset="3063">1152 1410,'0'0,"0"0,0 0</inkml:trace>
  <inkml:trace contextRef="#ctx0" brushRef="#br0" timeOffset="3203">1152 1410,'0'100,"0"-100,0 0,0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4:56.55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99 139,'20'0,"19"0,1-20,59 20,41 0,-41 0,-19-20</inkml:trace>
  <inkml:trace contextRef="#ctx0" brushRef="#br0" timeOffset="250">0 376,'0'0,"39"0,61 0,58 0,-18 0,-100 0</inkml:trace>
  <inkml:trace contextRef="#ctx0" brushRef="#br0" timeOffset="500">317 40,'-20'-40,"20"40,0 0,40 20,40 39,39-19,-19 0,-21-1,-59-19,-60 19,-59 20,-60 1,-20-1,119-19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4:58.35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179 258,'-40'-20,"40"20,-20 20,20 20,40 19,19 20,1 1,-40-41,0-39</inkml:trace>
  <inkml:trace contextRef="#ctx0" brushRef="#br0" timeOffset="359">536 198,'0'0,"-20"40,-39 20,-21 39,1 20,-20 40,-1-22,41-37,39-61,0-39</inkml:trace>
  <inkml:trace contextRef="#ctx0" brushRef="#br0" timeOffset="797">854 675,'-19'0,"19"0,-20 39,20 1,0 18,20-18,19 0,-19-20,0-1,-20-19</inkml:trace>
  <inkml:trace contextRef="#ctx0" brushRef="#br0" timeOffset="1109">815 357,'0'-40,"0"40,20 0,19 20,-39 0,40-20</inkml:trace>
  <inkml:trace contextRef="#ctx0" brushRef="#br0" timeOffset="1453">1172 536,'0'0,"20"0,0 0,19 0,21 0,-1 0,-39 0,0 0</inkml:trace>
  <inkml:trace contextRef="#ctx0" brushRef="#br0" timeOffset="1703">1073 655,'-20'0,"20"0,40 0,39 20,20-20,-19 0,-21 0,-59 0</inkml:trace>
  <inkml:trace contextRef="#ctx0" brushRef="#br0" timeOffset="12156">2145 0,'0'0,"0"0,-20 0,1 0,-21 0,20 20,-39 0,-21 39,21 20,39 21,20-41,59 1,41-40,-21-20,0-20,-19 0,-21 0</inkml:trace>
  <inkml:trace contextRef="#ctx0" brushRef="#br0" timeOffset="12578">2463 258,'0'20,"0"19,0 1,20 20,-1-21,21-19,-40-20</inkml:trace>
  <inkml:trace contextRef="#ctx0" brushRef="#br0" timeOffset="12843">2722 40,'-41'0,"21"0,0 39,20 21,40-40,1-1,-2-19</inkml:trace>
  <inkml:trace contextRef="#ctx0" brushRef="#br0" timeOffset="13343">1669 675,'20'0,"0"-20,39 20,60 0,60-20,19 20,-19-20,19 20,22 0,-42 0,-59 0,-39 0,-60 0,-20 0,0 0,0 0,0 0</inkml:trace>
  <inkml:trace contextRef="#ctx0" brushRef="#br0" timeOffset="14312">2661 991,'-20'0,"1"-20,-21 20,-20 0,-39 0,-40-20,-39 20,19 20,20 20,60 0,59 39,20 0,59 1,40-21,1-59,-21 0,0-59,-59-1,-20-19,-79-1,19 41,1 39,59 0</inkml:trace>
  <inkml:trace contextRef="#ctx0" brushRef="#br0" timeOffset="14906">2701 1388,'0'0,"-20"40,20-1,0 1,61-20,-22 0,-19-20,20 0</inkml:trace>
  <inkml:trace contextRef="#ctx0" brushRef="#br0" timeOffset="15156">2801 1209,'0'-20,"0"20,0 0,20 20,0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5:14.19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20 298,'0'-20,"19"20,-38 20,-1 20,20 19,0 2,39-1,21-21,19-19,1-20,-41 0</inkml:trace>
  <inkml:trace contextRef="#ctx0" brushRef="#br0" timeOffset="329">139 0,'-20'0,"20"0,59 19,1 1,19 20</inkml:trace>
  <inkml:trace contextRef="#ctx0" brushRef="#br0" timeOffset="625">536 318,'0'-20,"19"20,-19 0,60 0,-1 20,21-20,-40 0</inkml:trace>
  <inkml:trace contextRef="#ctx0" brushRef="#br0" timeOffset="875">496 417,'40'0,"-1"0,41 21,-1-21</inkml:trace>
  <inkml:trace contextRef="#ctx0" brushRef="#br0" timeOffset="1391">1051 138,'0'-19,"0"38,0 22,40 39,0 19,-20-19,-20-40,0-20</inkml:trace>
  <inkml:trace contextRef="#ctx0" brushRef="#br0" timeOffset="1797">1628 397,'0'0,"0"0,0 0,0 0</inkml:trace>
  <inkml:trace contextRef="#ctx0" brushRef="#br0" timeOffset="1985">1807 397,'39'0,"-19"0,-20 20,0-20</inkml:trace>
  <inkml:trace contextRef="#ctx0" brushRef="#br0" timeOffset="2329">2184 99,'0'-20,"19"20,-19 0,40 40,0 0,-1 20,-19 19,-20-19,0-21,0-19,0-20,0 0,0-59,40-1,20-19,19 19,0 39,-19 2,-1 19,-19 19,0-19,-40 0,0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5:18.44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39 21,'0'-20,"-19"20,-1 0,20 20,39 39,61 20,-21 0,-19-20,-60-20</inkml:trace>
  <inkml:trace contextRef="#ctx0" brushRef="#br0" timeOffset="282">554 21,'20'-20,"-20"20,-20 40,-39 58,-21 40,-57-19,-2-21,39-20</inkml:trace>
  <inkml:trace contextRef="#ctx0" brushRef="#br0" timeOffset="922">892 454,'0'0,"-40"0,40 40,0 20,60-22,-21 2,-19-20,-20-20</inkml:trace>
  <inkml:trace contextRef="#ctx0" brushRef="#br0" timeOffset="1188">892 198,'0'-19,"0"19,0 19,39 1,21 0</inkml:trace>
  <inkml:trace contextRef="#ctx0" brushRef="#br0" timeOffset="1454">1288 238,'0'0,"0"0,0 0,59 0,21 0,-1 0</inkml:trace>
  <inkml:trace contextRef="#ctx0" brushRef="#br0" timeOffset="1657">1288 356,'0'0,"0"20,39-20,41 20,19-40,20 0,-20 0,-39 0,-2-19,-58 39,0 0,0 39,0 1,20 19,20-39,19-20,1-20,19-39,1 0,-61 0,-38 0,-61 59,-39 0,40 19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2:13.32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7 79,'0'-20,"0"40,0 39,0 61,40-21,-21 20,-19 19,0-19,0-20,20-39</inkml:trace>
  <inkml:trace contextRef="#ctx0" brushRef="#br0" timeOffset="485">439 0,'0'0,"0"0,-19 39,19 41,19 19,1 40,-20 0,0-1,0 0,20-38,19-1,0-20,-19-39,-20-40,0 20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5:21.24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62 317,'-40'0,"21"39,19 20,0 1,0 19,39-39,21 0,-60-40</inkml:trace>
  <inkml:trace contextRef="#ctx0" brushRef="#br0" timeOffset="266">102 19,'-20'-19,"20"38,0 21,40 20,-1-60</inkml:trace>
  <inkml:trace contextRef="#ctx0" brushRef="#br0" timeOffset="797">438 336,'0'0,"-20"0,20 0,40 0,79 0,20 0</inkml:trace>
  <inkml:trace contextRef="#ctx0" brushRef="#br0" timeOffset="1000">518 495,'-20'0,"20"0,59 0,41 0,-41 0</inkml:trace>
  <inkml:trace contextRef="#ctx0" brushRef="#br0" timeOffset="1188">1052 317,'40'-40,"-40"40,0 20,0 39,0 40,0-20,0-39,0-20,-40 0,21-60,19 0,39-19,1-1,39 1,20 20</inkml:trace>
  <inkml:trace contextRef="#ctx0" brushRef="#br0" timeOffset="1641">1547 435,'-19'0,"19"0,0 0,39 0,41 0,19-20,-1 0,-18-19</inkml:trace>
  <inkml:trace contextRef="#ctx0" brushRef="#br0" timeOffset="1891">1706 297,'-20'0,"1"0,19 39,39 20,1 1,-20-1,-20-39</inkml:trace>
  <inkml:trace contextRef="#ctx0" brushRef="#br0" timeOffset="2141">2062 258,'20'19,"-20"40,-20 20,20 1,-19-61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5:23.80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0 317,'20'0,"-20"0,0 0,0 0,0 0</inkml:trace>
  <inkml:trace contextRef="#ctx0" brushRef="#br0" timeOffset="156">198 298,'20'0,"-20"0,20 0,40 0,-41 0</inkml:trace>
  <inkml:trace contextRef="#ctx0" brushRef="#br0" timeOffset="609">754 0,'20'0,"-20"20,20 39,-1 1,1-1,-20-19,20-40,-20 0,20-20,20-39,59-1,-20 1,1 59,-41 20,-19 39,20 20,-40 1,0-41,0-39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5:26.62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119 308,'0'-20,"0"20,20 0,19 0,21 0,-21 0,-19 0,20 0</inkml:trace>
  <inkml:trace contextRef="#ctx0" brushRef="#br0" timeOffset="266">99 427,'-40'0,"-19"20,59 0,39-20,100 0,0 0,-20-20</inkml:trace>
  <inkml:trace contextRef="#ctx0" brushRef="#br0" timeOffset="532">238 189,'-20'-21,"20"1,20 61,59-1,40 19,20 1,-40-21,-59 1,-80 0,-79 19,-40 22,100-62</inkml:trace>
  <inkml:trace contextRef="#ctx0" brushRef="#br0" timeOffset="1235">1270 367,'-20'20,"40"40,19 40,41-21,-41-39</inkml:trace>
  <inkml:trace contextRef="#ctx0" brushRef="#br0" timeOffset="1469">1647 308,'-20'40,"-20"39,20 61,-19 19,-21-1,-19 2,-21-21,1-19</inkml:trace>
  <inkml:trace contextRef="#ctx0" brushRef="#br0" timeOffset="1907">2181 567,'0'-20,"0"20,40 0,59 20,20-40,-79 20</inkml:trace>
  <inkml:trace contextRef="#ctx0" brushRef="#br0" timeOffset="2157">2023 765,'0'0,"39"20,21 0,59-20,0 0,-79 0</inkml:trace>
  <inkml:trace contextRef="#ctx0" brushRef="#br0" timeOffset="4563">3432 209,'0'0,"-40"0,20 20,0-1,-19 1,19 20,0 19,-20-19,20 20,-19 20,19-1,20 1,-20 19,0 1,0 19,-19 0,-1 21,-20 19,40-40,-19 1,39-1,0 0,39 1,-19-1,0 20,20-19,0-1,19 0,-19 21,-20 39,39-19,40-21,20-20,-19-19,-41-21,-39-39,0-40</inkml:trace>
  <inkml:trace contextRef="#ctx0" brushRef="#br0" timeOffset="50063">1111 128,'0'0,"0"20,0-20,0 0,20 0,0 0,-20-20,59 0,1-19,19-1,-59 20,20 0,-40 20,39 40,21 0,-1 39,1-18,-1-22,1-39,-1 0,20-59,-20-2,-19 2,0 39,-40 20,0 0,0 0,0 0,0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5:40.24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198 0,'-99'37,"41"39,38 57,20 17,78-55,99-95,20-95,-61-55,-96 36,-138 38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5:39.69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104 179,'-38'40,"0"19,19 59,57-18,115-41,37-99,-18-59,-57-39,-115-1,-134 40,-114 59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5:32.94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496 22,'0'0,"-19"-20,19 20,0 0,-20 0,20 0,0 20,0-20,0 0,0 0,0 0,0 0,0 0,0 19,0 1,0 60,20 18,-1 21,1-20,20-39,-40-60,20 0</inkml:trace>
  <inkml:trace contextRef="#ctx0" brushRef="#br0" timeOffset="563">1212 101,'0'-20,"0"20,0 20,-40 20,-39 39,-60 19,-80 41,-59 20,59-21,61-39,78-40,80-39</inkml:trace>
  <inkml:trace contextRef="#ctx0" brushRef="#br0" timeOffset="1110">1410 497,'20'-20,"-40"20,-39 0,-60 0,-20 40,-20-1,0 21,19 19,81-20,79-20,79-39,61-19,-2-60,-39 0,-99 19,-59 40,-21 1,-19 38,59-19</inkml:trace>
  <inkml:trace contextRef="#ctx0" brushRef="#br0" timeOffset="1547">1371 695,'19'20,"1"19,-20 20,20 1,0-1,-20-39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5:35.08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0,'0'19,"20"1,-20 20,0-40,59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5:35.27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0,'20'20,"-20"0,-20 0,20 0</inkml:trace>
  <inkml:trace contextRef="#ctx0" brushRef="#br0" timeOffset="265">473 120,'40'40,"-40"0,20-21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5:36.13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240 0,'-20'0,"20"40,-20 59,20 19,0-18,20-2</inkml:trace>
  <inkml:trace contextRef="#ctx0" brushRef="#br0" timeOffset="234">1197 80,'-20'0,"-59"20,-2 19,-38 40,-60 20,-41 59,-20 0,61-20,99-58</inkml:trace>
  <inkml:trace contextRef="#ctx0" brushRef="#br0" timeOffset="625">1118 614,'20'-20,"-60"20,40 0,-20 0,-21 0,-58 0,-41 39,-39 21,19 38,120-19,80-39,100-60,19-39,-38-21,-102 2,-58 38,-81 40,39 0</inkml:trace>
  <inkml:trace contextRef="#ctx0" brushRef="#br0" timeOffset="1172">1058 791,'0'20,"0"20,0 19,20-19,-20 0,-20-1,-1-39,21 0,41-39,38-41,22 21,-42 19,1 40,-41 0</inkml:trace>
  <inkml:trace contextRef="#ctx0" brushRef="#br0" timeOffset="1984">1736 1147,'-80'0,"0"40,1 19,59 40,40 0,100-59,58-60,-18-60,-40-38,-100 39,-80 19,-60 21,61 39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5:38.46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0,'40'20,"-20"0,-20 0,0-20,0-20</inkml:trace>
  <inkml:trace contextRef="#ctx0" brushRef="#br0" timeOffset="156">337 60,'39'20,"-39"0,0-20</inkml:trace>
  <inkml:trace contextRef="#ctx0" brushRef="#br0" timeOffset="297">534 158,'40'20,"-20"20,-20-21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2:15.22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40 357,'0'0,"0"0,0 0,-20 0,0 40,20 39,0 20,0 1,40-1,20-20,39-39,20-40,0-40,-20-19,0-21,-39-19,-40 20,-20-21,-40 1,-19 20,19 39,40 40,0 0,0 20</inkml:trace>
  <inkml:trace contextRef="#ctx0" brushRef="#br0" timeOffset="703">1131 238,'-39'0,"19"0,20 0,20-20,79 20,40 0,39 0,-19 0,-60 0,-39 0,-60-20,0 20</inkml:trace>
  <inkml:trace contextRef="#ctx0" brushRef="#br0" timeOffset="1047">1052 337,'-40'-20,"40"20,0 0,40 20,59 40,20-1,40 1,-40 19,-39-39,-61-20,-58 0,-80 19,-40 1,0 0,40-21,79 21,100-20,79-20,59 0,21 0,-21 20,-59 0,-80-20,-59 0,-59-20,39 20</inkml:trace>
  <inkml:trace contextRef="#ctx0" brushRef="#br0" timeOffset="2015">2064 258,'0'-20,"0"0,0 20,0 60,40 19,19 20,41 1,-21-1,-39-40,19-19,-39-40,0 0,-20 0,20 0,-1-40,1-19,0-21,20-39,0 0,-21 20,-19 39,0 41,0 19,0 0,0 0</inkml:trace>
  <inkml:trace contextRef="#ctx0" brushRef="#br0" timeOffset="2656">2759 20,'0'0,"0"0,39 0,61 0,-1 0,20 0,-60 0,-39 0,-20 0,0-20</inkml:trace>
  <inkml:trace contextRef="#ctx0" brushRef="#br0" timeOffset="2937">3036 20,'0'20,"-59"-1,59 41,0 39,0-19,0-1,0-39,0-40</inkml:trace>
  <inkml:trace contextRef="#ctx0" brushRef="#br0" timeOffset="4093">3294 377,'40'0,"-40"-20,-40 40,100 39,39 21,20-1,-20-19,-39-21,-40-19,-20-20,0 0</inkml:trace>
  <inkml:trace contextRef="#ctx0" brushRef="#br0" timeOffset="4422">3671 357,'0'-20,"0"20,-39 20,-21 40,-39 19,-20-19,20 19,19-39,61-21</inkml:trace>
  <inkml:trace contextRef="#ctx0" brushRef="#br0" timeOffset="4922">3969 516,'-20'0,"20"20,60-20,59 20,40-1,-20 1,-60-20,-39 0,-40 0</inkml:trace>
  <inkml:trace contextRef="#ctx0" brushRef="#br0" timeOffset="5437">4981 218,'0'0,"0"0,0 20,0 40,60 19,-41 20,-19 0,-39-39,39-40,-20-20,20 0,0-40,59 0,1-19,0 19,39 40,-20 20,-19 20,-60-1,-40 1,-59 0,-20-20,0-1,99-19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5:39.07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29 57,'0'39,"-19"37,19 21,19-1,77-59,1-37,-1-76,-19-20,-58-19,-77 38,-76 39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5:41.60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0 119,'0'-20,"0"20,0 20,20 20,19 39,1 20,20 20,-21 1,21 18,-20-38,19 19,-19 0,-1-20,1-20,0 1,0-1,-21 40,-19 0,20-20,-20 1,40-1,-40 20,0-20,0 20,-20-20,0 20,0-19,-19-1,19 0,0 0,20 1,-20-21,0 20,-19-19,39-21,-40 20,-20-19,21 0,-1-1,-19-19,19 19,20-39,20-20</inkml:trace>
  <inkml:trace contextRef="#ctx0" brushRef="#br0" timeOffset="5968">972 0,'0'20,"-20"-20,20 0,0 0,0 20,0-20,-19 20,19-20,0 19,0 1,0 0,0 0,0 20,0-21,0 21,0 0,0 0,0-21,19 21,-19 0,20-1,-20 21,0-20,0-1,20-19,-20 20,0 0,0-1,0-19,0 20,0-20,0-1,0 1,0 20,0-20,0 0,0 0,0 19,0 1,0-20,0 19,0 1,0 20,0-1,0-19,0 0,0 19,0-19,0-20,0 59,-40 0,21-19,19-20,0-21,19 1,1 0,0 40,-20-1,20 1,0-21,20 1,-21 20,1-1,0 21,-20-41,20 1,0 0,-20 19,20 1,-20-21,0 1,19 0,1-20,0 19,-20 21,0-21,20-19,0 20,-20 0,20 19,-1-19,1 19,0-19,0 0,20-20,-20 19,-1-19,-19 40,20-21,0 21,0-20,0-1,39 1,-19-20,-40 20,40-1,-1 1,-19-20,-20 0,0-1,0 1,20 0,-20 0,0 0,0-20,0 0,0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6:01.80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0 774,'-20'-40,"20"40,60 0,60 0,-20-19</inkml:trace>
  <inkml:trace contextRef="#ctx0" brushRef="#br0" timeOffset="219">100 933,'0'0,"0"-20,40 20,40 0,39 0,-58-20</inkml:trace>
  <inkml:trace contextRef="#ctx0" brushRef="#br0" timeOffset="531">999 457,'-59'-20,"59"20,19 0,121 0,60-20,0 0,-40 20,-120-20</inkml:trace>
  <inkml:trace contextRef="#ctx0" brushRef="#br0" timeOffset="812">899 596,'-20'-20,"0"20,60 20,60 39,40 20,0 1,-40-1,-80 1,-81-1,-58 0,-21 1,40-41,100-39,60 0,120 0,20 0,-1 0,-99-19</inkml:trace>
  <inkml:trace contextRef="#ctx0" brushRef="#br0" timeOffset="1484">1579 179,'19'0,"1"0,100-20,61 0,-1 0,-60 20,-101 0</inkml:trace>
  <inkml:trace contextRef="#ctx0" brushRef="#br0" timeOffset="1734">1819 0,'0'0,"0"0,0 40,39 59,1 20,1 0,-2-59</inkml:trace>
  <inkml:trace contextRef="#ctx0" brushRef="#br0" timeOffset="2672">2838 715,'0'0,"0"-20,0 20,-40-20,0 0,-60 0,0 0,-20 60,-40 20,60 39,80 0,81-20,59-39,39-20,21-20,-40 0,0-60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5:53.38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423 0,'-19'0,"-20"0,20 0,-1 0,-18 20,-20 0,-20 38,0 2,21-21,57 21,0 18,38 2,59-22,20-38,-21-20,-18-40,-59 22</inkml:trace>
  <inkml:trace contextRef="#ctx0" brushRef="#br0" timeOffset="734">773 257,'0'-40,"0"40,0 0,0 0,0 40,38-1,-19 40,1-1,-20-18,0-40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5:54.57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38 0,'0'0,"-21"20,-2-20,23 0,23 0</inkml:trace>
  <inkml:trace contextRef="#ctx0" brushRef="#br0" timeOffset="188">38 257,'0'20,"0"0,0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5:55.05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0,'0'0,"0"20,0-1,0-19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5:56.44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381 24,'0'0,"0"0,-20-20,0 20,-19 0,0 0,-21 20,22-1,-42 0,22 21,38-1,20 19,98 21,20 0,0-60,-38-19,-42-19</inkml:trace>
  <inkml:trace contextRef="#ctx0" brushRef="#br0" timeOffset="454">735 180,'0'-19,"0"19,40 19,-21 20,0 1,1 18,-20-18,0-21,-20 1,20-20,0-20,0-19,20-20,40 20,18-20,20 20,-19 39,-39-20,-21 20,-19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5:58.02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61 0,'0'0,"-41"0,21 21,20-21,0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5:58.22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0,'18'20,"-18"0,-18 19,18-39</inkml:trace>
  <inkml:trace contextRef="#ctx0" brushRef="#br0" timeOffset="156">96 180,'0'19,"0"1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5:58.80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297 40,'-19'-20,"-40"20,19-20,-19 20,20 0,-1 40,20 39,1 20,58-19,20-40,40-40,-39 0</inkml:trace>
  <inkml:trace contextRef="#ctx0" brushRef="#br0" timeOffset="297">514 159,'0'0,"0"20,20 19,20 1,-20 0,-20-20,0 0,0-40,20-40,38-19,22 39,-41 60,20 20,0 19,-39-19,-20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2:21.37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 99,'39'-20,"-39"20,-39 0,39 20,0 0,19 38,-19 41,0 20,0 0,0 19,20-59,0-40,-20-39,20 40,-20-20,0 0</inkml:trace>
  <inkml:trace contextRef="#ctx0" brushRef="#br0" timeOffset="610">339 0,'0'0,"0"0,0 0,0 0,20 59,-20 39,20 2,-20 19,0 19,0-19,0-1,19-39,-19-39,20-40,-20 0,0 0,0 0,0-20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6:19.60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20 159,'0'0,"0"20,-20-20,20-20,0 1,20-1,20-20,0 0,-1 1,1 39,19 19,21 41,-1 0,1-1,-1-59,20 0,20-59,-38-1,-42 20,-19 20</inkml:trace>
  <inkml:trace contextRef="#ctx0" brushRef="#br0" timeOffset="640">278 517,'0'0,"0"0,0 0,0 0,0 0,0 19,40 1,19 41,21-2,-21-19,-39-20,0-20</inkml:trace>
  <inkml:trace contextRef="#ctx0" brushRef="#br0" timeOffset="937">675 497,'0'-20,"0"79,-40 22,-19 38,19 0,-39 0,-1-20,21-39,-1-21</inkml:trace>
  <inkml:trace contextRef="#ctx0" brushRef="#br0" timeOffset="1484">1113 597,'39'0,"-78"20,39-20,39 0,60 0,21-41,-21 41,-40-20,-59 20,0 0</inkml:trace>
  <inkml:trace contextRef="#ctx0" brushRef="#br0" timeOffset="1797">1073 815,'0'0,"0"0,40 0,59 0,20-20,0-19,-60-1</inkml:trace>
  <inkml:trace contextRef="#ctx0" brushRef="#br0" timeOffset="4672">2065 378,'-79'-20,"59"20,20 0,20 40,79 19,0 40,-19 1,-21 20,-39-41,-20-20,20-39,19-20,21-59,-1-40,2-21,-1-19,-21 39,-19 61</inkml:trace>
  <inkml:trace contextRef="#ctx0" brushRef="#br0" timeOffset="5140">2820 140,'-20'0,"20"0,20 0,40 0,39 0,-20 0,-19 0,-40 0</inkml:trace>
  <inkml:trace contextRef="#ctx0" brushRef="#br0" timeOffset="5359">2999 140,'-20'39,"20"21,0-1,0 21,20-1,-20-59</inkml:trace>
  <inkml:trace contextRef="#ctx0" brushRef="#br0" timeOffset="5687">3356 556,'0'0,"0"0,0-39,40-1,-1-20,21 21,-20 39,-1 39,21 21,-1 39,21 21,19-40,-20-1,1-59,-61 0,-19-20</inkml:trace>
  <inkml:trace contextRef="#ctx0" brushRef="#br0" timeOffset="6047">4031 457,'0'0,"-60"40,1 39,-61 41,-58 39,-40-20,79-40</inkml:trace>
  <inkml:trace contextRef="#ctx0" brushRef="#br0" timeOffset="6484">3376 199,'20'-20,"-1"-19,41-1,0 0,19 0,-20 40,21 0,-1 60,1 19,-21-19,20-20,-19-60,19-60,-39 21</inkml:trace>
  <inkml:trace contextRef="#ctx0" brushRef="#br0" timeOffset="7328">4607 597,'0'-21,"0"21,60 0,59 0,39 0,-58-20,-61 0</inkml:trace>
  <inkml:trace contextRef="#ctx0" brushRef="#br0" timeOffset="7578">4667 776,'0'0,"0"0,19 0,61 0,59 0,-80-20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6:27.79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0 337,'0'-20,"0"1,39 19,100 19,79-19,-18 0,-61 0,-119 0</inkml:trace>
  <inkml:trace contextRef="#ctx0" brushRef="#br0" timeOffset="266">79 456,'-60'0,"60"0,40 20,59 39,0 20,1-19,-80-1,-60 20,-59 1,-1-21,21-19,20-40,59 0,0 0,79 0,99 0,62-40,-42 1,-138 19</inkml:trace>
  <inkml:trace contextRef="#ctx0" brushRef="#br0" timeOffset="875">655 119,'0'0,"40"0,39 0,60 0,0 0,-40 0</inkml:trace>
  <inkml:trace contextRef="#ctx0" brushRef="#br0" timeOffset="1110">953 0,'-20'0,"20"20,0 59,20 20,20 1,-20-21</inkml:trace>
  <inkml:trace contextRef="#ctx0" brushRef="#br0" timeOffset="1406">1708 337,'0'-20,"-40"20,-39 0,-20 60,0 19,19 19,80 2,99-61,20-19,20-20,-79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6:29.69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60 413,'0'0,"-20"0,40 20,59 0,80 0,-20-20</inkml:trace>
  <inkml:trace contextRef="#ctx0" brushRef="#br0" timeOffset="219">40 651,'-40'19,"60"-19,59 0,60 0,40-19</inkml:trace>
  <inkml:trace contextRef="#ctx0" brushRef="#br0" timeOffset="579">1033 375,'0'-20,"20"20,79 0,99 20,1-20,-39 0,-81 0</inkml:trace>
  <inkml:trace contextRef="#ctx0" brushRef="#br0" timeOffset="797">1211 453,'-119'0,"80"0,39 0,20 40,79 38,20 21,-60-20,-59 19,-99-38,-20 18,0-38,60-40,59 20,119-20,59-20,60 0,1 0,-139 1</inkml:trace>
  <inkml:trace contextRef="#ctx0" brushRef="#br0" timeOffset="1313">1907 59,'0'0,"0"0,60 19,39 21,40-40,-40 20,-79-20,0-20</inkml:trace>
  <inkml:trace contextRef="#ctx0" brushRef="#br0" timeOffset="1532">2145 0,'0'20,"0"38,20 41,-20 19,0-19,0-40</inkml:trace>
  <inkml:trace contextRef="#ctx0" brushRef="#br0" timeOffset="4657">2621 375,'0'0,"0"0,0 19,0 20,0-19,0 40,0 18,-19 20,-1 2,0-2,79-39,21 0,39-39,1 0,-41-20,21-20,-41-20,1-19,-21-20,-19-19,0-20,-20 19,-20 40,0 19,20 40,-20 0</inkml:trace>
  <inkml:trace contextRef="#ctx0" brushRef="#br0" timeOffset="5360">3277 217,'0'-20,"0"20,0 0,60 0,-1 0,21 0,-1-20,-19 20,-21 0,-19 0,-20-19</inkml:trace>
  <inkml:trace contextRef="#ctx0" brushRef="#br0" timeOffset="5641">3496 197,'0'0,"0"20,0 39,0 0,0 19,-20-38</inkml:trace>
  <inkml:trace contextRef="#ctx0" brushRef="#br0" timeOffset="6047">4072 355,'0'-20,"-40"20,40 0,0 20,0 58,0 40,-20 20,1-19,19-40,0-59,19-20,1 0,20-40,20 0,-21-18,21-2,-1 60,1-20,19 40,1 20,-61 0,-19 18,-59-18,-40 19,-1-59,-19 0,-20-20,79 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6:00.18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0,'20'20,"-40"-20,60 20,-1 19,0 1,20 39,-19 21,19-1,0 0,1 20,-2 0,2 0,19 0,-20 0,0 0,-19 1,-21-1,20 0,-19-20,20 0,0 20,-40 1,19-1,0-19,-19-21,0 40,0-20,0 0,40-19,-40-21,20 21,-20 19,0-20,0 1,0 19,-20 0,0 20,0 0,20-20,-19 1,0-1,19-59,-20-40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6:09.43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53 140,'41'0,"-61"0,-41 19,42-19,58 0,122 0,-1-19,-20-1,-80 20,-60 0,0 20</inkml:trace>
  <inkml:trace contextRef="#ctx0" brushRef="#br0" timeOffset="281">114 356,'-20'0,"0"0,20 0,59 20,42-20,39-20,-60 0</inkml:trace>
  <inkml:trace contextRef="#ctx0" brushRef="#br0" timeOffset="578">194 22,'0'-20,"-20"20,20 0,0 0,0 0,60 20,20-1,40 20,20 21,-40-22,-19 22,-62-40,-19 0,-39 18,-61 2,-41 38,21 2,40-42,59-18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6:39.245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0 289,'0'0,"0"0,0 0,100 0,98-20,-1 20,-97 0</inkml:trace>
  <inkml:trace contextRef="#ctx0" brushRef="#br0" timeOffset="219">199 431,'-60'0,"60"0,80 0,118-20,0-21,-119 20</inkml:trace>
  <inkml:trace contextRef="#ctx0" brushRef="#br0" timeOffset="422">397 45,'-59'-40,"59"20,39 40,99 20,81 42,-80 19,-100-21,-98 2,-80 19,-60-39,121-43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6:37.71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0 126,'0'-18,"0"18,0-20,39-20,21 0,-1 40,1 0,19 40,40 38,21-18,-1-40,0-40,-20-40,-39 2,-61-2</inkml:trace>
  <inkml:trace contextRef="#ctx0" brushRef="#br0" timeOffset="547">79 660,'-20'0,"0"-20,20-19,80-1,-1-19,20 40,0 38,-18 80,-22 20,21 19,19-39,-20-60,-19-39</inkml:trace>
  <inkml:trace contextRef="#ctx0" brushRef="#br0" timeOffset="891">834 522,'0'59,"-99"40,-40 19,-61 21,-38-41,139-58</inkml:trace>
  <inkml:trace contextRef="#ctx0" brushRef="#br0" timeOffset="2719">1251 581,'20'0,"-1"-20,-19 20,60 0,60 0,39 0,-20 0,-60-20</inkml:trace>
  <inkml:trace contextRef="#ctx0" brushRef="#br0" timeOffset="2953">1430 680,'-39'0,"-2"20,21-20,60 0,80 0,58 0,1-20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6:41.57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59 397,'-40'0,"21"0,19 0,19 40,61 59,39 40,-20-1,-20 0,-59-38,0-61,40-19,-21 0,41-99,-1-21,20-77,1-2,-21 1,-59 98,-20 80</inkml:trace>
  <inkml:trace contextRef="#ctx0" brushRef="#br0" timeOffset="704">1646 417,'-20'0,"0"0,20 0,119 0,40 0,39 0,-19 0,-100 0</inkml:trace>
  <inkml:trace contextRef="#ctx0" brushRef="#br0" timeOffset="985">1586 496,'-20'0,"20"0,0 0,99 60,40 39,20-40,-40 21,-99-42,-79 22,-61-1,-58-19,39-20,40 0,79-20,40 0,119 20,119-20,39-20,-59 20,-119-20,-99 20</inkml:trace>
  <inkml:trace contextRef="#ctx0" brushRef="#br0" timeOffset="1563">2400 120,'0'-20,"0"20,99 20,40 0,20-20,-60 0,-79 0</inkml:trace>
  <inkml:trace contextRef="#ctx0" brushRef="#br0" timeOffset="1782">2697 21,'-39'0,"19"39,20 61,0 38,20-19</inkml:trace>
  <inkml:trace contextRef="#ctx0" brushRef="#br0" timeOffset="2110">3412 317,'0'-19,"-20"19,20 39,0 21,0 39,20 20,-20-20,20 0,38-20,21-39,21-40,-1-40,-20 0,20 1,-39-40,19-40,-39-20,-20 0,-20 61,-20 58,-20 20,40-20,0 20</inkml:trace>
  <inkml:trace contextRef="#ctx0" brushRef="#br0" timeOffset="2704">4244 41,'0'0,"20"0,20 0,59 0,40-20,-20 0,-60 20,-59 0</inkml:trace>
  <inkml:trace contextRef="#ctx0" brushRef="#br0" timeOffset="2938">4562 80,'-20'40,"20"0,0 39,0-20,0-20</inkml:trace>
  <inkml:trace contextRef="#ctx0" brushRef="#br0" timeOffset="3375">5177 219,'0'-39,"0"39,0-20,0 20,0 0,39 39,1 40,-20 60,-20 0,0 19,0-40,0-58,20-20,-20-40,20-20,19-40,21-18,39-1,-19 79,19 0,-20 39,-59 21,-20-2,-79 2,-60-1,0-39,0-20,99-20</inkml:trace>
  <inkml:trace contextRef="#ctx0" brushRef="#br0" timeOffset="6579">6803 1486,'40'-20,"-40"1,-40 19,0 39,-79 21,-20 39,-19 0,-1-19,79-22,80-38</inkml:trace>
  <inkml:trace contextRef="#ctx0" brushRef="#br0" timeOffset="6829">6724 1685,'198'-80,"-158"60,-40 40,-80 20,-59 59,-39 0,-40 20,19-20,60-40</inkml:trace>
  <inkml:trace contextRef="#ctx0" brushRef="#br0" timeOffset="7110">6347 1486,'0'-39,"0"39,0 19,79 61,40 19,20-20,0-19,-60-40,-79-20</inkml:trace>
  <inkml:trace contextRef="#ctx0" brushRef="#br0" timeOffset="7344">6228 1744,'-80'-20,"100"80,99 18,60 41,-1-39,-59-41,-99-39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2:23.573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100 0,'19'0,"-19"0,0 20,60-20,19 0,61 0,-1 0,0-20,-60 20,-59 0,-20 0</inkml:trace>
  <inkml:trace contextRef="#ctx0" brushRef="#br0" timeOffset="344">0 317,'0'-19,"0"19,40 0,79 0,80 0,0-40,-60 20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2:24.66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 0,'20'0,"-40"0,20 0,0 20,0 19,20 61,0 39,-20 19,0 21,0-21,0-19,0-20,0-20,0-40,0-19,0-20,0-20</inkml:trace>
  <inkml:trace contextRef="#ctx0" brushRef="#br0" timeOffset="610">396 59,'0'-19,"0"19,0 0,0 0,0 0,0 0,-20 39,20 21,0 39,0 40,0 20,0-2,-20-18,-20 0,21-40,19 1,0-21,19-59,-19-20,0-20</inkml:trace>
  <inkml:trace contextRef="#ctx0" brushRef="#br0" timeOffset="1828">968 198,'0'0,"-20"0,20 20,-19 0,19 20,0 39,19 20,1 1,0-2,20 1,18-20,22 1,-2-41,61 21,-41-60,1 0,0-20,-20 0,-39-39,18-1,-38-19,0-20,-20-39,-20-1,20 20,-40 39,21 1,-20 39,19 20,0 20,20 20,0-20,0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2:27.62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152 0,'0'0,"-39"0,-1 40,0 20,21 39,19 40,0 39,0 21,59-40,20-40,41-20,-22-20,1-39,-79-40,20-20</inkml:trace>
  <inkml:trace contextRef="#ctx0" brushRef="#br0" timeOffset="657">924 258,'-19'-20,"19"20,0 0,39 0,100 20,60-20,-2-20,-58 20,-60 0,-79 0</inkml:trace>
  <inkml:trace contextRef="#ctx0" brushRef="#br0" timeOffset="953">944 298,'-20'0,"20"0,40 40,39 39,21 20,-1-19,-20-21,-79-39,-59 20,-41-1,-38-19,-1 0,40-20,80 0,58 0,99 0,80 0,21 0,-42-20,-58 0,-119 20</inkml:trace>
  <inkml:trace contextRef="#ctx0" brushRef="#br0" timeOffset="1469">1916 377,'0'-19,"-20"19,20 0,20 39,39 21,-20 39,0 0,1 0,0-59,-20-20,0-20,-1 0,21-40,0-19,-1-40,-19-1,-20 1,20 40</inkml:trace>
  <inkml:trace contextRef="#ctx0" brushRef="#br0" timeOffset="1969">2411 0,'0'0,"0"0,39 0,21 0,-2 0,22 0,-21 20,-39-20</inkml:trace>
  <inkml:trace contextRef="#ctx0" brushRef="#br0" timeOffset="2188">2628 40,'-40'40,"40"-1,0 21,0 39,-20-19,20-21</inkml:trace>
  <inkml:trace contextRef="#ctx0" brushRef="#br0" timeOffset="2797">2648 318,'0'-20,"20"40,19 20,80 39,20 20,19 0,-59-19,-39-41,-60-19,0-20</inkml:trace>
  <inkml:trace contextRef="#ctx0" brushRef="#br0" timeOffset="3078">3183 397,'19'-39,"-19"39,-39 39,-40 41,-60 19,1 0,18-20,61-59,59-20</inkml:trace>
  <inkml:trace contextRef="#ctx0" brushRef="#br0" timeOffset="3844">3659 536,'0'0,"-20"0,0 0,60 20,38 0,41-20,0 0,-39 20,-41-20,-39 0</inkml:trace>
  <inkml:trace contextRef="#ctx0" brushRef="#br0" timeOffset="4657">4451 298,'0'0,"-40"0,40 0,0 20,0 39,0 21,20 19,0 20,-1 0,21-20,20-19,-1-41,21-39,-21 0,19-19,-18-1,39-60,-39 1,-1-40,-59-20,0 0,0-20,0 60,-20 79,20 20,0 0</inkml:trace>
  <inkml:trace contextRef="#ctx0" brushRef="#br0" timeOffset="5328">5144 159,'0'0,"0"0,40 0,39 0,20 0,39 0,-19 0,-59 0,-40-20,-20 20,-20-20</inkml:trace>
  <inkml:trace contextRef="#ctx0" brushRef="#br0" timeOffset="5625">5441 179,'0'0,"0"20,0 19,0 41,0 19,-20-39,0-21,20-39</inkml:trace>
  <inkml:trace contextRef="#ctx0" brushRef="#br0" timeOffset="6297">5976 219,'0'0,"0"0,0 0,0 0,0 39,19 21,1 39,0 40,-20-20,0-20,-20-59,0-20,20-20,-19 0,19-20,39-40,1-19,19 20,1-1,39 20,-19 40,-1 40,-20 20,-59-1,-39 1,-41-21,-59 1,1 0,38-40,61 0</inkml:trace>
  <inkml:trace contextRef="#ctx0" brushRef="#br0" timeOffset="7375">6947 199,'0'0,"0"-20,0 20,0 20,40 0,19 19,19 41,2 39,-21 20,-59 0,0-20,-39 0,-21-40,-38-19,-21-41,40-19</inkml:trace>
  <inkml:trace contextRef="#ctx0" brushRef="#br0" timeOffset="8032">7640 0,'0'0,"-19"20,19 40,0 19,0 60,-20 0,20 0,-40 39,0 1,40-20,0-60,20-39,20-41,-20-19</inkml:trace>
  <inkml:trace contextRef="#ctx0" brushRef="#br0" timeOffset="8703">7937 0,'0'0,"0"40,0 39,0 21,0 39,-40 19,1 21,-1 19,20-59,20-20,0-59,0 19,0-19,0-40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</inkml:traceFormat>
        <inkml:channelProperties>
          <inkml:channelProperty channel="X" name="resolution" value="77" units="1/cm"/>
          <inkml:channelProperty channel="Y" name="resolution" value="37" units="1/cm"/>
        </inkml:channelProperties>
      </inkml:inkSource>
      <inkml:timestamp xml:id="ts0" timeString="2007-03-14T09:52:48.26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108 100,'0'0,"-19"0,-1 0,-20 20,20 39,20 2,0 18,0 2,20 19,20-21,19 2,21-22,-21-19,1 1,-40-22,19 1,21-40,-2-19,2-2,-1 1,1-19,-40-22,20 1,-21-39,-19-21,0 60,0 60,-19 20,-21 0,40 20</inkml:trace>
  <inkml:trace contextRef="#ctx0" brushRef="#br0" timeOffset="969">1239 0,'-40'0,"0"39,1 22,19 18,20 2,59-22,1-39,19-20,20-40,-20-19,-59-2,-20 2,-59 19,-20-1,-1 41,1 0,39 41,40-21,60 40,39-21,39-39,-39 21,-59-21</inkml:trace>
  <inkml:trace contextRef="#ctx0" brushRef="#br0" timeOffset="1469">1000 419,'0'0,"60"-19,39 19,40 0,19 0,-59 0,-59 0</inkml:trace>
  <inkml:trace contextRef="#ctx0" brushRef="#br0" timeOffset="1672">1199 400,'-60'0,"60"0,0 0,40 0,-40 0</inkml:trace>
  <inkml:trace contextRef="#ctx0" brushRef="#br0" timeOffset="1906">1199 400,'79'19,"-79"-19,20 20,-20 20,0 21,0-2,-20-18,20-41,0 0,0 0,40 0,39-21,0 1,20-20,-40 21,-39-1</inkml:trace>
  <inkml:trace contextRef="#ctx0" brushRef="#br0" timeOffset="2281">1040 459,'-40'41,"21"18,-21 1,20 0,0-40,0 0</inkml:trace>
  <inkml:trace contextRef="#ctx0" brushRef="#br0" timeOffset="2469">961 640,'79'-21,"-19"42,39 18,20 21,-20-19,-1-21</inkml:trace>
  <inkml:trace contextRef="#ctx0" brushRef="#br0" timeOffset="3031">1972 360,'-20'0,"20"0,0 40,20 19,20 22,-21-2,-19-58,0-1,-19-40,19-1,0-39,39 1,1 18,0 21,-21 20,21 40,-20 21,0-22,0 22,-1-41,21-20,20-20,38-41,-39 2,-59-2,-39 21,-41 1,-38-2,59 41,59 21</inkml:trace>
  <inkml:trace contextRef="#ctx0" brushRef="#br0" timeOffset="3656">2507 299,'19'0,"-19"0,60 0,79 0,0 0</inkml:trace>
  <inkml:trace contextRef="#ctx0" brushRef="#br0" timeOffset="3844">2784 199,'-79'61,"39"18,40 21,0 1,20-42,40-59</inkml:trace>
  <inkml:trace contextRef="#ctx0" brushRef="#br0" timeOffset="4016">3042 540,'20'-40,"-20"19,-59-19,-21 40,21 20,39 41,20-22,40-19,-1-20,21-20,-20-19,-1 19,-19 20,-20 40,0-21,40-19</inkml:trace>
  <inkml:trace contextRef="#ctx0" brushRef="#br0" timeOffset="4437">3340 240,'0'-20,"0"20,39 0,20 20,21 0,-1-20</inkml:trace>
  <inkml:trace contextRef="#ctx0" brushRef="#br0" timeOffset="4641">3458 140,'-79'80,"40"19,39 21,20-19,19-42,-20-18,1-41</inkml:trace>
  <inkml:trace contextRef="#ctx0" brushRef="#br0" timeOffset="4828">3557 520,'60'0,"-40"20,0 39,39-18,-19-21,-20-20</inkml:trace>
  <inkml:trace contextRef="#ctx0" brushRef="#br0" timeOffset="5047">3736 419,'20'0,"0"0,39 20,1-20,-1 20,-19-20,-40 20,0 21,-20-2,20 21,0-19,60-2,19-39,-20-20,-39-19,0-2,-60 1,-19-19,-1 18,60 41,0 0,60 0,39 20,-19-20,-22 21,-58 19,0 19,-20-39,-18 1,38-21,38-21,22-39,59 1,40 38,-80 21,-39 41,-21 38,-19 1,0-40,0-20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DE07A1FE-28D6-1541-A934-68A16167DC7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C8D73350-252D-9E4D-933B-EA06C63DC317}" type="slidenum">
              <a:rPr lang="en-US" altLang="zh-TW"/>
              <a:pPr>
                <a:spcBef>
                  <a:spcPct val="0"/>
                </a:spcBef>
              </a:pPr>
              <a:t>1</a:t>
            </a:fld>
            <a:endParaRPr lang="en-US" altLang="zh-TW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>
                <a:ea typeface="新細明體" charset="-120"/>
              </a:rPr>
              <a:t>Basics for cameras</a:t>
            </a:r>
          </a:p>
          <a:p>
            <a:pPr eaLnBrk="1" hangingPunct="1"/>
            <a:endParaRPr lang="en-US" altLang="zh-TW">
              <a:ea typeface="新細明體" charset="-120"/>
            </a:endParaRPr>
          </a:p>
          <a:p>
            <a:pPr eaLnBrk="1" hangingPunct="1"/>
            <a:r>
              <a:rPr lang="en-US" altLang="zh-TW">
                <a:ea typeface="新細明體" charset="-120"/>
              </a:rPr>
              <a:t>Some things you might want to know when you shoot pictures</a:t>
            </a:r>
          </a:p>
          <a:p>
            <a:pPr eaLnBrk="1" hangingPunct="1"/>
            <a:endParaRPr lang="en-US" altLang="zh-TW">
              <a:ea typeface="新細明體" charset="-120"/>
            </a:endParaRPr>
          </a:p>
          <a:p>
            <a:pPr eaLnBrk="1" hangingPunct="1"/>
            <a:r>
              <a:rPr lang="en-US" altLang="zh-TW">
                <a:ea typeface="新細明體" charset="-120"/>
              </a:rPr>
              <a:t>First time, not well-organized yet</a:t>
            </a:r>
          </a:p>
          <a:p>
            <a:pPr eaLnBrk="1" hangingPunct="1"/>
            <a:r>
              <a:rPr lang="en-US" altLang="zh-TW">
                <a:ea typeface="新細明體" charset="-120"/>
              </a:rPr>
              <a:t>Scribe</a:t>
            </a:r>
          </a:p>
          <a:p>
            <a:pPr eaLnBrk="1" hangingPunct="1"/>
            <a:r>
              <a:rPr lang="en-US" altLang="zh-TW">
                <a:ea typeface="新細明體" charset="-120"/>
              </a:rPr>
              <a:t>Assignments</a:t>
            </a:r>
          </a:p>
          <a:p>
            <a:pPr eaLnBrk="1" hangingPunct="1"/>
            <a:endParaRPr lang="en-US" altLang="zh-TW">
              <a:ea typeface="新細明體" charset="-120"/>
            </a:endParaRPr>
          </a:p>
          <a:p>
            <a:pPr eaLnBrk="1" hangingPunct="1"/>
            <a:r>
              <a:rPr lang="en-US" altLang="zh-TW">
                <a:ea typeface="新細明體" charset="-120"/>
              </a:rPr>
              <a:t>Slides available before Thursday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0442D0E8-3342-3E44-ACCF-87A6B8A56934}" type="slidenum">
              <a:rPr lang="en-US" altLang="zh-TW"/>
              <a:pPr>
                <a:spcBef>
                  <a:spcPct val="0"/>
                </a:spcBef>
              </a:pPr>
              <a:t>12</a:t>
            </a:fld>
            <a:endParaRPr lang="en-US" altLang="zh-TW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>
                <a:ea typeface="新細明體" charset="-120"/>
              </a:rPr>
              <a:t>Why shutter speed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508C79C7-F644-D746-834A-D641EB584BC4}" type="slidenum">
              <a:rPr lang="en-US" altLang="zh-TW"/>
              <a:pPr>
                <a:spcBef>
                  <a:spcPct val="0"/>
                </a:spcBef>
              </a:pPr>
              <a:t>13</a:t>
            </a:fld>
            <a:endParaRPr lang="en-US" altLang="zh-TW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5766A041-CDCB-4C45-8056-C19DC8E35273}" type="slidenum">
              <a:rPr lang="en-US" altLang="zh-TW"/>
              <a:pPr>
                <a:spcBef>
                  <a:spcPct val="0"/>
                </a:spcBef>
              </a:pPr>
              <a:t>14</a:t>
            </a:fld>
            <a:endParaRPr lang="en-US" altLang="zh-TW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2B289A98-B939-DE46-8E21-D4717CA2BDA5}" type="slidenum">
              <a:rPr lang="en-US" altLang="zh-TW"/>
              <a:pPr>
                <a:spcBef>
                  <a:spcPct val="0"/>
                </a:spcBef>
              </a:pPr>
              <a:t>15</a:t>
            </a:fld>
            <a:endParaRPr lang="en-US" altLang="zh-TW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CD4DB9C5-E422-E645-AAE9-F0F70C9664CC}" type="slidenum">
              <a:rPr lang="en-US" altLang="zh-TW"/>
              <a:pPr>
                <a:spcBef>
                  <a:spcPct val="0"/>
                </a:spcBef>
              </a:pPr>
              <a:t>16</a:t>
            </a:fld>
            <a:endParaRPr lang="en-US" altLang="zh-TW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2867E896-1AC2-4841-BEE9-814D95758EB9}" type="slidenum">
              <a:rPr lang="en-US" altLang="zh-TW"/>
              <a:pPr>
                <a:spcBef>
                  <a:spcPct val="0"/>
                </a:spcBef>
              </a:pPr>
              <a:t>17</a:t>
            </a:fld>
            <a:endParaRPr lang="en-US" altLang="zh-TW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B7927A5A-B30B-CD41-B18C-0DA717FE75DC}" type="slidenum">
              <a:rPr lang="en-US" altLang="zh-TW"/>
              <a:pPr>
                <a:spcBef>
                  <a:spcPct val="0"/>
                </a:spcBef>
              </a:pPr>
              <a:t>18</a:t>
            </a:fld>
            <a:endParaRPr lang="en-US" altLang="zh-TW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C5C9A519-0D45-DA47-B651-AE33F1A1E06C}" type="slidenum">
              <a:rPr lang="en-US" altLang="zh-TW"/>
              <a:pPr>
                <a:spcBef>
                  <a:spcPct val="0"/>
                </a:spcBef>
              </a:pPr>
              <a:t>19</a:t>
            </a:fld>
            <a:endParaRPr lang="en-US" altLang="zh-TW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A043CA55-A648-4D42-8256-5A8F3F164188}" type="slidenum">
              <a:rPr lang="en-US" altLang="zh-TW"/>
              <a:pPr>
                <a:spcBef>
                  <a:spcPct val="0"/>
                </a:spcBef>
              </a:pPr>
              <a:t>20</a:t>
            </a:fld>
            <a:endParaRPr lang="en-US" altLang="zh-TW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38CA2184-5E03-E54E-ADEF-730EC4B919EB}" type="slidenum">
              <a:rPr lang="en-US" altLang="zh-TW"/>
              <a:pPr>
                <a:spcBef>
                  <a:spcPct val="0"/>
                </a:spcBef>
              </a:pPr>
              <a:t>21</a:t>
            </a:fld>
            <a:endParaRPr lang="en-US" altLang="zh-TW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C029B614-B327-F64A-A86E-D39ADBB2F7A0}" type="slidenum">
              <a:rPr lang="en-US" altLang="zh-TW"/>
              <a:pPr>
                <a:spcBef>
                  <a:spcPct val="0"/>
                </a:spcBef>
              </a:pPr>
              <a:t>2</a:t>
            </a:fld>
            <a:endParaRPr lang="en-US" altLang="zh-TW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31E41512-71EA-C540-AEBB-0CD03CE4648F}" type="slidenum">
              <a:rPr lang="en-US" altLang="zh-TW"/>
              <a:pPr>
                <a:spcBef>
                  <a:spcPct val="0"/>
                </a:spcBef>
              </a:pPr>
              <a:t>22</a:t>
            </a:fld>
            <a:endParaRPr lang="en-US" altLang="zh-TW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76E5E08B-3FE6-9148-84A0-B5CA9DFBF28D}" type="slidenum">
              <a:rPr lang="en-US" altLang="zh-TW"/>
              <a:pPr>
                <a:spcBef>
                  <a:spcPct val="0"/>
                </a:spcBef>
              </a:pPr>
              <a:t>23</a:t>
            </a:fld>
            <a:endParaRPr lang="en-US" altLang="zh-TW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8203799A-01C1-1545-9E3B-00ED041E32E0}" type="slidenum">
              <a:rPr lang="en-US" altLang="zh-TW"/>
              <a:pPr>
                <a:spcBef>
                  <a:spcPct val="0"/>
                </a:spcBef>
              </a:pPr>
              <a:t>24</a:t>
            </a:fld>
            <a:endParaRPr lang="en-US" altLang="zh-TW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altLang="zh-TW">
                <a:ea typeface="新細明體" charset="-120"/>
              </a:rPr>
              <a:t> j-th image i-th pixel</a:t>
            </a:r>
          </a:p>
          <a:p>
            <a:pPr eaLnBrk="1" hangingPunct="1">
              <a:buFontTx/>
              <a:buChar char="-"/>
            </a:pPr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E03D8E99-2221-6940-8B7C-F253A5D8114E}" type="slidenum">
              <a:rPr lang="en-US" altLang="zh-TW"/>
              <a:pPr>
                <a:spcBef>
                  <a:spcPct val="0"/>
                </a:spcBef>
              </a:pPr>
              <a:t>25</a:t>
            </a:fld>
            <a:endParaRPr lang="en-US" altLang="zh-TW"/>
          </a:p>
        </p:txBody>
      </p:sp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3886200" y="0"/>
            <a:ext cx="2989263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zh-TW" altLang="en-US" sz="1800"/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3886200" y="8707438"/>
            <a:ext cx="2989263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0" tIns="44446" rIns="90480" bIns="44446"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</a:pPr>
            <a:r>
              <a:rPr kumimoji="0" lang="en-US" altLang="zh-TW">
                <a:latin typeface="Times New Roman" charset="0"/>
              </a:rPr>
              <a:t>10</a:t>
            </a: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8707438"/>
            <a:ext cx="2989263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zh-TW" altLang="en-US" sz="1800"/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0" y="0"/>
            <a:ext cx="2989263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zh-TW" altLang="en-US" sz="1800"/>
          </a:p>
        </p:txBody>
      </p:sp>
      <p:sp>
        <p:nvSpPr>
          <p:cNvPr id="5120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 w="12700" cap="flat"/>
        </p:spPr>
      </p:sp>
      <p:sp>
        <p:nvSpPr>
          <p:cNvPr id="512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6938" y="4352925"/>
            <a:ext cx="5081587" cy="4129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0" tIns="44446" rIns="90480" bIns="44446"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29CBEB48-CC30-5144-ADB8-3C47A04F133B}" type="slidenum">
              <a:rPr lang="en-US" altLang="zh-TW"/>
              <a:pPr>
                <a:spcBef>
                  <a:spcPct val="0"/>
                </a:spcBef>
              </a:pPr>
              <a:t>26</a:t>
            </a:fld>
            <a:endParaRPr lang="en-US" altLang="zh-TW"/>
          </a:p>
        </p:txBody>
      </p:sp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3886200" y="0"/>
            <a:ext cx="2989263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zh-TW" altLang="en-US" sz="1800"/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886200" y="8707438"/>
            <a:ext cx="2989263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0" tIns="44446" rIns="90480" bIns="44446"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</a:pPr>
            <a:r>
              <a:rPr kumimoji="0" lang="en-US" altLang="zh-TW">
                <a:latin typeface="Times New Roman" charset="0"/>
              </a:rPr>
              <a:t>10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8707438"/>
            <a:ext cx="2989263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zh-TW" altLang="en-US" sz="1800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0"/>
            <a:ext cx="2989263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zh-TW" altLang="en-US" sz="1800"/>
          </a:p>
        </p:txBody>
      </p:sp>
      <p:sp>
        <p:nvSpPr>
          <p:cNvPr id="5325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 w="12700" cap="flat"/>
        </p:spPr>
      </p:sp>
      <p:sp>
        <p:nvSpPr>
          <p:cNvPr id="5325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6938" y="4352925"/>
            <a:ext cx="5081587" cy="4129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80" tIns="44446" rIns="90480" bIns="44446"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937CA37C-B15A-5B40-BB12-CC18F6B914EC}" type="slidenum">
              <a:rPr lang="en-US" altLang="zh-TW"/>
              <a:pPr>
                <a:spcBef>
                  <a:spcPct val="0"/>
                </a:spcBef>
              </a:pPr>
              <a:t>27</a:t>
            </a:fld>
            <a:endParaRPr lang="en-US" altLang="zh-TW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3FA1FCFE-8D62-0B44-918B-16321E68F78C}" type="slidenum">
              <a:rPr lang="en-US" altLang="zh-TW"/>
              <a:pPr>
                <a:spcBef>
                  <a:spcPct val="0"/>
                </a:spcBef>
              </a:pPr>
              <a:t>28</a:t>
            </a:fld>
            <a:endParaRPr lang="en-US" altLang="zh-TW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12BDEB14-8ECC-7B4C-A712-0B72CC353B44}" type="slidenum">
              <a:rPr lang="en-US" altLang="zh-TW"/>
              <a:pPr>
                <a:spcBef>
                  <a:spcPct val="0"/>
                </a:spcBef>
              </a:pPr>
              <a:t>29</a:t>
            </a:fld>
            <a:endParaRPr lang="en-US" altLang="zh-TW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D902976E-12EF-AA40-BA81-0A31626B9DE2}" type="slidenum">
              <a:rPr lang="en-US" altLang="zh-TW"/>
              <a:pPr>
                <a:spcBef>
                  <a:spcPct val="0"/>
                </a:spcBef>
              </a:pPr>
              <a:t>31</a:t>
            </a:fld>
            <a:endParaRPr lang="en-US" altLang="zh-TW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>
                <a:ea typeface="新細明體" charset="-120"/>
              </a:rPr>
              <a:t>g’(z)=g(z+0.5)-g(z-0.5)</a:t>
            </a:r>
          </a:p>
          <a:p>
            <a:pPr eaLnBrk="1" hangingPunct="1"/>
            <a:r>
              <a:rPr lang="en-US" altLang="zh-TW">
                <a:ea typeface="新細明體" charset="-120"/>
              </a:rPr>
              <a:t>g’’(z)=g’(z+0.5)-g’(z-0.5)</a:t>
            </a:r>
          </a:p>
          <a:p>
            <a:pPr eaLnBrk="1" hangingPunct="1"/>
            <a:r>
              <a:rPr lang="en-US" altLang="zh-TW">
                <a:ea typeface="新細明體" charset="-120"/>
              </a:rPr>
              <a:t>      =[g(z+1)-g(z)]-[g(z)-g(z-1)]</a:t>
            </a:r>
          </a:p>
          <a:p>
            <a:pPr eaLnBrk="1" hangingPunct="1"/>
            <a:r>
              <a:rPr lang="en-US" altLang="zh-TW">
                <a:ea typeface="新細明體" charset="-120"/>
              </a:rPr>
              <a:t>      =g(z+1)-2g(z)+g(z-1)</a:t>
            </a:r>
          </a:p>
          <a:p>
            <a:pPr eaLnBrk="1" hangingPunct="1"/>
            <a:endParaRPr lang="en-US" altLang="zh-TW">
              <a:ea typeface="新細明體" charset="-120"/>
            </a:endParaRPr>
          </a:p>
          <a:p>
            <a:pPr eaLnBrk="1" hangingPunct="1"/>
            <a:r>
              <a:rPr lang="en-US" altLang="zh-TW">
                <a:ea typeface="新細明體" charset="-120"/>
              </a:rPr>
              <a:t>g(z+1) - 2*g(z) + g(z-1) </a:t>
            </a:r>
            <a:r>
              <a:rPr lang="zh-TW" altLang="en-US">
                <a:ea typeface="新細明體" charset="-120"/>
              </a:rPr>
              <a:t>用 </a:t>
            </a:r>
            <a:r>
              <a:rPr lang="en-US" altLang="zh-TW">
                <a:ea typeface="新細明體" charset="-120"/>
              </a:rPr>
              <a:t>Tylor </a:t>
            </a:r>
            <a:r>
              <a:rPr lang="zh-TW" altLang="en-US">
                <a:ea typeface="新細明體" charset="-120"/>
              </a:rPr>
              <a:t>展開式展完相消就變 </a:t>
            </a:r>
            <a:r>
              <a:rPr lang="en-US" altLang="zh-TW">
                <a:ea typeface="新細明體" charset="-120"/>
              </a:rPr>
              <a:t>g''(z) </a:t>
            </a:r>
          </a:p>
          <a:p>
            <a:pPr eaLnBrk="1" hangingPunct="1"/>
            <a:endParaRPr lang="en-US" altLang="zh-TW">
              <a:ea typeface="新細明體" charset="-120"/>
            </a:endParaRPr>
          </a:p>
          <a:p>
            <a:pPr eaLnBrk="1" hangingPunct="1"/>
            <a:r>
              <a:rPr lang="en-US" altLang="zh-TW">
                <a:ea typeface="新細明體" charset="-120"/>
              </a:rPr>
              <a:t>255+N variables</a:t>
            </a:r>
          </a:p>
          <a:p>
            <a:pPr eaLnBrk="1" hangingPunct="1"/>
            <a:r>
              <a:rPr lang="en-US" altLang="zh-TW">
                <a:ea typeface="新細明體" charset="-120"/>
              </a:rPr>
              <a:t>N*P equations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1DE101E7-FB45-CF4B-9075-E11A0FB3A873}" type="slidenum">
              <a:rPr lang="en-US" altLang="zh-TW"/>
              <a:pPr>
                <a:spcBef>
                  <a:spcPct val="0"/>
                </a:spcBef>
              </a:pPr>
              <a:t>32</a:t>
            </a:fld>
            <a:endParaRPr lang="en-US" altLang="zh-TW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DC9F8DCA-27D0-0D44-9A2A-D2F4581BA586}" type="slidenum">
              <a:rPr lang="en-US" altLang="zh-TW"/>
              <a:pPr>
                <a:spcBef>
                  <a:spcPct val="0"/>
                </a:spcBef>
              </a:pPr>
              <a:t>3</a:t>
            </a:fld>
            <a:endParaRPr lang="en-US" altLang="zh-TW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7C3AF555-4FAC-144B-B882-4EA6354FECFB}" type="slidenum">
              <a:rPr lang="en-US" altLang="zh-TW"/>
              <a:pPr>
                <a:spcBef>
                  <a:spcPct val="0"/>
                </a:spcBef>
              </a:pPr>
              <a:t>33</a:t>
            </a:fld>
            <a:endParaRPr lang="en-US" altLang="zh-TW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3BAEE192-05F1-134A-8049-4C40B01512EA}" type="slidenum">
              <a:rPr lang="en-US" altLang="zh-TW"/>
              <a:pPr>
                <a:spcBef>
                  <a:spcPct val="0"/>
                </a:spcBef>
              </a:pPr>
              <a:t>34</a:t>
            </a:fld>
            <a:endParaRPr lang="en-US" altLang="zh-TW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C4CBC29D-0FE9-BE49-A744-C97253E618FD}" type="slidenum">
              <a:rPr lang="en-US" altLang="zh-TW"/>
              <a:pPr>
                <a:spcBef>
                  <a:spcPct val="0"/>
                </a:spcBef>
              </a:pPr>
              <a:t>35</a:t>
            </a:fld>
            <a:endParaRPr lang="en-US" altLang="zh-TW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5053651A-4EE6-3742-A87E-F4CEB079DB61}" type="slidenum">
              <a:rPr lang="en-US" altLang="zh-TW"/>
              <a:pPr>
                <a:spcBef>
                  <a:spcPct val="0"/>
                </a:spcBef>
              </a:pPr>
              <a:t>36</a:t>
            </a:fld>
            <a:endParaRPr lang="en-US" altLang="zh-TW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389BE29B-6A8C-F449-A215-9A5314C0E7C2}" type="slidenum">
              <a:rPr lang="en-US" altLang="zh-TW"/>
              <a:pPr>
                <a:spcBef>
                  <a:spcPct val="0"/>
                </a:spcBef>
              </a:pPr>
              <a:t>37</a:t>
            </a:fld>
            <a:endParaRPr lang="en-US" altLang="zh-TW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155E8AE2-14FD-D740-B9A3-C279D79C8B68}" type="slidenum">
              <a:rPr lang="en-US" altLang="zh-TW"/>
              <a:pPr>
                <a:spcBef>
                  <a:spcPct val="0"/>
                </a:spcBef>
              </a:pPr>
              <a:t>38</a:t>
            </a:fld>
            <a:endParaRPr lang="en-US" altLang="zh-TW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DC019DE6-25F6-0E49-82B6-5332C2CC9A50}" type="slidenum">
              <a:rPr lang="en-US" altLang="zh-TW"/>
              <a:pPr>
                <a:spcBef>
                  <a:spcPct val="0"/>
                </a:spcBef>
              </a:pPr>
              <a:t>39</a:t>
            </a:fld>
            <a:endParaRPr lang="en-US" altLang="zh-TW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09DA5B88-6BC9-1B46-BC10-6F9E89E8E82A}" type="slidenum">
              <a:rPr lang="en-US" altLang="zh-TW"/>
              <a:pPr>
                <a:spcBef>
                  <a:spcPct val="0"/>
                </a:spcBef>
              </a:pPr>
              <a:t>40</a:t>
            </a:fld>
            <a:endParaRPr lang="en-US" altLang="zh-TW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>
                <a:ea typeface="新細明體" charset="-120"/>
              </a:rPr>
              <a:t>Tomasi, chap 3 Singular Value Decomposition, p.32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3B9AD568-15F2-1D44-BA1B-CC6C18008EED}" type="slidenum">
              <a:rPr lang="en-US" altLang="zh-TW"/>
              <a:pPr>
                <a:spcBef>
                  <a:spcPct val="0"/>
                </a:spcBef>
              </a:pPr>
              <a:t>41</a:t>
            </a:fld>
            <a:endParaRPr lang="en-US" altLang="zh-TW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40E7A128-70CB-2042-A9A1-75752E7E6DD2}" type="slidenum">
              <a:rPr lang="en-US" altLang="zh-TW"/>
              <a:pPr>
                <a:spcBef>
                  <a:spcPct val="0"/>
                </a:spcBef>
              </a:pPr>
              <a:t>42</a:t>
            </a:fld>
            <a:endParaRPr lang="en-US" altLang="zh-TW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28AFEACD-9DBA-274F-9239-5BA26627B4DA}" type="slidenum">
              <a:rPr lang="en-US" altLang="zh-TW"/>
              <a:pPr>
                <a:spcBef>
                  <a:spcPct val="0"/>
                </a:spcBef>
              </a:pPr>
              <a:t>4</a:t>
            </a:fld>
            <a:endParaRPr lang="en-US" altLang="zh-TW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99B3243B-AFB9-F244-9CEB-BEFB6990BF93}" type="slidenum">
              <a:rPr lang="en-US" altLang="zh-TW"/>
              <a:pPr>
                <a:spcBef>
                  <a:spcPct val="0"/>
                </a:spcBef>
              </a:pPr>
              <a:t>43</a:t>
            </a:fld>
            <a:endParaRPr lang="en-US" altLang="zh-TW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4FE68902-8D03-E24E-8375-65761C996217}" type="slidenum">
              <a:rPr lang="en-US" altLang="zh-TW"/>
              <a:pPr>
                <a:spcBef>
                  <a:spcPct val="0"/>
                </a:spcBef>
              </a:pPr>
              <a:t>44</a:t>
            </a:fld>
            <a:endParaRPr lang="en-US" altLang="zh-TW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A9E120A8-3F8C-014E-A221-6666E17CE2FA}" type="slidenum">
              <a:rPr lang="en-US" altLang="zh-TW"/>
              <a:pPr>
                <a:spcBef>
                  <a:spcPct val="0"/>
                </a:spcBef>
              </a:pPr>
              <a:t>45</a:t>
            </a:fld>
            <a:endParaRPr lang="en-US" altLang="zh-TW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F29B3FB1-0F47-9244-B981-249179E56DEE}" type="slidenum">
              <a:rPr lang="en-US" altLang="zh-TW"/>
              <a:pPr>
                <a:spcBef>
                  <a:spcPct val="0"/>
                </a:spcBef>
              </a:pPr>
              <a:t>46</a:t>
            </a:fld>
            <a:endParaRPr lang="en-US" altLang="zh-TW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84F8A8CC-0747-8C43-B778-264B98E0F0D1}" type="slidenum">
              <a:rPr lang="en-US" altLang="zh-TW"/>
              <a:pPr>
                <a:spcBef>
                  <a:spcPct val="0"/>
                </a:spcBef>
              </a:pPr>
              <a:t>47</a:t>
            </a:fld>
            <a:endParaRPr lang="en-US" altLang="zh-TW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D4247B31-50E8-9C44-BD0F-699FC5B358AD}" type="slidenum">
              <a:rPr lang="en-US" altLang="zh-TW"/>
              <a:pPr>
                <a:spcBef>
                  <a:spcPct val="0"/>
                </a:spcBef>
              </a:pPr>
              <a:t>48</a:t>
            </a:fld>
            <a:endParaRPr lang="en-US" altLang="zh-TW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E794D954-EAAD-6341-85CD-9E247EAE37B7}" type="slidenum">
              <a:rPr lang="en-US" altLang="zh-TW"/>
              <a:pPr>
                <a:spcBef>
                  <a:spcPct val="0"/>
                </a:spcBef>
              </a:pPr>
              <a:t>49</a:t>
            </a:fld>
            <a:endParaRPr lang="en-US" altLang="zh-TW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131DC755-37F5-9544-9758-7C26DDC32B2E}" type="slidenum">
              <a:rPr lang="en-US" altLang="zh-TW"/>
              <a:pPr>
                <a:spcBef>
                  <a:spcPct val="0"/>
                </a:spcBef>
              </a:pPr>
              <a:t>50</a:t>
            </a:fld>
            <a:endParaRPr lang="en-US" altLang="zh-TW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9C781B1D-3D8D-9F40-A387-F18A868E608A}" type="slidenum">
              <a:rPr lang="en-US" altLang="zh-TW"/>
              <a:pPr>
                <a:spcBef>
                  <a:spcPct val="0"/>
                </a:spcBef>
              </a:pPr>
              <a:t>51</a:t>
            </a:fld>
            <a:endParaRPr lang="en-US" altLang="zh-TW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D3A32C8A-0934-E347-B007-8BC0479C803D}" type="slidenum">
              <a:rPr lang="en-US" altLang="zh-TW"/>
              <a:pPr>
                <a:spcBef>
                  <a:spcPct val="0"/>
                </a:spcBef>
              </a:pPr>
              <a:t>52</a:t>
            </a:fld>
            <a:endParaRPr lang="en-US" altLang="zh-TW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4EB91E80-9436-9042-9DEF-D466A53B4800}" type="slidenum">
              <a:rPr lang="en-US" altLang="zh-TW"/>
              <a:pPr>
                <a:spcBef>
                  <a:spcPct val="0"/>
                </a:spcBef>
              </a:pPr>
              <a:t>5</a:t>
            </a:fld>
            <a:endParaRPr lang="en-US" altLang="zh-TW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99B0DDEB-1472-0645-AB92-D8962DB21EB5}" type="slidenum">
              <a:rPr lang="en-US" altLang="zh-TW"/>
              <a:pPr>
                <a:spcBef>
                  <a:spcPct val="0"/>
                </a:spcBef>
              </a:pPr>
              <a:t>53</a:t>
            </a:fld>
            <a:endParaRPr lang="en-US" altLang="zh-TW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76BE232B-96AA-6A4F-95C2-906031359962}" type="slidenum">
              <a:rPr lang="en-US" altLang="zh-TW"/>
              <a:pPr>
                <a:spcBef>
                  <a:spcPct val="0"/>
                </a:spcBef>
              </a:pPr>
              <a:t>54</a:t>
            </a:fld>
            <a:endParaRPr lang="en-US" altLang="zh-TW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48F6B5D1-A66B-514E-9BC7-8BB0A1975403}" type="slidenum">
              <a:rPr lang="en-US" altLang="zh-TW"/>
              <a:pPr>
                <a:spcBef>
                  <a:spcPct val="0"/>
                </a:spcBef>
              </a:pPr>
              <a:t>55</a:t>
            </a:fld>
            <a:endParaRPr lang="en-US" altLang="zh-TW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3FD74B14-C4F7-1A46-8B60-558C77528495}" type="slidenum">
              <a:rPr lang="en-US" altLang="zh-TW"/>
              <a:pPr>
                <a:spcBef>
                  <a:spcPct val="0"/>
                </a:spcBef>
              </a:pPr>
              <a:t>56</a:t>
            </a:fld>
            <a:endParaRPr lang="en-US" altLang="zh-TW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BE297719-5D3A-1149-975D-3CD9ECA0F542}" type="slidenum">
              <a:rPr lang="en-US" altLang="zh-TW"/>
              <a:pPr>
                <a:spcBef>
                  <a:spcPct val="0"/>
                </a:spcBef>
              </a:pPr>
              <a:t>57</a:t>
            </a:fld>
            <a:endParaRPr lang="en-US" altLang="zh-TW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E2ED4114-9494-F149-AD16-AE598E6B7636}" type="slidenum">
              <a:rPr lang="en-US" altLang="zh-TW"/>
              <a:pPr>
                <a:spcBef>
                  <a:spcPct val="0"/>
                </a:spcBef>
              </a:pPr>
              <a:t>58</a:t>
            </a:fld>
            <a:endParaRPr lang="en-US" altLang="zh-TW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5F105E7B-B5C3-0E43-8DFA-09126B9F05B5}" type="slidenum">
              <a:rPr lang="en-US" altLang="zh-TW"/>
              <a:pPr>
                <a:spcBef>
                  <a:spcPct val="0"/>
                </a:spcBef>
              </a:pPr>
              <a:t>59</a:t>
            </a:fld>
            <a:endParaRPr lang="en-US" altLang="zh-TW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6954EF88-42E5-0D4B-AC52-671061B5D7D2}" type="slidenum">
              <a:rPr lang="en-US" altLang="zh-TW"/>
              <a:pPr>
                <a:spcBef>
                  <a:spcPct val="0"/>
                </a:spcBef>
              </a:pPr>
              <a:t>60</a:t>
            </a:fld>
            <a:endParaRPr lang="en-US" altLang="zh-TW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A9E629A9-E7E1-4B45-B120-FBC9126781C2}" type="slidenum">
              <a:rPr lang="en-US" altLang="zh-TW"/>
              <a:pPr>
                <a:spcBef>
                  <a:spcPct val="0"/>
                </a:spcBef>
              </a:pPr>
              <a:t>61</a:t>
            </a:fld>
            <a:endParaRPr lang="en-US" altLang="zh-TW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8565129C-43E3-1442-AABA-DFF56B395103}" type="slidenum">
              <a:rPr lang="en-US" altLang="zh-TW"/>
              <a:pPr>
                <a:spcBef>
                  <a:spcPct val="0"/>
                </a:spcBef>
              </a:pPr>
              <a:t>62</a:t>
            </a:fld>
            <a:endParaRPr lang="en-US" altLang="zh-TW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E533F775-E06F-8E4A-872E-D1F27936E78A}" type="slidenum">
              <a:rPr lang="en-US" altLang="zh-TW"/>
              <a:pPr>
                <a:spcBef>
                  <a:spcPct val="0"/>
                </a:spcBef>
              </a:pPr>
              <a:t>7</a:t>
            </a:fld>
            <a:endParaRPr lang="en-US" altLang="zh-TW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6CE2772D-0C35-DF44-9C37-480A6A2BC3DC}" type="slidenum">
              <a:rPr lang="en-US" altLang="zh-TW"/>
              <a:pPr>
                <a:spcBef>
                  <a:spcPct val="0"/>
                </a:spcBef>
              </a:pPr>
              <a:t>63</a:t>
            </a:fld>
            <a:endParaRPr lang="en-US" altLang="zh-TW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890306ED-A7C1-0646-BC57-4789B595F3E3}" type="slidenum">
              <a:rPr lang="en-US" altLang="zh-TW"/>
              <a:pPr>
                <a:spcBef>
                  <a:spcPct val="0"/>
                </a:spcBef>
              </a:pPr>
              <a:t>64</a:t>
            </a:fld>
            <a:endParaRPr lang="en-US" altLang="zh-TW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94BD4384-E708-6248-8F44-67682E077536}" type="slidenum">
              <a:rPr lang="en-US" altLang="zh-TW"/>
              <a:pPr>
                <a:spcBef>
                  <a:spcPct val="0"/>
                </a:spcBef>
              </a:pPr>
              <a:t>81</a:t>
            </a:fld>
            <a:endParaRPr lang="en-US" altLang="zh-TW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0339CA1E-786F-AD4C-AAAB-238D34F9C545}" type="slidenum">
              <a:rPr lang="en-US" altLang="zh-TW"/>
              <a:pPr>
                <a:spcBef>
                  <a:spcPct val="0"/>
                </a:spcBef>
              </a:pPr>
              <a:t>82</a:t>
            </a:fld>
            <a:endParaRPr lang="en-US" altLang="zh-TW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1C5EAEE5-48B9-5B43-B9FF-2CCA53EB0F68}" type="slidenum">
              <a:rPr lang="en-US" altLang="zh-TW"/>
              <a:pPr>
                <a:spcBef>
                  <a:spcPct val="0"/>
                </a:spcBef>
              </a:pPr>
              <a:t>83</a:t>
            </a:fld>
            <a:endParaRPr lang="en-US" altLang="zh-TW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2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>
                <a:ea typeface="新細明體" charset="-120"/>
              </a:rPr>
              <a:t/>
            </a:r>
            <a:br>
              <a:rPr lang="zh-TW" altLang="en-US">
                <a:ea typeface="新細明體" charset="-120"/>
              </a:rPr>
            </a:br>
            <a:r>
              <a:rPr lang="zh-TW" altLang="en-US">
                <a:ea typeface="新細明體" charset="-120"/>
              </a:rPr>
              <a:t>包圍曝光</a:t>
            </a:r>
            <a:r>
              <a:rPr lang="en-US" altLang="zh-TW">
                <a:ea typeface="新細明體" charset="-120"/>
              </a:rPr>
              <a:t>(Bracket Exposure)</a:t>
            </a:r>
          </a:p>
          <a:p>
            <a:endParaRPr lang="zh-TW" altLang="en-US">
              <a:ea typeface="新細明體" charset="-120"/>
            </a:endParaRPr>
          </a:p>
        </p:txBody>
      </p:sp>
      <p:sp>
        <p:nvSpPr>
          <p:cNvPr id="148483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A3480BC4-5E69-4B46-BDD2-5666F365A7E3}" type="slidenum">
              <a:rPr lang="en-US" altLang="zh-TW"/>
              <a:pPr>
                <a:spcBef>
                  <a:spcPct val="0"/>
                </a:spcBef>
              </a:pPr>
              <a:t>86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AC08C078-5C96-5C4B-8709-F580448C8BF4}" type="slidenum">
              <a:rPr lang="en-US" altLang="zh-TW"/>
              <a:pPr>
                <a:spcBef>
                  <a:spcPct val="0"/>
                </a:spcBef>
              </a:pPr>
              <a:t>87</a:t>
            </a:fld>
            <a:endParaRPr lang="en-US" altLang="zh-TW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BA0BDDA6-73AB-C248-8028-1C5050DA74FA}" type="slidenum">
              <a:rPr lang="en-US" altLang="zh-TW"/>
              <a:pPr>
                <a:spcBef>
                  <a:spcPct val="0"/>
                </a:spcBef>
              </a:pPr>
              <a:t>88</a:t>
            </a:fld>
            <a:endParaRPr lang="en-US" altLang="zh-TW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36F2C4E5-5883-EE4F-A588-16D122982CC1}" type="slidenum">
              <a:rPr lang="en-US" altLang="zh-TW"/>
              <a:pPr>
                <a:spcBef>
                  <a:spcPct val="0"/>
                </a:spcBef>
              </a:pPr>
              <a:t>9</a:t>
            </a:fld>
            <a:endParaRPr lang="en-US" altLang="zh-TW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CBC4B393-C749-804A-ACB3-4FCBE4C154DB}" type="slidenum">
              <a:rPr lang="en-US" altLang="zh-TW"/>
              <a:pPr>
                <a:spcBef>
                  <a:spcPct val="0"/>
                </a:spcBef>
              </a:pPr>
              <a:t>10</a:t>
            </a:fld>
            <a:endParaRPr lang="en-US" altLang="zh-TW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</a:pPr>
            <a:fld id="{259ABDB7-B30A-1040-BE49-50D4925042C5}" type="slidenum">
              <a:rPr lang="en-US" altLang="zh-TW"/>
              <a:pPr>
                <a:spcBef>
                  <a:spcPct val="0"/>
                </a:spcBef>
              </a:pPr>
              <a:t>11</a:t>
            </a:fld>
            <a:endParaRPr lang="en-US" altLang="zh-TW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Garamond" pitchFamily="18" charset="0"/>
              </a:defRPr>
            </a:lvl1pPr>
          </a:lstStyle>
          <a:p>
            <a:r>
              <a:rPr lang="en-US" altLang="zh-TW"/>
              <a:t>Course Title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886200"/>
            <a:ext cx="7775575" cy="1752600"/>
          </a:xfrm>
        </p:spPr>
        <p:txBody>
          <a:bodyPr/>
          <a:lstStyle>
            <a:lvl1pPr marL="0" indent="0">
              <a:buFontTx/>
              <a:buNone/>
              <a:defRPr>
                <a:latin typeface="Garamond" pitchFamily="18" charset="0"/>
              </a:defRPr>
            </a:lvl1pPr>
          </a:lstStyle>
          <a:p>
            <a:r>
              <a:rPr lang="en-US" altLang="zh-TW"/>
              <a:t>Who teach this course</a:t>
            </a:r>
          </a:p>
        </p:txBody>
      </p:sp>
    </p:spTree>
    <p:extLst>
      <p:ext uri="{BB962C8B-B14F-4D97-AF65-F5344CB8AC3E}">
        <p14:creationId xmlns:p14="http://schemas.microsoft.com/office/powerpoint/2010/main" val="121167930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98702855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24998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24998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82518403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9387684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12316223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052513"/>
            <a:ext cx="4038600" cy="547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547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39938828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7802085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1962818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00918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11748240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2771552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Level 1</a:t>
            </a:r>
          </a:p>
          <a:p>
            <a:pPr lvl="1"/>
            <a:r>
              <a:rPr lang="en-US" altLang="zh-TW"/>
              <a:t>Level 2</a:t>
            </a:r>
          </a:p>
          <a:p>
            <a:pPr lvl="2"/>
            <a:r>
              <a:rPr lang="en-US" altLang="zh-TW"/>
              <a:t>Level 3</a:t>
            </a:r>
          </a:p>
          <a:p>
            <a:pPr lvl="3"/>
            <a:r>
              <a:rPr lang="en-US" altLang="zh-TW"/>
              <a:t>Level4 </a:t>
            </a:r>
          </a:p>
          <a:p>
            <a:pPr lvl="4"/>
            <a:r>
              <a:rPr lang="en-US" altLang="zh-TW"/>
              <a:t>level5</a:t>
            </a:r>
          </a:p>
        </p:txBody>
      </p:sp>
      <p:sp>
        <p:nvSpPr>
          <p:cNvPr id="1028" name="Line 7"/>
          <p:cNvSpPr>
            <a:spLocks noChangeShapeType="1"/>
          </p:cNvSpPr>
          <p:nvPr userDrawn="1"/>
        </p:nvSpPr>
        <p:spPr bwMode="auto">
          <a:xfrm>
            <a:off x="468313" y="981075"/>
            <a:ext cx="8207375" cy="0"/>
          </a:xfrm>
          <a:prstGeom prst="line">
            <a:avLst/>
          </a:prstGeom>
          <a:noFill/>
          <a:ln w="38100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029" name="Picture 8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60350"/>
            <a:ext cx="100012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3.png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8.png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5.png"/><Relationship Id="rId12" Type="http://schemas.openxmlformats.org/officeDocument/2006/relationships/oleObject" Target="../embeddings/oleObject18.bin"/><Relationship Id="rId1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8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33.png"/><Relationship Id="rId5" Type="http://schemas.openxmlformats.org/officeDocument/2006/relationships/image" Target="../media/image36.png"/><Relationship Id="rId15" Type="http://schemas.openxmlformats.org/officeDocument/2006/relationships/image" Target="../media/image37.png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34.png"/><Relationship Id="rId1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32.png"/><Relationship Id="rId18" Type="http://schemas.openxmlformats.org/officeDocument/2006/relationships/image" Target="../media/image42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5.png"/><Relationship Id="rId12" Type="http://schemas.openxmlformats.org/officeDocument/2006/relationships/oleObject" Target="../embeddings/oleObject23.bin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0.png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3.png"/><Relationship Id="rId5" Type="http://schemas.openxmlformats.org/officeDocument/2006/relationships/image" Target="../media/image36.png"/><Relationship Id="rId15" Type="http://schemas.openxmlformats.org/officeDocument/2006/relationships/image" Target="../media/image37.png"/><Relationship Id="rId10" Type="http://schemas.openxmlformats.org/officeDocument/2006/relationships/oleObject" Target="../embeddings/oleObject22.bin"/><Relationship Id="rId19" Type="http://schemas.openxmlformats.org/officeDocument/2006/relationships/image" Target="../media/image43.png"/><Relationship Id="rId4" Type="http://schemas.openxmlformats.org/officeDocument/2006/relationships/oleObject" Target="../embeddings/oleObject19.bin"/><Relationship Id="rId9" Type="http://schemas.openxmlformats.org/officeDocument/2006/relationships/image" Target="../media/image34.png"/><Relationship Id="rId1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8.e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5.em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4.emf"/><Relationship Id="rId4" Type="http://schemas.openxmlformats.org/officeDocument/2006/relationships/image" Target="../media/image9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6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8.wmf"/><Relationship Id="rId4" Type="http://schemas.openxmlformats.org/officeDocument/2006/relationships/oleObject" Target="../embeddings/oleObject25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63.wmf"/><Relationship Id="rId18" Type="http://schemas.openxmlformats.org/officeDocument/2006/relationships/oleObject" Target="../embeddings/oleObject33.bin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60.wmf"/><Relationship Id="rId12" Type="http://schemas.openxmlformats.org/officeDocument/2006/relationships/oleObject" Target="../embeddings/oleObject30.bin"/><Relationship Id="rId17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2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62.wmf"/><Relationship Id="rId5" Type="http://schemas.openxmlformats.org/officeDocument/2006/relationships/image" Target="../media/image59.wmf"/><Relationship Id="rId15" Type="http://schemas.openxmlformats.org/officeDocument/2006/relationships/image" Target="../media/image64.wmf"/><Relationship Id="rId10" Type="http://schemas.openxmlformats.org/officeDocument/2006/relationships/oleObject" Target="../embeddings/oleObject29.bin"/><Relationship Id="rId19" Type="http://schemas.openxmlformats.org/officeDocument/2006/relationships/image" Target="../media/image66.w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61.wmf"/><Relationship Id="rId14" Type="http://schemas.openxmlformats.org/officeDocument/2006/relationships/oleObject" Target="../embeddings/oleObject31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67.wmf"/><Relationship Id="rId4" Type="http://schemas.openxmlformats.org/officeDocument/2006/relationships/oleObject" Target="../embeddings/oleObject34.bin"/><Relationship Id="rId9" Type="http://schemas.openxmlformats.org/officeDocument/2006/relationships/image" Target="../media/image6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77.png"/><Relationship Id="rId26" Type="http://schemas.openxmlformats.org/officeDocument/2006/relationships/image" Target="../media/image81.png"/><Relationship Id="rId39" Type="http://schemas.openxmlformats.org/officeDocument/2006/relationships/customXml" Target="../ink/ink19.xml"/><Relationship Id="rId21" Type="http://schemas.openxmlformats.org/officeDocument/2006/relationships/customXml" Target="../ink/ink10.xml"/><Relationship Id="rId34" Type="http://schemas.openxmlformats.org/officeDocument/2006/relationships/image" Target="../media/image85.png"/><Relationship Id="rId42" Type="http://schemas.openxmlformats.org/officeDocument/2006/relationships/image" Target="../media/image89.png"/><Relationship Id="rId47" Type="http://schemas.openxmlformats.org/officeDocument/2006/relationships/customXml" Target="../ink/ink23.xml"/><Relationship Id="rId50" Type="http://schemas.openxmlformats.org/officeDocument/2006/relationships/image" Target="../media/image93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76.png"/><Relationship Id="rId29" Type="http://schemas.openxmlformats.org/officeDocument/2006/relationships/customXml" Target="../ink/ink14.xml"/><Relationship Id="rId11" Type="http://schemas.openxmlformats.org/officeDocument/2006/relationships/customXml" Target="../ink/ink5.xml"/><Relationship Id="rId24" Type="http://schemas.openxmlformats.org/officeDocument/2006/relationships/image" Target="../media/image80.png"/><Relationship Id="rId32" Type="http://schemas.openxmlformats.org/officeDocument/2006/relationships/image" Target="../media/image84.png"/><Relationship Id="rId37" Type="http://schemas.openxmlformats.org/officeDocument/2006/relationships/customXml" Target="../ink/ink18.xml"/><Relationship Id="rId40" Type="http://schemas.openxmlformats.org/officeDocument/2006/relationships/image" Target="../media/image88.png"/><Relationship Id="rId45" Type="http://schemas.openxmlformats.org/officeDocument/2006/relationships/customXml" Target="../ink/ink22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82.png"/><Relationship Id="rId36" Type="http://schemas.openxmlformats.org/officeDocument/2006/relationships/image" Target="../media/image86.png"/><Relationship Id="rId49" Type="http://schemas.openxmlformats.org/officeDocument/2006/relationships/customXml" Target="../ink/ink24.xml"/><Relationship Id="rId10" Type="http://schemas.openxmlformats.org/officeDocument/2006/relationships/image" Target="../media/image73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4" Type="http://schemas.openxmlformats.org/officeDocument/2006/relationships/image" Target="../media/image90.png"/><Relationship Id="rId52" Type="http://schemas.openxmlformats.org/officeDocument/2006/relationships/image" Target="../media/image94.png"/><Relationship Id="rId4" Type="http://schemas.openxmlformats.org/officeDocument/2006/relationships/image" Target="../media/image70.png"/><Relationship Id="rId9" Type="http://schemas.openxmlformats.org/officeDocument/2006/relationships/customXml" Target="../ink/ink4.xml"/><Relationship Id="rId14" Type="http://schemas.openxmlformats.org/officeDocument/2006/relationships/image" Target="../media/image75.png"/><Relationship Id="rId22" Type="http://schemas.openxmlformats.org/officeDocument/2006/relationships/image" Target="../media/image79.png"/><Relationship Id="rId27" Type="http://schemas.openxmlformats.org/officeDocument/2006/relationships/customXml" Target="../ink/ink13.xml"/><Relationship Id="rId30" Type="http://schemas.openxmlformats.org/officeDocument/2006/relationships/image" Target="../media/image83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../media/image92.png"/><Relationship Id="rId8" Type="http://schemas.openxmlformats.org/officeDocument/2006/relationships/image" Target="../media/image72.png"/><Relationship Id="rId51" Type="http://schemas.openxmlformats.org/officeDocument/2006/relationships/customXml" Target="../ink/ink25.xml"/><Relationship Id="rId3" Type="http://schemas.openxmlformats.org/officeDocument/2006/relationships/customXml" Target="../ink/ink1.xml"/><Relationship Id="rId12" Type="http://schemas.openxmlformats.org/officeDocument/2006/relationships/image" Target="../media/image74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87.png"/><Relationship Id="rId46" Type="http://schemas.openxmlformats.org/officeDocument/2006/relationships/image" Target="../media/image91.png"/><Relationship Id="rId20" Type="http://schemas.openxmlformats.org/officeDocument/2006/relationships/image" Target="../media/image78.png"/><Relationship Id="rId41" Type="http://schemas.openxmlformats.org/officeDocument/2006/relationships/customXml" Target="../ink/ink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6.png"/><Relationship Id="rId21" Type="http://schemas.openxmlformats.org/officeDocument/2006/relationships/customXml" Target="../ink/ink35.xml"/><Relationship Id="rId34" Type="http://schemas.openxmlformats.org/officeDocument/2006/relationships/image" Target="../media/image110.png"/><Relationship Id="rId42" Type="http://schemas.openxmlformats.org/officeDocument/2006/relationships/image" Target="../media/image114.png"/><Relationship Id="rId47" Type="http://schemas.openxmlformats.org/officeDocument/2006/relationships/customXml" Target="../ink/ink48.xml"/><Relationship Id="rId50" Type="http://schemas.openxmlformats.org/officeDocument/2006/relationships/image" Target="../media/image118.png"/><Relationship Id="rId55" Type="http://schemas.openxmlformats.org/officeDocument/2006/relationships/customXml" Target="../ink/ink52.xml"/><Relationship Id="rId63" Type="http://schemas.openxmlformats.org/officeDocument/2006/relationships/customXml" Target="../ink/ink56.xml"/><Relationship Id="rId7" Type="http://schemas.openxmlformats.org/officeDocument/2006/relationships/customXml" Target="../ink/ink28.xml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01.png"/><Relationship Id="rId29" Type="http://schemas.openxmlformats.org/officeDocument/2006/relationships/customXml" Target="../ink/ink39.xml"/><Relationship Id="rId11" Type="http://schemas.openxmlformats.org/officeDocument/2006/relationships/customXml" Target="../ink/ink30.xml"/><Relationship Id="rId24" Type="http://schemas.openxmlformats.org/officeDocument/2006/relationships/image" Target="../media/image105.png"/><Relationship Id="rId32" Type="http://schemas.openxmlformats.org/officeDocument/2006/relationships/image" Target="../media/image109.png"/><Relationship Id="rId37" Type="http://schemas.openxmlformats.org/officeDocument/2006/relationships/customXml" Target="../ink/ink43.xml"/><Relationship Id="rId40" Type="http://schemas.openxmlformats.org/officeDocument/2006/relationships/image" Target="../media/image113.png"/><Relationship Id="rId45" Type="http://schemas.openxmlformats.org/officeDocument/2006/relationships/customXml" Target="../ink/ink47.xml"/><Relationship Id="rId53" Type="http://schemas.openxmlformats.org/officeDocument/2006/relationships/customXml" Target="../ink/ink51.xml"/><Relationship Id="rId58" Type="http://schemas.openxmlformats.org/officeDocument/2006/relationships/image" Target="../media/image122.png"/><Relationship Id="rId66" Type="http://schemas.openxmlformats.org/officeDocument/2006/relationships/image" Target="../media/image126.png"/><Relationship Id="rId5" Type="http://schemas.openxmlformats.org/officeDocument/2006/relationships/customXml" Target="../ink/ink27.xml"/><Relationship Id="rId61" Type="http://schemas.openxmlformats.org/officeDocument/2006/relationships/customXml" Target="../ink/ink55.xml"/><Relationship Id="rId19" Type="http://schemas.openxmlformats.org/officeDocument/2006/relationships/customXml" Target="../ink/ink34.xml"/><Relationship Id="rId14" Type="http://schemas.openxmlformats.org/officeDocument/2006/relationships/image" Target="../media/image100.png"/><Relationship Id="rId22" Type="http://schemas.openxmlformats.org/officeDocument/2006/relationships/image" Target="../media/image104.png"/><Relationship Id="rId27" Type="http://schemas.openxmlformats.org/officeDocument/2006/relationships/customXml" Target="../ink/ink38.xml"/><Relationship Id="rId30" Type="http://schemas.openxmlformats.org/officeDocument/2006/relationships/image" Target="../media/image108.png"/><Relationship Id="rId35" Type="http://schemas.openxmlformats.org/officeDocument/2006/relationships/customXml" Target="../ink/ink42.xml"/><Relationship Id="rId43" Type="http://schemas.openxmlformats.org/officeDocument/2006/relationships/customXml" Target="../ink/ink46.xml"/><Relationship Id="rId48" Type="http://schemas.openxmlformats.org/officeDocument/2006/relationships/image" Target="../media/image117.png"/><Relationship Id="rId56" Type="http://schemas.openxmlformats.org/officeDocument/2006/relationships/image" Target="../media/image121.png"/><Relationship Id="rId64" Type="http://schemas.openxmlformats.org/officeDocument/2006/relationships/image" Target="../media/image125.png"/><Relationship Id="rId8" Type="http://schemas.openxmlformats.org/officeDocument/2006/relationships/image" Target="../media/image97.png"/><Relationship Id="rId51" Type="http://schemas.openxmlformats.org/officeDocument/2006/relationships/customXml" Target="../ink/ink50.xml"/><Relationship Id="rId3" Type="http://schemas.openxmlformats.org/officeDocument/2006/relationships/customXml" Target="../ink/ink26.xml"/><Relationship Id="rId12" Type="http://schemas.openxmlformats.org/officeDocument/2006/relationships/image" Target="../media/image99.png"/><Relationship Id="rId17" Type="http://schemas.openxmlformats.org/officeDocument/2006/relationships/customXml" Target="../ink/ink33.xml"/><Relationship Id="rId25" Type="http://schemas.openxmlformats.org/officeDocument/2006/relationships/customXml" Target="../ink/ink37.xml"/><Relationship Id="rId33" Type="http://schemas.openxmlformats.org/officeDocument/2006/relationships/customXml" Target="../ink/ink41.xml"/><Relationship Id="rId38" Type="http://schemas.openxmlformats.org/officeDocument/2006/relationships/image" Target="../media/image112.png"/><Relationship Id="rId46" Type="http://schemas.openxmlformats.org/officeDocument/2006/relationships/image" Target="../media/image116.png"/><Relationship Id="rId59" Type="http://schemas.openxmlformats.org/officeDocument/2006/relationships/customXml" Target="../ink/ink54.xml"/><Relationship Id="rId20" Type="http://schemas.openxmlformats.org/officeDocument/2006/relationships/image" Target="../media/image103.png"/><Relationship Id="rId41" Type="http://schemas.openxmlformats.org/officeDocument/2006/relationships/customXml" Target="../ink/ink45.xml"/><Relationship Id="rId54" Type="http://schemas.openxmlformats.org/officeDocument/2006/relationships/image" Target="../media/image120.png"/><Relationship Id="rId6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5" Type="http://schemas.openxmlformats.org/officeDocument/2006/relationships/customXml" Target="../ink/ink32.xml"/><Relationship Id="rId23" Type="http://schemas.openxmlformats.org/officeDocument/2006/relationships/customXml" Target="../ink/ink36.xml"/><Relationship Id="rId28" Type="http://schemas.openxmlformats.org/officeDocument/2006/relationships/image" Target="../media/image107.png"/><Relationship Id="rId36" Type="http://schemas.openxmlformats.org/officeDocument/2006/relationships/image" Target="../media/image111.png"/><Relationship Id="rId49" Type="http://schemas.openxmlformats.org/officeDocument/2006/relationships/customXml" Target="../ink/ink49.xml"/><Relationship Id="rId57" Type="http://schemas.openxmlformats.org/officeDocument/2006/relationships/customXml" Target="../ink/ink53.xml"/><Relationship Id="rId10" Type="http://schemas.openxmlformats.org/officeDocument/2006/relationships/image" Target="../media/image98.png"/><Relationship Id="rId31" Type="http://schemas.openxmlformats.org/officeDocument/2006/relationships/customXml" Target="../ink/ink40.xml"/><Relationship Id="rId44" Type="http://schemas.openxmlformats.org/officeDocument/2006/relationships/image" Target="../media/image115.png"/><Relationship Id="rId52" Type="http://schemas.openxmlformats.org/officeDocument/2006/relationships/image" Target="../media/image119.png"/><Relationship Id="rId60" Type="http://schemas.openxmlformats.org/officeDocument/2006/relationships/image" Target="../media/image123.png"/><Relationship Id="rId65" Type="http://schemas.openxmlformats.org/officeDocument/2006/relationships/customXml" Target="../ink/ink57.xml"/><Relationship Id="rId4" Type="http://schemas.openxmlformats.org/officeDocument/2006/relationships/image" Target="../media/image95.png"/><Relationship Id="rId9" Type="http://schemas.openxmlformats.org/officeDocument/2006/relationships/customXml" Target="../ink/ink29.xml"/><Relationship Id="rId13" Type="http://schemas.openxmlformats.org/officeDocument/2006/relationships/customXml" Target="../ink/ink31.xml"/><Relationship Id="rId18" Type="http://schemas.openxmlformats.org/officeDocument/2006/relationships/image" Target="../media/image102.png"/><Relationship Id="rId39" Type="http://schemas.openxmlformats.org/officeDocument/2006/relationships/customXml" Target="../ink/ink4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exr.net/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41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1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14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143.wmf"/><Relationship Id="rId4" Type="http://schemas.openxmlformats.org/officeDocument/2006/relationships/oleObject" Target="../embeddings/oleObject38.bin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45.wmf"/><Relationship Id="rId4" Type="http://schemas.openxmlformats.org/officeDocument/2006/relationships/oleObject" Target="../embeddings/oleObject40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wmf"/><Relationship Id="rId13" Type="http://schemas.openxmlformats.org/officeDocument/2006/relationships/oleObject" Target="../embeddings/oleObject46.bin"/><Relationship Id="rId18" Type="http://schemas.openxmlformats.org/officeDocument/2006/relationships/image" Target="../media/image155.wmf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3.bin"/><Relationship Id="rId12" Type="http://schemas.openxmlformats.org/officeDocument/2006/relationships/image" Target="../media/image152.wmf"/><Relationship Id="rId17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4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49.wmf"/><Relationship Id="rId11" Type="http://schemas.openxmlformats.org/officeDocument/2006/relationships/oleObject" Target="../embeddings/oleObject45.bin"/><Relationship Id="rId5" Type="http://schemas.openxmlformats.org/officeDocument/2006/relationships/oleObject" Target="../embeddings/oleObject42.bin"/><Relationship Id="rId15" Type="http://schemas.openxmlformats.org/officeDocument/2006/relationships/oleObject" Target="../embeddings/oleObject47.bin"/><Relationship Id="rId10" Type="http://schemas.openxmlformats.org/officeDocument/2006/relationships/image" Target="../media/image151.wmf"/><Relationship Id="rId4" Type="http://schemas.openxmlformats.org/officeDocument/2006/relationships/image" Target="../media/image148.wmf"/><Relationship Id="rId9" Type="http://schemas.openxmlformats.org/officeDocument/2006/relationships/oleObject" Target="../embeddings/oleObject44.bin"/><Relationship Id="rId14" Type="http://schemas.openxmlformats.org/officeDocument/2006/relationships/image" Target="../media/image153.w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wmf"/><Relationship Id="rId3" Type="http://schemas.openxmlformats.org/officeDocument/2006/relationships/oleObject" Target="../embeddings/oleObject49.bin"/><Relationship Id="rId7" Type="http://schemas.openxmlformats.org/officeDocument/2006/relationships/oleObject" Target="../embeddings/oleObject5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57.wmf"/><Relationship Id="rId11" Type="http://schemas.openxmlformats.org/officeDocument/2006/relationships/image" Target="../media/image155.wmf"/><Relationship Id="rId5" Type="http://schemas.openxmlformats.org/officeDocument/2006/relationships/oleObject" Target="../embeddings/oleObject50.bin"/><Relationship Id="rId10" Type="http://schemas.openxmlformats.org/officeDocument/2006/relationships/oleObject" Target="../embeddings/oleObject53.bin"/><Relationship Id="rId4" Type="http://schemas.openxmlformats.org/officeDocument/2006/relationships/image" Target="../media/image156.wmf"/><Relationship Id="rId9" Type="http://schemas.openxmlformats.org/officeDocument/2006/relationships/oleObject" Target="../embeddings/oleObject52.bin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wmf"/><Relationship Id="rId3" Type="http://schemas.openxmlformats.org/officeDocument/2006/relationships/oleObject" Target="../embeddings/oleObject54.bin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57.wmf"/><Relationship Id="rId11" Type="http://schemas.openxmlformats.org/officeDocument/2006/relationships/image" Target="../media/image155.wmf"/><Relationship Id="rId5" Type="http://schemas.openxmlformats.org/officeDocument/2006/relationships/oleObject" Target="../embeddings/oleObject55.bin"/><Relationship Id="rId10" Type="http://schemas.openxmlformats.org/officeDocument/2006/relationships/oleObject" Target="../embeddings/oleObject58.bin"/><Relationship Id="rId4" Type="http://schemas.openxmlformats.org/officeDocument/2006/relationships/image" Target="../media/image156.wmf"/><Relationship Id="rId9" Type="http://schemas.openxmlformats.org/officeDocument/2006/relationships/oleObject" Target="../embeddings/oleObject57.bin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wmf"/><Relationship Id="rId13" Type="http://schemas.openxmlformats.org/officeDocument/2006/relationships/image" Target="../media/image159.wmf"/><Relationship Id="rId3" Type="http://schemas.openxmlformats.org/officeDocument/2006/relationships/oleObject" Target="../embeddings/oleObject59.bin"/><Relationship Id="rId7" Type="http://schemas.openxmlformats.org/officeDocument/2006/relationships/oleObject" Target="../embeddings/oleObject61.bin"/><Relationship Id="rId12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57.wmf"/><Relationship Id="rId11" Type="http://schemas.openxmlformats.org/officeDocument/2006/relationships/image" Target="../media/image155.wmf"/><Relationship Id="rId5" Type="http://schemas.openxmlformats.org/officeDocument/2006/relationships/oleObject" Target="../embeddings/oleObject60.bin"/><Relationship Id="rId10" Type="http://schemas.openxmlformats.org/officeDocument/2006/relationships/oleObject" Target="../embeddings/oleObject63.bin"/><Relationship Id="rId4" Type="http://schemas.openxmlformats.org/officeDocument/2006/relationships/image" Target="../media/image156.wmf"/><Relationship Id="rId9" Type="http://schemas.openxmlformats.org/officeDocument/2006/relationships/oleObject" Target="../embeddings/oleObject62.bin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wmf"/><Relationship Id="rId13" Type="http://schemas.openxmlformats.org/officeDocument/2006/relationships/image" Target="../media/image160.wmf"/><Relationship Id="rId3" Type="http://schemas.openxmlformats.org/officeDocument/2006/relationships/oleObject" Target="../embeddings/oleObject65.bin"/><Relationship Id="rId7" Type="http://schemas.openxmlformats.org/officeDocument/2006/relationships/oleObject" Target="../embeddings/oleObject67.bin"/><Relationship Id="rId12" Type="http://schemas.openxmlformats.org/officeDocument/2006/relationships/oleObject" Target="../embeddings/oleObject7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57.wmf"/><Relationship Id="rId11" Type="http://schemas.openxmlformats.org/officeDocument/2006/relationships/image" Target="../media/image155.wmf"/><Relationship Id="rId5" Type="http://schemas.openxmlformats.org/officeDocument/2006/relationships/oleObject" Target="../embeddings/oleObject66.bin"/><Relationship Id="rId15" Type="http://schemas.openxmlformats.org/officeDocument/2006/relationships/image" Target="../media/image161.wmf"/><Relationship Id="rId10" Type="http://schemas.openxmlformats.org/officeDocument/2006/relationships/oleObject" Target="../embeddings/oleObject69.bin"/><Relationship Id="rId4" Type="http://schemas.openxmlformats.org/officeDocument/2006/relationships/image" Target="../media/image156.wmf"/><Relationship Id="rId9" Type="http://schemas.openxmlformats.org/officeDocument/2006/relationships/oleObject" Target="../embeddings/oleObject68.bin"/><Relationship Id="rId14" Type="http://schemas.openxmlformats.org/officeDocument/2006/relationships/oleObject" Target="../embeddings/oleObject7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tiff"/><Relationship Id="rId7" Type="http://schemas.openxmlformats.org/officeDocument/2006/relationships/image" Target="../media/image175.tiff"/><Relationship Id="rId2" Type="http://schemas.openxmlformats.org/officeDocument/2006/relationships/image" Target="../media/image17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tiff"/><Relationship Id="rId5" Type="http://schemas.openxmlformats.org/officeDocument/2006/relationships/image" Target="../media/image173.tiff"/><Relationship Id="rId4" Type="http://schemas.openxmlformats.org/officeDocument/2006/relationships/image" Target="../media/image172.tif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tif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tif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tif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HDRVideo.mp4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jpeg"/><Relationship Id="rId4" Type="http://schemas.openxmlformats.org/officeDocument/2006/relationships/image" Target="../media/image18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4" Type="http://schemas.openxmlformats.org/officeDocument/2006/relationships/hyperlink" Target="VersatileHDRVideo.mp4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ie.ntu.edu.tw/~cyy/courses/vfx/papers/Narasimhan2005ERM.pdf" TargetMode="External"/><Relationship Id="rId3" Type="http://schemas.openxmlformats.org/officeDocument/2006/relationships/hyperlink" Target="http://www.csie.ntu.edu.tw/~cyy/courses/vfx/papers/Debevec1997RHD.pdf" TargetMode="External"/><Relationship Id="rId7" Type="http://schemas.openxmlformats.org/officeDocument/2006/relationships/hyperlink" Target="http://www.csie.ntu.edu.tw/~cyy/courses/vfx/papers/Grossberg2004MSC.pdf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ie.ntu.edu.tw/~cyy/courses/vfx/papers/Grossberg2003DCR.pdf" TargetMode="External"/><Relationship Id="rId5" Type="http://schemas.openxmlformats.org/officeDocument/2006/relationships/hyperlink" Target="http://www.csie.ntu.edu.tw/~cyy/courses/vfx/papers/Robertson2003ETA.pdf" TargetMode="External"/><Relationship Id="rId10" Type="http://schemas.openxmlformats.org/officeDocument/2006/relationships/hyperlink" Target="http://www.csie.ntu.edu.tw/~cyy/courses/vfx/papers/Ward2003FRI.pdf" TargetMode="External"/><Relationship Id="rId4" Type="http://schemas.openxmlformats.org/officeDocument/2006/relationships/hyperlink" Target="http://www.csie.ntu.edu.tw/~cyy/courses/vfx/papers/Mitsunaga1999RSC.pdf" TargetMode="External"/><Relationship Id="rId9" Type="http://schemas.openxmlformats.org/officeDocument/2006/relationships/hyperlink" Target="http://www.csie.ntu.edu.tw/~cyy/courses/vfx/papers/Krawczyk2005PCH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TW" b="0">
                <a:latin typeface="Garamond" charset="0"/>
              </a:rPr>
              <a:t>High dynamic range imaging</a:t>
            </a:r>
          </a:p>
        </p:txBody>
      </p:sp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latin typeface="Garamond" charset="0"/>
              </a:rPr>
              <a:t>Digital Visual Effects</a:t>
            </a:r>
          </a:p>
          <a:p>
            <a:pPr eaLnBrk="1" hangingPunct="1"/>
            <a:r>
              <a:rPr lang="en-US" altLang="zh-TW" i="1">
                <a:latin typeface="Garamond" charset="0"/>
              </a:rPr>
              <a:t>Yung-Yu Chuang</a:t>
            </a: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685800" y="602138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1800" i="1">
                <a:latin typeface="Garamond" charset="0"/>
              </a:rPr>
              <a:t>with slides by Fredo Durand, Brian Curless, Steve Seitz, Paul Debevec and Alexei Efros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Long exposure</a:t>
            </a:r>
          </a:p>
        </p:txBody>
      </p:sp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1676400" y="908050"/>
            <a:ext cx="81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3200">
                <a:latin typeface="Times New Roman" charset="0"/>
              </a:rPr>
              <a:t>10</a:t>
            </a:r>
            <a:r>
              <a:rPr kumimoji="0" lang="en-US" altLang="zh-TW" sz="3200" baseline="30000">
                <a:latin typeface="Times New Roman" charset="0"/>
              </a:rPr>
              <a:t>-6</a:t>
            </a:r>
          </a:p>
        </p:txBody>
      </p:sp>
      <p:sp>
        <p:nvSpPr>
          <p:cNvPr id="19459" name="Line 6"/>
          <p:cNvSpPr>
            <a:spLocks noChangeShapeType="1"/>
          </p:cNvSpPr>
          <p:nvPr/>
        </p:nvSpPr>
        <p:spPr bwMode="auto">
          <a:xfrm>
            <a:off x="1905000" y="15176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60" name="Line 7"/>
          <p:cNvSpPr>
            <a:spLocks noChangeShapeType="1"/>
          </p:cNvSpPr>
          <p:nvPr/>
        </p:nvSpPr>
        <p:spPr bwMode="auto">
          <a:xfrm>
            <a:off x="2438400" y="15176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61" name="Line 8"/>
          <p:cNvSpPr>
            <a:spLocks noChangeShapeType="1"/>
          </p:cNvSpPr>
          <p:nvPr/>
        </p:nvSpPr>
        <p:spPr bwMode="auto">
          <a:xfrm>
            <a:off x="2971800" y="15176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62" name="Line 9"/>
          <p:cNvSpPr>
            <a:spLocks noChangeShapeType="1"/>
          </p:cNvSpPr>
          <p:nvPr/>
        </p:nvSpPr>
        <p:spPr bwMode="auto">
          <a:xfrm>
            <a:off x="3505200" y="15176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63" name="Line 10"/>
          <p:cNvSpPr>
            <a:spLocks noChangeShapeType="1"/>
          </p:cNvSpPr>
          <p:nvPr/>
        </p:nvSpPr>
        <p:spPr bwMode="auto">
          <a:xfrm>
            <a:off x="4038600" y="15176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64" name="Line 11"/>
          <p:cNvSpPr>
            <a:spLocks noChangeShapeType="1"/>
          </p:cNvSpPr>
          <p:nvPr/>
        </p:nvSpPr>
        <p:spPr bwMode="auto">
          <a:xfrm>
            <a:off x="4572000" y="15176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65" name="Line 12"/>
          <p:cNvSpPr>
            <a:spLocks noChangeShapeType="1"/>
          </p:cNvSpPr>
          <p:nvPr/>
        </p:nvSpPr>
        <p:spPr bwMode="auto">
          <a:xfrm>
            <a:off x="5105400" y="15176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66" name="Line 13"/>
          <p:cNvSpPr>
            <a:spLocks noChangeShapeType="1"/>
          </p:cNvSpPr>
          <p:nvPr/>
        </p:nvSpPr>
        <p:spPr bwMode="auto">
          <a:xfrm>
            <a:off x="5638800" y="15176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67" name="Line 14"/>
          <p:cNvSpPr>
            <a:spLocks noChangeShapeType="1"/>
          </p:cNvSpPr>
          <p:nvPr/>
        </p:nvSpPr>
        <p:spPr bwMode="auto">
          <a:xfrm>
            <a:off x="6172200" y="15176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68" name="Line 15"/>
          <p:cNvSpPr>
            <a:spLocks noChangeShapeType="1"/>
          </p:cNvSpPr>
          <p:nvPr/>
        </p:nvSpPr>
        <p:spPr bwMode="auto">
          <a:xfrm>
            <a:off x="6705600" y="15176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69" name="Line 16"/>
          <p:cNvSpPr>
            <a:spLocks noChangeShapeType="1"/>
          </p:cNvSpPr>
          <p:nvPr/>
        </p:nvSpPr>
        <p:spPr bwMode="auto">
          <a:xfrm>
            <a:off x="7239000" y="15176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70" name="Line 17"/>
          <p:cNvSpPr>
            <a:spLocks noChangeShapeType="1"/>
          </p:cNvSpPr>
          <p:nvPr/>
        </p:nvSpPr>
        <p:spPr bwMode="auto">
          <a:xfrm>
            <a:off x="7772400" y="15176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71" name="Line 18"/>
          <p:cNvSpPr>
            <a:spLocks noChangeShapeType="1"/>
          </p:cNvSpPr>
          <p:nvPr/>
        </p:nvSpPr>
        <p:spPr bwMode="auto">
          <a:xfrm>
            <a:off x="8305800" y="15176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72" name="Text Box 19"/>
          <p:cNvSpPr txBox="1">
            <a:spLocks noChangeArrowheads="1"/>
          </p:cNvSpPr>
          <p:nvPr/>
        </p:nvSpPr>
        <p:spPr bwMode="auto">
          <a:xfrm>
            <a:off x="8001000" y="908050"/>
            <a:ext cx="723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3200">
                <a:latin typeface="Times New Roman" charset="0"/>
              </a:rPr>
              <a:t>10</a:t>
            </a:r>
            <a:r>
              <a:rPr kumimoji="0" lang="en-US" altLang="zh-TW" sz="3200" baseline="30000">
                <a:latin typeface="Times New Roman" charset="0"/>
              </a:rPr>
              <a:t>6</a:t>
            </a:r>
          </a:p>
        </p:txBody>
      </p:sp>
      <p:sp>
        <p:nvSpPr>
          <p:cNvPr id="19473" name="Line 20"/>
          <p:cNvSpPr>
            <a:spLocks noChangeShapeType="1"/>
          </p:cNvSpPr>
          <p:nvPr/>
        </p:nvSpPr>
        <p:spPr bwMode="auto">
          <a:xfrm>
            <a:off x="1676400" y="1746250"/>
            <a:ext cx="7467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74" name="Text Box 21"/>
          <p:cNvSpPr txBox="1">
            <a:spLocks noChangeArrowheads="1"/>
          </p:cNvSpPr>
          <p:nvPr/>
        </p:nvSpPr>
        <p:spPr bwMode="auto">
          <a:xfrm>
            <a:off x="1676400" y="2276475"/>
            <a:ext cx="81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3200">
                <a:latin typeface="Times New Roman" charset="0"/>
              </a:rPr>
              <a:t>10</a:t>
            </a:r>
            <a:r>
              <a:rPr kumimoji="0" lang="en-US" altLang="zh-TW" sz="3200" baseline="30000">
                <a:latin typeface="Times New Roman" charset="0"/>
              </a:rPr>
              <a:t>-6</a:t>
            </a:r>
          </a:p>
        </p:txBody>
      </p:sp>
      <p:sp>
        <p:nvSpPr>
          <p:cNvPr id="19475" name="Line 22"/>
          <p:cNvSpPr>
            <a:spLocks noChangeShapeType="1"/>
          </p:cNvSpPr>
          <p:nvPr/>
        </p:nvSpPr>
        <p:spPr bwMode="auto">
          <a:xfrm>
            <a:off x="1905000" y="28860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76" name="Line 23"/>
          <p:cNvSpPr>
            <a:spLocks noChangeShapeType="1"/>
          </p:cNvSpPr>
          <p:nvPr/>
        </p:nvSpPr>
        <p:spPr bwMode="auto">
          <a:xfrm>
            <a:off x="2438400" y="28860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77" name="Line 24"/>
          <p:cNvSpPr>
            <a:spLocks noChangeShapeType="1"/>
          </p:cNvSpPr>
          <p:nvPr/>
        </p:nvSpPr>
        <p:spPr bwMode="auto">
          <a:xfrm>
            <a:off x="2971800" y="28860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78" name="Line 25"/>
          <p:cNvSpPr>
            <a:spLocks noChangeShapeType="1"/>
          </p:cNvSpPr>
          <p:nvPr/>
        </p:nvSpPr>
        <p:spPr bwMode="auto">
          <a:xfrm>
            <a:off x="3505200" y="28860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79" name="Line 26"/>
          <p:cNvSpPr>
            <a:spLocks noChangeShapeType="1"/>
          </p:cNvSpPr>
          <p:nvPr/>
        </p:nvSpPr>
        <p:spPr bwMode="auto">
          <a:xfrm>
            <a:off x="4038600" y="28860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80" name="Line 27"/>
          <p:cNvSpPr>
            <a:spLocks noChangeShapeType="1"/>
          </p:cNvSpPr>
          <p:nvPr/>
        </p:nvSpPr>
        <p:spPr bwMode="auto">
          <a:xfrm>
            <a:off x="4572000" y="28860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81" name="Line 28"/>
          <p:cNvSpPr>
            <a:spLocks noChangeShapeType="1"/>
          </p:cNvSpPr>
          <p:nvPr/>
        </p:nvSpPr>
        <p:spPr bwMode="auto">
          <a:xfrm>
            <a:off x="5105400" y="28860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82" name="Line 29"/>
          <p:cNvSpPr>
            <a:spLocks noChangeShapeType="1"/>
          </p:cNvSpPr>
          <p:nvPr/>
        </p:nvSpPr>
        <p:spPr bwMode="auto">
          <a:xfrm>
            <a:off x="5638800" y="28860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83" name="Line 30"/>
          <p:cNvSpPr>
            <a:spLocks noChangeShapeType="1"/>
          </p:cNvSpPr>
          <p:nvPr/>
        </p:nvSpPr>
        <p:spPr bwMode="auto">
          <a:xfrm>
            <a:off x="6172200" y="28860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84" name="Line 31"/>
          <p:cNvSpPr>
            <a:spLocks noChangeShapeType="1"/>
          </p:cNvSpPr>
          <p:nvPr/>
        </p:nvSpPr>
        <p:spPr bwMode="auto">
          <a:xfrm>
            <a:off x="6705600" y="28860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85" name="Line 32"/>
          <p:cNvSpPr>
            <a:spLocks noChangeShapeType="1"/>
          </p:cNvSpPr>
          <p:nvPr/>
        </p:nvSpPr>
        <p:spPr bwMode="auto">
          <a:xfrm>
            <a:off x="7239000" y="28860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86" name="Line 33"/>
          <p:cNvSpPr>
            <a:spLocks noChangeShapeType="1"/>
          </p:cNvSpPr>
          <p:nvPr/>
        </p:nvSpPr>
        <p:spPr bwMode="auto">
          <a:xfrm>
            <a:off x="7772400" y="28860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87" name="Line 34"/>
          <p:cNvSpPr>
            <a:spLocks noChangeShapeType="1"/>
          </p:cNvSpPr>
          <p:nvPr/>
        </p:nvSpPr>
        <p:spPr bwMode="auto">
          <a:xfrm>
            <a:off x="8305800" y="28860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88" name="Text Box 35"/>
          <p:cNvSpPr txBox="1">
            <a:spLocks noChangeArrowheads="1"/>
          </p:cNvSpPr>
          <p:nvPr/>
        </p:nvSpPr>
        <p:spPr bwMode="auto">
          <a:xfrm>
            <a:off x="8001000" y="2276475"/>
            <a:ext cx="723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3200">
                <a:latin typeface="Times New Roman" charset="0"/>
              </a:rPr>
              <a:t>10</a:t>
            </a:r>
            <a:r>
              <a:rPr kumimoji="0" lang="en-US" altLang="zh-TW" sz="3200" baseline="30000">
                <a:latin typeface="Times New Roman" charset="0"/>
              </a:rPr>
              <a:t>6</a:t>
            </a:r>
          </a:p>
        </p:txBody>
      </p:sp>
      <p:sp>
        <p:nvSpPr>
          <p:cNvPr id="19489" name="Line 36"/>
          <p:cNvSpPr>
            <a:spLocks noChangeShapeType="1"/>
          </p:cNvSpPr>
          <p:nvPr/>
        </p:nvSpPr>
        <p:spPr bwMode="auto">
          <a:xfrm>
            <a:off x="1676400" y="3114675"/>
            <a:ext cx="7467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90" name="Rectangle 37"/>
          <p:cNvSpPr>
            <a:spLocks noChangeArrowheads="1"/>
          </p:cNvSpPr>
          <p:nvPr/>
        </p:nvSpPr>
        <p:spPr bwMode="auto">
          <a:xfrm>
            <a:off x="76200" y="1422400"/>
            <a:ext cx="164147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kumimoji="0" lang="en-US" altLang="zh-TW" sz="2400"/>
              <a:t>Real world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kumimoji="0" lang="en-US" altLang="zh-TW" sz="2400"/>
              <a:t>radiance</a:t>
            </a:r>
            <a:endParaRPr kumimoji="0" lang="fr-FR" altLang="zh-TW" sz="2400"/>
          </a:p>
        </p:txBody>
      </p:sp>
      <p:sp>
        <p:nvSpPr>
          <p:cNvPr id="19491" name="Rectangle 38"/>
          <p:cNvSpPr>
            <a:spLocks noChangeArrowheads="1"/>
          </p:cNvSpPr>
          <p:nvPr/>
        </p:nvSpPr>
        <p:spPr bwMode="auto">
          <a:xfrm>
            <a:off x="304800" y="2790825"/>
            <a:ext cx="137477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kumimoji="0" lang="en-US" altLang="zh-TW" sz="2400"/>
              <a:t>Picture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kumimoji="0" lang="en-US" altLang="zh-TW" sz="2400"/>
              <a:t>intensity</a:t>
            </a:r>
            <a:endParaRPr kumimoji="0" lang="fr-FR" altLang="zh-TW" sz="2400"/>
          </a:p>
        </p:txBody>
      </p:sp>
      <p:sp>
        <p:nvSpPr>
          <p:cNvPr id="19492" name="Line 39"/>
          <p:cNvSpPr>
            <a:spLocks noChangeShapeType="1"/>
          </p:cNvSpPr>
          <p:nvPr/>
        </p:nvSpPr>
        <p:spPr bwMode="auto">
          <a:xfrm flipH="1">
            <a:off x="4427538" y="2060575"/>
            <a:ext cx="720725" cy="10810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93" name="Line 40"/>
          <p:cNvSpPr>
            <a:spLocks noChangeShapeType="1"/>
          </p:cNvSpPr>
          <p:nvPr/>
        </p:nvSpPr>
        <p:spPr bwMode="auto">
          <a:xfrm flipH="1">
            <a:off x="3563938" y="2060575"/>
            <a:ext cx="863600" cy="10080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9494" name="Rectangle 41"/>
          <p:cNvSpPr>
            <a:spLocks noChangeArrowheads="1"/>
          </p:cNvSpPr>
          <p:nvPr/>
        </p:nvSpPr>
        <p:spPr bwMode="auto">
          <a:xfrm>
            <a:off x="4038600" y="1822450"/>
            <a:ext cx="2667000" cy="2286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9495" name="Rectangle 42"/>
          <p:cNvSpPr>
            <a:spLocks noChangeArrowheads="1"/>
          </p:cNvSpPr>
          <p:nvPr/>
        </p:nvSpPr>
        <p:spPr bwMode="auto">
          <a:xfrm>
            <a:off x="3505200" y="3114675"/>
            <a:ext cx="914400" cy="2286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9496" name="Text Box 43"/>
          <p:cNvSpPr txBox="1">
            <a:spLocks noChangeArrowheads="1"/>
          </p:cNvSpPr>
          <p:nvPr/>
        </p:nvSpPr>
        <p:spPr bwMode="auto">
          <a:xfrm>
            <a:off x="4070350" y="1046163"/>
            <a:ext cx="2179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2400"/>
              <a:t>dynamic range</a:t>
            </a:r>
            <a:endParaRPr kumimoji="0" lang="en-US" altLang="zh-TW" sz="2400" baseline="30000"/>
          </a:p>
        </p:txBody>
      </p:sp>
      <p:sp>
        <p:nvSpPr>
          <p:cNvPr id="19497" name="Text Box 44"/>
          <p:cNvSpPr txBox="1">
            <a:spLocks noChangeArrowheads="1"/>
          </p:cNvSpPr>
          <p:nvPr/>
        </p:nvSpPr>
        <p:spPr bwMode="auto">
          <a:xfrm>
            <a:off x="3429000" y="3378200"/>
            <a:ext cx="27273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3200" baseline="30000"/>
              <a:t>Pixel value 0 to 255</a:t>
            </a:r>
          </a:p>
        </p:txBody>
      </p:sp>
      <p:pic>
        <p:nvPicPr>
          <p:cNvPr id="19498" name="Picture 45" descr="hw 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3717925"/>
            <a:ext cx="38401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99" name="Picture 46" descr="hw 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17925"/>
            <a:ext cx="38401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Camera is not a photometer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Limited dynamic range</a:t>
            </a:r>
          </a:p>
          <a:p>
            <a:pPr lvl="1" eaLnBrk="1" hangingPunct="1">
              <a:buFont typeface="Symbol" charset="2"/>
              <a:buChar char="Þ"/>
            </a:pPr>
            <a:r>
              <a:rPr lang="en-US" altLang="zh-TW"/>
              <a:t> Perhaps use multiple exposures?</a:t>
            </a:r>
          </a:p>
          <a:p>
            <a:pPr eaLnBrk="1" hangingPunct="1"/>
            <a:r>
              <a:rPr lang="en-US" altLang="zh-TW"/>
              <a:t>Unknown, nonlinear response </a:t>
            </a:r>
          </a:p>
          <a:p>
            <a:pPr lvl="1" eaLnBrk="1" hangingPunct="1">
              <a:buFont typeface="Symbol" charset="2"/>
              <a:buChar char="Þ"/>
            </a:pPr>
            <a:r>
              <a:rPr lang="en-US" altLang="zh-TW">
                <a:latin typeface="Symbol" charset="2"/>
              </a:rPr>
              <a:t> </a:t>
            </a:r>
            <a:r>
              <a:rPr lang="en-US" altLang="zh-TW"/>
              <a:t>Not possible to convert pixel values to radiance</a:t>
            </a:r>
          </a:p>
          <a:p>
            <a:pPr eaLnBrk="1" hangingPunct="1"/>
            <a:r>
              <a:rPr lang="en-US" altLang="zh-TW"/>
              <a:t>Solution:</a:t>
            </a:r>
          </a:p>
          <a:p>
            <a:pPr lvl="1" eaLnBrk="1" hangingPunct="1"/>
            <a:r>
              <a:rPr lang="en-US" altLang="zh-TW"/>
              <a:t>Recover response curve from multiple exposures, then reconstruct the </a:t>
            </a:r>
            <a:r>
              <a:rPr lang="en-US" altLang="zh-TW" b="1" i="1"/>
              <a:t>radiance map</a:t>
            </a:r>
          </a:p>
          <a:p>
            <a:pPr eaLnBrk="1" hangingPunct="1"/>
            <a:endParaRPr lang="en-US" altLang="zh-TW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Varying exposure</a:t>
            </a:r>
          </a:p>
        </p:txBody>
      </p:sp>
      <p:pic>
        <p:nvPicPr>
          <p:cNvPr id="24579" name="Picture 3" descr="aper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3933825"/>
            <a:ext cx="2232025" cy="20510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apertu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33825"/>
            <a:ext cx="2232025" cy="20510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 descr="nd_filt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933825"/>
            <a:ext cx="41052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Ways to change exposure</a:t>
            </a:r>
          </a:p>
          <a:p>
            <a:pPr lvl="1" eaLnBrk="1" hangingPunct="1"/>
            <a:r>
              <a:rPr lang="en-US" altLang="zh-TW" sz="2800"/>
              <a:t>Shutter speed</a:t>
            </a:r>
          </a:p>
          <a:p>
            <a:pPr lvl="1" eaLnBrk="1" hangingPunct="1"/>
            <a:r>
              <a:rPr lang="en-US" altLang="zh-TW" sz="2800"/>
              <a:t>Aperture</a:t>
            </a:r>
          </a:p>
          <a:p>
            <a:pPr lvl="1" eaLnBrk="1" hangingPunct="1"/>
            <a:r>
              <a:rPr lang="en-US" altLang="zh-TW" sz="2800"/>
              <a:t>Neutral density filters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Shutter speed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Note: shutter times usually obey a power series – each “stop” is a factor of 2</a:t>
            </a:r>
          </a:p>
          <a:p>
            <a:pPr eaLnBrk="1" hangingPunct="1"/>
            <a:endParaRPr lang="en-US" altLang="zh-TW"/>
          </a:p>
          <a:p>
            <a:pPr eaLnBrk="1" hangingPunct="1"/>
            <a:r>
              <a:rPr lang="en-US" altLang="zh-TW"/>
              <a:t>¼, 1/8, 1/15, 1/30, 1/60, 1/125, 1/250, 1/500, 1/1000 sec</a:t>
            </a:r>
          </a:p>
          <a:p>
            <a:pPr eaLnBrk="1" hangingPunct="1"/>
            <a:endParaRPr lang="en-US" altLang="zh-TW"/>
          </a:p>
          <a:p>
            <a:pPr eaLnBrk="1" hangingPunct="1">
              <a:buFontTx/>
              <a:buNone/>
            </a:pPr>
            <a:r>
              <a:rPr lang="en-US" altLang="zh-TW"/>
              <a:t>    Usually really is:</a:t>
            </a:r>
          </a:p>
          <a:p>
            <a:pPr eaLnBrk="1" hangingPunct="1"/>
            <a:endParaRPr lang="en-US" altLang="zh-TW"/>
          </a:p>
          <a:p>
            <a:pPr eaLnBrk="1" hangingPunct="1">
              <a:buFontTx/>
              <a:buNone/>
            </a:pPr>
            <a:r>
              <a:rPr lang="en-US" altLang="zh-TW"/>
              <a:t>    ¼, 1/8, 1/16, 1/32, 1/64, 1/128, 1/256, 1/512, 1/1024 sec</a:t>
            </a:r>
          </a:p>
          <a:p>
            <a:pPr eaLnBrk="1" hangingPunct="1"/>
            <a:endParaRPr lang="en-US" altLang="zh-TW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Varying shutter speeds</a:t>
            </a:r>
          </a:p>
        </p:txBody>
      </p:sp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52513"/>
            <a:ext cx="7704138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HDRI capturing from multiple exposures 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Capture images with multiple exposures</a:t>
            </a:r>
          </a:p>
          <a:p>
            <a:pPr eaLnBrk="1" hangingPunct="1"/>
            <a:r>
              <a:rPr lang="en-US" altLang="zh-TW"/>
              <a:t>Image alignment (even if you use tripod, it is suggested to run alignment)</a:t>
            </a:r>
          </a:p>
          <a:p>
            <a:pPr eaLnBrk="1" hangingPunct="1"/>
            <a:r>
              <a:rPr lang="en-US" altLang="zh-TW"/>
              <a:t>Response curve recovery</a:t>
            </a:r>
          </a:p>
          <a:p>
            <a:pPr eaLnBrk="1" hangingPunct="1"/>
            <a:r>
              <a:rPr lang="en-US" altLang="zh-TW"/>
              <a:t>Ghost/flare removal</a:t>
            </a:r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Image alignment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We will introduce a fast and easy-to-implement method for this task, called Median Threshold Bitmap (MTB) alignment technique.</a:t>
            </a:r>
          </a:p>
          <a:p>
            <a:pPr eaLnBrk="1" hangingPunct="1"/>
            <a:r>
              <a:rPr lang="en-US" altLang="zh-TW"/>
              <a:t>Consider only integral translations. It is enough empirically. </a:t>
            </a:r>
          </a:p>
          <a:p>
            <a:pPr eaLnBrk="1" hangingPunct="1"/>
            <a:r>
              <a:rPr lang="en-US" altLang="zh-TW"/>
              <a:t>The inputs are N grayscale images. (You can either use the green channel or convert into grayscale by Y=(54R+183G+19B)/256)</a:t>
            </a:r>
          </a:p>
          <a:p>
            <a:pPr eaLnBrk="1" hangingPunct="1"/>
            <a:r>
              <a:rPr lang="en-US" altLang="zh-TW"/>
              <a:t>MTB is a binary image formed by thresholding the input image using the median of intensities.</a:t>
            </a:r>
          </a:p>
          <a:p>
            <a:pPr eaLnBrk="1" hangingPunct="1"/>
            <a:endParaRPr lang="en-US" altLang="zh-TW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Group 12"/>
          <p:cNvGrpSpPr>
            <a:grpSpLocks/>
          </p:cNvGrpSpPr>
          <p:nvPr/>
        </p:nvGrpSpPr>
        <p:grpSpPr bwMode="auto">
          <a:xfrm>
            <a:off x="3276600" y="0"/>
            <a:ext cx="2544763" cy="6810375"/>
            <a:chOff x="2064" y="0"/>
            <a:chExt cx="1603" cy="4290"/>
          </a:xfrm>
        </p:grpSpPr>
        <p:pic>
          <p:nvPicPr>
            <p:cNvPr id="338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0"/>
              <a:ext cx="1598" cy="2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1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160"/>
              <a:ext cx="1603" cy="2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6156325" y="0"/>
            <a:ext cx="2541588" cy="6816725"/>
            <a:chOff x="3878" y="0"/>
            <a:chExt cx="1601" cy="4294"/>
          </a:xfrm>
        </p:grpSpPr>
        <p:pic>
          <p:nvPicPr>
            <p:cNvPr id="3379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0"/>
              <a:ext cx="1594" cy="2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9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2160"/>
              <a:ext cx="1601" cy="2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68313" y="0"/>
            <a:ext cx="2533650" cy="6813550"/>
            <a:chOff x="295" y="0"/>
            <a:chExt cx="1596" cy="4292"/>
          </a:xfrm>
        </p:grpSpPr>
        <p:pic>
          <p:nvPicPr>
            <p:cNvPr id="33796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0"/>
              <a:ext cx="1589" cy="2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7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160"/>
              <a:ext cx="1596" cy="2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Why is MTB better than gradient?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Edge-detection filters are dependent on image exposures</a:t>
            </a:r>
          </a:p>
          <a:p>
            <a:pPr eaLnBrk="1" hangingPunct="1"/>
            <a:r>
              <a:rPr lang="en-US" altLang="zh-TW"/>
              <a:t>Taking the difference of two edge bitmaps would not give a good indication of where the edges are misaligned.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Search for the optimal offset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4114800" cy="5472112"/>
          </a:xfrm>
        </p:spPr>
        <p:txBody>
          <a:bodyPr/>
          <a:lstStyle/>
          <a:p>
            <a:pPr eaLnBrk="1" hangingPunct="1"/>
            <a:r>
              <a:rPr lang="en-US" altLang="zh-TW"/>
              <a:t>Try all possible offsets.</a:t>
            </a:r>
          </a:p>
          <a:p>
            <a:pPr eaLnBrk="1" hangingPunct="1"/>
            <a:r>
              <a:rPr lang="en-US" altLang="zh-TW"/>
              <a:t>Gradient descent</a:t>
            </a:r>
          </a:p>
          <a:p>
            <a:pPr eaLnBrk="1" hangingPunct="1"/>
            <a:r>
              <a:rPr lang="en-US" altLang="zh-TW"/>
              <a:t>Multiscale technique</a:t>
            </a:r>
          </a:p>
          <a:p>
            <a:pPr eaLnBrk="1" hangingPunct="1"/>
            <a:endParaRPr lang="en-US" altLang="zh-TW"/>
          </a:p>
          <a:p>
            <a:pPr eaLnBrk="1" hangingPunct="1"/>
            <a:r>
              <a:rPr lang="en-US" altLang="zh-TW"/>
              <a:t>log(max_offset) levels</a:t>
            </a:r>
          </a:p>
          <a:p>
            <a:pPr eaLnBrk="1" hangingPunct="1"/>
            <a:r>
              <a:rPr lang="en-US" altLang="zh-TW"/>
              <a:t>Try 9 possibilities for the top level</a:t>
            </a:r>
          </a:p>
          <a:p>
            <a:pPr eaLnBrk="1" hangingPunct="1"/>
            <a:r>
              <a:rPr lang="en-US" altLang="zh-TW"/>
              <a:t>Scale by 2 when passing down; try its 9 neighbors</a:t>
            </a:r>
          </a:p>
        </p:txBody>
      </p:sp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1052513"/>
            <a:ext cx="429895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Camera is an imperfect device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Camera is an imperfect device for measuring the radiance distribution of a scene because it cannot capture the full spectral content and dynamic range.</a:t>
            </a:r>
          </a:p>
          <a:p>
            <a:pPr eaLnBrk="1" hangingPunct="1"/>
            <a:r>
              <a:rPr lang="en-US" altLang="zh-TW"/>
              <a:t>Limitations in sensor design prevent cameras from capturing all information passed by lens.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628775"/>
            <a:ext cx="3230563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Threshold noise</a:t>
            </a: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554355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0"/>
          <p:cNvGrpSpPr>
            <a:grpSpLocks/>
          </p:cNvGrpSpPr>
          <p:nvPr/>
        </p:nvGrpSpPr>
        <p:grpSpPr bwMode="auto">
          <a:xfrm>
            <a:off x="4587875" y="981075"/>
            <a:ext cx="4044950" cy="5543550"/>
            <a:chOff x="4587875" y="981075"/>
            <a:chExt cx="4044950" cy="5543550"/>
          </a:xfrm>
        </p:grpSpPr>
        <p:sp>
          <p:nvSpPr>
            <p:cNvPr id="39941" name="Text Box 8"/>
            <p:cNvSpPr txBox="1">
              <a:spLocks noChangeArrowheads="1"/>
            </p:cNvSpPr>
            <p:nvPr/>
          </p:nvSpPr>
          <p:spPr bwMode="auto">
            <a:xfrm>
              <a:off x="4924425" y="981075"/>
              <a:ext cx="3708400" cy="94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/>
                <a:t>ignore pixels that are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/>
                <a:t>close to the threshold</a:t>
              </a:r>
            </a:p>
          </p:txBody>
        </p:sp>
        <p:sp>
          <p:nvSpPr>
            <p:cNvPr id="39942" name="Text Box 6"/>
            <p:cNvSpPr txBox="1">
              <a:spLocks noChangeArrowheads="1"/>
            </p:cNvSpPr>
            <p:nvPr/>
          </p:nvSpPr>
          <p:spPr bwMode="auto">
            <a:xfrm>
              <a:off x="4587875" y="6067425"/>
              <a:ext cx="25050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/>
                <a:t>exclusion bitmap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Efficiency considerations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XOR for taking difference</a:t>
            </a:r>
          </a:p>
          <a:p>
            <a:pPr eaLnBrk="1" hangingPunct="1"/>
            <a:r>
              <a:rPr lang="en-US" altLang="zh-TW"/>
              <a:t>AND with exclusion maps</a:t>
            </a:r>
          </a:p>
          <a:p>
            <a:pPr eaLnBrk="1" hangingPunct="1"/>
            <a:r>
              <a:rPr lang="en-US" altLang="zh-TW"/>
              <a:t>Bit counting by table lookup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Results</a:t>
            </a:r>
          </a:p>
        </p:txBody>
      </p:sp>
      <p:pic>
        <p:nvPicPr>
          <p:cNvPr id="4403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490788"/>
            <a:ext cx="8229600" cy="4033837"/>
          </a:xfrm>
          <a:noFill/>
        </p:spPr>
      </p:pic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539750" y="1047750"/>
            <a:ext cx="7869238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/>
              <a:t>Success rate = 84%. 10% failure due to rotation.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/>
              <a:t>3% for excessive motion and 3% for too much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/>
              <a:t>high-frequency content.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644900"/>
            <a:ext cx="8226425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Recovering response curve</a:t>
            </a:r>
          </a:p>
        </p:txBody>
      </p:sp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4913313" y="5589588"/>
            <a:ext cx="109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0000FF"/>
                </a:solidFill>
              </a:rPr>
              <a:t>12 bits</a:t>
            </a:r>
          </a:p>
        </p:txBody>
      </p:sp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7596188" y="5589588"/>
            <a:ext cx="938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0000FF"/>
                </a:solidFill>
              </a:rPr>
              <a:t>8 bits</a:t>
            </a:r>
          </a:p>
        </p:txBody>
      </p:sp>
      <p:sp>
        <p:nvSpPr>
          <p:cNvPr id="46085" name="Line 6"/>
          <p:cNvSpPr>
            <a:spLocks noChangeShapeType="1"/>
          </p:cNvSpPr>
          <p:nvPr/>
        </p:nvSpPr>
        <p:spPr bwMode="auto">
          <a:xfrm>
            <a:off x="395288" y="4884738"/>
            <a:ext cx="4333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4608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46163"/>
            <a:ext cx="7813675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Line 8"/>
          <p:cNvSpPr>
            <a:spLocks noChangeShapeType="1"/>
          </p:cNvSpPr>
          <p:nvPr/>
        </p:nvSpPr>
        <p:spPr bwMode="auto">
          <a:xfrm>
            <a:off x="7885113" y="2270125"/>
            <a:ext cx="4333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4608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213100"/>
            <a:ext cx="2543175" cy="55245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Recovering response curve</a:t>
            </a: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We want to obtain the inverse of the response curve</a:t>
            </a:r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</p:txBody>
      </p:sp>
      <p:sp>
        <p:nvSpPr>
          <p:cNvPr id="48131" name="Line 4"/>
          <p:cNvSpPr>
            <a:spLocks noChangeShapeType="1"/>
          </p:cNvSpPr>
          <p:nvPr/>
        </p:nvSpPr>
        <p:spPr bwMode="auto">
          <a:xfrm>
            <a:off x="3905250" y="2871788"/>
            <a:ext cx="2133600" cy="0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graphicFrame>
        <p:nvGraphicFramePr>
          <p:cNvPr id="48132" name="Object 6"/>
          <p:cNvGraphicFramePr>
            <a:graphicFrameLocks noChangeAspect="1"/>
          </p:cNvGraphicFramePr>
          <p:nvPr/>
        </p:nvGraphicFramePr>
        <p:xfrm>
          <a:off x="1847850" y="4624388"/>
          <a:ext cx="1184275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45" name="Image" r:id="rId4" imgW="8152381" imgH="12596825" progId="Photoshop.Image.8">
                  <p:embed/>
                </p:oleObj>
              </mc:Choice>
              <mc:Fallback>
                <p:oleObj name="Image" r:id="rId4" imgW="8152381" imgH="12596825" progId="Photoshop.Imag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850" y="4624388"/>
                        <a:ext cx="1184275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3" name="Object 7"/>
          <p:cNvGraphicFramePr>
            <a:graphicFrameLocks noChangeAspect="1"/>
          </p:cNvGraphicFramePr>
          <p:nvPr/>
        </p:nvGraphicFramePr>
        <p:xfrm>
          <a:off x="3143250" y="4624388"/>
          <a:ext cx="1184275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46" name="Image" r:id="rId6" imgW="8152381" imgH="12596825" progId="Photoshop.Image.8">
                  <p:embed/>
                </p:oleObj>
              </mc:Choice>
              <mc:Fallback>
                <p:oleObj name="Image" r:id="rId6" imgW="8152381" imgH="12596825" progId="Photoshop.Imag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0" y="4624388"/>
                        <a:ext cx="1184275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4" name="Object 8"/>
          <p:cNvGraphicFramePr>
            <a:graphicFrameLocks noChangeAspect="1"/>
          </p:cNvGraphicFramePr>
          <p:nvPr/>
        </p:nvGraphicFramePr>
        <p:xfrm>
          <a:off x="4397375" y="4624388"/>
          <a:ext cx="1184275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47" name="Image" r:id="rId8" imgW="8152381" imgH="12596825" progId="Photoshop.Image.8">
                  <p:embed/>
                </p:oleObj>
              </mc:Choice>
              <mc:Fallback>
                <p:oleObj name="Image" r:id="rId8" imgW="8152381" imgH="12596825" progId="Photoshop.Image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7375" y="4624388"/>
                        <a:ext cx="1184275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5" name="Object 9"/>
          <p:cNvGraphicFramePr>
            <a:graphicFrameLocks noChangeAspect="1"/>
          </p:cNvGraphicFramePr>
          <p:nvPr/>
        </p:nvGraphicFramePr>
        <p:xfrm>
          <a:off x="5692775" y="4624388"/>
          <a:ext cx="1184275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48" name="Image" r:id="rId10" imgW="8152381" imgH="12596825" progId="Photoshop.Image.8">
                  <p:embed/>
                </p:oleObj>
              </mc:Choice>
              <mc:Fallback>
                <p:oleObj name="Image" r:id="rId10" imgW="8152381" imgH="12596825" progId="Photoshop.Image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2775" y="4624388"/>
                        <a:ext cx="1184275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6" name="Object 10"/>
          <p:cNvGraphicFramePr>
            <a:graphicFrameLocks noChangeAspect="1"/>
          </p:cNvGraphicFramePr>
          <p:nvPr/>
        </p:nvGraphicFramePr>
        <p:xfrm>
          <a:off x="6988175" y="4624388"/>
          <a:ext cx="1184275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49" name="Image" r:id="rId12" imgW="8152381" imgH="12596825" progId="Photoshop.Image.8">
                  <p:embed/>
                </p:oleObj>
              </mc:Choice>
              <mc:Fallback>
                <p:oleObj name="Image" r:id="rId12" imgW="8152381" imgH="12596825" progId="Photoshop.Image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8175" y="4624388"/>
                        <a:ext cx="1184275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7" name="Freeform 12"/>
          <p:cNvSpPr>
            <a:spLocks/>
          </p:cNvSpPr>
          <p:nvPr/>
        </p:nvSpPr>
        <p:spPr bwMode="auto">
          <a:xfrm>
            <a:off x="3981450" y="2084388"/>
            <a:ext cx="3962400" cy="1985962"/>
          </a:xfrm>
          <a:custGeom>
            <a:avLst/>
            <a:gdLst>
              <a:gd name="T0" fmla="*/ 0 w 2496"/>
              <a:gd name="T1" fmla="*/ 2147483646 h 1251"/>
              <a:gd name="T2" fmla="*/ 2147483646 w 2496"/>
              <a:gd name="T3" fmla="*/ 2147483646 h 1251"/>
              <a:gd name="T4" fmla="*/ 2147483646 w 2496"/>
              <a:gd name="T5" fmla="*/ 2147483646 h 1251"/>
              <a:gd name="T6" fmla="*/ 2147483646 w 2496"/>
              <a:gd name="T7" fmla="*/ 2147483646 h 1251"/>
              <a:gd name="T8" fmla="*/ 2147483646 w 2496"/>
              <a:gd name="T9" fmla="*/ 2147483646 h 1251"/>
              <a:gd name="T10" fmla="*/ 2147483646 w 2496"/>
              <a:gd name="T11" fmla="*/ 2147483646 h 125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96"/>
              <a:gd name="T19" fmla="*/ 0 h 1251"/>
              <a:gd name="T20" fmla="*/ 2496 w 2496"/>
              <a:gd name="T21" fmla="*/ 1251 h 125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96" h="1251">
                <a:moveTo>
                  <a:pt x="0" y="1216"/>
                </a:moveTo>
                <a:cubicBezTo>
                  <a:pt x="114" y="1233"/>
                  <a:pt x="229" y="1251"/>
                  <a:pt x="381" y="1195"/>
                </a:cubicBezTo>
                <a:cubicBezTo>
                  <a:pt x="533" y="1139"/>
                  <a:pt x="722" y="1027"/>
                  <a:pt x="911" y="877"/>
                </a:cubicBezTo>
                <a:cubicBezTo>
                  <a:pt x="1100" y="727"/>
                  <a:pt x="1346" y="434"/>
                  <a:pt x="1519" y="296"/>
                </a:cubicBezTo>
                <a:cubicBezTo>
                  <a:pt x="1692" y="158"/>
                  <a:pt x="1789" y="94"/>
                  <a:pt x="1952" y="47"/>
                </a:cubicBezTo>
                <a:cubicBezTo>
                  <a:pt x="2115" y="0"/>
                  <a:pt x="2383" y="22"/>
                  <a:pt x="2496" y="16"/>
                </a:cubicBezTo>
              </a:path>
            </a:pathLst>
          </a:cu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48138" name="Line 13"/>
          <p:cNvSpPr>
            <a:spLocks noChangeShapeType="1"/>
          </p:cNvSpPr>
          <p:nvPr/>
        </p:nvSpPr>
        <p:spPr bwMode="auto">
          <a:xfrm>
            <a:off x="3905250" y="1728788"/>
            <a:ext cx="0" cy="24384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48139" name="Line 14"/>
          <p:cNvSpPr>
            <a:spLocks noChangeShapeType="1"/>
          </p:cNvSpPr>
          <p:nvPr/>
        </p:nvSpPr>
        <p:spPr bwMode="auto">
          <a:xfrm flipH="1">
            <a:off x="3676650" y="4090988"/>
            <a:ext cx="4419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48140" name="Oval 15"/>
          <p:cNvSpPr>
            <a:spLocks noChangeArrowheads="1"/>
          </p:cNvSpPr>
          <p:nvPr/>
        </p:nvSpPr>
        <p:spPr bwMode="auto">
          <a:xfrm>
            <a:off x="3822700" y="2789238"/>
            <a:ext cx="158750" cy="15875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48141" name="Line 17"/>
          <p:cNvSpPr>
            <a:spLocks noChangeShapeType="1"/>
          </p:cNvSpPr>
          <p:nvPr/>
        </p:nvSpPr>
        <p:spPr bwMode="auto">
          <a:xfrm>
            <a:off x="6038850" y="2871788"/>
            <a:ext cx="0" cy="1219200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48142" name="Oval 18"/>
          <p:cNvSpPr>
            <a:spLocks noChangeArrowheads="1"/>
          </p:cNvSpPr>
          <p:nvPr/>
        </p:nvSpPr>
        <p:spPr bwMode="auto">
          <a:xfrm>
            <a:off x="5962650" y="4014788"/>
            <a:ext cx="158750" cy="15875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pic>
        <p:nvPicPr>
          <p:cNvPr id="48143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2528888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4" name="Picture 2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149725"/>
            <a:ext cx="9334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5" name="Line 23"/>
          <p:cNvSpPr>
            <a:spLocks noChangeShapeType="1"/>
          </p:cNvSpPr>
          <p:nvPr/>
        </p:nvSpPr>
        <p:spPr bwMode="auto">
          <a:xfrm flipV="1">
            <a:off x="3724275" y="4143375"/>
            <a:ext cx="2244725" cy="1035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146" name="Oval 11"/>
          <p:cNvSpPr>
            <a:spLocks noChangeArrowheads="1"/>
          </p:cNvSpPr>
          <p:nvPr/>
        </p:nvSpPr>
        <p:spPr bwMode="auto">
          <a:xfrm>
            <a:off x="3673475" y="5157788"/>
            <a:ext cx="76200" cy="762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pic>
        <p:nvPicPr>
          <p:cNvPr id="48147" name="Picture 2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844675"/>
            <a:ext cx="2667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8" name="Picture 2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16113"/>
            <a:ext cx="25431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42" name="Oval 26"/>
          <p:cNvSpPr>
            <a:spLocks noChangeArrowheads="1"/>
          </p:cNvSpPr>
          <p:nvPr/>
        </p:nvSpPr>
        <p:spPr bwMode="auto">
          <a:xfrm>
            <a:off x="3779838" y="5805488"/>
            <a:ext cx="76200" cy="762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23644" name="Line 28"/>
          <p:cNvSpPr>
            <a:spLocks noChangeShapeType="1"/>
          </p:cNvSpPr>
          <p:nvPr/>
        </p:nvSpPr>
        <p:spPr bwMode="auto">
          <a:xfrm flipV="1">
            <a:off x="3851275" y="4149725"/>
            <a:ext cx="3457575" cy="1655763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3643" name="Oval 27"/>
          <p:cNvSpPr>
            <a:spLocks noChangeArrowheads="1"/>
          </p:cNvSpPr>
          <p:nvPr/>
        </p:nvSpPr>
        <p:spPr bwMode="auto">
          <a:xfrm>
            <a:off x="5000625" y="5800725"/>
            <a:ext cx="76200" cy="762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623645" name="Line 29"/>
          <p:cNvSpPr>
            <a:spLocks noChangeShapeType="1"/>
          </p:cNvSpPr>
          <p:nvPr/>
        </p:nvSpPr>
        <p:spPr bwMode="auto">
          <a:xfrm flipV="1">
            <a:off x="5003800" y="4076700"/>
            <a:ext cx="144463" cy="1728788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3646" name="Line 30"/>
          <p:cNvSpPr>
            <a:spLocks noChangeShapeType="1"/>
          </p:cNvSpPr>
          <p:nvPr/>
        </p:nvSpPr>
        <p:spPr bwMode="auto">
          <a:xfrm>
            <a:off x="5148263" y="3644900"/>
            <a:ext cx="0" cy="427038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623647" name="Line 31"/>
          <p:cNvSpPr>
            <a:spLocks noChangeShapeType="1"/>
          </p:cNvSpPr>
          <p:nvPr/>
        </p:nvSpPr>
        <p:spPr bwMode="auto">
          <a:xfrm>
            <a:off x="7308850" y="2133600"/>
            <a:ext cx="0" cy="1938338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623648" name="Line 32"/>
          <p:cNvSpPr>
            <a:spLocks noChangeShapeType="1"/>
          </p:cNvSpPr>
          <p:nvPr/>
        </p:nvSpPr>
        <p:spPr bwMode="auto">
          <a:xfrm>
            <a:off x="3924300" y="3644900"/>
            <a:ext cx="1223963" cy="0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623649" name="Line 33"/>
          <p:cNvSpPr>
            <a:spLocks noChangeShapeType="1"/>
          </p:cNvSpPr>
          <p:nvPr/>
        </p:nvSpPr>
        <p:spPr bwMode="auto">
          <a:xfrm>
            <a:off x="3924300" y="2133600"/>
            <a:ext cx="3384550" cy="0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48157" name="文字方塊 29"/>
          <p:cNvSpPr txBox="1">
            <a:spLocks noChangeArrowheads="1"/>
          </p:cNvSpPr>
          <p:nvPr/>
        </p:nvSpPr>
        <p:spPr bwMode="auto">
          <a:xfrm>
            <a:off x="3616325" y="3786188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0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48158" name="文字方塊 30"/>
          <p:cNvSpPr txBox="1">
            <a:spLocks noChangeArrowheads="1"/>
          </p:cNvSpPr>
          <p:nvPr/>
        </p:nvSpPr>
        <p:spPr bwMode="auto">
          <a:xfrm>
            <a:off x="3359150" y="1714500"/>
            <a:ext cx="56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255</a:t>
            </a:r>
            <a:endParaRPr lang="zh-TW" altLang="en-US" sz="180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3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23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23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23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23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3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23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23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642" grpId="0" animBg="1"/>
      <p:bldP spid="623644" grpId="0" animBg="1"/>
      <p:bldP spid="623643" grpId="0" animBg="1"/>
      <p:bldP spid="623645" grpId="0" animBg="1"/>
      <p:bldP spid="623646" grpId="0" animBg="1"/>
      <p:bldP spid="623647" grpId="0" animBg="1"/>
      <p:bldP spid="623648" grpId="0" animBg="1"/>
      <p:bldP spid="62364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7" name="Object 2"/>
          <p:cNvGraphicFramePr>
            <a:graphicFrameLocks noChangeAspect="1"/>
          </p:cNvGraphicFramePr>
          <p:nvPr/>
        </p:nvGraphicFramePr>
        <p:xfrm>
          <a:off x="7239000" y="1500188"/>
          <a:ext cx="1135063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10" name="Image" r:id="rId4" imgW="8152381" imgH="12596825" progId="Photoshop.Image.8">
                  <p:embed/>
                </p:oleObj>
              </mc:Choice>
              <mc:Fallback>
                <p:oleObj name="Image" r:id="rId4" imgW="8152381" imgH="12596825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1500188"/>
                        <a:ext cx="1135063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78" name="Object 3"/>
          <p:cNvGraphicFramePr>
            <a:graphicFrameLocks noChangeAspect="1"/>
          </p:cNvGraphicFramePr>
          <p:nvPr/>
        </p:nvGraphicFramePr>
        <p:xfrm>
          <a:off x="5562600" y="1500188"/>
          <a:ext cx="1135063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11" name="Image" r:id="rId6" imgW="8152381" imgH="12596825" progId="Photoshop.Image.8">
                  <p:embed/>
                </p:oleObj>
              </mc:Choice>
              <mc:Fallback>
                <p:oleObj name="Image" r:id="rId6" imgW="8152381" imgH="12596825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1500188"/>
                        <a:ext cx="1135063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79" name="Object 4"/>
          <p:cNvGraphicFramePr>
            <a:graphicFrameLocks noChangeAspect="1"/>
          </p:cNvGraphicFramePr>
          <p:nvPr/>
        </p:nvGraphicFramePr>
        <p:xfrm>
          <a:off x="3962400" y="1500188"/>
          <a:ext cx="1135063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12" name="Image" r:id="rId8" imgW="8152381" imgH="12596825" progId="Photoshop.Image.8">
                  <p:embed/>
                </p:oleObj>
              </mc:Choice>
              <mc:Fallback>
                <p:oleObj name="Image" r:id="rId8" imgW="8152381" imgH="12596825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1500188"/>
                        <a:ext cx="1135063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0" name="Object 5"/>
          <p:cNvGraphicFramePr>
            <a:graphicFrameLocks noChangeAspect="1"/>
          </p:cNvGraphicFramePr>
          <p:nvPr/>
        </p:nvGraphicFramePr>
        <p:xfrm>
          <a:off x="2438400" y="1500188"/>
          <a:ext cx="1135063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13" name="Image" r:id="rId10" imgW="8152381" imgH="12596825" progId="Photoshop.Image.8">
                  <p:embed/>
                </p:oleObj>
              </mc:Choice>
              <mc:Fallback>
                <p:oleObj name="Image" r:id="rId10" imgW="8152381" imgH="12596825" progId="Photoshop.Imag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500188"/>
                        <a:ext cx="1135063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1" name="Object 6"/>
          <p:cNvGraphicFramePr>
            <a:graphicFrameLocks noChangeAspect="1"/>
          </p:cNvGraphicFramePr>
          <p:nvPr/>
        </p:nvGraphicFramePr>
        <p:xfrm>
          <a:off x="762000" y="1500188"/>
          <a:ext cx="1135063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14" name="Image" r:id="rId12" imgW="8152381" imgH="12596825" progId="Photoshop.Image.8">
                  <p:embed/>
                </p:oleObj>
              </mc:Choice>
              <mc:Fallback>
                <p:oleObj name="Image" r:id="rId12" imgW="8152381" imgH="12596825" progId="Photoshop.Imag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500188"/>
                        <a:ext cx="1135063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7722" name="Rectangle 10"/>
          <p:cNvSpPr>
            <a:spLocks noChangeArrowheads="1"/>
          </p:cNvSpPr>
          <p:nvPr/>
        </p:nvSpPr>
        <p:spPr bwMode="auto">
          <a:xfrm>
            <a:off x="5549900" y="3165475"/>
            <a:ext cx="1384300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>
              <a:defRPr/>
            </a:pP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新細明體" panose="02020500000000000000" pitchFamily="18" charset="-120"/>
              </a:rPr>
              <a:t>D</a:t>
            </a: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  <a:t>t =</a:t>
            </a:r>
            <a:b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</a:b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  <a:t>1/4 sec</a:t>
            </a:r>
          </a:p>
        </p:txBody>
      </p:sp>
      <p:sp>
        <p:nvSpPr>
          <p:cNvPr id="627726" name="Rectangle 14"/>
          <p:cNvSpPr>
            <a:spLocks noChangeArrowheads="1"/>
          </p:cNvSpPr>
          <p:nvPr/>
        </p:nvSpPr>
        <p:spPr bwMode="auto">
          <a:xfrm>
            <a:off x="2135188" y="3165475"/>
            <a:ext cx="1690687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>
              <a:defRPr/>
            </a:pP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新細明體" panose="02020500000000000000" pitchFamily="18" charset="-120"/>
              </a:rPr>
              <a:t>D</a:t>
            </a: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  <a:t>t =</a:t>
            </a:r>
            <a:b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</a:b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  <a:t>1 sec</a:t>
            </a:r>
          </a:p>
        </p:txBody>
      </p:sp>
      <p:sp>
        <p:nvSpPr>
          <p:cNvPr id="627730" name="Rectangle 18"/>
          <p:cNvSpPr>
            <a:spLocks noChangeArrowheads="1"/>
          </p:cNvSpPr>
          <p:nvPr/>
        </p:nvSpPr>
        <p:spPr bwMode="auto">
          <a:xfrm>
            <a:off x="6934200" y="3165475"/>
            <a:ext cx="1736725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>
              <a:defRPr/>
            </a:pP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新細明體" panose="02020500000000000000" pitchFamily="18" charset="-120"/>
              </a:rPr>
              <a:t>D</a:t>
            </a: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  <a:t>t =</a:t>
            </a:r>
            <a:b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</a:b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  <a:t>1/8 sec</a:t>
            </a:r>
          </a:p>
        </p:txBody>
      </p:sp>
      <p:sp>
        <p:nvSpPr>
          <p:cNvPr id="627734" name="Rectangle 22"/>
          <p:cNvSpPr>
            <a:spLocks noChangeArrowheads="1"/>
          </p:cNvSpPr>
          <p:nvPr/>
        </p:nvSpPr>
        <p:spPr bwMode="auto">
          <a:xfrm>
            <a:off x="509588" y="3165475"/>
            <a:ext cx="1690687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>
              <a:defRPr/>
            </a:pP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新細明體" panose="02020500000000000000" pitchFamily="18" charset="-120"/>
              </a:rPr>
              <a:t>D</a:t>
            </a: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  <a:t>t =</a:t>
            </a:r>
            <a:b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</a:b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  <a:t>2 sec</a:t>
            </a:r>
          </a:p>
        </p:txBody>
      </p:sp>
      <p:sp>
        <p:nvSpPr>
          <p:cNvPr id="627735" name="Rectangle 23"/>
          <p:cNvSpPr>
            <a:spLocks noChangeArrowheads="1"/>
          </p:cNvSpPr>
          <p:nvPr/>
        </p:nvSpPr>
        <p:spPr bwMode="auto">
          <a:xfrm>
            <a:off x="3078163" y="923925"/>
            <a:ext cx="29876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0" lang="en-US" altLang="zh-TW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  <a:t>Image series</a:t>
            </a:r>
          </a:p>
        </p:txBody>
      </p:sp>
      <p:sp>
        <p:nvSpPr>
          <p:cNvPr id="627739" name="Rectangle 27"/>
          <p:cNvSpPr>
            <a:spLocks noChangeArrowheads="1"/>
          </p:cNvSpPr>
          <p:nvPr/>
        </p:nvSpPr>
        <p:spPr bwMode="auto">
          <a:xfrm>
            <a:off x="3895725" y="3165475"/>
            <a:ext cx="1487488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>
              <a:defRPr/>
            </a:pP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新細明體" panose="02020500000000000000" pitchFamily="18" charset="-120"/>
              </a:rPr>
              <a:t>D</a:t>
            </a: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  <a:t>t =</a:t>
            </a:r>
            <a:b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</a:b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  <a:t>1/2 sec</a:t>
            </a:r>
          </a:p>
        </p:txBody>
      </p:sp>
      <p:sp>
        <p:nvSpPr>
          <p:cNvPr id="50188" name="Rectangle 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Recovering response curve</a:t>
            </a:r>
          </a:p>
        </p:txBody>
      </p:sp>
      <p:pic>
        <p:nvPicPr>
          <p:cNvPr id="50189" name="Picture 3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4357688"/>
            <a:ext cx="25431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90" name="Group 45"/>
          <p:cNvGrpSpPr>
            <a:grpSpLocks/>
          </p:cNvGrpSpPr>
          <p:nvPr/>
        </p:nvGrpSpPr>
        <p:grpSpPr bwMode="auto">
          <a:xfrm>
            <a:off x="1620838" y="2446338"/>
            <a:ext cx="6983412" cy="819150"/>
            <a:chOff x="1021" y="1842"/>
            <a:chExt cx="4399" cy="516"/>
          </a:xfrm>
        </p:grpSpPr>
        <p:sp>
          <p:nvSpPr>
            <p:cNvPr id="627731" name="Rectangle 19"/>
            <p:cNvSpPr>
              <a:spLocks noChangeArrowheads="1"/>
            </p:cNvSpPr>
            <p:nvPr/>
          </p:nvSpPr>
          <p:spPr bwMode="auto">
            <a:xfrm>
              <a:off x="1021" y="1842"/>
              <a:ext cx="317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1</a:t>
              </a:r>
            </a:p>
          </p:txBody>
        </p:sp>
        <p:sp>
          <p:nvSpPr>
            <p:cNvPr id="627751" name="Rectangle 39"/>
            <p:cNvSpPr>
              <a:spLocks noChangeArrowheads="1"/>
            </p:cNvSpPr>
            <p:nvPr/>
          </p:nvSpPr>
          <p:spPr bwMode="auto">
            <a:xfrm>
              <a:off x="2064" y="1842"/>
              <a:ext cx="317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1</a:t>
              </a:r>
            </a:p>
          </p:txBody>
        </p:sp>
        <p:sp>
          <p:nvSpPr>
            <p:cNvPr id="627752" name="Rectangle 40"/>
            <p:cNvSpPr>
              <a:spLocks noChangeArrowheads="1"/>
            </p:cNvSpPr>
            <p:nvPr/>
          </p:nvSpPr>
          <p:spPr bwMode="auto">
            <a:xfrm>
              <a:off x="3061" y="1842"/>
              <a:ext cx="317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1</a:t>
              </a:r>
            </a:p>
          </p:txBody>
        </p:sp>
        <p:sp>
          <p:nvSpPr>
            <p:cNvPr id="627753" name="Rectangle 41"/>
            <p:cNvSpPr>
              <a:spLocks noChangeArrowheads="1"/>
            </p:cNvSpPr>
            <p:nvPr/>
          </p:nvSpPr>
          <p:spPr bwMode="auto">
            <a:xfrm>
              <a:off x="4060" y="1842"/>
              <a:ext cx="317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1</a:t>
              </a:r>
            </a:p>
          </p:txBody>
        </p:sp>
        <p:sp>
          <p:nvSpPr>
            <p:cNvPr id="627754" name="Rectangle 42"/>
            <p:cNvSpPr>
              <a:spLocks noChangeArrowheads="1"/>
            </p:cNvSpPr>
            <p:nvPr/>
          </p:nvSpPr>
          <p:spPr bwMode="auto">
            <a:xfrm>
              <a:off x="5103" y="1842"/>
              <a:ext cx="317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1</a:t>
              </a:r>
            </a:p>
          </p:txBody>
        </p:sp>
      </p:grpSp>
      <p:grpSp>
        <p:nvGrpSpPr>
          <p:cNvPr id="50191" name="Group 47"/>
          <p:cNvGrpSpPr>
            <a:grpSpLocks/>
          </p:cNvGrpSpPr>
          <p:nvPr/>
        </p:nvGrpSpPr>
        <p:grpSpPr bwMode="auto">
          <a:xfrm>
            <a:off x="1187450" y="2159000"/>
            <a:ext cx="6913563" cy="890588"/>
            <a:chOff x="748" y="1661"/>
            <a:chExt cx="4355" cy="561"/>
          </a:xfrm>
        </p:grpSpPr>
        <p:sp>
          <p:nvSpPr>
            <p:cNvPr id="627721" name="Rectangle 9"/>
            <p:cNvSpPr>
              <a:spLocks noChangeArrowheads="1"/>
            </p:cNvSpPr>
            <p:nvPr/>
          </p:nvSpPr>
          <p:spPr bwMode="auto">
            <a:xfrm>
              <a:off x="3742" y="1661"/>
              <a:ext cx="316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66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3</a:t>
              </a:r>
            </a:p>
          </p:txBody>
        </p:sp>
        <p:sp>
          <p:nvSpPr>
            <p:cNvPr id="627725" name="Rectangle 13"/>
            <p:cNvSpPr>
              <a:spLocks noChangeArrowheads="1"/>
            </p:cNvSpPr>
            <p:nvPr/>
          </p:nvSpPr>
          <p:spPr bwMode="auto">
            <a:xfrm>
              <a:off x="1792" y="1689"/>
              <a:ext cx="317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66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3</a:t>
              </a:r>
            </a:p>
          </p:txBody>
        </p:sp>
        <p:sp>
          <p:nvSpPr>
            <p:cNvPr id="627733" name="Rectangle 21"/>
            <p:cNvSpPr>
              <a:spLocks noChangeArrowheads="1"/>
            </p:cNvSpPr>
            <p:nvPr/>
          </p:nvSpPr>
          <p:spPr bwMode="auto">
            <a:xfrm>
              <a:off x="748" y="1706"/>
              <a:ext cx="316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66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3</a:t>
              </a:r>
            </a:p>
          </p:txBody>
        </p:sp>
        <p:sp>
          <p:nvSpPr>
            <p:cNvPr id="627738" name="Rectangle 26"/>
            <p:cNvSpPr>
              <a:spLocks noChangeArrowheads="1"/>
            </p:cNvSpPr>
            <p:nvPr/>
          </p:nvSpPr>
          <p:spPr bwMode="auto">
            <a:xfrm>
              <a:off x="2744" y="1661"/>
              <a:ext cx="316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66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3</a:t>
              </a:r>
            </a:p>
          </p:txBody>
        </p:sp>
        <p:sp>
          <p:nvSpPr>
            <p:cNvPr id="627755" name="Rectangle 43"/>
            <p:cNvSpPr>
              <a:spLocks noChangeArrowheads="1"/>
            </p:cNvSpPr>
            <p:nvPr/>
          </p:nvSpPr>
          <p:spPr bwMode="auto">
            <a:xfrm>
              <a:off x="4787" y="1661"/>
              <a:ext cx="316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66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3</a:t>
              </a:r>
            </a:p>
          </p:txBody>
        </p:sp>
      </p:grpSp>
      <p:grpSp>
        <p:nvGrpSpPr>
          <p:cNvPr id="50192" name="Group 46"/>
          <p:cNvGrpSpPr>
            <a:grpSpLocks/>
          </p:cNvGrpSpPr>
          <p:nvPr/>
        </p:nvGrpSpPr>
        <p:grpSpPr bwMode="auto">
          <a:xfrm>
            <a:off x="995363" y="1582738"/>
            <a:ext cx="6961187" cy="871537"/>
            <a:chOff x="627" y="1298"/>
            <a:chExt cx="4385" cy="549"/>
          </a:xfrm>
        </p:grpSpPr>
        <p:sp>
          <p:nvSpPr>
            <p:cNvPr id="627720" name="Rectangle 8"/>
            <p:cNvSpPr>
              <a:spLocks noChangeArrowheads="1"/>
            </p:cNvSpPr>
            <p:nvPr/>
          </p:nvSpPr>
          <p:spPr bwMode="auto">
            <a:xfrm>
              <a:off x="3654" y="1298"/>
              <a:ext cx="317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33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2</a:t>
              </a:r>
            </a:p>
          </p:txBody>
        </p:sp>
        <p:sp>
          <p:nvSpPr>
            <p:cNvPr id="627724" name="Rectangle 12"/>
            <p:cNvSpPr>
              <a:spLocks noChangeArrowheads="1"/>
            </p:cNvSpPr>
            <p:nvPr/>
          </p:nvSpPr>
          <p:spPr bwMode="auto">
            <a:xfrm>
              <a:off x="1701" y="1298"/>
              <a:ext cx="316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33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2</a:t>
              </a:r>
            </a:p>
          </p:txBody>
        </p:sp>
        <p:sp>
          <p:nvSpPr>
            <p:cNvPr id="627732" name="Rectangle 20"/>
            <p:cNvSpPr>
              <a:spLocks noChangeArrowheads="1"/>
            </p:cNvSpPr>
            <p:nvPr/>
          </p:nvSpPr>
          <p:spPr bwMode="auto">
            <a:xfrm>
              <a:off x="627" y="1331"/>
              <a:ext cx="315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33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2</a:t>
              </a:r>
            </a:p>
          </p:txBody>
        </p:sp>
        <p:sp>
          <p:nvSpPr>
            <p:cNvPr id="627737" name="Rectangle 25"/>
            <p:cNvSpPr>
              <a:spLocks noChangeArrowheads="1"/>
            </p:cNvSpPr>
            <p:nvPr/>
          </p:nvSpPr>
          <p:spPr bwMode="auto">
            <a:xfrm>
              <a:off x="2666" y="1298"/>
              <a:ext cx="316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33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2</a:t>
              </a:r>
            </a:p>
          </p:txBody>
        </p:sp>
        <p:sp>
          <p:nvSpPr>
            <p:cNvPr id="627756" name="Rectangle 44"/>
            <p:cNvSpPr>
              <a:spLocks noChangeArrowheads="1"/>
            </p:cNvSpPr>
            <p:nvPr/>
          </p:nvSpPr>
          <p:spPr bwMode="auto">
            <a:xfrm>
              <a:off x="4695" y="1298"/>
              <a:ext cx="317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33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2</a:t>
              </a:r>
            </a:p>
          </p:txBody>
        </p:sp>
      </p:grpSp>
      <p:sp>
        <p:nvSpPr>
          <p:cNvPr id="50193" name="Freeform 12"/>
          <p:cNvSpPr>
            <a:spLocks/>
          </p:cNvSpPr>
          <p:nvPr/>
        </p:nvSpPr>
        <p:spPr bwMode="auto">
          <a:xfrm>
            <a:off x="4457700" y="4370388"/>
            <a:ext cx="3962400" cy="1985962"/>
          </a:xfrm>
          <a:custGeom>
            <a:avLst/>
            <a:gdLst>
              <a:gd name="T0" fmla="*/ 0 w 2496"/>
              <a:gd name="T1" fmla="*/ 2147483646 h 1251"/>
              <a:gd name="T2" fmla="*/ 2147483646 w 2496"/>
              <a:gd name="T3" fmla="*/ 2147483646 h 1251"/>
              <a:gd name="T4" fmla="*/ 2147483646 w 2496"/>
              <a:gd name="T5" fmla="*/ 2147483646 h 1251"/>
              <a:gd name="T6" fmla="*/ 2147483646 w 2496"/>
              <a:gd name="T7" fmla="*/ 2147483646 h 1251"/>
              <a:gd name="T8" fmla="*/ 2147483646 w 2496"/>
              <a:gd name="T9" fmla="*/ 2147483646 h 1251"/>
              <a:gd name="T10" fmla="*/ 2147483646 w 2496"/>
              <a:gd name="T11" fmla="*/ 2147483646 h 125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96"/>
              <a:gd name="T19" fmla="*/ 0 h 1251"/>
              <a:gd name="T20" fmla="*/ 2496 w 2496"/>
              <a:gd name="T21" fmla="*/ 1251 h 125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96" h="1251">
                <a:moveTo>
                  <a:pt x="0" y="1216"/>
                </a:moveTo>
                <a:cubicBezTo>
                  <a:pt x="114" y="1233"/>
                  <a:pt x="229" y="1251"/>
                  <a:pt x="381" y="1195"/>
                </a:cubicBezTo>
                <a:cubicBezTo>
                  <a:pt x="533" y="1139"/>
                  <a:pt x="722" y="1027"/>
                  <a:pt x="911" y="877"/>
                </a:cubicBezTo>
                <a:cubicBezTo>
                  <a:pt x="1100" y="727"/>
                  <a:pt x="1346" y="434"/>
                  <a:pt x="1519" y="296"/>
                </a:cubicBezTo>
                <a:cubicBezTo>
                  <a:pt x="1692" y="158"/>
                  <a:pt x="1789" y="94"/>
                  <a:pt x="1952" y="47"/>
                </a:cubicBezTo>
                <a:cubicBezTo>
                  <a:pt x="2115" y="0"/>
                  <a:pt x="2383" y="22"/>
                  <a:pt x="2496" y="16"/>
                </a:cubicBezTo>
              </a:path>
            </a:pathLst>
          </a:cu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50194" name="Line 13"/>
          <p:cNvSpPr>
            <a:spLocks noChangeShapeType="1"/>
          </p:cNvSpPr>
          <p:nvPr/>
        </p:nvSpPr>
        <p:spPr bwMode="auto">
          <a:xfrm>
            <a:off x="4381500" y="4014788"/>
            <a:ext cx="0" cy="24384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50195" name="Line 14"/>
          <p:cNvSpPr>
            <a:spLocks noChangeShapeType="1"/>
          </p:cNvSpPr>
          <p:nvPr/>
        </p:nvSpPr>
        <p:spPr bwMode="auto">
          <a:xfrm flipH="1">
            <a:off x="4152900" y="6376988"/>
            <a:ext cx="4419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pic>
        <p:nvPicPr>
          <p:cNvPr id="50196" name="Picture 2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38" y="4814888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7" name="Picture 2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929313"/>
            <a:ext cx="9334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8" name="Picture 2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3" y="4130675"/>
            <a:ext cx="2667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9" name="文字方塊 29"/>
          <p:cNvSpPr txBox="1">
            <a:spLocks noChangeArrowheads="1"/>
          </p:cNvSpPr>
          <p:nvPr/>
        </p:nvSpPr>
        <p:spPr bwMode="auto">
          <a:xfrm>
            <a:off x="4092575" y="6072188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0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50200" name="文字方塊 30"/>
          <p:cNvSpPr txBox="1">
            <a:spLocks noChangeArrowheads="1"/>
          </p:cNvSpPr>
          <p:nvPr/>
        </p:nvSpPr>
        <p:spPr bwMode="auto">
          <a:xfrm>
            <a:off x="3835400" y="4000500"/>
            <a:ext cx="56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255</a:t>
            </a:r>
            <a:endParaRPr lang="zh-TW" altLang="en-US" sz="1800">
              <a:latin typeface="Arial" charset="0"/>
            </a:endParaRPr>
          </a:p>
        </p:txBody>
      </p:sp>
      <p:grpSp>
        <p:nvGrpSpPr>
          <p:cNvPr id="5" name="群組 58"/>
          <p:cNvGrpSpPr>
            <a:grpSpLocks/>
          </p:cNvGrpSpPr>
          <p:nvPr/>
        </p:nvGrpSpPr>
        <p:grpSpPr bwMode="auto">
          <a:xfrm>
            <a:off x="5500688" y="5000625"/>
            <a:ext cx="1230312" cy="1087438"/>
            <a:chOff x="5500694" y="5000636"/>
            <a:chExt cx="1230320" cy="1087444"/>
          </a:xfrm>
        </p:grpSpPr>
        <p:sp>
          <p:nvSpPr>
            <p:cNvPr id="50206" name="Oval 15"/>
            <p:cNvSpPr>
              <a:spLocks noChangeArrowheads="1"/>
            </p:cNvSpPr>
            <p:nvPr/>
          </p:nvSpPr>
          <p:spPr bwMode="auto">
            <a:xfrm>
              <a:off x="5500694" y="5929330"/>
              <a:ext cx="158750" cy="1587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0207" name="Oval 15"/>
            <p:cNvSpPr>
              <a:spLocks noChangeArrowheads="1"/>
            </p:cNvSpPr>
            <p:nvPr/>
          </p:nvSpPr>
          <p:spPr bwMode="auto">
            <a:xfrm>
              <a:off x="6072198" y="5500702"/>
              <a:ext cx="158750" cy="1587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0208" name="Oval 15"/>
            <p:cNvSpPr>
              <a:spLocks noChangeArrowheads="1"/>
            </p:cNvSpPr>
            <p:nvPr/>
          </p:nvSpPr>
          <p:spPr bwMode="auto">
            <a:xfrm>
              <a:off x="6572264" y="5000636"/>
              <a:ext cx="158750" cy="1587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</p:grpSp>
      <p:grpSp>
        <p:nvGrpSpPr>
          <p:cNvPr id="6" name="群組 57"/>
          <p:cNvGrpSpPr>
            <a:grpSpLocks/>
          </p:cNvGrpSpPr>
          <p:nvPr/>
        </p:nvGrpSpPr>
        <p:grpSpPr bwMode="auto">
          <a:xfrm>
            <a:off x="6429375" y="4357688"/>
            <a:ext cx="1158875" cy="944562"/>
            <a:chOff x="6429388" y="4357694"/>
            <a:chExt cx="1158882" cy="944568"/>
          </a:xfrm>
        </p:grpSpPr>
        <p:sp>
          <p:nvSpPr>
            <p:cNvPr id="50203" name="Oval 15"/>
            <p:cNvSpPr>
              <a:spLocks noChangeArrowheads="1"/>
            </p:cNvSpPr>
            <p:nvPr/>
          </p:nvSpPr>
          <p:spPr bwMode="auto">
            <a:xfrm>
              <a:off x="6429388" y="5143512"/>
              <a:ext cx="158750" cy="15875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0204" name="Oval 15"/>
            <p:cNvSpPr>
              <a:spLocks noChangeArrowheads="1"/>
            </p:cNvSpPr>
            <p:nvPr/>
          </p:nvSpPr>
          <p:spPr bwMode="auto">
            <a:xfrm>
              <a:off x="6858016" y="4714884"/>
              <a:ext cx="158750" cy="15875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0205" name="Oval 15"/>
            <p:cNvSpPr>
              <a:spLocks noChangeArrowheads="1"/>
            </p:cNvSpPr>
            <p:nvPr/>
          </p:nvSpPr>
          <p:spPr bwMode="auto">
            <a:xfrm>
              <a:off x="7429520" y="4357694"/>
              <a:ext cx="158750" cy="15875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5" name="Object 2"/>
          <p:cNvGraphicFramePr>
            <a:graphicFrameLocks noChangeAspect="1"/>
          </p:cNvGraphicFramePr>
          <p:nvPr/>
        </p:nvGraphicFramePr>
        <p:xfrm>
          <a:off x="7239000" y="1500188"/>
          <a:ext cx="1135063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68" name="Image" r:id="rId4" imgW="8152381" imgH="12596825" progId="Photoshop.Image.8">
                  <p:embed/>
                </p:oleObj>
              </mc:Choice>
              <mc:Fallback>
                <p:oleObj name="Image" r:id="rId4" imgW="8152381" imgH="12596825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1500188"/>
                        <a:ext cx="1135063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6" name="Object 3"/>
          <p:cNvGraphicFramePr>
            <a:graphicFrameLocks noChangeAspect="1"/>
          </p:cNvGraphicFramePr>
          <p:nvPr/>
        </p:nvGraphicFramePr>
        <p:xfrm>
          <a:off x="5562600" y="1500188"/>
          <a:ext cx="1135063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69" name="Image" r:id="rId6" imgW="8152381" imgH="12596825" progId="Photoshop.Image.8">
                  <p:embed/>
                </p:oleObj>
              </mc:Choice>
              <mc:Fallback>
                <p:oleObj name="Image" r:id="rId6" imgW="8152381" imgH="12596825" progId="Photoshop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1500188"/>
                        <a:ext cx="1135063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7" name="Object 4"/>
          <p:cNvGraphicFramePr>
            <a:graphicFrameLocks noChangeAspect="1"/>
          </p:cNvGraphicFramePr>
          <p:nvPr/>
        </p:nvGraphicFramePr>
        <p:xfrm>
          <a:off x="3962400" y="1500188"/>
          <a:ext cx="1135063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70" name="Image" r:id="rId8" imgW="8152381" imgH="12596825" progId="Photoshop.Image.8">
                  <p:embed/>
                </p:oleObj>
              </mc:Choice>
              <mc:Fallback>
                <p:oleObj name="Image" r:id="rId8" imgW="8152381" imgH="12596825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1500188"/>
                        <a:ext cx="1135063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8" name="Object 5"/>
          <p:cNvGraphicFramePr>
            <a:graphicFrameLocks noChangeAspect="1"/>
          </p:cNvGraphicFramePr>
          <p:nvPr/>
        </p:nvGraphicFramePr>
        <p:xfrm>
          <a:off x="2438400" y="1500188"/>
          <a:ext cx="1135063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71" name="Image" r:id="rId10" imgW="8152381" imgH="12596825" progId="Photoshop.Image.8">
                  <p:embed/>
                </p:oleObj>
              </mc:Choice>
              <mc:Fallback>
                <p:oleObj name="Image" r:id="rId10" imgW="8152381" imgH="12596825" progId="Photoshop.Imag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500188"/>
                        <a:ext cx="1135063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9" name="Object 6"/>
          <p:cNvGraphicFramePr>
            <a:graphicFrameLocks noChangeAspect="1"/>
          </p:cNvGraphicFramePr>
          <p:nvPr/>
        </p:nvGraphicFramePr>
        <p:xfrm>
          <a:off x="762000" y="1500188"/>
          <a:ext cx="1135063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72" name="Image" r:id="rId12" imgW="8152381" imgH="12596825" progId="Photoshop.Image.8">
                  <p:embed/>
                </p:oleObj>
              </mc:Choice>
              <mc:Fallback>
                <p:oleObj name="Image" r:id="rId12" imgW="8152381" imgH="12596825" progId="Photoshop.Imag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500188"/>
                        <a:ext cx="1135063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7722" name="Rectangle 10"/>
          <p:cNvSpPr>
            <a:spLocks noChangeArrowheads="1"/>
          </p:cNvSpPr>
          <p:nvPr/>
        </p:nvSpPr>
        <p:spPr bwMode="auto">
          <a:xfrm>
            <a:off x="5549900" y="3165475"/>
            <a:ext cx="1384300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>
              <a:defRPr/>
            </a:pP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新細明體" panose="02020500000000000000" pitchFamily="18" charset="-120"/>
              </a:rPr>
              <a:t>D</a:t>
            </a: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  <a:t>t =</a:t>
            </a:r>
            <a:b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</a:b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  <a:t>1/4 sec</a:t>
            </a:r>
          </a:p>
        </p:txBody>
      </p:sp>
      <p:sp>
        <p:nvSpPr>
          <p:cNvPr id="627726" name="Rectangle 14"/>
          <p:cNvSpPr>
            <a:spLocks noChangeArrowheads="1"/>
          </p:cNvSpPr>
          <p:nvPr/>
        </p:nvSpPr>
        <p:spPr bwMode="auto">
          <a:xfrm>
            <a:off x="2135188" y="3165475"/>
            <a:ext cx="1690687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>
              <a:defRPr/>
            </a:pP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新細明體" panose="02020500000000000000" pitchFamily="18" charset="-120"/>
              </a:rPr>
              <a:t>D</a:t>
            </a: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  <a:t>t =</a:t>
            </a:r>
            <a:b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</a:b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  <a:t>1 sec</a:t>
            </a:r>
          </a:p>
        </p:txBody>
      </p:sp>
      <p:sp>
        <p:nvSpPr>
          <p:cNvPr id="627730" name="Rectangle 18"/>
          <p:cNvSpPr>
            <a:spLocks noChangeArrowheads="1"/>
          </p:cNvSpPr>
          <p:nvPr/>
        </p:nvSpPr>
        <p:spPr bwMode="auto">
          <a:xfrm>
            <a:off x="6934200" y="3165475"/>
            <a:ext cx="1736725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>
              <a:defRPr/>
            </a:pP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新細明體" panose="02020500000000000000" pitchFamily="18" charset="-120"/>
              </a:rPr>
              <a:t>D</a:t>
            </a: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  <a:t>t =</a:t>
            </a:r>
            <a:b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</a:b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  <a:t>1/8 sec</a:t>
            </a:r>
          </a:p>
        </p:txBody>
      </p:sp>
      <p:sp>
        <p:nvSpPr>
          <p:cNvPr id="627734" name="Rectangle 22"/>
          <p:cNvSpPr>
            <a:spLocks noChangeArrowheads="1"/>
          </p:cNvSpPr>
          <p:nvPr/>
        </p:nvSpPr>
        <p:spPr bwMode="auto">
          <a:xfrm>
            <a:off x="509588" y="3165475"/>
            <a:ext cx="1690687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>
              <a:defRPr/>
            </a:pP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新細明體" panose="02020500000000000000" pitchFamily="18" charset="-120"/>
              </a:rPr>
              <a:t>D</a:t>
            </a: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  <a:t>t =</a:t>
            </a:r>
            <a:b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</a:b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  <a:t>2 sec</a:t>
            </a:r>
          </a:p>
        </p:txBody>
      </p:sp>
      <p:sp>
        <p:nvSpPr>
          <p:cNvPr id="627735" name="Rectangle 23"/>
          <p:cNvSpPr>
            <a:spLocks noChangeArrowheads="1"/>
          </p:cNvSpPr>
          <p:nvPr/>
        </p:nvSpPr>
        <p:spPr bwMode="auto">
          <a:xfrm>
            <a:off x="3078163" y="923925"/>
            <a:ext cx="29876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0" lang="en-US" altLang="zh-TW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  <a:t>Image series</a:t>
            </a:r>
          </a:p>
        </p:txBody>
      </p:sp>
      <p:sp>
        <p:nvSpPr>
          <p:cNvPr id="627739" name="Rectangle 27"/>
          <p:cNvSpPr>
            <a:spLocks noChangeArrowheads="1"/>
          </p:cNvSpPr>
          <p:nvPr/>
        </p:nvSpPr>
        <p:spPr bwMode="auto">
          <a:xfrm>
            <a:off x="3895725" y="3165475"/>
            <a:ext cx="1487488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>
              <a:defRPr/>
            </a:pP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新細明體" panose="02020500000000000000" pitchFamily="18" charset="-120"/>
              </a:rPr>
              <a:t>D</a:t>
            </a: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  <a:t>t =</a:t>
            </a:r>
            <a:b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</a:br>
            <a:r>
              <a:rPr kumimoji="0"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  <a:t>1/2 sec</a:t>
            </a:r>
          </a:p>
        </p:txBody>
      </p:sp>
      <p:sp>
        <p:nvSpPr>
          <p:cNvPr id="52236" name="Rectangle 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Recovering response curve</a:t>
            </a:r>
          </a:p>
        </p:txBody>
      </p:sp>
      <p:pic>
        <p:nvPicPr>
          <p:cNvPr id="52237" name="Picture 3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4357688"/>
            <a:ext cx="25431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38" name="Group 45"/>
          <p:cNvGrpSpPr>
            <a:grpSpLocks/>
          </p:cNvGrpSpPr>
          <p:nvPr/>
        </p:nvGrpSpPr>
        <p:grpSpPr bwMode="auto">
          <a:xfrm>
            <a:off x="1620838" y="2446338"/>
            <a:ext cx="6983412" cy="819150"/>
            <a:chOff x="1021" y="1842"/>
            <a:chExt cx="4399" cy="516"/>
          </a:xfrm>
        </p:grpSpPr>
        <p:sp>
          <p:nvSpPr>
            <p:cNvPr id="627731" name="Rectangle 19"/>
            <p:cNvSpPr>
              <a:spLocks noChangeArrowheads="1"/>
            </p:cNvSpPr>
            <p:nvPr/>
          </p:nvSpPr>
          <p:spPr bwMode="auto">
            <a:xfrm>
              <a:off x="1021" y="1842"/>
              <a:ext cx="317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1</a:t>
              </a:r>
            </a:p>
          </p:txBody>
        </p:sp>
        <p:sp>
          <p:nvSpPr>
            <p:cNvPr id="627751" name="Rectangle 39"/>
            <p:cNvSpPr>
              <a:spLocks noChangeArrowheads="1"/>
            </p:cNvSpPr>
            <p:nvPr/>
          </p:nvSpPr>
          <p:spPr bwMode="auto">
            <a:xfrm>
              <a:off x="2064" y="1842"/>
              <a:ext cx="317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1</a:t>
              </a:r>
            </a:p>
          </p:txBody>
        </p:sp>
        <p:sp>
          <p:nvSpPr>
            <p:cNvPr id="627752" name="Rectangle 40"/>
            <p:cNvSpPr>
              <a:spLocks noChangeArrowheads="1"/>
            </p:cNvSpPr>
            <p:nvPr/>
          </p:nvSpPr>
          <p:spPr bwMode="auto">
            <a:xfrm>
              <a:off x="3061" y="1842"/>
              <a:ext cx="317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1</a:t>
              </a:r>
            </a:p>
          </p:txBody>
        </p:sp>
        <p:sp>
          <p:nvSpPr>
            <p:cNvPr id="627753" name="Rectangle 41"/>
            <p:cNvSpPr>
              <a:spLocks noChangeArrowheads="1"/>
            </p:cNvSpPr>
            <p:nvPr/>
          </p:nvSpPr>
          <p:spPr bwMode="auto">
            <a:xfrm>
              <a:off x="4060" y="1842"/>
              <a:ext cx="317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1</a:t>
              </a:r>
            </a:p>
          </p:txBody>
        </p:sp>
        <p:sp>
          <p:nvSpPr>
            <p:cNvPr id="627754" name="Rectangle 42"/>
            <p:cNvSpPr>
              <a:spLocks noChangeArrowheads="1"/>
            </p:cNvSpPr>
            <p:nvPr/>
          </p:nvSpPr>
          <p:spPr bwMode="auto">
            <a:xfrm>
              <a:off x="5103" y="1842"/>
              <a:ext cx="317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1</a:t>
              </a:r>
            </a:p>
          </p:txBody>
        </p:sp>
      </p:grpSp>
      <p:grpSp>
        <p:nvGrpSpPr>
          <p:cNvPr id="52239" name="Group 47"/>
          <p:cNvGrpSpPr>
            <a:grpSpLocks/>
          </p:cNvGrpSpPr>
          <p:nvPr/>
        </p:nvGrpSpPr>
        <p:grpSpPr bwMode="auto">
          <a:xfrm>
            <a:off x="1187450" y="2159000"/>
            <a:ext cx="6913563" cy="890588"/>
            <a:chOff x="748" y="1661"/>
            <a:chExt cx="4355" cy="561"/>
          </a:xfrm>
        </p:grpSpPr>
        <p:sp>
          <p:nvSpPr>
            <p:cNvPr id="627721" name="Rectangle 9"/>
            <p:cNvSpPr>
              <a:spLocks noChangeArrowheads="1"/>
            </p:cNvSpPr>
            <p:nvPr/>
          </p:nvSpPr>
          <p:spPr bwMode="auto">
            <a:xfrm>
              <a:off x="3742" y="1661"/>
              <a:ext cx="316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66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3</a:t>
              </a:r>
            </a:p>
          </p:txBody>
        </p:sp>
        <p:sp>
          <p:nvSpPr>
            <p:cNvPr id="627725" name="Rectangle 13"/>
            <p:cNvSpPr>
              <a:spLocks noChangeArrowheads="1"/>
            </p:cNvSpPr>
            <p:nvPr/>
          </p:nvSpPr>
          <p:spPr bwMode="auto">
            <a:xfrm>
              <a:off x="1792" y="1689"/>
              <a:ext cx="317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66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3</a:t>
              </a:r>
            </a:p>
          </p:txBody>
        </p:sp>
        <p:sp>
          <p:nvSpPr>
            <p:cNvPr id="627733" name="Rectangle 21"/>
            <p:cNvSpPr>
              <a:spLocks noChangeArrowheads="1"/>
            </p:cNvSpPr>
            <p:nvPr/>
          </p:nvSpPr>
          <p:spPr bwMode="auto">
            <a:xfrm>
              <a:off x="748" y="1706"/>
              <a:ext cx="316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66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3</a:t>
              </a:r>
            </a:p>
          </p:txBody>
        </p:sp>
        <p:sp>
          <p:nvSpPr>
            <p:cNvPr id="627738" name="Rectangle 26"/>
            <p:cNvSpPr>
              <a:spLocks noChangeArrowheads="1"/>
            </p:cNvSpPr>
            <p:nvPr/>
          </p:nvSpPr>
          <p:spPr bwMode="auto">
            <a:xfrm>
              <a:off x="2744" y="1661"/>
              <a:ext cx="316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66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3</a:t>
              </a:r>
            </a:p>
          </p:txBody>
        </p:sp>
        <p:sp>
          <p:nvSpPr>
            <p:cNvPr id="627755" name="Rectangle 43"/>
            <p:cNvSpPr>
              <a:spLocks noChangeArrowheads="1"/>
            </p:cNvSpPr>
            <p:nvPr/>
          </p:nvSpPr>
          <p:spPr bwMode="auto">
            <a:xfrm>
              <a:off x="4787" y="1661"/>
              <a:ext cx="316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66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3</a:t>
              </a:r>
            </a:p>
          </p:txBody>
        </p:sp>
      </p:grpSp>
      <p:grpSp>
        <p:nvGrpSpPr>
          <p:cNvPr id="52240" name="Group 46"/>
          <p:cNvGrpSpPr>
            <a:grpSpLocks/>
          </p:cNvGrpSpPr>
          <p:nvPr/>
        </p:nvGrpSpPr>
        <p:grpSpPr bwMode="auto">
          <a:xfrm>
            <a:off x="995363" y="1582738"/>
            <a:ext cx="6961187" cy="871537"/>
            <a:chOff x="627" y="1298"/>
            <a:chExt cx="4385" cy="549"/>
          </a:xfrm>
        </p:grpSpPr>
        <p:sp>
          <p:nvSpPr>
            <p:cNvPr id="627720" name="Rectangle 8"/>
            <p:cNvSpPr>
              <a:spLocks noChangeArrowheads="1"/>
            </p:cNvSpPr>
            <p:nvPr/>
          </p:nvSpPr>
          <p:spPr bwMode="auto">
            <a:xfrm>
              <a:off x="3654" y="1298"/>
              <a:ext cx="317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33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2</a:t>
              </a:r>
            </a:p>
          </p:txBody>
        </p:sp>
        <p:sp>
          <p:nvSpPr>
            <p:cNvPr id="627724" name="Rectangle 12"/>
            <p:cNvSpPr>
              <a:spLocks noChangeArrowheads="1"/>
            </p:cNvSpPr>
            <p:nvPr/>
          </p:nvSpPr>
          <p:spPr bwMode="auto">
            <a:xfrm>
              <a:off x="1701" y="1298"/>
              <a:ext cx="316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33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2</a:t>
              </a:r>
            </a:p>
          </p:txBody>
        </p:sp>
        <p:sp>
          <p:nvSpPr>
            <p:cNvPr id="627732" name="Rectangle 20"/>
            <p:cNvSpPr>
              <a:spLocks noChangeArrowheads="1"/>
            </p:cNvSpPr>
            <p:nvPr/>
          </p:nvSpPr>
          <p:spPr bwMode="auto">
            <a:xfrm>
              <a:off x="627" y="1331"/>
              <a:ext cx="315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33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2</a:t>
              </a:r>
            </a:p>
          </p:txBody>
        </p:sp>
        <p:sp>
          <p:nvSpPr>
            <p:cNvPr id="627737" name="Rectangle 25"/>
            <p:cNvSpPr>
              <a:spLocks noChangeArrowheads="1"/>
            </p:cNvSpPr>
            <p:nvPr/>
          </p:nvSpPr>
          <p:spPr bwMode="auto">
            <a:xfrm>
              <a:off x="2666" y="1298"/>
              <a:ext cx="316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33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2</a:t>
              </a:r>
            </a:p>
          </p:txBody>
        </p:sp>
        <p:sp>
          <p:nvSpPr>
            <p:cNvPr id="627756" name="Rectangle 44"/>
            <p:cNvSpPr>
              <a:spLocks noChangeArrowheads="1"/>
            </p:cNvSpPr>
            <p:nvPr/>
          </p:nvSpPr>
          <p:spPr bwMode="auto">
            <a:xfrm>
              <a:off x="4695" y="1298"/>
              <a:ext cx="317" cy="5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0" lang="en-US" altLang="zh-TW" sz="2400" b="1">
                  <a:solidFill>
                    <a:srgbClr val="33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新細明體" panose="02020500000000000000" pitchFamily="18" charset="-120"/>
                </a:rPr>
                <a:t>• 2</a:t>
              </a:r>
            </a:p>
          </p:txBody>
        </p:sp>
      </p:grpSp>
      <p:grpSp>
        <p:nvGrpSpPr>
          <p:cNvPr id="5" name="群組 69"/>
          <p:cNvGrpSpPr>
            <a:grpSpLocks/>
          </p:cNvGrpSpPr>
          <p:nvPr/>
        </p:nvGrpSpPr>
        <p:grpSpPr bwMode="auto">
          <a:xfrm>
            <a:off x="4152900" y="4014788"/>
            <a:ext cx="4419600" cy="2438400"/>
            <a:chOff x="4152928" y="4014792"/>
            <a:chExt cx="4419600" cy="2438400"/>
          </a:xfrm>
        </p:grpSpPr>
        <p:sp>
          <p:nvSpPr>
            <p:cNvPr id="52265" name="Line 13"/>
            <p:cNvSpPr>
              <a:spLocks noChangeShapeType="1"/>
            </p:cNvSpPr>
            <p:nvPr/>
          </p:nvSpPr>
          <p:spPr bwMode="auto">
            <a:xfrm>
              <a:off x="4381528" y="4014792"/>
              <a:ext cx="0" cy="243840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TW" altLang="en-US"/>
            </a:p>
          </p:txBody>
        </p:sp>
        <p:sp>
          <p:nvSpPr>
            <p:cNvPr id="52266" name="Line 14"/>
            <p:cNvSpPr>
              <a:spLocks noChangeShapeType="1"/>
            </p:cNvSpPr>
            <p:nvPr/>
          </p:nvSpPr>
          <p:spPr bwMode="auto">
            <a:xfrm flipH="1">
              <a:off x="4152928" y="6376992"/>
              <a:ext cx="4419600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zh-TW" altLang="en-US"/>
            </a:p>
          </p:txBody>
        </p:sp>
      </p:grpSp>
      <p:pic>
        <p:nvPicPr>
          <p:cNvPr id="44" name="Picture 2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5949950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群組 72"/>
          <p:cNvGrpSpPr>
            <a:grpSpLocks/>
          </p:cNvGrpSpPr>
          <p:nvPr/>
        </p:nvGrpSpPr>
        <p:grpSpPr bwMode="auto">
          <a:xfrm>
            <a:off x="5500688" y="4929188"/>
            <a:ext cx="1230312" cy="515937"/>
            <a:chOff x="5500694" y="4929198"/>
            <a:chExt cx="1230320" cy="515940"/>
          </a:xfrm>
        </p:grpSpPr>
        <p:sp>
          <p:nvSpPr>
            <p:cNvPr id="52262" name="Oval 15"/>
            <p:cNvSpPr>
              <a:spLocks noChangeArrowheads="1"/>
            </p:cNvSpPr>
            <p:nvPr/>
          </p:nvSpPr>
          <p:spPr bwMode="auto">
            <a:xfrm>
              <a:off x="5500694" y="5286388"/>
              <a:ext cx="158750" cy="1587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2263" name="Oval 15"/>
            <p:cNvSpPr>
              <a:spLocks noChangeArrowheads="1"/>
            </p:cNvSpPr>
            <p:nvPr/>
          </p:nvSpPr>
          <p:spPr bwMode="auto">
            <a:xfrm>
              <a:off x="6072198" y="5072074"/>
              <a:ext cx="158750" cy="1587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2264" name="Oval 15"/>
            <p:cNvSpPr>
              <a:spLocks noChangeArrowheads="1"/>
            </p:cNvSpPr>
            <p:nvPr/>
          </p:nvSpPr>
          <p:spPr bwMode="auto">
            <a:xfrm>
              <a:off x="6572264" y="4929198"/>
              <a:ext cx="158750" cy="1587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</p:grpSp>
      <p:grpSp>
        <p:nvGrpSpPr>
          <p:cNvPr id="7" name="群組 71"/>
          <p:cNvGrpSpPr>
            <a:grpSpLocks/>
          </p:cNvGrpSpPr>
          <p:nvPr/>
        </p:nvGrpSpPr>
        <p:grpSpPr bwMode="auto">
          <a:xfrm>
            <a:off x="6429375" y="4627563"/>
            <a:ext cx="1158875" cy="515937"/>
            <a:chOff x="6429388" y="4627572"/>
            <a:chExt cx="1158882" cy="515940"/>
          </a:xfrm>
        </p:grpSpPr>
        <p:sp>
          <p:nvSpPr>
            <p:cNvPr id="52259" name="Oval 15"/>
            <p:cNvSpPr>
              <a:spLocks noChangeArrowheads="1"/>
            </p:cNvSpPr>
            <p:nvPr/>
          </p:nvSpPr>
          <p:spPr bwMode="auto">
            <a:xfrm>
              <a:off x="6429388" y="4984762"/>
              <a:ext cx="158750" cy="15875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2260" name="Oval 15"/>
            <p:cNvSpPr>
              <a:spLocks noChangeArrowheads="1"/>
            </p:cNvSpPr>
            <p:nvPr/>
          </p:nvSpPr>
          <p:spPr bwMode="auto">
            <a:xfrm>
              <a:off x="6858016" y="4841886"/>
              <a:ext cx="158750" cy="15875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2261" name="Oval 15"/>
            <p:cNvSpPr>
              <a:spLocks noChangeArrowheads="1"/>
            </p:cNvSpPr>
            <p:nvPr/>
          </p:nvSpPr>
          <p:spPr bwMode="auto">
            <a:xfrm>
              <a:off x="7429520" y="4627572"/>
              <a:ext cx="158750" cy="15875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</p:grpSp>
      <p:grpSp>
        <p:nvGrpSpPr>
          <p:cNvPr id="8" name="群組 59"/>
          <p:cNvGrpSpPr>
            <a:grpSpLocks/>
          </p:cNvGrpSpPr>
          <p:nvPr/>
        </p:nvGrpSpPr>
        <p:grpSpPr bwMode="auto">
          <a:xfrm>
            <a:off x="1785938" y="3929063"/>
            <a:ext cx="2476500" cy="447675"/>
            <a:chOff x="1857356" y="4000504"/>
            <a:chExt cx="2476500" cy="447675"/>
          </a:xfrm>
        </p:grpSpPr>
        <p:pic>
          <p:nvPicPr>
            <p:cNvPr id="52257" name="Picture 36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7356" y="4000504"/>
              <a:ext cx="2476500" cy="44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58" name="矩形 58"/>
            <p:cNvSpPr>
              <a:spLocks noChangeArrowheads="1"/>
            </p:cNvSpPr>
            <p:nvPr/>
          </p:nvSpPr>
          <p:spPr bwMode="auto">
            <a:xfrm>
              <a:off x="1857356" y="4071942"/>
              <a:ext cx="357190" cy="285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</p:grpSp>
      <p:grpSp>
        <p:nvGrpSpPr>
          <p:cNvPr id="9" name="群組 70"/>
          <p:cNvGrpSpPr>
            <a:grpSpLocks/>
          </p:cNvGrpSpPr>
          <p:nvPr/>
        </p:nvGrpSpPr>
        <p:grpSpPr bwMode="auto">
          <a:xfrm>
            <a:off x="4572000" y="4071938"/>
            <a:ext cx="3500438" cy="2162175"/>
            <a:chOff x="4572000" y="4071942"/>
            <a:chExt cx="3500462" cy="2162173"/>
          </a:xfrm>
        </p:grpSpPr>
        <p:grpSp>
          <p:nvGrpSpPr>
            <p:cNvPr id="52252" name="群組 63"/>
            <p:cNvGrpSpPr>
              <a:grpSpLocks/>
            </p:cNvGrpSpPr>
            <p:nvPr/>
          </p:nvGrpSpPr>
          <p:grpSpPr bwMode="auto">
            <a:xfrm>
              <a:off x="4572000" y="4071942"/>
              <a:ext cx="3500462" cy="2162173"/>
              <a:chOff x="1943100" y="2565400"/>
              <a:chExt cx="4540250" cy="2447925"/>
            </a:xfrm>
          </p:grpSpPr>
          <p:sp>
            <p:nvSpPr>
              <p:cNvPr id="52254" name="Freeform 6"/>
              <p:cNvSpPr>
                <a:spLocks/>
              </p:cNvSpPr>
              <p:nvPr/>
            </p:nvSpPr>
            <p:spPr bwMode="auto">
              <a:xfrm>
                <a:off x="1943100" y="3940175"/>
                <a:ext cx="1517650" cy="1073150"/>
              </a:xfrm>
              <a:custGeom>
                <a:avLst/>
                <a:gdLst>
                  <a:gd name="T0" fmla="*/ 0 w 956"/>
                  <a:gd name="T1" fmla="*/ 2147483646 h 676"/>
                  <a:gd name="T2" fmla="*/ 2147483646 w 956"/>
                  <a:gd name="T3" fmla="*/ 2147483646 h 676"/>
                  <a:gd name="T4" fmla="*/ 2147483646 w 956"/>
                  <a:gd name="T5" fmla="*/ 2147483646 h 676"/>
                  <a:gd name="T6" fmla="*/ 2147483646 w 956"/>
                  <a:gd name="T7" fmla="*/ 2147483646 h 676"/>
                  <a:gd name="T8" fmla="*/ 2147483646 w 956"/>
                  <a:gd name="T9" fmla="*/ 0 h 6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56"/>
                  <a:gd name="T16" fmla="*/ 0 h 676"/>
                  <a:gd name="T17" fmla="*/ 956 w 956"/>
                  <a:gd name="T18" fmla="*/ 676 h 6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56" h="676">
                    <a:moveTo>
                      <a:pt x="0" y="676"/>
                    </a:moveTo>
                    <a:lnTo>
                      <a:pt x="76" y="508"/>
                    </a:lnTo>
                    <a:lnTo>
                      <a:pt x="296" y="340"/>
                    </a:lnTo>
                    <a:lnTo>
                      <a:pt x="560" y="172"/>
                    </a:lnTo>
                    <a:lnTo>
                      <a:pt x="956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2255" name="Freeform 7"/>
              <p:cNvSpPr>
                <a:spLocks/>
              </p:cNvSpPr>
              <p:nvPr/>
            </p:nvSpPr>
            <p:spPr bwMode="auto">
              <a:xfrm>
                <a:off x="2555875" y="3294063"/>
                <a:ext cx="3241675" cy="1071562"/>
              </a:xfrm>
              <a:custGeom>
                <a:avLst/>
                <a:gdLst>
                  <a:gd name="T0" fmla="*/ 0 w 2042"/>
                  <a:gd name="T1" fmla="*/ 2147483646 h 675"/>
                  <a:gd name="T2" fmla="*/ 2147483646 w 2042"/>
                  <a:gd name="T3" fmla="*/ 2147483646 h 675"/>
                  <a:gd name="T4" fmla="*/ 2147483646 w 2042"/>
                  <a:gd name="T5" fmla="*/ 2147483646 h 675"/>
                  <a:gd name="T6" fmla="*/ 2147483646 w 2042"/>
                  <a:gd name="T7" fmla="*/ 2147483646 h 675"/>
                  <a:gd name="T8" fmla="*/ 2147483646 w 2042"/>
                  <a:gd name="T9" fmla="*/ 0 h 6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42"/>
                  <a:gd name="T16" fmla="*/ 0 h 675"/>
                  <a:gd name="T17" fmla="*/ 2042 w 2042"/>
                  <a:gd name="T18" fmla="*/ 675 h 6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42" h="675">
                    <a:moveTo>
                      <a:pt x="0" y="675"/>
                    </a:moveTo>
                    <a:lnTo>
                      <a:pt x="358" y="508"/>
                    </a:lnTo>
                    <a:lnTo>
                      <a:pt x="790" y="336"/>
                    </a:lnTo>
                    <a:lnTo>
                      <a:pt x="1370" y="172"/>
                    </a:lnTo>
                    <a:lnTo>
                      <a:pt x="2042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2256" name="Freeform 8"/>
              <p:cNvSpPr>
                <a:spLocks/>
              </p:cNvSpPr>
              <p:nvPr/>
            </p:nvSpPr>
            <p:spPr bwMode="auto">
              <a:xfrm>
                <a:off x="4483100" y="2565400"/>
                <a:ext cx="2000250" cy="1066800"/>
              </a:xfrm>
              <a:custGeom>
                <a:avLst/>
                <a:gdLst>
                  <a:gd name="T0" fmla="*/ 0 w 1260"/>
                  <a:gd name="T1" fmla="*/ 2147483646 h 672"/>
                  <a:gd name="T2" fmla="*/ 2147483646 w 1260"/>
                  <a:gd name="T3" fmla="*/ 2147483646 h 672"/>
                  <a:gd name="T4" fmla="*/ 2147483646 w 1260"/>
                  <a:gd name="T5" fmla="*/ 2147483646 h 672"/>
                  <a:gd name="T6" fmla="*/ 2147483646 w 1260"/>
                  <a:gd name="T7" fmla="*/ 2147483646 h 672"/>
                  <a:gd name="T8" fmla="*/ 2147483646 w 1260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60"/>
                  <a:gd name="T16" fmla="*/ 0 h 672"/>
                  <a:gd name="T17" fmla="*/ 1260 w 1260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60" h="672">
                    <a:moveTo>
                      <a:pt x="0" y="672"/>
                    </a:moveTo>
                    <a:lnTo>
                      <a:pt x="652" y="504"/>
                    </a:lnTo>
                    <a:lnTo>
                      <a:pt x="1232" y="336"/>
                    </a:lnTo>
                    <a:lnTo>
                      <a:pt x="1260" y="168"/>
                    </a:lnTo>
                    <a:lnTo>
                      <a:pt x="126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pic>
          <p:nvPicPr>
            <p:cNvPr id="52253" name="Picture 7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3834" y="4143380"/>
              <a:ext cx="22860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2247" name="Picture 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6072188"/>
            <a:ext cx="3552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8" name="Picture 3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4997450"/>
            <a:ext cx="9144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9" name="Picture 3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5572125"/>
            <a:ext cx="24765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50" name="Text Box 37"/>
          <p:cNvSpPr txBox="1">
            <a:spLocks noChangeArrowheads="1"/>
          </p:cNvSpPr>
          <p:nvPr/>
        </p:nvSpPr>
        <p:spPr bwMode="auto">
          <a:xfrm>
            <a:off x="715963" y="4910138"/>
            <a:ext cx="13684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i="1">
                <a:latin typeface="Times New Roman" charset="0"/>
              </a:rPr>
              <a:t>X</a:t>
            </a:r>
            <a:r>
              <a:rPr lang="en-US" altLang="zh-TW" i="1" baseline="-25000">
                <a:latin typeface="Times New Roman" charset="0"/>
              </a:rPr>
              <a:t>ij </a:t>
            </a:r>
            <a:r>
              <a:rPr lang="en-US" altLang="zh-TW" i="1">
                <a:latin typeface="Times New Roman" charset="0"/>
              </a:rPr>
              <a:t>=</a:t>
            </a:r>
          </a:p>
        </p:txBody>
      </p:sp>
      <p:sp>
        <p:nvSpPr>
          <p:cNvPr id="52251" name="Text Box 38"/>
          <p:cNvSpPr txBox="1">
            <a:spLocks noChangeArrowheads="1"/>
          </p:cNvSpPr>
          <p:nvPr/>
        </p:nvSpPr>
        <p:spPr bwMode="auto">
          <a:xfrm>
            <a:off x="357188" y="5500688"/>
            <a:ext cx="13684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>
                <a:latin typeface="Times New Roman" charset="0"/>
              </a:rPr>
              <a:t>ln </a:t>
            </a:r>
            <a:r>
              <a:rPr lang="en-US" altLang="zh-TW" i="1">
                <a:latin typeface="Times New Roman" charset="0"/>
              </a:rPr>
              <a:t>X</a:t>
            </a:r>
            <a:r>
              <a:rPr lang="en-US" altLang="zh-TW" i="1" baseline="-25000">
                <a:latin typeface="Times New Roman" charset="0"/>
              </a:rPr>
              <a:t>ij</a:t>
            </a:r>
            <a:endParaRPr lang="en-US" altLang="zh-TW" i="1">
              <a:latin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Idea behind the math</a:t>
            </a:r>
          </a:p>
        </p:txBody>
      </p:sp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52513"/>
            <a:ext cx="6624637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75" name="Group 29"/>
          <p:cNvGrpSpPr>
            <a:grpSpLocks/>
          </p:cNvGrpSpPr>
          <p:nvPr/>
        </p:nvGrpSpPr>
        <p:grpSpPr bwMode="auto">
          <a:xfrm>
            <a:off x="1854200" y="2863850"/>
            <a:ext cx="1660525" cy="1214438"/>
            <a:chOff x="1168" y="1804"/>
            <a:chExt cx="1046" cy="765"/>
          </a:xfrm>
        </p:grpSpPr>
        <p:sp>
          <p:nvSpPr>
            <p:cNvPr id="54292" name="Oval 14"/>
            <p:cNvSpPr>
              <a:spLocks noChangeArrowheads="1"/>
            </p:cNvSpPr>
            <p:nvPr/>
          </p:nvSpPr>
          <p:spPr bwMode="auto">
            <a:xfrm>
              <a:off x="1168" y="2478"/>
              <a:ext cx="90" cy="9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4293" name="Oval 15"/>
            <p:cNvSpPr>
              <a:spLocks noChangeArrowheads="1"/>
            </p:cNvSpPr>
            <p:nvPr/>
          </p:nvSpPr>
          <p:spPr bwMode="auto">
            <a:xfrm>
              <a:off x="1252" y="2320"/>
              <a:ext cx="90" cy="9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4294" name="Oval 16"/>
            <p:cNvSpPr>
              <a:spLocks noChangeArrowheads="1"/>
            </p:cNvSpPr>
            <p:nvPr/>
          </p:nvSpPr>
          <p:spPr bwMode="auto">
            <a:xfrm>
              <a:off x="1480" y="2132"/>
              <a:ext cx="90" cy="9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4295" name="Oval 17"/>
            <p:cNvSpPr>
              <a:spLocks noChangeArrowheads="1"/>
            </p:cNvSpPr>
            <p:nvPr/>
          </p:nvSpPr>
          <p:spPr bwMode="auto">
            <a:xfrm>
              <a:off x="1736" y="1976"/>
              <a:ext cx="90" cy="9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4296" name="Oval 18"/>
            <p:cNvSpPr>
              <a:spLocks noChangeArrowheads="1"/>
            </p:cNvSpPr>
            <p:nvPr/>
          </p:nvSpPr>
          <p:spPr bwMode="auto">
            <a:xfrm>
              <a:off x="2124" y="1804"/>
              <a:ext cx="90" cy="9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</p:grpSp>
      <p:grpSp>
        <p:nvGrpSpPr>
          <p:cNvPr id="54276" name="Group 30"/>
          <p:cNvGrpSpPr>
            <a:grpSpLocks/>
          </p:cNvGrpSpPr>
          <p:nvPr/>
        </p:nvGrpSpPr>
        <p:grpSpPr bwMode="auto">
          <a:xfrm>
            <a:off x="2495550" y="2857500"/>
            <a:ext cx="3394075" cy="1217613"/>
            <a:chOff x="1572" y="1800"/>
            <a:chExt cx="2138" cy="767"/>
          </a:xfrm>
        </p:grpSpPr>
        <p:sp>
          <p:nvSpPr>
            <p:cNvPr id="54287" name="Oval 19"/>
            <p:cNvSpPr>
              <a:spLocks noChangeArrowheads="1"/>
            </p:cNvSpPr>
            <p:nvPr/>
          </p:nvSpPr>
          <p:spPr bwMode="auto">
            <a:xfrm>
              <a:off x="1572" y="2476"/>
              <a:ext cx="90" cy="91"/>
            </a:xfrm>
            <a:prstGeom prst="ellipse">
              <a:avLst/>
            </a:prstGeom>
            <a:solidFill>
              <a:srgbClr val="33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4288" name="Oval 20"/>
            <p:cNvSpPr>
              <a:spLocks noChangeArrowheads="1"/>
            </p:cNvSpPr>
            <p:nvPr/>
          </p:nvSpPr>
          <p:spPr bwMode="auto">
            <a:xfrm>
              <a:off x="1924" y="2312"/>
              <a:ext cx="90" cy="91"/>
            </a:xfrm>
            <a:prstGeom prst="ellipse">
              <a:avLst/>
            </a:prstGeom>
            <a:solidFill>
              <a:srgbClr val="33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4289" name="Oval 21"/>
            <p:cNvSpPr>
              <a:spLocks noChangeArrowheads="1"/>
            </p:cNvSpPr>
            <p:nvPr/>
          </p:nvSpPr>
          <p:spPr bwMode="auto">
            <a:xfrm>
              <a:off x="2356" y="2148"/>
              <a:ext cx="90" cy="91"/>
            </a:xfrm>
            <a:prstGeom prst="ellipse">
              <a:avLst/>
            </a:prstGeom>
            <a:solidFill>
              <a:srgbClr val="33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4290" name="Oval 22"/>
            <p:cNvSpPr>
              <a:spLocks noChangeArrowheads="1"/>
            </p:cNvSpPr>
            <p:nvPr/>
          </p:nvSpPr>
          <p:spPr bwMode="auto">
            <a:xfrm>
              <a:off x="2940" y="1968"/>
              <a:ext cx="90" cy="91"/>
            </a:xfrm>
            <a:prstGeom prst="ellipse">
              <a:avLst/>
            </a:prstGeom>
            <a:solidFill>
              <a:srgbClr val="33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4291" name="Oval 23"/>
            <p:cNvSpPr>
              <a:spLocks noChangeArrowheads="1"/>
            </p:cNvSpPr>
            <p:nvPr/>
          </p:nvSpPr>
          <p:spPr bwMode="auto">
            <a:xfrm>
              <a:off x="3620" y="1800"/>
              <a:ext cx="90" cy="91"/>
            </a:xfrm>
            <a:prstGeom prst="ellipse">
              <a:avLst/>
            </a:prstGeom>
            <a:solidFill>
              <a:srgbClr val="33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</p:grpSp>
      <p:grpSp>
        <p:nvGrpSpPr>
          <p:cNvPr id="54277" name="Group 31"/>
          <p:cNvGrpSpPr>
            <a:grpSpLocks/>
          </p:cNvGrpSpPr>
          <p:nvPr/>
        </p:nvGrpSpPr>
        <p:grpSpPr bwMode="auto">
          <a:xfrm>
            <a:off x="4406900" y="2882900"/>
            <a:ext cx="2143125" cy="1198563"/>
            <a:chOff x="2776" y="1816"/>
            <a:chExt cx="1350" cy="755"/>
          </a:xfrm>
        </p:grpSpPr>
        <p:sp>
          <p:nvSpPr>
            <p:cNvPr id="54282" name="Oval 24"/>
            <p:cNvSpPr>
              <a:spLocks noChangeArrowheads="1"/>
            </p:cNvSpPr>
            <p:nvPr/>
          </p:nvSpPr>
          <p:spPr bwMode="auto">
            <a:xfrm>
              <a:off x="2776" y="2480"/>
              <a:ext cx="90" cy="91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4283" name="Oval 25"/>
            <p:cNvSpPr>
              <a:spLocks noChangeArrowheads="1"/>
            </p:cNvSpPr>
            <p:nvPr/>
          </p:nvSpPr>
          <p:spPr bwMode="auto">
            <a:xfrm>
              <a:off x="3436" y="2320"/>
              <a:ext cx="90" cy="91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4284" name="Oval 26"/>
            <p:cNvSpPr>
              <a:spLocks noChangeArrowheads="1"/>
            </p:cNvSpPr>
            <p:nvPr/>
          </p:nvSpPr>
          <p:spPr bwMode="auto">
            <a:xfrm>
              <a:off x="4008" y="2148"/>
              <a:ext cx="90" cy="91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4285" name="Oval 27"/>
            <p:cNvSpPr>
              <a:spLocks noChangeArrowheads="1"/>
            </p:cNvSpPr>
            <p:nvPr/>
          </p:nvSpPr>
          <p:spPr bwMode="auto">
            <a:xfrm>
              <a:off x="4036" y="1980"/>
              <a:ext cx="90" cy="91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4286" name="Oval 28"/>
            <p:cNvSpPr>
              <a:spLocks noChangeArrowheads="1"/>
            </p:cNvSpPr>
            <p:nvPr/>
          </p:nvSpPr>
          <p:spPr bwMode="auto">
            <a:xfrm>
              <a:off x="4036" y="1816"/>
              <a:ext cx="90" cy="91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</p:grpSp>
      <p:grpSp>
        <p:nvGrpSpPr>
          <p:cNvPr id="5" name="群組 26"/>
          <p:cNvGrpSpPr>
            <a:grpSpLocks/>
          </p:cNvGrpSpPr>
          <p:nvPr/>
        </p:nvGrpSpPr>
        <p:grpSpPr bwMode="auto">
          <a:xfrm>
            <a:off x="1571625" y="2786063"/>
            <a:ext cx="6715125" cy="523875"/>
            <a:chOff x="1571625" y="2786058"/>
            <a:chExt cx="6715335" cy="523220"/>
          </a:xfrm>
        </p:grpSpPr>
        <p:cxnSp>
          <p:nvCxnSpPr>
            <p:cNvPr id="54279" name="直線接點 23"/>
            <p:cNvCxnSpPr>
              <a:cxnSpLocks noChangeShapeType="1"/>
            </p:cNvCxnSpPr>
            <p:nvPr/>
          </p:nvCxnSpPr>
          <p:spPr bwMode="auto">
            <a:xfrm>
              <a:off x="1571625" y="2928935"/>
              <a:ext cx="6000750" cy="149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280" name="直線接點 27"/>
            <p:cNvCxnSpPr>
              <a:cxnSpLocks noChangeShapeType="1"/>
            </p:cNvCxnSpPr>
            <p:nvPr/>
          </p:nvCxnSpPr>
          <p:spPr bwMode="auto">
            <a:xfrm>
              <a:off x="1571625" y="3213188"/>
              <a:ext cx="6000750" cy="149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281" name="文字方塊 25"/>
            <p:cNvSpPr txBox="1">
              <a:spLocks noChangeArrowheads="1"/>
            </p:cNvSpPr>
            <p:nvPr/>
          </p:nvSpPr>
          <p:spPr bwMode="auto">
            <a:xfrm>
              <a:off x="7643834" y="2786058"/>
              <a:ext cx="64312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>
                  <a:latin typeface="Times New Roman" charset="0"/>
                </a:rPr>
                <a:t>ln2</a:t>
              </a:r>
              <a:endParaRPr lang="zh-TW" altLang="en-US">
                <a:latin typeface="Times New Roman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49338"/>
            <a:ext cx="6621462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Idea behind the math</a:t>
            </a:r>
          </a:p>
        </p:txBody>
      </p:sp>
      <p:sp>
        <p:nvSpPr>
          <p:cNvPr id="487433" name="Freeform 9"/>
          <p:cNvSpPr>
            <a:spLocks/>
          </p:cNvSpPr>
          <p:nvPr/>
        </p:nvSpPr>
        <p:spPr bwMode="auto">
          <a:xfrm>
            <a:off x="1943100" y="2933700"/>
            <a:ext cx="1517650" cy="1073150"/>
          </a:xfrm>
          <a:custGeom>
            <a:avLst/>
            <a:gdLst>
              <a:gd name="T0" fmla="*/ 0 w 956"/>
              <a:gd name="T1" fmla="*/ 2147483646 h 676"/>
              <a:gd name="T2" fmla="*/ 2147483646 w 956"/>
              <a:gd name="T3" fmla="*/ 2147483646 h 676"/>
              <a:gd name="T4" fmla="*/ 2147483646 w 956"/>
              <a:gd name="T5" fmla="*/ 2147483646 h 676"/>
              <a:gd name="T6" fmla="*/ 2147483646 w 956"/>
              <a:gd name="T7" fmla="*/ 2147483646 h 676"/>
              <a:gd name="T8" fmla="*/ 2147483646 w 956"/>
              <a:gd name="T9" fmla="*/ 0 h 6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56"/>
              <a:gd name="T16" fmla="*/ 0 h 676"/>
              <a:gd name="T17" fmla="*/ 956 w 956"/>
              <a:gd name="T18" fmla="*/ 676 h 6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56" h="676">
                <a:moveTo>
                  <a:pt x="0" y="676"/>
                </a:moveTo>
                <a:lnTo>
                  <a:pt x="76" y="508"/>
                </a:lnTo>
                <a:lnTo>
                  <a:pt x="296" y="340"/>
                </a:lnTo>
                <a:lnTo>
                  <a:pt x="560" y="172"/>
                </a:lnTo>
                <a:lnTo>
                  <a:pt x="956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7436" name="Freeform 12"/>
          <p:cNvSpPr>
            <a:spLocks/>
          </p:cNvSpPr>
          <p:nvPr/>
        </p:nvSpPr>
        <p:spPr bwMode="auto">
          <a:xfrm>
            <a:off x="2555875" y="2933700"/>
            <a:ext cx="3241675" cy="1071563"/>
          </a:xfrm>
          <a:custGeom>
            <a:avLst/>
            <a:gdLst>
              <a:gd name="T0" fmla="*/ 0 w 2042"/>
              <a:gd name="T1" fmla="*/ 2147483646 h 675"/>
              <a:gd name="T2" fmla="*/ 2147483646 w 2042"/>
              <a:gd name="T3" fmla="*/ 2147483646 h 675"/>
              <a:gd name="T4" fmla="*/ 2147483646 w 2042"/>
              <a:gd name="T5" fmla="*/ 2147483646 h 675"/>
              <a:gd name="T6" fmla="*/ 2147483646 w 2042"/>
              <a:gd name="T7" fmla="*/ 2147483646 h 675"/>
              <a:gd name="T8" fmla="*/ 2147483646 w 2042"/>
              <a:gd name="T9" fmla="*/ 0 h 6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42"/>
              <a:gd name="T16" fmla="*/ 0 h 675"/>
              <a:gd name="T17" fmla="*/ 2042 w 2042"/>
              <a:gd name="T18" fmla="*/ 675 h 6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42" h="675">
                <a:moveTo>
                  <a:pt x="0" y="675"/>
                </a:moveTo>
                <a:lnTo>
                  <a:pt x="358" y="508"/>
                </a:lnTo>
                <a:lnTo>
                  <a:pt x="790" y="336"/>
                </a:lnTo>
                <a:lnTo>
                  <a:pt x="1370" y="172"/>
                </a:lnTo>
                <a:lnTo>
                  <a:pt x="2042" y="0"/>
                </a:lnTo>
              </a:path>
            </a:pathLst>
          </a:custGeom>
          <a:noFill/>
          <a:ln w="28575">
            <a:solidFill>
              <a:srgbClr val="33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7437" name="Freeform 13"/>
          <p:cNvSpPr>
            <a:spLocks/>
          </p:cNvSpPr>
          <p:nvPr/>
        </p:nvSpPr>
        <p:spPr bwMode="auto">
          <a:xfrm>
            <a:off x="4483100" y="2940050"/>
            <a:ext cx="2000250" cy="1066800"/>
          </a:xfrm>
          <a:custGeom>
            <a:avLst/>
            <a:gdLst>
              <a:gd name="T0" fmla="*/ 0 w 1260"/>
              <a:gd name="T1" fmla="*/ 2147483646 h 672"/>
              <a:gd name="T2" fmla="*/ 2147483646 w 1260"/>
              <a:gd name="T3" fmla="*/ 2147483646 h 672"/>
              <a:gd name="T4" fmla="*/ 2147483646 w 1260"/>
              <a:gd name="T5" fmla="*/ 2147483646 h 672"/>
              <a:gd name="T6" fmla="*/ 2147483646 w 1260"/>
              <a:gd name="T7" fmla="*/ 2147483646 h 672"/>
              <a:gd name="T8" fmla="*/ 2147483646 w 1260"/>
              <a:gd name="T9" fmla="*/ 0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0"/>
              <a:gd name="T16" fmla="*/ 0 h 672"/>
              <a:gd name="T17" fmla="*/ 1260 w 1260"/>
              <a:gd name="T18" fmla="*/ 672 h 6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0" h="672">
                <a:moveTo>
                  <a:pt x="0" y="672"/>
                </a:moveTo>
                <a:lnTo>
                  <a:pt x="652" y="504"/>
                </a:lnTo>
                <a:lnTo>
                  <a:pt x="1232" y="336"/>
                </a:lnTo>
                <a:lnTo>
                  <a:pt x="1260" y="168"/>
                </a:lnTo>
                <a:lnTo>
                  <a:pt x="1260" y="0"/>
                </a:lnTo>
              </a:path>
            </a:pathLst>
          </a:custGeom>
          <a:noFill/>
          <a:ln w="28575">
            <a:solidFill>
              <a:srgbClr val="66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1854200" y="2857500"/>
            <a:ext cx="4695825" cy="1223963"/>
            <a:chOff x="1168" y="1800"/>
            <a:chExt cx="2958" cy="771"/>
          </a:xfrm>
        </p:grpSpPr>
        <p:grpSp>
          <p:nvGrpSpPr>
            <p:cNvPr id="56328" name="Group 39"/>
            <p:cNvGrpSpPr>
              <a:grpSpLocks/>
            </p:cNvGrpSpPr>
            <p:nvPr/>
          </p:nvGrpSpPr>
          <p:grpSpPr bwMode="auto">
            <a:xfrm>
              <a:off x="1168" y="1804"/>
              <a:ext cx="1046" cy="765"/>
              <a:chOff x="1168" y="1804"/>
              <a:chExt cx="1046" cy="765"/>
            </a:xfrm>
          </p:grpSpPr>
          <p:sp>
            <p:nvSpPr>
              <p:cNvPr id="56341" name="Oval 23"/>
              <p:cNvSpPr>
                <a:spLocks noChangeArrowheads="1"/>
              </p:cNvSpPr>
              <p:nvPr/>
            </p:nvSpPr>
            <p:spPr bwMode="auto">
              <a:xfrm>
                <a:off x="1168" y="2478"/>
                <a:ext cx="90" cy="91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56342" name="Oval 24"/>
              <p:cNvSpPr>
                <a:spLocks noChangeArrowheads="1"/>
              </p:cNvSpPr>
              <p:nvPr/>
            </p:nvSpPr>
            <p:spPr bwMode="auto">
              <a:xfrm>
                <a:off x="1252" y="2320"/>
                <a:ext cx="90" cy="91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56343" name="Oval 25"/>
              <p:cNvSpPr>
                <a:spLocks noChangeArrowheads="1"/>
              </p:cNvSpPr>
              <p:nvPr/>
            </p:nvSpPr>
            <p:spPr bwMode="auto">
              <a:xfrm>
                <a:off x="1480" y="2132"/>
                <a:ext cx="90" cy="91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56344" name="Oval 26"/>
              <p:cNvSpPr>
                <a:spLocks noChangeArrowheads="1"/>
              </p:cNvSpPr>
              <p:nvPr/>
            </p:nvSpPr>
            <p:spPr bwMode="auto">
              <a:xfrm>
                <a:off x="1736" y="1976"/>
                <a:ext cx="90" cy="91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56345" name="Oval 27"/>
              <p:cNvSpPr>
                <a:spLocks noChangeArrowheads="1"/>
              </p:cNvSpPr>
              <p:nvPr/>
            </p:nvSpPr>
            <p:spPr bwMode="auto">
              <a:xfrm>
                <a:off x="2124" y="1804"/>
                <a:ext cx="90" cy="91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</p:grpSp>
        <p:grpSp>
          <p:nvGrpSpPr>
            <p:cNvPr id="56329" name="Group 40"/>
            <p:cNvGrpSpPr>
              <a:grpSpLocks/>
            </p:cNvGrpSpPr>
            <p:nvPr/>
          </p:nvGrpSpPr>
          <p:grpSpPr bwMode="auto">
            <a:xfrm>
              <a:off x="1572" y="1800"/>
              <a:ext cx="2138" cy="767"/>
              <a:chOff x="1572" y="1800"/>
              <a:chExt cx="2138" cy="767"/>
            </a:xfrm>
          </p:grpSpPr>
          <p:sp>
            <p:nvSpPr>
              <p:cNvPr id="56336" name="Oval 28"/>
              <p:cNvSpPr>
                <a:spLocks noChangeArrowheads="1"/>
              </p:cNvSpPr>
              <p:nvPr/>
            </p:nvSpPr>
            <p:spPr bwMode="auto">
              <a:xfrm>
                <a:off x="1572" y="2476"/>
                <a:ext cx="90" cy="91"/>
              </a:xfrm>
              <a:prstGeom prst="ellipse">
                <a:avLst/>
              </a:prstGeom>
              <a:solidFill>
                <a:srgbClr val="33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56337" name="Oval 29"/>
              <p:cNvSpPr>
                <a:spLocks noChangeArrowheads="1"/>
              </p:cNvSpPr>
              <p:nvPr/>
            </p:nvSpPr>
            <p:spPr bwMode="auto">
              <a:xfrm>
                <a:off x="1924" y="2312"/>
                <a:ext cx="90" cy="91"/>
              </a:xfrm>
              <a:prstGeom prst="ellipse">
                <a:avLst/>
              </a:prstGeom>
              <a:solidFill>
                <a:srgbClr val="33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56338" name="Oval 30"/>
              <p:cNvSpPr>
                <a:spLocks noChangeArrowheads="1"/>
              </p:cNvSpPr>
              <p:nvPr/>
            </p:nvSpPr>
            <p:spPr bwMode="auto">
              <a:xfrm>
                <a:off x="2356" y="2148"/>
                <a:ext cx="90" cy="91"/>
              </a:xfrm>
              <a:prstGeom prst="ellipse">
                <a:avLst/>
              </a:prstGeom>
              <a:solidFill>
                <a:srgbClr val="33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56339" name="Oval 31"/>
              <p:cNvSpPr>
                <a:spLocks noChangeArrowheads="1"/>
              </p:cNvSpPr>
              <p:nvPr/>
            </p:nvSpPr>
            <p:spPr bwMode="auto">
              <a:xfrm>
                <a:off x="2940" y="1968"/>
                <a:ext cx="90" cy="91"/>
              </a:xfrm>
              <a:prstGeom prst="ellipse">
                <a:avLst/>
              </a:prstGeom>
              <a:solidFill>
                <a:srgbClr val="33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56340" name="Oval 32"/>
              <p:cNvSpPr>
                <a:spLocks noChangeArrowheads="1"/>
              </p:cNvSpPr>
              <p:nvPr/>
            </p:nvSpPr>
            <p:spPr bwMode="auto">
              <a:xfrm>
                <a:off x="3620" y="1800"/>
                <a:ext cx="90" cy="91"/>
              </a:xfrm>
              <a:prstGeom prst="ellipse">
                <a:avLst/>
              </a:prstGeom>
              <a:solidFill>
                <a:srgbClr val="33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</p:grpSp>
        <p:grpSp>
          <p:nvGrpSpPr>
            <p:cNvPr id="56330" name="Group 41"/>
            <p:cNvGrpSpPr>
              <a:grpSpLocks/>
            </p:cNvGrpSpPr>
            <p:nvPr/>
          </p:nvGrpSpPr>
          <p:grpSpPr bwMode="auto">
            <a:xfrm>
              <a:off x="2776" y="1816"/>
              <a:ext cx="1350" cy="755"/>
              <a:chOff x="2776" y="1816"/>
              <a:chExt cx="1350" cy="755"/>
            </a:xfrm>
          </p:grpSpPr>
          <p:sp>
            <p:nvSpPr>
              <p:cNvPr id="56331" name="Oval 33"/>
              <p:cNvSpPr>
                <a:spLocks noChangeArrowheads="1"/>
              </p:cNvSpPr>
              <p:nvPr/>
            </p:nvSpPr>
            <p:spPr bwMode="auto">
              <a:xfrm>
                <a:off x="2776" y="2480"/>
                <a:ext cx="90" cy="91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56332" name="Oval 34"/>
              <p:cNvSpPr>
                <a:spLocks noChangeArrowheads="1"/>
              </p:cNvSpPr>
              <p:nvPr/>
            </p:nvSpPr>
            <p:spPr bwMode="auto">
              <a:xfrm>
                <a:off x="3436" y="2320"/>
                <a:ext cx="90" cy="91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56333" name="Oval 35"/>
              <p:cNvSpPr>
                <a:spLocks noChangeArrowheads="1"/>
              </p:cNvSpPr>
              <p:nvPr/>
            </p:nvSpPr>
            <p:spPr bwMode="auto">
              <a:xfrm>
                <a:off x="4008" y="2148"/>
                <a:ext cx="90" cy="91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56334" name="Oval 36"/>
              <p:cNvSpPr>
                <a:spLocks noChangeArrowheads="1"/>
              </p:cNvSpPr>
              <p:nvPr/>
            </p:nvSpPr>
            <p:spPr bwMode="auto">
              <a:xfrm>
                <a:off x="4036" y="1980"/>
                <a:ext cx="90" cy="91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56335" name="Oval 37"/>
              <p:cNvSpPr>
                <a:spLocks noChangeArrowheads="1"/>
              </p:cNvSpPr>
              <p:nvPr/>
            </p:nvSpPr>
            <p:spPr bwMode="auto">
              <a:xfrm>
                <a:off x="4036" y="1816"/>
                <a:ext cx="90" cy="91"/>
              </a:xfrm>
              <a:prstGeom prst="ellipse">
                <a:avLst/>
              </a:prstGeom>
              <a:solidFill>
                <a:srgbClr val="66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</p:grpSp>
      </p:grpSp>
      <p:sp>
        <p:nvSpPr>
          <p:cNvPr id="487462" name="Text Box 38"/>
          <p:cNvSpPr txBox="1">
            <a:spLocks noChangeArrowheads="1"/>
          </p:cNvSpPr>
          <p:nvPr/>
        </p:nvSpPr>
        <p:spPr bwMode="auto">
          <a:xfrm>
            <a:off x="3494088" y="1397000"/>
            <a:ext cx="33099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/>
              <a:t>Each line for a scene point.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/>
              <a:t>The offset is essentially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/>
              <a:t>determined by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/>
              <a:t>unknown </a:t>
            </a:r>
            <a:r>
              <a:rPr lang="en-US" altLang="zh-TW" sz="2000" i="1">
                <a:latin typeface="Times New Roman" charset="0"/>
              </a:rPr>
              <a:t>E</a:t>
            </a:r>
            <a:r>
              <a:rPr lang="en-US" altLang="zh-TW" sz="2000" i="1" baseline="-25000">
                <a:latin typeface="Times New Roman" charset="0"/>
              </a:rPr>
              <a:t>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48148E-6 L 3.88889E-6 -0.163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74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16343 L 3.88889E-6 0.151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874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4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87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571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87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4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48148E-6 L -2.77778E-6 -0.048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87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433" grpId="0" animBg="1"/>
      <p:bldP spid="487433" grpId="1" animBg="1"/>
      <p:bldP spid="487436" grpId="0" animBg="1"/>
      <p:bldP spid="487437" grpId="0" animBg="1"/>
      <p:bldP spid="487462" grpId="0"/>
      <p:bldP spid="48746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Idea behind the math</a:t>
            </a:r>
          </a:p>
        </p:txBody>
      </p:sp>
      <p:pic>
        <p:nvPicPr>
          <p:cNvPr id="5837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108075"/>
            <a:ext cx="6526213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Freeform 6"/>
          <p:cNvSpPr>
            <a:spLocks/>
          </p:cNvSpPr>
          <p:nvPr/>
        </p:nvSpPr>
        <p:spPr bwMode="auto">
          <a:xfrm>
            <a:off x="1943100" y="3940175"/>
            <a:ext cx="1517650" cy="1073150"/>
          </a:xfrm>
          <a:custGeom>
            <a:avLst/>
            <a:gdLst>
              <a:gd name="T0" fmla="*/ 0 w 956"/>
              <a:gd name="T1" fmla="*/ 2147483646 h 676"/>
              <a:gd name="T2" fmla="*/ 2147483646 w 956"/>
              <a:gd name="T3" fmla="*/ 2147483646 h 676"/>
              <a:gd name="T4" fmla="*/ 2147483646 w 956"/>
              <a:gd name="T5" fmla="*/ 2147483646 h 676"/>
              <a:gd name="T6" fmla="*/ 2147483646 w 956"/>
              <a:gd name="T7" fmla="*/ 2147483646 h 676"/>
              <a:gd name="T8" fmla="*/ 2147483646 w 956"/>
              <a:gd name="T9" fmla="*/ 0 h 6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56"/>
              <a:gd name="T16" fmla="*/ 0 h 676"/>
              <a:gd name="T17" fmla="*/ 956 w 956"/>
              <a:gd name="T18" fmla="*/ 676 h 6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56" h="676">
                <a:moveTo>
                  <a:pt x="0" y="676"/>
                </a:moveTo>
                <a:lnTo>
                  <a:pt x="76" y="508"/>
                </a:lnTo>
                <a:lnTo>
                  <a:pt x="296" y="340"/>
                </a:lnTo>
                <a:lnTo>
                  <a:pt x="560" y="172"/>
                </a:lnTo>
                <a:lnTo>
                  <a:pt x="956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8372" name="Freeform 7"/>
          <p:cNvSpPr>
            <a:spLocks/>
          </p:cNvSpPr>
          <p:nvPr/>
        </p:nvSpPr>
        <p:spPr bwMode="auto">
          <a:xfrm>
            <a:off x="2555875" y="3294063"/>
            <a:ext cx="3241675" cy="1071562"/>
          </a:xfrm>
          <a:custGeom>
            <a:avLst/>
            <a:gdLst>
              <a:gd name="T0" fmla="*/ 0 w 2042"/>
              <a:gd name="T1" fmla="*/ 2147483646 h 675"/>
              <a:gd name="T2" fmla="*/ 2147483646 w 2042"/>
              <a:gd name="T3" fmla="*/ 2147483646 h 675"/>
              <a:gd name="T4" fmla="*/ 2147483646 w 2042"/>
              <a:gd name="T5" fmla="*/ 2147483646 h 675"/>
              <a:gd name="T6" fmla="*/ 2147483646 w 2042"/>
              <a:gd name="T7" fmla="*/ 2147483646 h 675"/>
              <a:gd name="T8" fmla="*/ 2147483646 w 2042"/>
              <a:gd name="T9" fmla="*/ 0 h 6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42"/>
              <a:gd name="T16" fmla="*/ 0 h 675"/>
              <a:gd name="T17" fmla="*/ 2042 w 2042"/>
              <a:gd name="T18" fmla="*/ 675 h 6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42" h="675">
                <a:moveTo>
                  <a:pt x="0" y="675"/>
                </a:moveTo>
                <a:lnTo>
                  <a:pt x="358" y="508"/>
                </a:lnTo>
                <a:lnTo>
                  <a:pt x="790" y="336"/>
                </a:lnTo>
                <a:lnTo>
                  <a:pt x="1370" y="172"/>
                </a:lnTo>
                <a:lnTo>
                  <a:pt x="2042" y="0"/>
                </a:lnTo>
              </a:path>
            </a:pathLst>
          </a:custGeom>
          <a:noFill/>
          <a:ln w="38100">
            <a:solidFill>
              <a:srgbClr val="33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8373" name="Freeform 8"/>
          <p:cNvSpPr>
            <a:spLocks/>
          </p:cNvSpPr>
          <p:nvPr/>
        </p:nvSpPr>
        <p:spPr bwMode="auto">
          <a:xfrm>
            <a:off x="4483100" y="2565400"/>
            <a:ext cx="2000250" cy="1066800"/>
          </a:xfrm>
          <a:custGeom>
            <a:avLst/>
            <a:gdLst>
              <a:gd name="T0" fmla="*/ 0 w 1260"/>
              <a:gd name="T1" fmla="*/ 2147483646 h 672"/>
              <a:gd name="T2" fmla="*/ 2147483646 w 1260"/>
              <a:gd name="T3" fmla="*/ 2147483646 h 672"/>
              <a:gd name="T4" fmla="*/ 2147483646 w 1260"/>
              <a:gd name="T5" fmla="*/ 2147483646 h 672"/>
              <a:gd name="T6" fmla="*/ 2147483646 w 1260"/>
              <a:gd name="T7" fmla="*/ 2147483646 h 672"/>
              <a:gd name="T8" fmla="*/ 2147483646 w 1260"/>
              <a:gd name="T9" fmla="*/ 0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0"/>
              <a:gd name="T16" fmla="*/ 0 h 672"/>
              <a:gd name="T17" fmla="*/ 1260 w 1260"/>
              <a:gd name="T18" fmla="*/ 672 h 6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0" h="672">
                <a:moveTo>
                  <a:pt x="0" y="672"/>
                </a:moveTo>
                <a:lnTo>
                  <a:pt x="652" y="504"/>
                </a:lnTo>
                <a:lnTo>
                  <a:pt x="1232" y="336"/>
                </a:lnTo>
                <a:lnTo>
                  <a:pt x="1260" y="168"/>
                </a:lnTo>
                <a:lnTo>
                  <a:pt x="1260" y="0"/>
                </a:lnTo>
              </a:path>
            </a:pathLst>
          </a:custGeom>
          <a:noFill/>
          <a:ln w="38100">
            <a:solidFill>
              <a:srgbClr val="66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58374" name="Group 19"/>
          <p:cNvGrpSpPr>
            <a:grpSpLocks/>
          </p:cNvGrpSpPr>
          <p:nvPr/>
        </p:nvGrpSpPr>
        <p:grpSpPr bwMode="auto">
          <a:xfrm>
            <a:off x="1854200" y="3860800"/>
            <a:ext cx="1660525" cy="1214438"/>
            <a:chOff x="1168" y="1804"/>
            <a:chExt cx="1046" cy="765"/>
          </a:xfrm>
        </p:grpSpPr>
        <p:sp>
          <p:nvSpPr>
            <p:cNvPr id="58388" name="Oval 20"/>
            <p:cNvSpPr>
              <a:spLocks noChangeArrowheads="1"/>
            </p:cNvSpPr>
            <p:nvPr/>
          </p:nvSpPr>
          <p:spPr bwMode="auto">
            <a:xfrm>
              <a:off x="1168" y="2478"/>
              <a:ext cx="90" cy="9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8389" name="Oval 21"/>
            <p:cNvSpPr>
              <a:spLocks noChangeArrowheads="1"/>
            </p:cNvSpPr>
            <p:nvPr/>
          </p:nvSpPr>
          <p:spPr bwMode="auto">
            <a:xfrm>
              <a:off x="1252" y="2320"/>
              <a:ext cx="90" cy="9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8390" name="Oval 22"/>
            <p:cNvSpPr>
              <a:spLocks noChangeArrowheads="1"/>
            </p:cNvSpPr>
            <p:nvPr/>
          </p:nvSpPr>
          <p:spPr bwMode="auto">
            <a:xfrm>
              <a:off x="1480" y="2132"/>
              <a:ext cx="90" cy="9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8391" name="Oval 23"/>
            <p:cNvSpPr>
              <a:spLocks noChangeArrowheads="1"/>
            </p:cNvSpPr>
            <p:nvPr/>
          </p:nvSpPr>
          <p:spPr bwMode="auto">
            <a:xfrm>
              <a:off x="1736" y="1976"/>
              <a:ext cx="90" cy="9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8392" name="Oval 24"/>
            <p:cNvSpPr>
              <a:spLocks noChangeArrowheads="1"/>
            </p:cNvSpPr>
            <p:nvPr/>
          </p:nvSpPr>
          <p:spPr bwMode="auto">
            <a:xfrm>
              <a:off x="2124" y="1804"/>
              <a:ext cx="90" cy="91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</p:grpSp>
      <p:grpSp>
        <p:nvGrpSpPr>
          <p:cNvPr id="58375" name="Group 25"/>
          <p:cNvGrpSpPr>
            <a:grpSpLocks/>
          </p:cNvGrpSpPr>
          <p:nvPr/>
        </p:nvGrpSpPr>
        <p:grpSpPr bwMode="auto">
          <a:xfrm>
            <a:off x="2495550" y="3213100"/>
            <a:ext cx="3394075" cy="1217613"/>
            <a:chOff x="1572" y="1800"/>
            <a:chExt cx="2138" cy="767"/>
          </a:xfrm>
        </p:grpSpPr>
        <p:sp>
          <p:nvSpPr>
            <p:cNvPr id="58383" name="Oval 26"/>
            <p:cNvSpPr>
              <a:spLocks noChangeArrowheads="1"/>
            </p:cNvSpPr>
            <p:nvPr/>
          </p:nvSpPr>
          <p:spPr bwMode="auto">
            <a:xfrm>
              <a:off x="1572" y="2476"/>
              <a:ext cx="90" cy="91"/>
            </a:xfrm>
            <a:prstGeom prst="ellipse">
              <a:avLst/>
            </a:prstGeom>
            <a:solidFill>
              <a:srgbClr val="33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8384" name="Oval 27"/>
            <p:cNvSpPr>
              <a:spLocks noChangeArrowheads="1"/>
            </p:cNvSpPr>
            <p:nvPr/>
          </p:nvSpPr>
          <p:spPr bwMode="auto">
            <a:xfrm>
              <a:off x="1924" y="2312"/>
              <a:ext cx="90" cy="91"/>
            </a:xfrm>
            <a:prstGeom prst="ellipse">
              <a:avLst/>
            </a:prstGeom>
            <a:solidFill>
              <a:srgbClr val="33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8385" name="Oval 28"/>
            <p:cNvSpPr>
              <a:spLocks noChangeArrowheads="1"/>
            </p:cNvSpPr>
            <p:nvPr/>
          </p:nvSpPr>
          <p:spPr bwMode="auto">
            <a:xfrm>
              <a:off x="2356" y="2148"/>
              <a:ext cx="90" cy="91"/>
            </a:xfrm>
            <a:prstGeom prst="ellipse">
              <a:avLst/>
            </a:prstGeom>
            <a:solidFill>
              <a:srgbClr val="33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8386" name="Oval 29"/>
            <p:cNvSpPr>
              <a:spLocks noChangeArrowheads="1"/>
            </p:cNvSpPr>
            <p:nvPr/>
          </p:nvSpPr>
          <p:spPr bwMode="auto">
            <a:xfrm>
              <a:off x="2940" y="1968"/>
              <a:ext cx="90" cy="91"/>
            </a:xfrm>
            <a:prstGeom prst="ellipse">
              <a:avLst/>
            </a:prstGeom>
            <a:solidFill>
              <a:srgbClr val="33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8387" name="Oval 30"/>
            <p:cNvSpPr>
              <a:spLocks noChangeArrowheads="1"/>
            </p:cNvSpPr>
            <p:nvPr/>
          </p:nvSpPr>
          <p:spPr bwMode="auto">
            <a:xfrm>
              <a:off x="3620" y="1800"/>
              <a:ext cx="90" cy="91"/>
            </a:xfrm>
            <a:prstGeom prst="ellipse">
              <a:avLst/>
            </a:prstGeom>
            <a:solidFill>
              <a:srgbClr val="33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</p:grpSp>
      <p:grpSp>
        <p:nvGrpSpPr>
          <p:cNvPr id="58376" name="Group 31"/>
          <p:cNvGrpSpPr>
            <a:grpSpLocks/>
          </p:cNvGrpSpPr>
          <p:nvPr/>
        </p:nvGrpSpPr>
        <p:grpSpPr bwMode="auto">
          <a:xfrm>
            <a:off x="4406900" y="2492375"/>
            <a:ext cx="2143125" cy="1198563"/>
            <a:chOff x="2776" y="1816"/>
            <a:chExt cx="1350" cy="755"/>
          </a:xfrm>
        </p:grpSpPr>
        <p:sp>
          <p:nvSpPr>
            <p:cNvPr id="58378" name="Oval 32"/>
            <p:cNvSpPr>
              <a:spLocks noChangeArrowheads="1"/>
            </p:cNvSpPr>
            <p:nvPr/>
          </p:nvSpPr>
          <p:spPr bwMode="auto">
            <a:xfrm>
              <a:off x="2776" y="2480"/>
              <a:ext cx="90" cy="91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8379" name="Oval 33"/>
            <p:cNvSpPr>
              <a:spLocks noChangeArrowheads="1"/>
            </p:cNvSpPr>
            <p:nvPr/>
          </p:nvSpPr>
          <p:spPr bwMode="auto">
            <a:xfrm>
              <a:off x="3436" y="2320"/>
              <a:ext cx="90" cy="91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8380" name="Oval 34"/>
            <p:cNvSpPr>
              <a:spLocks noChangeArrowheads="1"/>
            </p:cNvSpPr>
            <p:nvPr/>
          </p:nvSpPr>
          <p:spPr bwMode="auto">
            <a:xfrm>
              <a:off x="4008" y="2148"/>
              <a:ext cx="90" cy="91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8381" name="Oval 35"/>
            <p:cNvSpPr>
              <a:spLocks noChangeArrowheads="1"/>
            </p:cNvSpPr>
            <p:nvPr/>
          </p:nvSpPr>
          <p:spPr bwMode="auto">
            <a:xfrm>
              <a:off x="4036" y="1980"/>
              <a:ext cx="90" cy="91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58382" name="Oval 36"/>
            <p:cNvSpPr>
              <a:spLocks noChangeArrowheads="1"/>
            </p:cNvSpPr>
            <p:nvPr/>
          </p:nvSpPr>
          <p:spPr bwMode="auto">
            <a:xfrm>
              <a:off x="4036" y="1816"/>
              <a:ext cx="90" cy="91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</p:grpSp>
      <p:sp>
        <p:nvSpPr>
          <p:cNvPr id="25" name="文字方塊 24"/>
          <p:cNvSpPr txBox="1"/>
          <p:nvPr/>
        </p:nvSpPr>
        <p:spPr>
          <a:xfrm>
            <a:off x="4786313" y="5072063"/>
            <a:ext cx="3708400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2400" dirty="0">
                <a:latin typeface="+mj-lt"/>
                <a:ea typeface="新細明體" panose="02020500000000000000" pitchFamily="18" charset="-120"/>
              </a:rPr>
              <a:t>Note that there is a shift </a:t>
            </a:r>
          </a:p>
          <a:p>
            <a:pPr eaLnBrk="1" hangingPunct="1">
              <a:defRPr/>
            </a:pPr>
            <a:r>
              <a:rPr lang="en-US" altLang="zh-TW" sz="2400" dirty="0">
                <a:latin typeface="+mj-lt"/>
                <a:ea typeface="新細明體" panose="02020500000000000000" pitchFamily="18" charset="-120"/>
              </a:rPr>
              <a:t>that we can’t recover</a:t>
            </a:r>
            <a:endParaRPr lang="zh-TW" altLang="en-US" sz="2400" dirty="0">
              <a:latin typeface="+mj-lt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Camera pipeline</a:t>
            </a:r>
          </a:p>
        </p:txBody>
      </p:sp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46163"/>
            <a:ext cx="7813675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Line 8"/>
          <p:cNvSpPr>
            <a:spLocks noChangeShapeType="1"/>
          </p:cNvSpPr>
          <p:nvPr/>
        </p:nvSpPr>
        <p:spPr bwMode="auto">
          <a:xfrm>
            <a:off x="7885113" y="2270125"/>
            <a:ext cx="4333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2268538" y="3590925"/>
            <a:ext cx="3671887" cy="2574925"/>
            <a:chOff x="1429" y="2262"/>
            <a:chExt cx="2313" cy="1622"/>
          </a:xfrm>
        </p:grpSpPr>
        <p:grpSp>
          <p:nvGrpSpPr>
            <p:cNvPr id="7192" name="Group 44"/>
            <p:cNvGrpSpPr>
              <a:grpSpLocks/>
            </p:cNvGrpSpPr>
            <p:nvPr/>
          </p:nvGrpSpPr>
          <p:grpSpPr bwMode="auto">
            <a:xfrm>
              <a:off x="1429" y="2289"/>
              <a:ext cx="461" cy="1580"/>
              <a:chOff x="1429" y="2289"/>
              <a:chExt cx="461" cy="1580"/>
            </a:xfrm>
          </p:grpSpPr>
          <p:sp>
            <p:nvSpPr>
              <p:cNvPr id="7200" name="Text Box 10"/>
              <p:cNvSpPr txBox="1">
                <a:spLocks noChangeArrowheads="1"/>
              </p:cNvSpPr>
              <p:nvPr/>
            </p:nvSpPr>
            <p:spPr bwMode="auto">
              <a:xfrm>
                <a:off x="1429" y="3581"/>
                <a:ext cx="46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/>
                  <a:t>lens</a:t>
                </a:r>
              </a:p>
            </p:txBody>
          </p:sp>
          <p:grpSp>
            <p:nvGrpSpPr>
              <p:cNvPr id="7201" name="Group 11"/>
              <p:cNvGrpSpPr>
                <a:grpSpLocks/>
              </p:cNvGrpSpPr>
              <p:nvPr/>
            </p:nvGrpSpPr>
            <p:grpSpPr bwMode="auto">
              <a:xfrm>
                <a:off x="1490" y="2289"/>
                <a:ext cx="317" cy="1288"/>
                <a:chOff x="2744" y="1207"/>
                <a:chExt cx="317" cy="1152"/>
              </a:xfrm>
            </p:grpSpPr>
            <p:sp>
              <p:nvSpPr>
                <p:cNvPr id="7202" name="Arc 12"/>
                <p:cNvSpPr>
                  <a:spLocks/>
                </p:cNvSpPr>
                <p:nvPr/>
              </p:nvSpPr>
              <p:spPr bwMode="auto">
                <a:xfrm>
                  <a:off x="2894" y="1207"/>
                  <a:ext cx="167" cy="1152"/>
                </a:xfrm>
                <a:custGeom>
                  <a:avLst/>
                  <a:gdLst>
                    <a:gd name="T0" fmla="*/ 0 w 22763"/>
                    <a:gd name="T1" fmla="*/ 0 h 43200"/>
                    <a:gd name="T2" fmla="*/ 0 w 22763"/>
                    <a:gd name="T3" fmla="*/ 0 h 43200"/>
                    <a:gd name="T4" fmla="*/ 0 w 22763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22763"/>
                    <a:gd name="T10" fmla="*/ 0 h 43200"/>
                    <a:gd name="T11" fmla="*/ 22763 w 22763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763" h="43200" fill="none" extrusionOk="0">
                      <a:moveTo>
                        <a:pt x="1162" y="0"/>
                      </a:moveTo>
                      <a:cubicBezTo>
                        <a:pt x="13092" y="0"/>
                        <a:pt x="22763" y="9670"/>
                        <a:pt x="22763" y="21600"/>
                      </a:cubicBezTo>
                      <a:cubicBezTo>
                        <a:pt x="22763" y="33529"/>
                        <a:pt x="13092" y="43200"/>
                        <a:pt x="1163" y="43200"/>
                      </a:cubicBezTo>
                      <a:cubicBezTo>
                        <a:pt x="775" y="43200"/>
                        <a:pt x="387" y="43189"/>
                        <a:pt x="0" y="43168"/>
                      </a:cubicBezTo>
                    </a:path>
                    <a:path w="22763" h="43200" stroke="0" extrusionOk="0">
                      <a:moveTo>
                        <a:pt x="1162" y="0"/>
                      </a:moveTo>
                      <a:cubicBezTo>
                        <a:pt x="13092" y="0"/>
                        <a:pt x="22763" y="9670"/>
                        <a:pt x="22763" y="21600"/>
                      </a:cubicBezTo>
                      <a:cubicBezTo>
                        <a:pt x="22763" y="33529"/>
                        <a:pt x="13092" y="43200"/>
                        <a:pt x="1163" y="43200"/>
                      </a:cubicBezTo>
                      <a:cubicBezTo>
                        <a:pt x="775" y="43200"/>
                        <a:pt x="387" y="43189"/>
                        <a:pt x="0" y="43168"/>
                      </a:cubicBezTo>
                      <a:lnTo>
                        <a:pt x="1163" y="21600"/>
                      </a:lnTo>
                      <a:lnTo>
                        <a:pt x="1162" y="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7203" name="Arc 13"/>
                <p:cNvSpPr>
                  <a:spLocks/>
                </p:cNvSpPr>
                <p:nvPr/>
              </p:nvSpPr>
              <p:spPr bwMode="auto">
                <a:xfrm flipH="1">
                  <a:off x="2744" y="1207"/>
                  <a:ext cx="167" cy="1152"/>
                </a:xfrm>
                <a:custGeom>
                  <a:avLst/>
                  <a:gdLst>
                    <a:gd name="T0" fmla="*/ 0 w 22763"/>
                    <a:gd name="T1" fmla="*/ 0 h 43200"/>
                    <a:gd name="T2" fmla="*/ 0 w 22763"/>
                    <a:gd name="T3" fmla="*/ 0 h 43200"/>
                    <a:gd name="T4" fmla="*/ 0 w 22763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22763"/>
                    <a:gd name="T10" fmla="*/ 0 h 43200"/>
                    <a:gd name="T11" fmla="*/ 22763 w 22763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763" h="43200" fill="none" extrusionOk="0">
                      <a:moveTo>
                        <a:pt x="1162" y="0"/>
                      </a:moveTo>
                      <a:cubicBezTo>
                        <a:pt x="13092" y="0"/>
                        <a:pt x="22763" y="9670"/>
                        <a:pt x="22763" y="21600"/>
                      </a:cubicBezTo>
                      <a:cubicBezTo>
                        <a:pt x="22763" y="33529"/>
                        <a:pt x="13092" y="43200"/>
                        <a:pt x="1163" y="43200"/>
                      </a:cubicBezTo>
                      <a:cubicBezTo>
                        <a:pt x="775" y="43200"/>
                        <a:pt x="387" y="43189"/>
                        <a:pt x="0" y="43168"/>
                      </a:cubicBezTo>
                    </a:path>
                    <a:path w="22763" h="43200" stroke="0" extrusionOk="0">
                      <a:moveTo>
                        <a:pt x="1162" y="0"/>
                      </a:moveTo>
                      <a:cubicBezTo>
                        <a:pt x="13092" y="0"/>
                        <a:pt x="22763" y="9670"/>
                        <a:pt x="22763" y="21600"/>
                      </a:cubicBezTo>
                      <a:cubicBezTo>
                        <a:pt x="22763" y="33529"/>
                        <a:pt x="13092" y="43200"/>
                        <a:pt x="1163" y="43200"/>
                      </a:cubicBezTo>
                      <a:cubicBezTo>
                        <a:pt x="775" y="43200"/>
                        <a:pt x="387" y="43189"/>
                        <a:pt x="0" y="43168"/>
                      </a:cubicBezTo>
                      <a:lnTo>
                        <a:pt x="1163" y="21600"/>
                      </a:lnTo>
                      <a:lnTo>
                        <a:pt x="1162" y="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</p:grpSp>
        <p:grpSp>
          <p:nvGrpSpPr>
            <p:cNvPr id="7193" name="Group 45"/>
            <p:cNvGrpSpPr>
              <a:grpSpLocks/>
            </p:cNvGrpSpPr>
            <p:nvPr/>
          </p:nvGrpSpPr>
          <p:grpSpPr bwMode="auto">
            <a:xfrm>
              <a:off x="3024" y="2352"/>
              <a:ext cx="718" cy="1449"/>
              <a:chOff x="3024" y="2352"/>
              <a:chExt cx="718" cy="1449"/>
            </a:xfrm>
          </p:grpSpPr>
          <p:sp>
            <p:nvSpPr>
              <p:cNvPr id="7198" name="Text Box 9"/>
              <p:cNvSpPr txBox="1">
                <a:spLocks noChangeArrowheads="1"/>
              </p:cNvSpPr>
              <p:nvPr/>
            </p:nvSpPr>
            <p:spPr bwMode="auto">
              <a:xfrm>
                <a:off x="3024" y="3513"/>
                <a:ext cx="71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/>
                  <a:t>sensor </a:t>
                </a:r>
              </a:p>
            </p:txBody>
          </p:sp>
          <p:sp>
            <p:nvSpPr>
              <p:cNvPr id="7199" name="Line 14"/>
              <p:cNvSpPr>
                <a:spLocks noChangeShapeType="1"/>
              </p:cNvSpPr>
              <p:nvPr/>
            </p:nvSpPr>
            <p:spPr bwMode="auto">
              <a:xfrm>
                <a:off x="3387" y="2352"/>
                <a:ext cx="0" cy="118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7194" name="Group 43"/>
            <p:cNvGrpSpPr>
              <a:grpSpLocks/>
            </p:cNvGrpSpPr>
            <p:nvPr/>
          </p:nvGrpSpPr>
          <p:grpSpPr bwMode="auto">
            <a:xfrm>
              <a:off x="1935" y="2262"/>
              <a:ext cx="736" cy="1622"/>
              <a:chOff x="1935" y="2262"/>
              <a:chExt cx="736" cy="1622"/>
            </a:xfrm>
          </p:grpSpPr>
          <p:sp>
            <p:nvSpPr>
              <p:cNvPr id="7195" name="Line 15"/>
              <p:cNvSpPr>
                <a:spLocks noChangeShapeType="1"/>
              </p:cNvSpPr>
              <p:nvPr/>
            </p:nvSpPr>
            <p:spPr bwMode="auto">
              <a:xfrm>
                <a:off x="2034" y="2262"/>
                <a:ext cx="0" cy="453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196" name="Line 16"/>
              <p:cNvSpPr>
                <a:spLocks noChangeShapeType="1"/>
              </p:cNvSpPr>
              <p:nvPr/>
            </p:nvSpPr>
            <p:spPr bwMode="auto">
              <a:xfrm>
                <a:off x="2034" y="3169"/>
                <a:ext cx="0" cy="40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197" name="Text Box 17"/>
              <p:cNvSpPr txBox="1">
                <a:spLocks noChangeArrowheads="1"/>
              </p:cNvSpPr>
              <p:nvPr/>
            </p:nvSpPr>
            <p:spPr bwMode="auto">
              <a:xfrm>
                <a:off x="1935" y="3596"/>
                <a:ext cx="73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/>
                  <a:t>shutter</a:t>
                </a:r>
              </a:p>
            </p:txBody>
          </p:sp>
        </p:grpSp>
      </p:grpSp>
      <p:graphicFrame>
        <p:nvGraphicFramePr>
          <p:cNvPr id="707608" name="Object 24"/>
          <p:cNvGraphicFramePr>
            <a:graphicFrameLocks noChangeAspect="1"/>
          </p:cNvGraphicFramePr>
          <p:nvPr/>
        </p:nvGraphicFramePr>
        <p:xfrm>
          <a:off x="5738813" y="4652963"/>
          <a:ext cx="2954337" cy="120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4" name="方程式" r:id="rId5" imgW="1180588" imgH="482391" progId="Equation.3">
                  <p:embed/>
                </p:oleObj>
              </mc:Choice>
              <mc:Fallback>
                <p:oleObj name="方程式" r:id="rId5" imgW="1180588" imgH="482391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8813" y="4652963"/>
                        <a:ext cx="2954337" cy="1204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7609" name="Object 25"/>
          <p:cNvGraphicFramePr>
            <a:graphicFrameLocks noChangeAspect="1"/>
          </p:cNvGraphicFramePr>
          <p:nvPr/>
        </p:nvGraphicFramePr>
        <p:xfrm>
          <a:off x="5795963" y="3716338"/>
          <a:ext cx="278130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5" name="方程式" r:id="rId7" imgW="1117600" imgH="292100" progId="Equation.3">
                  <p:embed/>
                </p:oleObj>
              </mc:Choice>
              <mc:Fallback>
                <p:oleObj name="方程式" r:id="rId7" imgW="1117600" imgH="29210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3716338"/>
                        <a:ext cx="2781300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5291138" y="4581525"/>
            <a:ext cx="479425" cy="490538"/>
            <a:chOff x="3787" y="2886"/>
            <a:chExt cx="302" cy="309"/>
          </a:xfrm>
        </p:grpSpPr>
        <p:graphicFrame>
          <p:nvGraphicFramePr>
            <p:cNvPr id="7190" name="Object 26"/>
            <p:cNvGraphicFramePr>
              <a:graphicFrameLocks noChangeAspect="1"/>
            </p:cNvGraphicFramePr>
            <p:nvPr/>
          </p:nvGraphicFramePr>
          <p:xfrm>
            <a:off x="3923" y="2886"/>
            <a:ext cx="166" cy="3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26" name="方程式" r:id="rId9" imgW="114300" imgH="215900" progId="Equation.3">
                    <p:embed/>
                  </p:oleObj>
                </mc:Choice>
                <mc:Fallback>
                  <p:oleObj name="方程式" r:id="rId9" imgW="114300" imgH="215900" progId="Equation.3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23" y="2886"/>
                          <a:ext cx="166" cy="3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91" name="Rectangle 27"/>
            <p:cNvSpPr>
              <a:spLocks noChangeArrowheads="1"/>
            </p:cNvSpPr>
            <p:nvPr/>
          </p:nvSpPr>
          <p:spPr bwMode="auto">
            <a:xfrm>
              <a:off x="3787" y="2976"/>
              <a:ext cx="91" cy="136"/>
            </a:xfrm>
            <a:prstGeom prst="rect">
              <a:avLst/>
            </a:prstGeom>
            <a:solidFill>
              <a:srgbClr val="CC0000"/>
            </a:solidFill>
            <a:ln w="190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</p:grp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4211638" y="4005263"/>
            <a:ext cx="1079500" cy="1295400"/>
            <a:chOff x="2653" y="2523"/>
            <a:chExt cx="680" cy="816"/>
          </a:xfrm>
        </p:grpSpPr>
        <p:grpSp>
          <p:nvGrpSpPr>
            <p:cNvPr id="7184" name="Group 40"/>
            <p:cNvGrpSpPr>
              <a:grpSpLocks/>
            </p:cNvGrpSpPr>
            <p:nvPr/>
          </p:nvGrpSpPr>
          <p:grpSpPr bwMode="auto">
            <a:xfrm>
              <a:off x="2925" y="2614"/>
              <a:ext cx="408" cy="725"/>
              <a:chOff x="2925" y="2614"/>
              <a:chExt cx="408" cy="725"/>
            </a:xfrm>
          </p:grpSpPr>
          <p:sp>
            <p:nvSpPr>
              <p:cNvPr id="7186" name="Line 29"/>
              <p:cNvSpPr>
                <a:spLocks noChangeShapeType="1"/>
              </p:cNvSpPr>
              <p:nvPr/>
            </p:nvSpPr>
            <p:spPr bwMode="auto">
              <a:xfrm>
                <a:off x="3106" y="2614"/>
                <a:ext cx="227" cy="31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187" name="Line 30"/>
              <p:cNvSpPr>
                <a:spLocks noChangeShapeType="1"/>
              </p:cNvSpPr>
              <p:nvPr/>
            </p:nvSpPr>
            <p:spPr bwMode="auto">
              <a:xfrm>
                <a:off x="2925" y="3022"/>
                <a:ext cx="36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188" name="Line 31"/>
              <p:cNvSpPr>
                <a:spLocks noChangeShapeType="1"/>
              </p:cNvSpPr>
              <p:nvPr/>
            </p:nvSpPr>
            <p:spPr bwMode="auto">
              <a:xfrm>
                <a:off x="2970" y="2840"/>
                <a:ext cx="272" cy="9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189" name="Line 32"/>
              <p:cNvSpPr>
                <a:spLocks noChangeShapeType="1"/>
              </p:cNvSpPr>
              <p:nvPr/>
            </p:nvSpPr>
            <p:spPr bwMode="auto">
              <a:xfrm flipV="1">
                <a:off x="3016" y="3113"/>
                <a:ext cx="272" cy="22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aphicFrame>
          <p:nvGraphicFramePr>
            <p:cNvPr id="7185" name="Object 34"/>
            <p:cNvGraphicFramePr>
              <a:graphicFrameLocks noChangeAspect="1"/>
            </p:cNvGraphicFramePr>
            <p:nvPr/>
          </p:nvGraphicFramePr>
          <p:xfrm>
            <a:off x="2653" y="2523"/>
            <a:ext cx="332" cy="4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27" name="方程式" r:id="rId11" imgW="241300" imgH="304800" progId="Equation.3">
                    <p:embed/>
                  </p:oleObj>
                </mc:Choice>
                <mc:Fallback>
                  <p:oleObj name="方程式" r:id="rId11" imgW="241300" imgH="304800" progId="Equation.3">
                    <p:embed/>
                    <p:pic>
                      <p:nvPicPr>
                        <p:cNvPr id="0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53" y="2523"/>
                          <a:ext cx="332" cy="4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466725" y="2997200"/>
            <a:ext cx="1990725" cy="1376363"/>
            <a:chOff x="294" y="1888"/>
            <a:chExt cx="1254" cy="867"/>
          </a:xfrm>
        </p:grpSpPr>
        <p:graphicFrame>
          <p:nvGraphicFramePr>
            <p:cNvPr id="7179" name="Object 18"/>
            <p:cNvGraphicFramePr>
              <a:graphicFrameLocks noChangeAspect="1"/>
            </p:cNvGraphicFramePr>
            <p:nvPr/>
          </p:nvGraphicFramePr>
          <p:xfrm>
            <a:off x="748" y="1888"/>
            <a:ext cx="800" cy="3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28" name="方程式" r:id="rId13" imgW="507780" imgH="203112" progId="Equation.3">
                    <p:embed/>
                  </p:oleObj>
                </mc:Choice>
                <mc:Fallback>
                  <p:oleObj name="方程式" r:id="rId13" imgW="507780" imgH="203112" progId="Equation.3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8" y="1888"/>
                          <a:ext cx="800" cy="3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80" name="Oval 36"/>
            <p:cNvSpPr>
              <a:spLocks noChangeArrowheads="1"/>
            </p:cNvSpPr>
            <p:nvPr/>
          </p:nvSpPr>
          <p:spPr bwMode="auto">
            <a:xfrm>
              <a:off x="793" y="2296"/>
              <a:ext cx="91" cy="91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graphicFrame>
          <p:nvGraphicFramePr>
            <p:cNvPr id="7181" name="Object 37"/>
            <p:cNvGraphicFramePr>
              <a:graphicFrameLocks noChangeAspect="1"/>
            </p:cNvGraphicFramePr>
            <p:nvPr/>
          </p:nvGraphicFramePr>
          <p:xfrm>
            <a:off x="862" y="2446"/>
            <a:ext cx="284" cy="3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29" name="方程式" r:id="rId15" imgW="203200" imgH="215900" progId="Equation.3">
                    <p:embed/>
                  </p:oleObj>
                </mc:Choice>
                <mc:Fallback>
                  <p:oleObj name="方程式" r:id="rId15" imgW="203200" imgH="215900" progId="Equation.3">
                    <p:embed/>
                    <p:pic>
                      <p:nvPicPr>
                        <p:cNvPr id="0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2" y="2446"/>
                          <a:ext cx="284" cy="3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82" name="Line 38"/>
            <p:cNvSpPr>
              <a:spLocks noChangeShapeType="1"/>
            </p:cNvSpPr>
            <p:nvPr/>
          </p:nvSpPr>
          <p:spPr bwMode="auto">
            <a:xfrm>
              <a:off x="430" y="2069"/>
              <a:ext cx="363" cy="22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graphicFrame>
          <p:nvGraphicFramePr>
            <p:cNvPr id="7183" name="Object 39"/>
            <p:cNvGraphicFramePr>
              <a:graphicFrameLocks noChangeAspect="1"/>
            </p:cNvGraphicFramePr>
            <p:nvPr/>
          </p:nvGraphicFramePr>
          <p:xfrm>
            <a:off x="294" y="2160"/>
            <a:ext cx="284" cy="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30" name="方程式" r:id="rId17" imgW="203200" imgH="190500" progId="Equation.3">
                    <p:embed/>
                  </p:oleObj>
                </mc:Choice>
                <mc:Fallback>
                  <p:oleObj name="方程式" r:id="rId17" imgW="203200" imgH="190500" progId="Equation.3">
                    <p:embed/>
                    <p:pic>
                      <p:nvPicPr>
                        <p:cNvPr id="0" name="Object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4" y="2160"/>
                          <a:ext cx="284" cy="2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07631" name="Text Box 47"/>
          <p:cNvSpPr txBox="1">
            <a:spLocks noChangeArrowheads="1"/>
          </p:cNvSpPr>
          <p:nvPr/>
        </p:nvSpPr>
        <p:spPr bwMode="auto">
          <a:xfrm>
            <a:off x="323850" y="4341813"/>
            <a:ext cx="21161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0000FF"/>
                </a:solidFill>
              </a:rPr>
              <a:t>Assume a static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0000FF"/>
                </a:solidFill>
              </a:rPr>
              <a:t>scene, Thus, 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0000FF"/>
                </a:solidFill>
              </a:rPr>
              <a:t>is not a function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0000FF"/>
                </a:solidFill>
              </a:rPr>
              <a:t>of time.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7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07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07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Basic idea </a:t>
            </a:r>
            <a:endParaRPr lang="zh-TW" altLang="en-US"/>
          </a:p>
        </p:txBody>
      </p:sp>
      <p:sp>
        <p:nvSpPr>
          <p:cNvPr id="60418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Design an objective function </a:t>
            </a:r>
          </a:p>
          <a:p>
            <a:r>
              <a:rPr lang="en-US" altLang="zh-TW"/>
              <a:t>Optimize it</a:t>
            </a:r>
            <a:endParaRPr lang="zh-TW" altLang="en-US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Math for recovering response curve</a:t>
            </a:r>
          </a:p>
        </p:txBody>
      </p:sp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1125538"/>
            <a:ext cx="25431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1773238"/>
            <a:ext cx="40957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2349500"/>
            <a:ext cx="4295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38463"/>
            <a:ext cx="47148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3500438"/>
            <a:ext cx="3552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4373563"/>
            <a:ext cx="8459787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149725"/>
            <a:ext cx="32385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5805488"/>
            <a:ext cx="52863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Recovering response curve</a:t>
            </a:r>
          </a:p>
        </p:txBody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The solution can be only up to a scale, add a constraint </a:t>
            </a:r>
          </a:p>
          <a:p>
            <a:pPr eaLnBrk="1" hangingPunct="1"/>
            <a:endParaRPr lang="en-US" altLang="zh-TW"/>
          </a:p>
          <a:p>
            <a:pPr eaLnBrk="1" hangingPunct="1"/>
            <a:r>
              <a:rPr lang="en-US" altLang="zh-TW"/>
              <a:t>Add a hat weighting function</a:t>
            </a:r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</p:txBody>
      </p:sp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060575"/>
            <a:ext cx="662781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997200"/>
            <a:ext cx="720883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132263"/>
            <a:ext cx="7646988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Recovering response curve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We want </a:t>
            </a:r>
          </a:p>
          <a:p>
            <a:pPr eaLnBrk="1" hangingPunct="1">
              <a:buFontTx/>
              <a:buNone/>
            </a:pPr>
            <a:r>
              <a:rPr lang="en-US" altLang="zh-TW"/>
              <a:t>   If P=11, N~25 (typically 50 is used)</a:t>
            </a:r>
          </a:p>
          <a:p>
            <a:pPr eaLnBrk="1" hangingPunct="1"/>
            <a:r>
              <a:rPr lang="en-US" altLang="zh-TW"/>
              <a:t>We prefer that selected pixels are well distributed and sampled from constant regions. They picked points by hand.</a:t>
            </a:r>
          </a:p>
          <a:p>
            <a:pPr eaLnBrk="1" hangingPunct="1"/>
            <a:r>
              <a:rPr lang="en-US" altLang="zh-TW"/>
              <a:t>It is an overdetermined system of linear equations and can be solved using SVD</a:t>
            </a:r>
          </a:p>
          <a:p>
            <a:pPr eaLnBrk="1" hangingPunct="1"/>
            <a:endParaRPr lang="en-US" altLang="zh-TW"/>
          </a:p>
        </p:txBody>
      </p:sp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125538"/>
            <a:ext cx="41814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How to optimize?</a:t>
            </a:r>
          </a:p>
        </p:txBody>
      </p:sp>
      <p:pic>
        <p:nvPicPr>
          <p:cNvPr id="6758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713" y="1065213"/>
            <a:ext cx="7137400" cy="2435225"/>
          </a:xfrm>
          <a:noFill/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How to optimize?</a:t>
            </a:r>
          </a:p>
        </p:txBody>
      </p:sp>
      <p:pic>
        <p:nvPicPr>
          <p:cNvPr id="7065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713" y="1065213"/>
            <a:ext cx="7137400" cy="2435225"/>
          </a:xfrm>
          <a:noFill/>
        </p:spPr>
      </p:pic>
      <p:sp>
        <p:nvSpPr>
          <p:cNvPr id="70659" name="Text Box 5"/>
          <p:cNvSpPr txBox="1">
            <a:spLocks noChangeArrowheads="1"/>
          </p:cNvSpPr>
          <p:nvPr/>
        </p:nvSpPr>
        <p:spPr bwMode="auto">
          <a:xfrm>
            <a:off x="539750" y="3716338"/>
            <a:ext cx="46593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zh-TW" sz="2400"/>
              <a:t>Set partial derivatives to zero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zh-TW" sz="2400"/>
              <a:t>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en-US" altLang="zh-TW" sz="2400"/>
          </a:p>
        </p:txBody>
      </p:sp>
      <p:graphicFrame>
        <p:nvGraphicFramePr>
          <p:cNvPr id="70660" name="Object 6"/>
          <p:cNvGraphicFramePr>
            <a:graphicFrameLocks noChangeAspect="1"/>
          </p:cNvGraphicFramePr>
          <p:nvPr/>
        </p:nvGraphicFramePr>
        <p:xfrm>
          <a:off x="441325" y="4221163"/>
          <a:ext cx="7829550" cy="201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9" name="方程式" r:id="rId5" imgW="3657600" imgH="939800" progId="Equation.3">
                  <p:embed/>
                </p:oleObj>
              </mc:Choice>
              <mc:Fallback>
                <p:oleObj name="方程式" r:id="rId5" imgW="3657600" imgH="939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325" y="4221163"/>
                        <a:ext cx="7829550" cy="2011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Sparse linear system</a:t>
            </a:r>
          </a:p>
        </p:txBody>
      </p:sp>
      <p:graphicFrame>
        <p:nvGraphicFramePr>
          <p:cNvPr id="72706" name="Object 3"/>
          <p:cNvGraphicFramePr>
            <a:graphicFrameLocks noChangeAspect="1"/>
          </p:cNvGraphicFramePr>
          <p:nvPr/>
        </p:nvGraphicFramePr>
        <p:xfrm>
          <a:off x="1189038" y="1484313"/>
          <a:ext cx="6696075" cy="479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45" name="方程式" r:id="rId4" imgW="1435100" imgH="1828800" progId="Equation.3">
                  <p:embed/>
                </p:oleObj>
              </mc:Choice>
              <mc:Fallback>
                <p:oleObj name="方程式" r:id="rId4" imgW="1435100" imgH="1828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9038" y="1484313"/>
                        <a:ext cx="6696075" cy="479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07" name="Text Box 4"/>
          <p:cNvSpPr txBox="1">
            <a:spLocks noChangeArrowheads="1"/>
          </p:cNvSpPr>
          <p:nvPr/>
        </p:nvSpPr>
        <p:spPr bwMode="auto">
          <a:xfrm>
            <a:off x="5735638" y="5949950"/>
            <a:ext cx="996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>
                <a:latin typeface="Times New Roman" charset="0"/>
              </a:rPr>
              <a:t>Ax=b</a:t>
            </a:r>
          </a:p>
        </p:txBody>
      </p:sp>
      <p:sp>
        <p:nvSpPr>
          <p:cNvPr id="72708" name="Line 5"/>
          <p:cNvSpPr>
            <a:spLocks noChangeShapeType="1"/>
          </p:cNvSpPr>
          <p:nvPr/>
        </p:nvSpPr>
        <p:spPr bwMode="auto">
          <a:xfrm>
            <a:off x="5076825" y="3716338"/>
            <a:ext cx="1008063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2709" name="Line 6"/>
          <p:cNvSpPr>
            <a:spLocks noChangeShapeType="1"/>
          </p:cNvSpPr>
          <p:nvPr/>
        </p:nvSpPr>
        <p:spPr bwMode="auto">
          <a:xfrm>
            <a:off x="1187450" y="4868863"/>
            <a:ext cx="3960813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2710" name="Line 7"/>
          <p:cNvSpPr>
            <a:spLocks noChangeShapeType="1"/>
          </p:cNvSpPr>
          <p:nvPr/>
        </p:nvSpPr>
        <p:spPr bwMode="auto">
          <a:xfrm>
            <a:off x="1187450" y="5084763"/>
            <a:ext cx="3960813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2711" name="Line 8"/>
          <p:cNvSpPr>
            <a:spLocks noChangeShapeType="1"/>
          </p:cNvSpPr>
          <p:nvPr/>
        </p:nvSpPr>
        <p:spPr bwMode="auto">
          <a:xfrm>
            <a:off x="6732588" y="5084763"/>
            <a:ext cx="1008062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2712" name="Line 9"/>
          <p:cNvSpPr>
            <a:spLocks noChangeShapeType="1"/>
          </p:cNvSpPr>
          <p:nvPr/>
        </p:nvSpPr>
        <p:spPr bwMode="auto">
          <a:xfrm>
            <a:off x="6732588" y="4868863"/>
            <a:ext cx="1008062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2713" name="Line 10"/>
          <p:cNvSpPr>
            <a:spLocks noChangeShapeType="1"/>
          </p:cNvSpPr>
          <p:nvPr/>
        </p:nvSpPr>
        <p:spPr bwMode="auto">
          <a:xfrm>
            <a:off x="2843213" y="1412875"/>
            <a:ext cx="0" cy="4895850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2714" name="Text Box 11"/>
          <p:cNvSpPr txBox="1">
            <a:spLocks noChangeArrowheads="1"/>
          </p:cNvSpPr>
          <p:nvPr/>
        </p:nvSpPr>
        <p:spPr bwMode="auto">
          <a:xfrm>
            <a:off x="1808163" y="1119188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latin typeface="Times New Roman" charset="0"/>
              </a:rPr>
              <a:t>256</a:t>
            </a:r>
          </a:p>
        </p:txBody>
      </p:sp>
      <p:sp>
        <p:nvSpPr>
          <p:cNvPr id="72715" name="Text Box 12"/>
          <p:cNvSpPr txBox="1">
            <a:spLocks noChangeArrowheads="1"/>
          </p:cNvSpPr>
          <p:nvPr/>
        </p:nvSpPr>
        <p:spPr bwMode="auto">
          <a:xfrm>
            <a:off x="3708400" y="10541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latin typeface="Times New Roman" charset="0"/>
              </a:rPr>
              <a:t>n</a:t>
            </a:r>
          </a:p>
        </p:txBody>
      </p:sp>
      <p:sp>
        <p:nvSpPr>
          <p:cNvPr id="72716" name="Text Box 13"/>
          <p:cNvSpPr txBox="1">
            <a:spLocks noChangeArrowheads="1"/>
          </p:cNvSpPr>
          <p:nvPr/>
        </p:nvSpPr>
        <p:spPr bwMode="auto">
          <a:xfrm>
            <a:off x="623888" y="2925763"/>
            <a:ext cx="603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latin typeface="Times New Roman" charset="0"/>
              </a:rPr>
              <a:t>n</a:t>
            </a:r>
            <a:r>
              <a:rPr lang="en-US" altLang="zh-TW" sz="1800">
                <a:latin typeface="Arial" charset="0"/>
              </a:rPr>
              <a:t>×</a:t>
            </a:r>
            <a:r>
              <a:rPr lang="en-US" altLang="zh-TW" sz="2400">
                <a:latin typeface="Times New Roman" charset="0"/>
              </a:rPr>
              <a:t>p</a:t>
            </a:r>
          </a:p>
        </p:txBody>
      </p:sp>
      <p:sp>
        <p:nvSpPr>
          <p:cNvPr id="72717" name="Text Box 14"/>
          <p:cNvSpPr txBox="1">
            <a:spLocks noChangeArrowheads="1"/>
          </p:cNvSpPr>
          <p:nvPr/>
        </p:nvSpPr>
        <p:spPr bwMode="auto">
          <a:xfrm>
            <a:off x="755650" y="4773613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latin typeface="Times New Roman" charset="0"/>
              </a:rPr>
              <a:t>1</a:t>
            </a:r>
          </a:p>
        </p:txBody>
      </p:sp>
      <p:sp>
        <p:nvSpPr>
          <p:cNvPr id="72718" name="Text Box 15"/>
          <p:cNvSpPr txBox="1">
            <a:spLocks noChangeArrowheads="1"/>
          </p:cNvSpPr>
          <p:nvPr/>
        </p:nvSpPr>
        <p:spPr bwMode="auto">
          <a:xfrm>
            <a:off x="565150" y="5446713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latin typeface="Times New Roman" charset="0"/>
              </a:rPr>
              <a:t>254</a:t>
            </a:r>
          </a:p>
        </p:txBody>
      </p:sp>
      <p:sp>
        <p:nvSpPr>
          <p:cNvPr id="72719" name="Text Box 16"/>
          <p:cNvSpPr txBox="1">
            <a:spLocks noChangeArrowheads="1"/>
          </p:cNvSpPr>
          <p:nvPr/>
        </p:nvSpPr>
        <p:spPr bwMode="auto">
          <a:xfrm>
            <a:off x="5289550" y="2703513"/>
            <a:ext cx="565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charset="0"/>
              </a:rPr>
              <a:t>g(0)</a:t>
            </a:r>
          </a:p>
        </p:txBody>
      </p:sp>
      <p:sp>
        <p:nvSpPr>
          <p:cNvPr id="72720" name="Text Box 17"/>
          <p:cNvSpPr txBox="1">
            <a:spLocks noChangeArrowheads="1"/>
          </p:cNvSpPr>
          <p:nvPr/>
        </p:nvSpPr>
        <p:spPr bwMode="auto">
          <a:xfrm>
            <a:off x="5192713" y="3351213"/>
            <a:ext cx="793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charset="0"/>
              </a:rPr>
              <a:t>g(255)</a:t>
            </a:r>
          </a:p>
        </p:txBody>
      </p:sp>
      <p:sp>
        <p:nvSpPr>
          <p:cNvPr id="72721" name="Text Box 18"/>
          <p:cNvSpPr txBox="1">
            <a:spLocks noChangeArrowheads="1"/>
          </p:cNvSpPr>
          <p:nvPr/>
        </p:nvSpPr>
        <p:spPr bwMode="auto">
          <a:xfrm>
            <a:off x="5280025" y="3717925"/>
            <a:ext cx="577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i="1">
                <a:latin typeface="Times New Roman" charset="0"/>
              </a:rPr>
              <a:t>ln</a:t>
            </a:r>
            <a:r>
              <a:rPr lang="en-US" altLang="zh-TW" sz="1800">
                <a:latin typeface="Times New Roman" charset="0"/>
              </a:rPr>
              <a:t>E</a:t>
            </a:r>
            <a:r>
              <a:rPr lang="en-US" altLang="zh-TW" sz="1800" baseline="-25000">
                <a:latin typeface="Times New Roman" charset="0"/>
              </a:rPr>
              <a:t>1</a:t>
            </a:r>
          </a:p>
        </p:txBody>
      </p:sp>
      <p:sp>
        <p:nvSpPr>
          <p:cNvPr id="72722" name="Text Box 19"/>
          <p:cNvSpPr txBox="1">
            <a:spLocks noChangeArrowheads="1"/>
          </p:cNvSpPr>
          <p:nvPr/>
        </p:nvSpPr>
        <p:spPr bwMode="auto">
          <a:xfrm>
            <a:off x="5289550" y="4652963"/>
            <a:ext cx="577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i="1">
                <a:latin typeface="Times New Roman" charset="0"/>
              </a:rPr>
              <a:t>ln</a:t>
            </a:r>
            <a:r>
              <a:rPr lang="en-US" altLang="zh-TW" sz="1800">
                <a:latin typeface="Times New Roman" charset="0"/>
              </a:rPr>
              <a:t>E</a:t>
            </a:r>
            <a:r>
              <a:rPr lang="en-US" altLang="zh-TW" sz="1800" baseline="-25000">
                <a:latin typeface="Times New Roman" charset="0"/>
              </a:rPr>
              <a:t>n</a:t>
            </a:r>
          </a:p>
        </p:txBody>
      </p:sp>
      <p:sp>
        <p:nvSpPr>
          <p:cNvPr id="72723" name="Text Box 20"/>
          <p:cNvSpPr txBox="1">
            <a:spLocks noChangeArrowheads="1"/>
          </p:cNvSpPr>
          <p:nvPr/>
        </p:nvSpPr>
        <p:spPr bwMode="auto">
          <a:xfrm>
            <a:off x="5451475" y="2990850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charset="0"/>
              </a:rPr>
              <a:t>:</a:t>
            </a:r>
          </a:p>
        </p:txBody>
      </p:sp>
      <p:grpSp>
        <p:nvGrpSpPr>
          <p:cNvPr id="72724" name="Group 21"/>
          <p:cNvGrpSpPr>
            <a:grpSpLocks/>
          </p:cNvGrpSpPr>
          <p:nvPr/>
        </p:nvGrpSpPr>
        <p:grpSpPr bwMode="auto">
          <a:xfrm>
            <a:off x="5435600" y="4070350"/>
            <a:ext cx="247650" cy="582613"/>
            <a:chOff x="3424" y="2478"/>
            <a:chExt cx="156" cy="367"/>
          </a:xfrm>
        </p:grpSpPr>
        <p:sp>
          <p:nvSpPr>
            <p:cNvPr id="72725" name="Text Box 22"/>
            <p:cNvSpPr txBox="1">
              <a:spLocks noChangeArrowheads="1"/>
            </p:cNvSpPr>
            <p:nvPr/>
          </p:nvSpPr>
          <p:spPr bwMode="auto">
            <a:xfrm>
              <a:off x="3424" y="2478"/>
              <a:ext cx="1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Times New Roman" charset="0"/>
                </a:rPr>
                <a:t>:</a:t>
              </a:r>
            </a:p>
          </p:txBody>
        </p:sp>
        <p:sp>
          <p:nvSpPr>
            <p:cNvPr id="72726" name="Text Box 23"/>
            <p:cNvSpPr txBox="1">
              <a:spLocks noChangeArrowheads="1"/>
            </p:cNvSpPr>
            <p:nvPr/>
          </p:nvSpPr>
          <p:spPr bwMode="auto">
            <a:xfrm>
              <a:off x="3424" y="2614"/>
              <a:ext cx="1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Times New Roman" charset="0"/>
                </a:rPr>
                <a:t>:</a:t>
              </a:r>
            </a:p>
          </p:txBody>
        </p:sp>
      </p:grp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Questions</a:t>
            </a:r>
          </a:p>
        </p:txBody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Will g(127)=0 always be satisfied? Why or why not?</a:t>
            </a:r>
          </a:p>
          <a:p>
            <a:pPr eaLnBrk="1" hangingPunct="1"/>
            <a:r>
              <a:rPr lang="en-US" altLang="zh-TW"/>
              <a:t>How to find the least-square solution for an over-determined system?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Least-square solution for a linear system</a:t>
            </a:r>
          </a:p>
        </p:txBody>
      </p:sp>
      <p:graphicFrame>
        <p:nvGraphicFramePr>
          <p:cNvPr id="76802" name="Object 4"/>
          <p:cNvGraphicFramePr>
            <a:graphicFrameLocks noChangeAspect="1"/>
          </p:cNvGraphicFramePr>
          <p:nvPr/>
        </p:nvGraphicFramePr>
        <p:xfrm>
          <a:off x="3203575" y="981075"/>
          <a:ext cx="2376488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49" name="方程式" r:id="rId4" imgW="469696" imgH="177723" progId="Equation.3">
                  <p:embed/>
                </p:oleObj>
              </mc:Choice>
              <mc:Fallback>
                <p:oleObj name="方程式" r:id="rId4" imgW="469696" imgH="177723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981075"/>
                        <a:ext cx="2376488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3" name="Object 5"/>
          <p:cNvGraphicFramePr>
            <a:graphicFrameLocks noChangeAspect="1"/>
          </p:cNvGraphicFramePr>
          <p:nvPr/>
        </p:nvGraphicFramePr>
        <p:xfrm>
          <a:off x="2771775" y="1778000"/>
          <a:ext cx="1089025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50" name="方程式" r:id="rId6" imgW="355446" imgH="139639" progId="Equation.3">
                  <p:embed/>
                </p:oleObj>
              </mc:Choice>
              <mc:Fallback>
                <p:oleObj name="方程式" r:id="rId6" imgW="355446" imgH="13963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1778000"/>
                        <a:ext cx="1089025" cy="42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4" name="Object 6"/>
          <p:cNvGraphicFramePr>
            <a:graphicFrameLocks noChangeAspect="1"/>
          </p:cNvGraphicFramePr>
          <p:nvPr/>
        </p:nvGraphicFramePr>
        <p:xfrm>
          <a:off x="3924300" y="1778000"/>
          <a:ext cx="388938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51" name="方程式" r:id="rId8" imgW="126835" imgH="139518" progId="Equation.3">
                  <p:embed/>
                </p:oleObj>
              </mc:Choice>
              <mc:Fallback>
                <p:oleObj name="方程式" r:id="rId8" imgW="126835" imgH="139518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0" y="1778000"/>
                        <a:ext cx="388938" cy="42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5" name="Object 7"/>
          <p:cNvGraphicFramePr>
            <a:graphicFrameLocks noChangeAspect="1"/>
          </p:cNvGraphicFramePr>
          <p:nvPr/>
        </p:nvGraphicFramePr>
        <p:xfrm>
          <a:off x="5003800" y="1778000"/>
          <a:ext cx="504825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52" name="方程式" r:id="rId10" imgW="164957" imgH="139579" progId="Equation.3">
                  <p:embed/>
                </p:oleObj>
              </mc:Choice>
              <mc:Fallback>
                <p:oleObj name="方程式" r:id="rId10" imgW="164957" imgH="139579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1778000"/>
                        <a:ext cx="504825" cy="42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806" name="Object 8"/>
          <p:cNvGraphicFramePr>
            <a:graphicFrameLocks noChangeAspect="1"/>
          </p:cNvGraphicFramePr>
          <p:nvPr/>
        </p:nvGraphicFramePr>
        <p:xfrm>
          <a:off x="2700338" y="2138363"/>
          <a:ext cx="1206500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53" name="方程式" r:id="rId12" imgW="393529" imgH="139639" progId="Equation.3">
                  <p:embed/>
                </p:oleObj>
              </mc:Choice>
              <mc:Fallback>
                <p:oleObj name="方程式" r:id="rId12" imgW="393529" imgH="139639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2138363"/>
                        <a:ext cx="1206500" cy="42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6807" name="Group 13"/>
          <p:cNvGrpSpPr>
            <a:grpSpLocks/>
          </p:cNvGrpSpPr>
          <p:nvPr/>
        </p:nvGrpSpPr>
        <p:grpSpPr bwMode="auto">
          <a:xfrm>
            <a:off x="395288" y="2708275"/>
            <a:ext cx="8434387" cy="1641475"/>
            <a:chOff x="249" y="1706"/>
            <a:chExt cx="5313" cy="1034"/>
          </a:xfrm>
        </p:grpSpPr>
        <p:sp>
          <p:nvSpPr>
            <p:cNvPr id="76808" name="Text Box 9"/>
            <p:cNvSpPr txBox="1">
              <a:spLocks noChangeArrowheads="1"/>
            </p:cNvSpPr>
            <p:nvPr/>
          </p:nvSpPr>
          <p:spPr bwMode="auto">
            <a:xfrm>
              <a:off x="249" y="1706"/>
              <a:ext cx="5313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/>
                <a:t>They are often mutually incompatible. We instead find </a:t>
              </a:r>
              <a:r>
                <a:rPr lang="en-US" altLang="zh-TW" sz="2400" b="1">
                  <a:latin typeface="Times New Roman" charset="0"/>
                </a:rPr>
                <a:t>x</a:t>
              </a:r>
              <a:r>
                <a:rPr lang="en-US" altLang="zh-TW" sz="2400"/>
                <a:t> to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/>
                <a:t>minimize the norm              of the residual vector           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/>
                <a:t>If there are multiple solutions, we prefer the one with the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/>
                <a:t>minimal length     .</a:t>
              </a:r>
            </a:p>
          </p:txBody>
        </p:sp>
        <p:graphicFrame>
          <p:nvGraphicFramePr>
            <p:cNvPr id="76809" name="Object 10"/>
            <p:cNvGraphicFramePr>
              <a:graphicFrameLocks noChangeAspect="1"/>
            </p:cNvGraphicFramePr>
            <p:nvPr/>
          </p:nvGraphicFramePr>
          <p:xfrm>
            <a:off x="4649" y="1958"/>
            <a:ext cx="635" cy="2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954" name="方程式" r:id="rId14" imgW="457002" imgH="177723" progId="Equation.3">
                    <p:embed/>
                  </p:oleObj>
                </mc:Choice>
                <mc:Fallback>
                  <p:oleObj name="方程式" r:id="rId14" imgW="457002" imgH="177723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9" y="1958"/>
                          <a:ext cx="635" cy="2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6810" name="Object 11"/>
            <p:cNvGraphicFramePr>
              <a:graphicFrameLocks noChangeAspect="1"/>
            </p:cNvGraphicFramePr>
            <p:nvPr/>
          </p:nvGraphicFramePr>
          <p:xfrm>
            <a:off x="1973" y="1933"/>
            <a:ext cx="741" cy="3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955" name="方程式" r:id="rId16" imgW="533169" imgH="253890" progId="Equation.3">
                    <p:embed/>
                  </p:oleObj>
                </mc:Choice>
                <mc:Fallback>
                  <p:oleObj name="方程式" r:id="rId16" imgW="533169" imgH="25389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3" y="1933"/>
                          <a:ext cx="741" cy="3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6811" name="Object 12"/>
            <p:cNvGraphicFramePr>
              <a:graphicFrameLocks noChangeAspect="1"/>
            </p:cNvGraphicFramePr>
            <p:nvPr/>
          </p:nvGraphicFramePr>
          <p:xfrm>
            <a:off x="1645" y="2387"/>
            <a:ext cx="282" cy="3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956" name="方程式" r:id="rId18" imgW="203024" imgH="253780" progId="Equation.3">
                    <p:embed/>
                  </p:oleObj>
                </mc:Choice>
                <mc:Fallback>
                  <p:oleObj name="方程式" r:id="rId18" imgW="203024" imgH="25378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5" y="2387"/>
                          <a:ext cx="282" cy="3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Least-square solution for a linear system</a:t>
            </a:r>
          </a:p>
        </p:txBody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zh-TW"/>
              <a:t>If we perform SVD on </a:t>
            </a:r>
            <a:r>
              <a:rPr lang="en-US" altLang="zh-TW" b="1">
                <a:latin typeface="Times New Roman" charset="0"/>
              </a:rPr>
              <a:t>A</a:t>
            </a:r>
            <a:r>
              <a:rPr lang="en-US" altLang="zh-TW"/>
              <a:t> and rewrite it as </a:t>
            </a:r>
          </a:p>
          <a:p>
            <a:pPr eaLnBrk="1" hangingPunct="1">
              <a:buFontTx/>
              <a:buNone/>
            </a:pPr>
            <a:endParaRPr lang="en-US" altLang="zh-TW"/>
          </a:p>
          <a:p>
            <a:pPr eaLnBrk="1" hangingPunct="1">
              <a:buFontTx/>
              <a:buNone/>
            </a:pPr>
            <a:endParaRPr lang="en-US" altLang="zh-TW"/>
          </a:p>
          <a:p>
            <a:pPr eaLnBrk="1" hangingPunct="1">
              <a:buFontTx/>
              <a:buNone/>
            </a:pPr>
            <a:r>
              <a:rPr lang="en-US" altLang="zh-TW"/>
              <a:t>then                     is the least-square solution.</a:t>
            </a:r>
          </a:p>
        </p:txBody>
      </p:sp>
      <p:graphicFrame>
        <p:nvGraphicFramePr>
          <p:cNvPr id="78851" name="Object 4"/>
          <p:cNvGraphicFramePr>
            <a:graphicFrameLocks noChangeAspect="1"/>
          </p:cNvGraphicFramePr>
          <p:nvPr/>
        </p:nvGraphicFramePr>
        <p:xfrm>
          <a:off x="2627313" y="1557338"/>
          <a:ext cx="3097212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09" name="方程式" r:id="rId4" imgW="710891" imgH="203112" progId="Equation.3">
                  <p:embed/>
                </p:oleObj>
              </mc:Choice>
              <mc:Fallback>
                <p:oleObj name="方程式" r:id="rId4" imgW="710891" imgH="203112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1557338"/>
                        <a:ext cx="3097212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2" name="Object 5"/>
          <p:cNvGraphicFramePr>
            <a:graphicFrameLocks noChangeAspect="1"/>
          </p:cNvGraphicFramePr>
          <p:nvPr/>
        </p:nvGraphicFramePr>
        <p:xfrm>
          <a:off x="1331913" y="2565400"/>
          <a:ext cx="2119312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10" name="方程式" r:id="rId6" imgW="825500" imgH="203200" progId="Equation.3">
                  <p:embed/>
                </p:oleObj>
              </mc:Choice>
              <mc:Fallback>
                <p:oleObj name="方程式" r:id="rId6" imgW="825500" imgH="203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565400"/>
                        <a:ext cx="2119312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419225" y="2565400"/>
            <a:ext cx="2216150" cy="908050"/>
            <a:chOff x="894" y="1616"/>
            <a:chExt cx="1396" cy="572"/>
          </a:xfrm>
        </p:grpSpPr>
        <p:sp>
          <p:nvSpPr>
            <p:cNvPr id="78855" name="Rectangle 6"/>
            <p:cNvSpPr>
              <a:spLocks noChangeArrowheads="1"/>
            </p:cNvSpPr>
            <p:nvPr/>
          </p:nvSpPr>
          <p:spPr bwMode="auto">
            <a:xfrm>
              <a:off x="1202" y="1616"/>
              <a:ext cx="771" cy="31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8856" name="Text Box 7"/>
            <p:cNvSpPr txBox="1">
              <a:spLocks noChangeArrowheads="1"/>
            </p:cNvSpPr>
            <p:nvPr/>
          </p:nvSpPr>
          <p:spPr bwMode="auto">
            <a:xfrm>
              <a:off x="894" y="1900"/>
              <a:ext cx="13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solidFill>
                    <a:srgbClr val="CC0000"/>
                  </a:solidFill>
                </a:rPr>
                <a:t>pseudo inverse</a:t>
              </a:r>
            </a:p>
          </p:txBody>
        </p:sp>
      </p:grpSp>
      <p:graphicFrame>
        <p:nvGraphicFramePr>
          <p:cNvPr id="78854" name="Object 9"/>
          <p:cNvGraphicFramePr>
            <a:graphicFrameLocks noChangeAspect="1"/>
          </p:cNvGraphicFramePr>
          <p:nvPr/>
        </p:nvGraphicFramePr>
        <p:xfrm>
          <a:off x="1116013" y="3573463"/>
          <a:ext cx="6264275" cy="294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11" name="方程式" r:id="rId8" imgW="2908300" imgH="1371600" progId="Equation.3">
                  <p:embed/>
                </p:oleObj>
              </mc:Choice>
              <mc:Fallback>
                <p:oleObj name="方程式" r:id="rId8" imgW="2908300" imgH="13716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3573463"/>
                        <a:ext cx="6264275" cy="294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644900"/>
            <a:ext cx="8226425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Camera pipeline</a:t>
            </a:r>
          </a:p>
        </p:txBody>
      </p:sp>
      <p:sp>
        <p:nvSpPr>
          <p:cNvPr id="9219" name="Text Box 9"/>
          <p:cNvSpPr txBox="1">
            <a:spLocks noChangeArrowheads="1"/>
          </p:cNvSpPr>
          <p:nvPr/>
        </p:nvSpPr>
        <p:spPr bwMode="auto">
          <a:xfrm>
            <a:off x="4913313" y="5589588"/>
            <a:ext cx="109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0000FF"/>
                </a:solidFill>
              </a:rPr>
              <a:t>12 bits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7596188" y="5589588"/>
            <a:ext cx="938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0000FF"/>
                </a:solidFill>
              </a:rPr>
              <a:t>8 bits</a:t>
            </a:r>
          </a:p>
        </p:txBody>
      </p:sp>
      <p:sp>
        <p:nvSpPr>
          <p:cNvPr id="9221" name="Line 15"/>
          <p:cNvSpPr>
            <a:spLocks noChangeShapeType="1"/>
          </p:cNvSpPr>
          <p:nvPr/>
        </p:nvSpPr>
        <p:spPr bwMode="auto">
          <a:xfrm>
            <a:off x="395288" y="4884738"/>
            <a:ext cx="4333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9222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46163"/>
            <a:ext cx="7813675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Line 18"/>
          <p:cNvSpPr>
            <a:spLocks noChangeShapeType="1"/>
          </p:cNvSpPr>
          <p:nvPr/>
        </p:nvSpPr>
        <p:spPr bwMode="auto">
          <a:xfrm>
            <a:off x="7885113" y="2270125"/>
            <a:ext cx="4333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Proof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242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5775" y="1135063"/>
              <a:ext cx="4886325" cy="407987"/>
            </p14:xfrm>
          </p:contentPart>
        </mc:Choice>
        <mc:Fallback xmlns="">
          <p:pic>
            <p:nvPicPr>
              <p:cNvPr id="10242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6415" y="1125701"/>
                <a:ext cx="4905045" cy="4267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243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50863" y="1771650"/>
              <a:ext cx="1657350" cy="322263"/>
            </p14:xfrm>
          </p:contentPart>
        </mc:Choice>
        <mc:Fallback xmlns="">
          <p:pic>
            <p:nvPicPr>
              <p:cNvPr id="10243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1504" y="1762288"/>
                <a:ext cx="1676069" cy="3409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244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449513" y="1757363"/>
              <a:ext cx="207962" cy="400050"/>
            </p14:xfrm>
          </p:contentPart>
        </mc:Choice>
        <mc:Fallback xmlns="">
          <p:pic>
            <p:nvPicPr>
              <p:cNvPr id="10244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40158" y="1748001"/>
                <a:ext cx="226671" cy="4187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245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63850" y="1743075"/>
              <a:ext cx="1951038" cy="328613"/>
            </p14:xfrm>
          </p:contentPart>
        </mc:Choice>
        <mc:Fallback xmlns="">
          <p:pic>
            <p:nvPicPr>
              <p:cNvPr id="10245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54489" y="1733707"/>
                <a:ext cx="1969760" cy="347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246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000625" y="1757363"/>
              <a:ext cx="150813" cy="314325"/>
            </p14:xfrm>
          </p:contentPart>
        </mc:Choice>
        <mc:Fallback xmlns="">
          <p:pic>
            <p:nvPicPr>
              <p:cNvPr id="10246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91267" y="1748002"/>
                <a:ext cx="169530" cy="3330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247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949450" y="2471738"/>
              <a:ext cx="279400" cy="114300"/>
            </p14:xfrm>
          </p:contentPart>
        </mc:Choice>
        <mc:Fallback xmlns="">
          <p:pic>
            <p:nvPicPr>
              <p:cNvPr id="10247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940089" y="2462393"/>
                <a:ext cx="298123" cy="1329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248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471738" y="2336800"/>
              <a:ext cx="685800" cy="457200"/>
            </p14:xfrm>
          </p:contentPart>
        </mc:Choice>
        <mc:Fallback xmlns="">
          <p:pic>
            <p:nvPicPr>
              <p:cNvPr id="10248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462373" y="2327440"/>
                <a:ext cx="704530" cy="4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249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357563" y="2314575"/>
              <a:ext cx="2857500" cy="493713"/>
            </p14:xfrm>
          </p:contentPart>
        </mc:Choice>
        <mc:Fallback xmlns="">
          <p:pic>
            <p:nvPicPr>
              <p:cNvPr id="10249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348204" y="2305212"/>
                <a:ext cx="2876219" cy="5124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250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707188" y="2479675"/>
              <a:ext cx="1730375" cy="300038"/>
            </p14:xfrm>
          </p:contentPart>
        </mc:Choice>
        <mc:Fallback xmlns="">
          <p:pic>
            <p:nvPicPr>
              <p:cNvPr id="10250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697829" y="2470310"/>
                <a:ext cx="1749093" cy="3187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0251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715125" y="2843213"/>
              <a:ext cx="1593850" cy="322262"/>
            </p14:xfrm>
          </p:contentPart>
        </mc:Choice>
        <mc:Fallback xmlns="">
          <p:pic>
            <p:nvPicPr>
              <p:cNvPr id="10251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705764" y="2833851"/>
                <a:ext cx="1612572" cy="3409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252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936750" y="3100388"/>
              <a:ext cx="249238" cy="71437"/>
            </p14:xfrm>
          </p:contentPart>
        </mc:Choice>
        <mc:Fallback xmlns="">
          <p:pic>
            <p:nvPicPr>
              <p:cNvPr id="10252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927386" y="3091007"/>
                <a:ext cx="267967" cy="901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253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43175" y="2943225"/>
              <a:ext cx="3051175" cy="493713"/>
            </p14:xfrm>
          </p:contentPart>
        </mc:Choice>
        <mc:Fallback xmlns="">
          <p:pic>
            <p:nvPicPr>
              <p:cNvPr id="10253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33814" y="2933862"/>
                <a:ext cx="3069896" cy="5124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254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85825" y="3522663"/>
              <a:ext cx="465138" cy="342900"/>
            </p14:xfrm>
          </p:contentPart>
        </mc:Choice>
        <mc:Fallback xmlns="">
          <p:pic>
            <p:nvPicPr>
              <p:cNvPr id="10254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76465" y="3513308"/>
                <a:ext cx="483859" cy="3616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255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577975" y="3536950"/>
              <a:ext cx="1336675" cy="385763"/>
            </p14:xfrm>
          </p:contentPart>
        </mc:Choice>
        <mc:Fallback xmlns="">
          <p:pic>
            <p:nvPicPr>
              <p:cNvPr id="10255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568615" y="3527594"/>
                <a:ext cx="1355395" cy="4044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0256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49663" y="3543300"/>
              <a:ext cx="1287462" cy="336550"/>
            </p14:xfrm>
          </p:contentPart>
        </mc:Choice>
        <mc:Fallback xmlns="">
          <p:pic>
            <p:nvPicPr>
              <p:cNvPr id="10256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640302" y="3533941"/>
                <a:ext cx="1306183" cy="3552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257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2138" y="4049713"/>
              <a:ext cx="2401887" cy="336550"/>
            </p14:xfrm>
          </p:contentPart>
        </mc:Choice>
        <mc:Fallback xmlns="">
          <p:pic>
            <p:nvPicPr>
              <p:cNvPr id="10257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82778" y="4040354"/>
                <a:ext cx="2420607" cy="3552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258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321050" y="4137025"/>
              <a:ext cx="136525" cy="285750"/>
            </p14:xfrm>
          </p:contentPart>
        </mc:Choice>
        <mc:Fallback xmlns="">
          <p:pic>
            <p:nvPicPr>
              <p:cNvPr id="10258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311709" y="4127668"/>
                <a:ext cx="155207" cy="3044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259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86175" y="4100513"/>
              <a:ext cx="514350" cy="271462"/>
            </p14:xfrm>
          </p:contentPart>
        </mc:Choice>
        <mc:Fallback xmlns="">
          <p:pic>
            <p:nvPicPr>
              <p:cNvPr id="10259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676817" y="4091152"/>
                <a:ext cx="533067" cy="2901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260" name="Ink 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14863" y="4106863"/>
              <a:ext cx="971550" cy="407987"/>
            </p14:xfrm>
          </p:contentPart>
        </mc:Choice>
        <mc:Fallback xmlns="">
          <p:pic>
            <p:nvPicPr>
              <p:cNvPr id="10260" name="Ink 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605504" y="4097501"/>
                <a:ext cx="990268" cy="4267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261" name="Ink 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08663" y="4114800"/>
              <a:ext cx="1906587" cy="379413"/>
            </p14:xfrm>
          </p:contentPart>
        </mc:Choice>
        <mc:Fallback xmlns="">
          <p:pic>
            <p:nvPicPr>
              <p:cNvPr id="10261" name="Ink 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799303" y="4105441"/>
                <a:ext cx="1925307" cy="3981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262" name="Ink 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2950" y="4672013"/>
              <a:ext cx="457200" cy="1536700"/>
            </p14:xfrm>
          </p:contentPart>
        </mc:Choice>
        <mc:Fallback xmlns="">
          <p:pic>
            <p:nvPicPr>
              <p:cNvPr id="10262" name="Ink 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33597" y="4662654"/>
                <a:ext cx="475905" cy="15554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263" name="Ink 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485900" y="4900613"/>
              <a:ext cx="2636838" cy="1379537"/>
            </p14:xfrm>
          </p:contentPart>
        </mc:Choice>
        <mc:Fallback xmlns="">
          <p:pic>
            <p:nvPicPr>
              <p:cNvPr id="10263" name="Ink 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476541" y="4891253"/>
                <a:ext cx="2655557" cy="13982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0264" name="Ink 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43438" y="4957763"/>
              <a:ext cx="1879600" cy="1465262"/>
            </p14:xfrm>
          </p:contentPart>
        </mc:Choice>
        <mc:Fallback xmlns="">
          <p:pic>
            <p:nvPicPr>
              <p:cNvPr id="10264" name="Ink 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634078" y="4948403"/>
                <a:ext cx="1898320" cy="14839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265" name="Ink 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14450" y="5886450"/>
              <a:ext cx="285750" cy="165100"/>
            </p14:xfrm>
          </p:contentPart>
        </mc:Choice>
        <mc:Fallback xmlns="">
          <p:pic>
            <p:nvPicPr>
              <p:cNvPr id="10265" name="Ink 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305093" y="5877078"/>
                <a:ext cx="304464" cy="1838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0266" name="Ink 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14813" y="4865688"/>
              <a:ext cx="508000" cy="1535112"/>
            </p14:xfrm>
          </p:contentPart>
        </mc:Choice>
        <mc:Fallback xmlns="">
          <p:pic>
            <p:nvPicPr>
              <p:cNvPr id="10266" name="Ink 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205452" y="4856328"/>
                <a:ext cx="526721" cy="155383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Proof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266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7225" y="1285875"/>
              <a:ext cx="265113" cy="171450"/>
            </p14:xfrm>
          </p:contentPart>
        </mc:Choice>
        <mc:Fallback xmlns="">
          <p:pic>
            <p:nvPicPr>
              <p:cNvPr id="11266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7860" y="1276510"/>
                <a:ext cx="283844" cy="1901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267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35063" y="1150938"/>
              <a:ext cx="1173162" cy="557212"/>
            </p14:xfrm>
          </p:contentPart>
        </mc:Choice>
        <mc:Fallback xmlns="">
          <p:pic>
            <p:nvPicPr>
              <p:cNvPr id="11267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5704" y="1141579"/>
                <a:ext cx="1191881" cy="575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268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71750" y="1300163"/>
              <a:ext cx="1008063" cy="207962"/>
            </p14:xfrm>
          </p:contentPart>
        </mc:Choice>
        <mc:Fallback xmlns="">
          <p:pic>
            <p:nvPicPr>
              <p:cNvPr id="11268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62389" y="1290808"/>
                <a:ext cx="1026784" cy="2266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269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08475" y="1236663"/>
              <a:ext cx="792163" cy="234950"/>
            </p14:xfrm>
          </p:contentPart>
        </mc:Choice>
        <mc:Fallback xmlns="">
          <p:pic>
            <p:nvPicPr>
              <p:cNvPr id="11269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99113" y="1227308"/>
                <a:ext cx="810887" cy="2536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270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594350" y="1165225"/>
              <a:ext cx="749300" cy="228600"/>
            </p14:xfrm>
          </p:contentPart>
        </mc:Choice>
        <mc:Fallback xmlns="">
          <p:pic>
            <p:nvPicPr>
              <p:cNvPr id="11270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84988" y="1155865"/>
                <a:ext cx="768023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271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43675" y="1236663"/>
              <a:ext cx="457200" cy="114300"/>
            </p14:xfrm>
          </p:contentPart>
        </mc:Choice>
        <mc:Fallback xmlns="">
          <p:pic>
            <p:nvPicPr>
              <p:cNvPr id="11271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34322" y="1227318"/>
                <a:ext cx="475905" cy="1329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272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7225" y="1900238"/>
              <a:ext cx="1314450" cy="1300162"/>
            </p14:xfrm>
          </p:contentPart>
        </mc:Choice>
        <mc:Fallback xmlns="">
          <p:pic>
            <p:nvPicPr>
              <p:cNvPr id="11272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7864" y="1890879"/>
                <a:ext cx="1333171" cy="13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273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692400" y="2936875"/>
              <a:ext cx="230188" cy="185738"/>
            </p14:xfrm>
          </p:contentPart>
        </mc:Choice>
        <mc:Fallback xmlns="">
          <p:pic>
            <p:nvPicPr>
              <p:cNvPr id="11273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683034" y="2927516"/>
                <a:ext cx="248920" cy="2044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274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57663" y="2128838"/>
              <a:ext cx="250825" cy="200025"/>
            </p14:xfrm>
          </p:contentPart>
        </mc:Choice>
        <mc:Fallback xmlns="">
          <p:pic>
            <p:nvPicPr>
              <p:cNvPr id="11274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48307" y="2119484"/>
                <a:ext cx="269538" cy="2187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275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906588" y="1843088"/>
              <a:ext cx="522287" cy="342900"/>
            </p14:xfrm>
          </p:contentPart>
        </mc:Choice>
        <mc:Fallback xmlns="">
          <p:pic>
            <p:nvPicPr>
              <p:cNvPr id="11275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897229" y="1833733"/>
                <a:ext cx="541004" cy="3616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1276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65400" y="2308225"/>
              <a:ext cx="28575" cy="28575"/>
            </p14:xfrm>
          </p:contentPart>
        </mc:Choice>
        <mc:Fallback xmlns="">
          <p:pic>
            <p:nvPicPr>
              <p:cNvPr id="11276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56113" y="2298938"/>
                <a:ext cx="47149" cy="471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1277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94000" y="2371725"/>
              <a:ext cx="192088" cy="79375"/>
            </p14:xfrm>
          </p:contentPart>
        </mc:Choice>
        <mc:Fallback xmlns="">
          <p:pic>
            <p:nvPicPr>
              <p:cNvPr id="11277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784647" y="2362344"/>
                <a:ext cx="210793" cy="981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1278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35313" y="2406650"/>
              <a:ext cx="750887" cy="536575"/>
            </p14:xfrm>
          </p:contentPart>
        </mc:Choice>
        <mc:Fallback xmlns="">
          <p:pic>
            <p:nvPicPr>
              <p:cNvPr id="11278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125954" y="2397287"/>
                <a:ext cx="769605" cy="5553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1279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14788" y="2957513"/>
              <a:ext cx="214312" cy="85725"/>
            </p14:xfrm>
          </p:contentPart>
        </mc:Choice>
        <mc:Fallback xmlns="">
          <p:pic>
            <p:nvPicPr>
              <p:cNvPr id="11279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005423" y="2948148"/>
                <a:ext cx="233042" cy="1044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1280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421188" y="3122613"/>
              <a:ext cx="150812" cy="149225"/>
            </p14:xfrm>
          </p:contentPart>
        </mc:Choice>
        <mc:Fallback xmlns="">
          <p:pic>
            <p:nvPicPr>
              <p:cNvPr id="11280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411830" y="3113264"/>
                <a:ext cx="169529" cy="1679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1281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57738" y="1963738"/>
              <a:ext cx="636587" cy="1336675"/>
            </p14:xfrm>
          </p:contentPart>
        </mc:Choice>
        <mc:Fallback xmlns="">
          <p:pic>
            <p:nvPicPr>
              <p:cNvPr id="11281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748371" y="1954376"/>
                <a:ext cx="655321" cy="135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1282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15063" y="1863725"/>
              <a:ext cx="1065212" cy="450850"/>
            </p14:xfrm>
          </p:contentPart>
        </mc:Choice>
        <mc:Fallback xmlns="">
          <p:pic>
            <p:nvPicPr>
              <p:cNvPr id="11282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205703" y="1854362"/>
                <a:ext cx="1083932" cy="4695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1283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80013" y="1922463"/>
              <a:ext cx="306387" cy="192087"/>
            </p14:xfrm>
          </p:contentPart>
        </mc:Choice>
        <mc:Fallback xmlns="">
          <p:pic>
            <p:nvPicPr>
              <p:cNvPr id="11283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70652" y="1913110"/>
                <a:ext cx="325109" cy="2107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1284" name="Ink 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43538" y="2228850"/>
              <a:ext cx="14287" cy="114300"/>
            </p14:xfrm>
          </p:contentPart>
        </mc:Choice>
        <mc:Fallback xmlns="">
          <p:pic>
            <p:nvPicPr>
              <p:cNvPr id="11284" name="Ink 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434478" y="2219505"/>
                <a:ext cx="32407" cy="1329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1285" name="Ink 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78463" y="2457450"/>
              <a:ext cx="1587" cy="14288"/>
            </p14:xfrm>
          </p:contentPart>
        </mc:Choice>
        <mc:Fallback xmlns="">
          <p:pic>
            <p:nvPicPr>
              <p:cNvPr id="11285" name="Ink 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437201" y="2448163"/>
                <a:ext cx="84111" cy="328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1286" name="Ink 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308600" y="2614613"/>
              <a:ext cx="434975" cy="142875"/>
            </p14:xfrm>
          </p:contentPart>
        </mc:Choice>
        <mc:Fallback xmlns="">
          <p:pic>
            <p:nvPicPr>
              <p:cNvPr id="11286" name="Ink 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299238" y="2605256"/>
                <a:ext cx="453699" cy="1615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1287" name="Ink 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529263" y="2871788"/>
              <a:ext cx="22225" cy="7937"/>
            </p14:xfrm>
          </p:contentPart>
        </mc:Choice>
        <mc:Fallback xmlns="">
          <p:pic>
            <p:nvPicPr>
              <p:cNvPr id="11287" name="Ink 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519943" y="2862408"/>
                <a:ext cx="40865" cy="266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1288" name="Ink 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551488" y="2971800"/>
              <a:ext cx="34925" cy="79375"/>
            </p14:xfrm>
          </p:contentPart>
        </mc:Choice>
        <mc:Fallback xmlns="">
          <p:pic>
            <p:nvPicPr>
              <p:cNvPr id="11288" name="Ink 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542127" y="2962419"/>
                <a:ext cx="53648" cy="981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1289" name="Ink 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508625" y="3192463"/>
              <a:ext cx="334963" cy="122237"/>
            </p14:xfrm>
          </p:contentPart>
        </mc:Choice>
        <mc:Fallback xmlns="">
          <p:pic>
            <p:nvPicPr>
              <p:cNvPr id="11289" name="Ink 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499260" y="3183115"/>
                <a:ext cx="353692" cy="1409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290" name="Ink 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263650" y="3629025"/>
              <a:ext cx="1830388" cy="422275"/>
            </p14:xfrm>
          </p:contentPart>
        </mc:Choice>
        <mc:Fallback xmlns="">
          <p:pic>
            <p:nvPicPr>
              <p:cNvPr id="11290" name="Ink 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254289" y="3619665"/>
                <a:ext cx="1849110" cy="4409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1291" name="Ink 2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314700" y="3665538"/>
              <a:ext cx="622300" cy="357187"/>
            </p14:xfrm>
          </p:contentPart>
        </mc:Choice>
        <mc:Fallback xmlns="">
          <p:pic>
            <p:nvPicPr>
              <p:cNvPr id="11291" name="Ink 2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305342" y="3656176"/>
                <a:ext cx="641016" cy="3759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1292" name="Ink 3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49738" y="3622675"/>
              <a:ext cx="1630362" cy="377825"/>
            </p14:xfrm>
          </p:contentPart>
        </mc:Choice>
        <mc:Fallback xmlns="">
          <p:pic>
            <p:nvPicPr>
              <p:cNvPr id="11292" name="Ink 3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240378" y="3613319"/>
                <a:ext cx="1649081" cy="3965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1293" name="Ink 3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15013" y="1963738"/>
              <a:ext cx="365125" cy="1393825"/>
            </p14:xfrm>
          </p:contentPart>
        </mc:Choice>
        <mc:Fallback xmlns="">
          <p:pic>
            <p:nvPicPr>
              <p:cNvPr id="11293" name="Ink 3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805651" y="1954379"/>
                <a:ext cx="383849" cy="14125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1294" name="Ink 3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4363" y="3579813"/>
              <a:ext cx="279400" cy="206375"/>
            </p14:xfrm>
          </p:contentPart>
        </mc:Choice>
        <mc:Fallback xmlns="">
          <p:pic>
            <p:nvPicPr>
              <p:cNvPr id="11294" name="Ink 3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05002" y="3570449"/>
                <a:ext cx="298123" cy="2251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1295" name="Ink 3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14375" y="4665663"/>
              <a:ext cx="328613" cy="206375"/>
            </p14:xfrm>
          </p:contentPart>
        </mc:Choice>
        <mc:Fallback xmlns="">
          <p:pic>
            <p:nvPicPr>
              <p:cNvPr id="11295" name="Ink 3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05017" y="4656299"/>
                <a:ext cx="347329" cy="2251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1296" name="Ink 3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43025" y="4506913"/>
              <a:ext cx="665163" cy="387350"/>
            </p14:xfrm>
          </p:contentPart>
        </mc:Choice>
        <mc:Fallback xmlns="">
          <p:pic>
            <p:nvPicPr>
              <p:cNvPr id="11296" name="Ink 3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333667" y="4497553"/>
                <a:ext cx="683880" cy="4060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1297" name="Ink 3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51088" y="4437063"/>
              <a:ext cx="2506662" cy="763587"/>
            </p14:xfrm>
          </p:contentPart>
        </mc:Choice>
        <mc:Fallback xmlns="">
          <p:pic>
            <p:nvPicPr>
              <p:cNvPr id="11297" name="Ink 3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341728" y="4427703"/>
                <a:ext cx="2525382" cy="782308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Libraries for SVD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Matlab</a:t>
            </a:r>
          </a:p>
          <a:p>
            <a:pPr eaLnBrk="1" hangingPunct="1"/>
            <a:r>
              <a:rPr lang="en-US" altLang="zh-TW"/>
              <a:t>GSL</a:t>
            </a:r>
          </a:p>
          <a:p>
            <a:pPr eaLnBrk="1" hangingPunct="1"/>
            <a:r>
              <a:rPr lang="en-US" altLang="zh-TW"/>
              <a:t>Boost</a:t>
            </a:r>
          </a:p>
          <a:p>
            <a:pPr eaLnBrk="1" hangingPunct="1"/>
            <a:r>
              <a:rPr lang="en-US" altLang="zh-TW"/>
              <a:t>LAPACK</a:t>
            </a:r>
          </a:p>
          <a:p>
            <a:pPr eaLnBrk="1" hangingPunct="1"/>
            <a:r>
              <a:rPr lang="en-US" altLang="zh-TW"/>
              <a:t>ATLAS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Matlab code</a:t>
            </a:r>
          </a:p>
        </p:txBody>
      </p:sp>
      <p:pic>
        <p:nvPicPr>
          <p:cNvPr id="87042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71613"/>
            <a:ext cx="8229600" cy="4633912"/>
          </a:xfrm>
          <a:noFill/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Matlab code</a:t>
            </a:r>
          </a:p>
        </p:txBody>
      </p:sp>
      <p:sp>
        <p:nvSpPr>
          <p:cNvPr id="8909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686800" cy="5715000"/>
          </a:xfrm>
        </p:spPr>
        <p:txBody>
          <a:bodyPr/>
          <a:lstStyle/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r>
              <a:rPr lang="en-US" altLang="zh-TW" sz="1600" b="1">
                <a:latin typeface="Courier New" charset="0"/>
              </a:rPr>
              <a:t>function [g,lE]=gsolve(Z,B,l,w)</a:t>
            </a:r>
          </a:p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endParaRPr lang="en-US" altLang="zh-TW" sz="1600" b="1">
              <a:latin typeface="Courier New" charset="0"/>
            </a:endParaRPr>
          </a:p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r>
              <a:rPr lang="en-US" altLang="zh-TW" sz="1600" b="1">
                <a:latin typeface="Courier New" charset="0"/>
              </a:rPr>
              <a:t>n = 256;</a:t>
            </a:r>
          </a:p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r>
              <a:rPr lang="en-US" altLang="zh-TW" sz="1600" b="1">
                <a:latin typeface="Courier New" charset="0"/>
              </a:rPr>
              <a:t>A = zeros(size(Z,1)*size(Z,2)+n+1,n+size(Z,1));</a:t>
            </a:r>
          </a:p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r>
              <a:rPr lang="en-US" altLang="zh-TW" sz="1600" b="1">
                <a:latin typeface="Courier New" charset="0"/>
              </a:rPr>
              <a:t>b = zeros(size(A,1),1);</a:t>
            </a:r>
          </a:p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endParaRPr lang="en-US" altLang="zh-TW" sz="1600" b="1">
              <a:latin typeface="Courier New" charset="0"/>
            </a:endParaRPr>
          </a:p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r>
              <a:rPr lang="en-US" altLang="zh-TW" sz="1600" b="1">
                <a:latin typeface="Courier New" charset="0"/>
              </a:rPr>
              <a:t>k = 1;              </a:t>
            </a:r>
            <a:r>
              <a:rPr lang="en-US" altLang="zh-TW" sz="1600" b="1" i="1">
                <a:solidFill>
                  <a:srgbClr val="0000FF"/>
                </a:solidFill>
                <a:latin typeface="Courier New" charset="0"/>
              </a:rPr>
              <a:t>%% Include the data-fitting equations</a:t>
            </a:r>
          </a:p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r>
              <a:rPr lang="en-US" altLang="zh-TW" sz="1600" b="1">
                <a:latin typeface="Courier New" charset="0"/>
              </a:rPr>
              <a:t>for i=1:size(Z,1)</a:t>
            </a:r>
          </a:p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r>
              <a:rPr lang="en-US" altLang="zh-TW" sz="1600" b="1">
                <a:latin typeface="Courier New" charset="0"/>
              </a:rPr>
              <a:t>  for j=1:size(Z,2)</a:t>
            </a:r>
          </a:p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r>
              <a:rPr lang="en-US" altLang="zh-TW" sz="1600" b="1">
                <a:latin typeface="Courier New" charset="0"/>
              </a:rPr>
              <a:t>    wij = w(Z(i,j)+1);</a:t>
            </a:r>
          </a:p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r>
              <a:rPr lang="en-US" altLang="zh-TW" sz="1600" b="1">
                <a:latin typeface="Courier New" charset="0"/>
              </a:rPr>
              <a:t>    A(k,Z(i,j)+1) = wij; A(k,n+i) = -wij; b(k,1) = wij * B(i,j);</a:t>
            </a:r>
          </a:p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r>
              <a:rPr lang="en-US" altLang="zh-TW" sz="1600" b="1">
                <a:latin typeface="Courier New" charset="0"/>
              </a:rPr>
              <a:t>    k=k+1;</a:t>
            </a:r>
          </a:p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r>
              <a:rPr lang="en-US" altLang="zh-TW" sz="1600" b="1">
                <a:latin typeface="Courier New" charset="0"/>
              </a:rPr>
              <a:t>  end</a:t>
            </a:r>
          </a:p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r>
              <a:rPr lang="en-US" altLang="zh-TW" sz="1600" b="1">
                <a:latin typeface="Courier New" charset="0"/>
              </a:rPr>
              <a:t>end</a:t>
            </a:r>
          </a:p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endParaRPr lang="en-US" altLang="zh-TW" sz="1600" b="1">
              <a:latin typeface="Courier New" charset="0"/>
            </a:endParaRPr>
          </a:p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r>
              <a:rPr lang="en-US" altLang="zh-TW" sz="1600" b="1">
                <a:latin typeface="Courier New" charset="0"/>
              </a:rPr>
              <a:t>A(k,129) = 1;       </a:t>
            </a:r>
            <a:r>
              <a:rPr lang="en-US" altLang="zh-TW" sz="1600" b="1" i="1">
                <a:solidFill>
                  <a:srgbClr val="0000FF"/>
                </a:solidFill>
                <a:latin typeface="Courier New" charset="0"/>
              </a:rPr>
              <a:t>%% Fix the curve by setting its middle value to 0</a:t>
            </a:r>
          </a:p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r>
              <a:rPr lang="en-US" altLang="zh-TW" sz="1600" b="1">
                <a:latin typeface="Courier New" charset="0"/>
              </a:rPr>
              <a:t>k=k+1;</a:t>
            </a:r>
          </a:p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endParaRPr lang="en-US" altLang="zh-TW" sz="1600" b="1">
              <a:latin typeface="Courier New" charset="0"/>
            </a:endParaRPr>
          </a:p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r>
              <a:rPr lang="en-US" altLang="zh-TW" sz="1600" b="1">
                <a:latin typeface="Courier New" charset="0"/>
              </a:rPr>
              <a:t>for i=1:n-2         </a:t>
            </a:r>
            <a:r>
              <a:rPr lang="en-US" altLang="zh-TW" sz="1600" b="1" i="1">
                <a:solidFill>
                  <a:srgbClr val="0000FF"/>
                </a:solidFill>
                <a:latin typeface="Courier New" charset="0"/>
              </a:rPr>
              <a:t>%% Include the smoothness equations</a:t>
            </a:r>
          </a:p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r>
              <a:rPr lang="en-US" altLang="zh-TW" sz="1600" b="1">
                <a:latin typeface="Courier New" charset="0"/>
              </a:rPr>
              <a:t>  A(k,i)=l*w(i+1); A(k,i+1)=-2*l*w(i+1); A(k,i+2)=l*w(i+1);</a:t>
            </a:r>
          </a:p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r>
              <a:rPr lang="en-US" altLang="zh-TW" sz="1600" b="1">
                <a:latin typeface="Courier New" charset="0"/>
              </a:rPr>
              <a:t>  k=k+1;</a:t>
            </a:r>
          </a:p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r>
              <a:rPr lang="en-US" altLang="zh-TW" sz="1600" b="1">
                <a:latin typeface="Courier New" charset="0"/>
              </a:rPr>
              <a:t>end</a:t>
            </a:r>
          </a:p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endParaRPr lang="en-US" altLang="zh-TW" sz="1600" b="1">
              <a:latin typeface="Courier New" charset="0"/>
            </a:endParaRPr>
          </a:p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r>
              <a:rPr lang="en-US" altLang="zh-TW" sz="1600" b="1">
                <a:latin typeface="Courier New" charset="0"/>
              </a:rPr>
              <a:t>x = A\b;            </a:t>
            </a:r>
            <a:r>
              <a:rPr lang="en-US" altLang="zh-TW" sz="1600" b="1" i="1">
                <a:solidFill>
                  <a:srgbClr val="0000FF"/>
                </a:solidFill>
                <a:latin typeface="Courier New" charset="0"/>
              </a:rPr>
              <a:t>%% Solve the system using SVD</a:t>
            </a:r>
          </a:p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endParaRPr lang="en-US" altLang="zh-TW" sz="1600" b="1" i="1">
              <a:solidFill>
                <a:srgbClr val="0000FF"/>
              </a:solidFill>
              <a:latin typeface="Courier New" charset="0"/>
            </a:endParaRPr>
          </a:p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r>
              <a:rPr lang="en-US" altLang="zh-TW" sz="1600" b="1">
                <a:latin typeface="Courier New" charset="0"/>
              </a:rPr>
              <a:t>g = x(1:n);</a:t>
            </a:r>
          </a:p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r>
              <a:rPr lang="en-US" altLang="zh-TW" sz="1600" b="1">
                <a:latin typeface="Courier New" charset="0"/>
              </a:rPr>
              <a:t>lE = x(n+1:size(x,1));</a:t>
            </a:r>
          </a:p>
          <a:p>
            <a:pPr eaLnBrk="1" hangingPunct="1">
              <a:lnSpc>
                <a:spcPct val="70000"/>
              </a:lnSpc>
              <a:spcBef>
                <a:spcPct val="15000"/>
              </a:spcBef>
              <a:buFontTx/>
              <a:buNone/>
            </a:pPr>
            <a:endParaRPr lang="en-US" altLang="zh-TW" sz="1600" b="1">
              <a:latin typeface="Courier New" charset="0"/>
            </a:endParaRPr>
          </a:p>
        </p:txBody>
      </p:sp>
      <p:sp>
        <p:nvSpPr>
          <p:cNvPr id="89091" name="矩形 3"/>
          <p:cNvSpPr>
            <a:spLocks noChangeArrowheads="1"/>
          </p:cNvSpPr>
          <p:nvPr/>
        </p:nvSpPr>
        <p:spPr bwMode="auto">
          <a:xfrm>
            <a:off x="7572375" y="3071813"/>
            <a:ext cx="285750" cy="214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Recovered response function</a:t>
            </a:r>
          </a:p>
        </p:txBody>
      </p:sp>
      <p:pic>
        <p:nvPicPr>
          <p:cNvPr id="91138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052513"/>
            <a:ext cx="6408737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Constructing HDR radiance map</a:t>
            </a:r>
          </a:p>
        </p:txBody>
      </p:sp>
      <p:pic>
        <p:nvPicPr>
          <p:cNvPr id="9318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1341438"/>
            <a:ext cx="3609975" cy="542925"/>
          </a:xfrm>
          <a:noFill/>
        </p:spPr>
      </p:pic>
      <p:pic>
        <p:nvPicPr>
          <p:cNvPr id="9318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500438"/>
            <a:ext cx="59531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Rectangle 6"/>
          <p:cNvSpPr>
            <a:spLocks noChangeArrowheads="1"/>
          </p:cNvSpPr>
          <p:nvPr/>
        </p:nvSpPr>
        <p:spPr bwMode="auto">
          <a:xfrm>
            <a:off x="539750" y="2205038"/>
            <a:ext cx="82296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/>
              <a:t>combine pixels to reduce noise and obtain a more reliable estimation</a:t>
            </a:r>
          </a:p>
          <a:p>
            <a:pPr eaLnBrk="1" hangingPunct="1">
              <a:buFontTx/>
              <a:buNone/>
            </a:pPr>
            <a:endParaRPr lang="en-US" altLang="zh-TW"/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Reconstructed radiance map</a:t>
            </a:r>
          </a:p>
        </p:txBody>
      </p:sp>
      <p:pic>
        <p:nvPicPr>
          <p:cNvPr id="9523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429000"/>
            <a:ext cx="1150938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3167063" cy="534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What is this for?</a:t>
            </a:r>
          </a:p>
        </p:txBody>
      </p:sp>
      <p:pic>
        <p:nvPicPr>
          <p:cNvPr id="97282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3167063" cy="534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6117" name="Text Box 5"/>
          <p:cNvSpPr txBox="1">
            <a:spLocks noChangeArrowheads="1"/>
          </p:cNvSpPr>
          <p:nvPr/>
        </p:nvSpPr>
        <p:spPr bwMode="auto">
          <a:xfrm>
            <a:off x="3851275" y="1196975"/>
            <a:ext cx="4953000" cy="13731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en-US" altLang="zh-TW" sz="2800">
                <a:latin typeface="Trebuchet MS" pitchFamily="34" charset="0"/>
                <a:ea typeface="新細明體" panose="02020500000000000000" pitchFamily="18" charset="-120"/>
              </a:rPr>
              <a:t> Human perception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zh-TW" sz="2800">
                <a:latin typeface="Trebuchet MS" pitchFamily="34" charset="0"/>
                <a:ea typeface="新細明體" panose="02020500000000000000" pitchFamily="18" charset="-120"/>
              </a:rPr>
              <a:t> Vision/graphics applications</a:t>
            </a:r>
            <a:endParaRPr kumimoji="0" lang="en-US" altLang="zh-TW" sz="280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  <a:ea typeface="新細明體" panose="02020500000000000000" pitchFamily="18" charset="-120"/>
            </a:endParaRPr>
          </a:p>
          <a:p>
            <a:pPr eaLnBrk="1" hangingPunct="1">
              <a:defRPr/>
            </a:pPr>
            <a:r>
              <a:rPr kumimoji="0" lang="en-US" altLang="zh-TW" sz="280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ea typeface="新細明體" panose="02020500000000000000" pitchFamily="18" charset="-120"/>
              </a:rPr>
              <a:t> </a:t>
            </a:r>
            <a:r>
              <a:rPr kumimoji="0" lang="en-US" altLang="zh-TW" sz="2800">
                <a:latin typeface="Trebuchet MS" pitchFamily="34" charset="0"/>
                <a:ea typeface="新細明體" panose="02020500000000000000" pitchFamily="18" charset="-120"/>
              </a:rPr>
              <a:t> 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Automatic ghost removal</a:t>
            </a:r>
          </a:p>
        </p:txBody>
      </p:sp>
      <p:pic>
        <p:nvPicPr>
          <p:cNvPr id="993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96975"/>
            <a:ext cx="31623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38" y="1196975"/>
            <a:ext cx="310515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6"/>
          <p:cNvSpPr txBox="1">
            <a:spLocks noChangeArrowheads="1"/>
          </p:cNvSpPr>
          <p:nvPr/>
        </p:nvSpPr>
        <p:spPr bwMode="auto">
          <a:xfrm>
            <a:off x="2051050" y="5919788"/>
            <a:ext cx="12303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/>
              <a:t>before</a:t>
            </a:r>
          </a:p>
        </p:txBody>
      </p:sp>
      <p:sp>
        <p:nvSpPr>
          <p:cNvPr id="99333" name="Text Box 7"/>
          <p:cNvSpPr txBox="1">
            <a:spLocks noChangeArrowheads="1"/>
          </p:cNvSpPr>
          <p:nvPr/>
        </p:nvSpPr>
        <p:spPr bwMode="auto">
          <a:xfrm>
            <a:off x="6011863" y="5934075"/>
            <a:ext cx="9763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/>
              <a:t>after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Real-world response functions</a:t>
            </a:r>
          </a:p>
        </p:txBody>
      </p:sp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24175"/>
            <a:ext cx="8345487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395288" y="1047750"/>
            <a:ext cx="79533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/>
              <a:t>In general, the response function is not provided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/>
              <a:t>by camera makers who consider it part of their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/>
              <a:t>proprietary product differentiation. In addition,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/>
              <a:t>they are beyond the standard gamma curves.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Weighted variance</a:t>
            </a:r>
          </a:p>
        </p:txBody>
      </p:sp>
      <p:pic>
        <p:nvPicPr>
          <p:cNvPr id="10137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077913"/>
            <a:ext cx="7561263" cy="4943475"/>
          </a:xfrm>
          <a:noFill/>
        </p:spPr>
      </p:pic>
      <p:sp>
        <p:nvSpPr>
          <p:cNvPr id="101379" name="Text Box 5"/>
          <p:cNvSpPr txBox="1">
            <a:spLocks noChangeArrowheads="1"/>
          </p:cNvSpPr>
          <p:nvPr/>
        </p:nvSpPr>
        <p:spPr bwMode="auto">
          <a:xfrm>
            <a:off x="250825" y="6021388"/>
            <a:ext cx="8612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/>
              <a:t>Moving objects and high-contrast edges render high variance.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Region masking</a:t>
            </a:r>
          </a:p>
        </p:txBody>
      </p:sp>
      <p:pic>
        <p:nvPicPr>
          <p:cNvPr id="1034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79500"/>
            <a:ext cx="7388225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 Box 5"/>
          <p:cNvSpPr txBox="1">
            <a:spLocks noChangeArrowheads="1"/>
          </p:cNvSpPr>
          <p:nvPr/>
        </p:nvSpPr>
        <p:spPr bwMode="auto">
          <a:xfrm>
            <a:off x="1625600" y="6021388"/>
            <a:ext cx="5911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/>
              <a:t>Thresholding; dilation; identify regions;   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Best exposure in each region</a:t>
            </a:r>
          </a:p>
        </p:txBody>
      </p:sp>
      <p:sp>
        <p:nvSpPr>
          <p:cNvPr id="1054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/>
          </a:p>
        </p:txBody>
      </p:sp>
      <p:pic>
        <p:nvPicPr>
          <p:cNvPr id="1054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79500"/>
            <a:ext cx="7402513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Lens flare removal</a:t>
            </a:r>
          </a:p>
        </p:txBody>
      </p:sp>
      <p:pic>
        <p:nvPicPr>
          <p:cNvPr id="1075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58875"/>
            <a:ext cx="360045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58875"/>
            <a:ext cx="359092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8"/>
          <p:cNvSpPr txBox="1">
            <a:spLocks noChangeArrowheads="1"/>
          </p:cNvSpPr>
          <p:nvPr/>
        </p:nvSpPr>
        <p:spPr bwMode="auto">
          <a:xfrm>
            <a:off x="2189163" y="5919788"/>
            <a:ext cx="12303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/>
              <a:t>before</a:t>
            </a:r>
          </a:p>
        </p:txBody>
      </p:sp>
      <p:sp>
        <p:nvSpPr>
          <p:cNvPr id="107525" name="Text Box 9"/>
          <p:cNvSpPr txBox="1">
            <a:spLocks noChangeArrowheads="1"/>
          </p:cNvSpPr>
          <p:nvPr/>
        </p:nvSpPr>
        <p:spPr bwMode="auto">
          <a:xfrm>
            <a:off x="6011863" y="5934075"/>
            <a:ext cx="9763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/>
              <a:t>after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644900"/>
            <a:ext cx="8226425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Easier HDR reconstruction</a:t>
            </a:r>
          </a:p>
        </p:txBody>
      </p:sp>
      <p:sp>
        <p:nvSpPr>
          <p:cNvPr id="109571" name="Line 6"/>
          <p:cNvSpPr>
            <a:spLocks noChangeShapeType="1"/>
          </p:cNvSpPr>
          <p:nvPr/>
        </p:nvSpPr>
        <p:spPr bwMode="auto">
          <a:xfrm>
            <a:off x="395288" y="4884738"/>
            <a:ext cx="4333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0957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46163"/>
            <a:ext cx="7813675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Line 8"/>
          <p:cNvSpPr>
            <a:spLocks noChangeShapeType="1"/>
          </p:cNvSpPr>
          <p:nvPr/>
        </p:nvSpPr>
        <p:spPr bwMode="auto">
          <a:xfrm>
            <a:off x="7885113" y="2270125"/>
            <a:ext cx="4333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500563" y="3068638"/>
            <a:ext cx="4286250" cy="3559175"/>
            <a:chOff x="2835" y="1933"/>
            <a:chExt cx="2700" cy="2242"/>
          </a:xfrm>
        </p:grpSpPr>
        <p:grpSp>
          <p:nvGrpSpPr>
            <p:cNvPr id="109575" name="Group 17"/>
            <p:cNvGrpSpPr>
              <a:grpSpLocks/>
            </p:cNvGrpSpPr>
            <p:nvPr/>
          </p:nvGrpSpPr>
          <p:grpSpPr bwMode="auto">
            <a:xfrm>
              <a:off x="3651" y="1933"/>
              <a:ext cx="1884" cy="2242"/>
              <a:chOff x="3651" y="1933"/>
              <a:chExt cx="1884" cy="2242"/>
            </a:xfrm>
          </p:grpSpPr>
          <p:pic>
            <p:nvPicPr>
              <p:cNvPr id="109577" name="Picture 1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1933"/>
                <a:ext cx="1665" cy="1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9578" name="Rectangle 16"/>
              <p:cNvSpPr>
                <a:spLocks noChangeArrowheads="1"/>
              </p:cNvSpPr>
              <p:nvPr/>
            </p:nvSpPr>
            <p:spPr bwMode="auto">
              <a:xfrm>
                <a:off x="3651" y="3657"/>
                <a:ext cx="1884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/>
                  <a:t>raw image =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/>
                  <a:t>12-bit CCD snapshot</a:t>
                </a:r>
                <a:r>
                  <a:rPr lang="en-US" altLang="zh-TW" sz="1800">
                    <a:latin typeface="Arial" charset="0"/>
                  </a:rPr>
                  <a:t> </a:t>
                </a:r>
              </a:p>
            </p:txBody>
          </p:sp>
        </p:grpSp>
        <p:sp>
          <p:nvSpPr>
            <p:cNvPr id="109576" name="Freeform 19"/>
            <p:cNvSpPr>
              <a:spLocks/>
            </p:cNvSpPr>
            <p:nvPr/>
          </p:nvSpPr>
          <p:spPr bwMode="auto">
            <a:xfrm>
              <a:off x="2835" y="3113"/>
              <a:ext cx="861" cy="362"/>
            </a:xfrm>
            <a:custGeom>
              <a:avLst/>
              <a:gdLst>
                <a:gd name="T0" fmla="*/ 0 w 816"/>
                <a:gd name="T1" fmla="*/ 0 h 362"/>
                <a:gd name="T2" fmla="*/ 0 w 816"/>
                <a:gd name="T3" fmla="*/ 362 h 362"/>
                <a:gd name="T4" fmla="*/ 1926 w 816"/>
                <a:gd name="T5" fmla="*/ 362 h 362"/>
                <a:gd name="T6" fmla="*/ 0 60000 65536"/>
                <a:gd name="T7" fmla="*/ 0 60000 65536"/>
                <a:gd name="T8" fmla="*/ 0 60000 65536"/>
                <a:gd name="T9" fmla="*/ 0 w 816"/>
                <a:gd name="T10" fmla="*/ 0 h 362"/>
                <a:gd name="T11" fmla="*/ 816 w 816"/>
                <a:gd name="T12" fmla="*/ 362 h 3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6" h="362">
                  <a:moveTo>
                    <a:pt x="0" y="0"/>
                  </a:moveTo>
                  <a:lnTo>
                    <a:pt x="0" y="362"/>
                  </a:lnTo>
                  <a:lnTo>
                    <a:pt x="816" y="362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Easier HDR reconstruction</a:t>
            </a:r>
          </a:p>
        </p:txBody>
      </p:sp>
      <p:sp>
        <p:nvSpPr>
          <p:cNvPr id="111618" name="Line 3"/>
          <p:cNvSpPr>
            <a:spLocks noChangeShapeType="1"/>
          </p:cNvSpPr>
          <p:nvPr/>
        </p:nvSpPr>
        <p:spPr bwMode="auto">
          <a:xfrm>
            <a:off x="611188" y="5734050"/>
            <a:ext cx="54006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1619" name="Line 4"/>
          <p:cNvSpPr>
            <a:spLocks noChangeShapeType="1"/>
          </p:cNvSpPr>
          <p:nvPr/>
        </p:nvSpPr>
        <p:spPr bwMode="auto">
          <a:xfrm flipV="1">
            <a:off x="611188" y="1628775"/>
            <a:ext cx="0" cy="4105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1620" name="Oval 5"/>
          <p:cNvSpPr>
            <a:spLocks noChangeArrowheads="1"/>
          </p:cNvSpPr>
          <p:nvPr/>
        </p:nvSpPr>
        <p:spPr bwMode="auto">
          <a:xfrm>
            <a:off x="1619250" y="5445125"/>
            <a:ext cx="142875" cy="142875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1621" name="Oval 6"/>
          <p:cNvSpPr>
            <a:spLocks noChangeArrowheads="1"/>
          </p:cNvSpPr>
          <p:nvPr/>
        </p:nvSpPr>
        <p:spPr bwMode="auto">
          <a:xfrm>
            <a:off x="2339975" y="4797425"/>
            <a:ext cx="142875" cy="142875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1622" name="Oval 7"/>
          <p:cNvSpPr>
            <a:spLocks noChangeArrowheads="1"/>
          </p:cNvSpPr>
          <p:nvPr/>
        </p:nvSpPr>
        <p:spPr bwMode="auto">
          <a:xfrm>
            <a:off x="3132138" y="4149725"/>
            <a:ext cx="142875" cy="142875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1623" name="Oval 8"/>
          <p:cNvSpPr>
            <a:spLocks noChangeArrowheads="1"/>
          </p:cNvSpPr>
          <p:nvPr/>
        </p:nvSpPr>
        <p:spPr bwMode="auto">
          <a:xfrm>
            <a:off x="3924300" y="3213100"/>
            <a:ext cx="142875" cy="142875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1624" name="Line 9"/>
          <p:cNvSpPr>
            <a:spLocks noChangeShapeType="1"/>
          </p:cNvSpPr>
          <p:nvPr/>
        </p:nvSpPr>
        <p:spPr bwMode="auto">
          <a:xfrm flipV="1">
            <a:off x="1474788" y="2492375"/>
            <a:ext cx="3311525" cy="33131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2778" name="Text Box 10"/>
          <p:cNvSpPr txBox="1">
            <a:spLocks noChangeArrowheads="1"/>
          </p:cNvSpPr>
          <p:nvPr/>
        </p:nvSpPr>
        <p:spPr bwMode="auto">
          <a:xfrm>
            <a:off x="5111750" y="4508500"/>
            <a:ext cx="1839913" cy="9461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TW" sz="2800" i="1">
                <a:latin typeface="Times New Roman" pitchFamily="18" charset="0"/>
                <a:ea typeface="新細明體" panose="02020500000000000000" pitchFamily="18" charset="-120"/>
              </a:rPr>
              <a:t>X</a:t>
            </a:r>
            <a:r>
              <a:rPr lang="en-US" altLang="zh-TW" i="1">
                <a:latin typeface="Times New Roman" pitchFamily="18" charset="0"/>
                <a:ea typeface="新細明體" panose="02020500000000000000" pitchFamily="18" charset="-120"/>
              </a:rPr>
              <a:t>ij</a:t>
            </a:r>
            <a:r>
              <a:rPr lang="en-US" altLang="zh-TW" sz="2800" i="1">
                <a:latin typeface="Times New Roman" pitchFamily="18" charset="0"/>
                <a:ea typeface="新細明體" panose="02020500000000000000" pitchFamily="18" charset="-120"/>
              </a:rPr>
              <a:t>=E</a:t>
            </a:r>
            <a:r>
              <a:rPr lang="en-US" altLang="zh-TW" sz="2800" i="1" baseline="-25000">
                <a:latin typeface="Times New Roman" pitchFamily="18" charset="0"/>
                <a:ea typeface="新細明體" panose="02020500000000000000" pitchFamily="18" charset="-120"/>
              </a:rPr>
              <a:t>i</a:t>
            </a:r>
            <a:r>
              <a:rPr lang="en-US" altLang="zh-TW" sz="2800" b="1" i="1">
                <a:latin typeface="Times New Roman" pitchFamily="18" charset="0"/>
                <a:ea typeface="新細明體" panose="02020500000000000000" pitchFamily="18" charset="-120"/>
              </a:rPr>
              <a:t>* </a:t>
            </a:r>
            <a:r>
              <a:rPr kumimoji="0" lang="en-US" altLang="zh-TW" sz="2800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  <a:t>Δt</a:t>
            </a:r>
            <a:r>
              <a:rPr kumimoji="0" lang="en-US" altLang="zh-TW" sz="2800" i="1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  <a:t>j</a:t>
            </a:r>
          </a:p>
          <a:p>
            <a:pPr algn="ctr" eaLnBrk="1" hangingPunct="1">
              <a:defRPr/>
            </a:pPr>
            <a:r>
              <a:rPr kumimoji="0" lang="en-US" altLang="zh-TW" sz="280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ea typeface="新細明體" panose="02020500000000000000" pitchFamily="18" charset="-120"/>
              </a:rPr>
              <a:t> </a:t>
            </a:r>
            <a:r>
              <a:rPr kumimoji="0" lang="en-US" altLang="zh-TW" sz="2800">
                <a:latin typeface="Trebuchet MS" pitchFamily="34" charset="0"/>
                <a:ea typeface="新細明體" panose="02020500000000000000" pitchFamily="18" charset="-120"/>
              </a:rPr>
              <a:t> </a:t>
            </a:r>
          </a:p>
        </p:txBody>
      </p:sp>
      <p:sp>
        <p:nvSpPr>
          <p:cNvPr id="111626" name="Rectangle 11"/>
          <p:cNvSpPr>
            <a:spLocks noChangeArrowheads="1"/>
          </p:cNvSpPr>
          <p:nvPr/>
        </p:nvSpPr>
        <p:spPr bwMode="auto">
          <a:xfrm>
            <a:off x="301625" y="1268413"/>
            <a:ext cx="1457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/>
              <a:t>Exposure</a:t>
            </a:r>
            <a:r>
              <a:rPr lang="en-US" altLang="zh-TW" sz="1800">
                <a:latin typeface="Arial" charset="0"/>
              </a:rPr>
              <a:t> (</a:t>
            </a:r>
            <a:r>
              <a:rPr lang="en-US" altLang="zh-TW" sz="1800" i="1">
                <a:latin typeface="Times New Roman" charset="0"/>
              </a:rPr>
              <a:t>X</a:t>
            </a:r>
            <a:r>
              <a:rPr lang="en-US" altLang="zh-TW" sz="1800">
                <a:latin typeface="Arial" charset="0"/>
              </a:rPr>
              <a:t>)</a:t>
            </a:r>
          </a:p>
        </p:txBody>
      </p:sp>
      <p:sp>
        <p:nvSpPr>
          <p:cNvPr id="672780" name="Rectangle 12"/>
          <p:cNvSpPr>
            <a:spLocks noChangeArrowheads="1"/>
          </p:cNvSpPr>
          <p:nvPr/>
        </p:nvSpPr>
        <p:spPr bwMode="auto">
          <a:xfrm>
            <a:off x="5940425" y="5805488"/>
            <a:ext cx="476250" cy="3667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kumimoji="0" lang="en-US" altLang="zh-TW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新細明體" panose="02020500000000000000" pitchFamily="18" charset="-120"/>
              </a:rPr>
              <a:t>Δt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ChangeArrowheads="1"/>
          </p:cNvSpPr>
          <p:nvPr/>
        </p:nvSpPr>
        <p:spPr bwMode="auto">
          <a:xfrm>
            <a:off x="533400" y="1125538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400"/>
              <a:t>12 bytes per pixel, 4 for each channel</a:t>
            </a:r>
          </a:p>
        </p:txBody>
      </p:sp>
      <p:sp>
        <p:nvSpPr>
          <p:cNvPr id="113666" name="Rectangle 3"/>
          <p:cNvSpPr>
            <a:spLocks noChangeArrowheads="1"/>
          </p:cNvSpPr>
          <p:nvPr/>
        </p:nvSpPr>
        <p:spPr bwMode="auto">
          <a:xfrm>
            <a:off x="2743200" y="2116138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67" name="Rectangle 4"/>
          <p:cNvSpPr>
            <a:spLocks noChangeArrowheads="1"/>
          </p:cNvSpPr>
          <p:nvPr/>
        </p:nvSpPr>
        <p:spPr bwMode="auto">
          <a:xfrm>
            <a:off x="2971800" y="2116138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68" name="Rectangle 5"/>
          <p:cNvSpPr>
            <a:spLocks noChangeArrowheads="1"/>
          </p:cNvSpPr>
          <p:nvPr/>
        </p:nvSpPr>
        <p:spPr bwMode="auto">
          <a:xfrm>
            <a:off x="3200400" y="2116138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69" name="Rectangle 6"/>
          <p:cNvSpPr>
            <a:spLocks noChangeArrowheads="1"/>
          </p:cNvSpPr>
          <p:nvPr/>
        </p:nvSpPr>
        <p:spPr bwMode="auto">
          <a:xfrm>
            <a:off x="3429000" y="2116138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70" name="Rectangle 7"/>
          <p:cNvSpPr>
            <a:spLocks noChangeArrowheads="1"/>
          </p:cNvSpPr>
          <p:nvPr/>
        </p:nvSpPr>
        <p:spPr bwMode="auto">
          <a:xfrm>
            <a:off x="3657600" y="2116138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71" name="Rectangle 8"/>
          <p:cNvSpPr>
            <a:spLocks noChangeArrowheads="1"/>
          </p:cNvSpPr>
          <p:nvPr/>
        </p:nvSpPr>
        <p:spPr bwMode="auto">
          <a:xfrm>
            <a:off x="3886200" y="2116138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72" name="Rectangle 9"/>
          <p:cNvSpPr>
            <a:spLocks noChangeArrowheads="1"/>
          </p:cNvSpPr>
          <p:nvPr/>
        </p:nvSpPr>
        <p:spPr bwMode="auto">
          <a:xfrm>
            <a:off x="4114800" y="2116138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73" name="Rectangle 10"/>
          <p:cNvSpPr>
            <a:spLocks noChangeArrowheads="1"/>
          </p:cNvSpPr>
          <p:nvPr/>
        </p:nvSpPr>
        <p:spPr bwMode="auto">
          <a:xfrm>
            <a:off x="4343400" y="2116138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74" name="Rectangle 11"/>
          <p:cNvSpPr>
            <a:spLocks noChangeArrowheads="1"/>
          </p:cNvSpPr>
          <p:nvPr/>
        </p:nvSpPr>
        <p:spPr bwMode="auto">
          <a:xfrm>
            <a:off x="914400" y="2116138"/>
            <a:ext cx="228600" cy="228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75" name="Rectangle 12"/>
          <p:cNvSpPr>
            <a:spLocks noChangeArrowheads="1"/>
          </p:cNvSpPr>
          <p:nvPr/>
        </p:nvSpPr>
        <p:spPr bwMode="auto">
          <a:xfrm>
            <a:off x="1143000" y="2116138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76" name="Rectangle 13"/>
          <p:cNvSpPr>
            <a:spLocks noChangeArrowheads="1"/>
          </p:cNvSpPr>
          <p:nvPr/>
        </p:nvSpPr>
        <p:spPr bwMode="auto">
          <a:xfrm>
            <a:off x="1371600" y="2116138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77" name="Rectangle 14"/>
          <p:cNvSpPr>
            <a:spLocks noChangeArrowheads="1"/>
          </p:cNvSpPr>
          <p:nvPr/>
        </p:nvSpPr>
        <p:spPr bwMode="auto">
          <a:xfrm>
            <a:off x="1600200" y="2116138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78" name="Rectangle 15"/>
          <p:cNvSpPr>
            <a:spLocks noChangeArrowheads="1"/>
          </p:cNvSpPr>
          <p:nvPr/>
        </p:nvSpPr>
        <p:spPr bwMode="auto">
          <a:xfrm>
            <a:off x="1828800" y="2116138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79" name="Rectangle 16"/>
          <p:cNvSpPr>
            <a:spLocks noChangeArrowheads="1"/>
          </p:cNvSpPr>
          <p:nvPr/>
        </p:nvSpPr>
        <p:spPr bwMode="auto">
          <a:xfrm>
            <a:off x="2057400" y="2116138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80" name="Rectangle 17"/>
          <p:cNvSpPr>
            <a:spLocks noChangeArrowheads="1"/>
          </p:cNvSpPr>
          <p:nvPr/>
        </p:nvSpPr>
        <p:spPr bwMode="auto">
          <a:xfrm>
            <a:off x="2286000" y="2116138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81" name="Rectangle 18"/>
          <p:cNvSpPr>
            <a:spLocks noChangeArrowheads="1"/>
          </p:cNvSpPr>
          <p:nvPr/>
        </p:nvSpPr>
        <p:spPr bwMode="auto">
          <a:xfrm>
            <a:off x="2514600" y="2116138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82" name="Rectangle 19"/>
          <p:cNvSpPr>
            <a:spLocks noChangeArrowheads="1"/>
          </p:cNvSpPr>
          <p:nvPr/>
        </p:nvSpPr>
        <p:spPr bwMode="auto">
          <a:xfrm>
            <a:off x="4572000" y="2116138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83" name="Rectangle 20"/>
          <p:cNvSpPr>
            <a:spLocks noChangeArrowheads="1"/>
          </p:cNvSpPr>
          <p:nvPr/>
        </p:nvSpPr>
        <p:spPr bwMode="auto">
          <a:xfrm>
            <a:off x="4800600" y="2116138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84" name="Rectangle 21"/>
          <p:cNvSpPr>
            <a:spLocks noChangeArrowheads="1"/>
          </p:cNvSpPr>
          <p:nvPr/>
        </p:nvSpPr>
        <p:spPr bwMode="auto">
          <a:xfrm>
            <a:off x="5029200" y="2116138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85" name="Rectangle 22"/>
          <p:cNvSpPr>
            <a:spLocks noChangeArrowheads="1"/>
          </p:cNvSpPr>
          <p:nvPr/>
        </p:nvSpPr>
        <p:spPr bwMode="auto">
          <a:xfrm>
            <a:off x="5257800" y="2116138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86" name="Rectangle 23"/>
          <p:cNvSpPr>
            <a:spLocks noChangeArrowheads="1"/>
          </p:cNvSpPr>
          <p:nvPr/>
        </p:nvSpPr>
        <p:spPr bwMode="auto">
          <a:xfrm>
            <a:off x="5486400" y="2116138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87" name="Rectangle 24"/>
          <p:cNvSpPr>
            <a:spLocks noChangeArrowheads="1"/>
          </p:cNvSpPr>
          <p:nvPr/>
        </p:nvSpPr>
        <p:spPr bwMode="auto">
          <a:xfrm>
            <a:off x="5715000" y="2116138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88" name="Rectangle 25"/>
          <p:cNvSpPr>
            <a:spLocks noChangeArrowheads="1"/>
          </p:cNvSpPr>
          <p:nvPr/>
        </p:nvSpPr>
        <p:spPr bwMode="auto">
          <a:xfrm>
            <a:off x="5943600" y="2116138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89" name="Rectangle 26"/>
          <p:cNvSpPr>
            <a:spLocks noChangeArrowheads="1"/>
          </p:cNvSpPr>
          <p:nvPr/>
        </p:nvSpPr>
        <p:spPr bwMode="auto">
          <a:xfrm>
            <a:off x="6172200" y="2116138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90" name="Rectangle 27"/>
          <p:cNvSpPr>
            <a:spLocks noChangeArrowheads="1"/>
          </p:cNvSpPr>
          <p:nvPr/>
        </p:nvSpPr>
        <p:spPr bwMode="auto">
          <a:xfrm>
            <a:off x="6400800" y="2116138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91" name="Rectangle 28"/>
          <p:cNvSpPr>
            <a:spLocks noChangeArrowheads="1"/>
          </p:cNvSpPr>
          <p:nvPr/>
        </p:nvSpPr>
        <p:spPr bwMode="auto">
          <a:xfrm>
            <a:off x="6629400" y="2116138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92" name="Rectangle 29"/>
          <p:cNvSpPr>
            <a:spLocks noChangeArrowheads="1"/>
          </p:cNvSpPr>
          <p:nvPr/>
        </p:nvSpPr>
        <p:spPr bwMode="auto">
          <a:xfrm>
            <a:off x="6858000" y="2116138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93" name="Rectangle 30"/>
          <p:cNvSpPr>
            <a:spLocks noChangeArrowheads="1"/>
          </p:cNvSpPr>
          <p:nvPr/>
        </p:nvSpPr>
        <p:spPr bwMode="auto">
          <a:xfrm>
            <a:off x="7086600" y="2116138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94" name="Rectangle 31"/>
          <p:cNvSpPr>
            <a:spLocks noChangeArrowheads="1"/>
          </p:cNvSpPr>
          <p:nvPr/>
        </p:nvSpPr>
        <p:spPr bwMode="auto">
          <a:xfrm>
            <a:off x="7315200" y="2116138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95" name="Rectangle 32"/>
          <p:cNvSpPr>
            <a:spLocks noChangeArrowheads="1"/>
          </p:cNvSpPr>
          <p:nvPr/>
        </p:nvSpPr>
        <p:spPr bwMode="auto">
          <a:xfrm>
            <a:off x="7543800" y="2116138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96" name="Rectangle 33"/>
          <p:cNvSpPr>
            <a:spLocks noChangeArrowheads="1"/>
          </p:cNvSpPr>
          <p:nvPr/>
        </p:nvSpPr>
        <p:spPr bwMode="auto">
          <a:xfrm>
            <a:off x="7772400" y="2116138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97" name="Rectangle 34"/>
          <p:cNvSpPr>
            <a:spLocks noChangeArrowheads="1"/>
          </p:cNvSpPr>
          <p:nvPr/>
        </p:nvSpPr>
        <p:spPr bwMode="auto">
          <a:xfrm>
            <a:off x="8001000" y="2116138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98" name="Rectangle 35"/>
          <p:cNvSpPr>
            <a:spLocks noChangeArrowheads="1"/>
          </p:cNvSpPr>
          <p:nvPr/>
        </p:nvSpPr>
        <p:spPr bwMode="auto">
          <a:xfrm>
            <a:off x="2743200" y="2573338"/>
            <a:ext cx="228600" cy="2286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699" name="Rectangle 36"/>
          <p:cNvSpPr>
            <a:spLocks noChangeArrowheads="1"/>
          </p:cNvSpPr>
          <p:nvPr/>
        </p:nvSpPr>
        <p:spPr bwMode="auto">
          <a:xfrm>
            <a:off x="2971800" y="2573338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00" name="Rectangle 37"/>
          <p:cNvSpPr>
            <a:spLocks noChangeArrowheads="1"/>
          </p:cNvSpPr>
          <p:nvPr/>
        </p:nvSpPr>
        <p:spPr bwMode="auto">
          <a:xfrm>
            <a:off x="3200400" y="2573338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01" name="Rectangle 38"/>
          <p:cNvSpPr>
            <a:spLocks noChangeArrowheads="1"/>
          </p:cNvSpPr>
          <p:nvPr/>
        </p:nvSpPr>
        <p:spPr bwMode="auto">
          <a:xfrm>
            <a:off x="3429000" y="2573338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02" name="Rectangle 39"/>
          <p:cNvSpPr>
            <a:spLocks noChangeArrowheads="1"/>
          </p:cNvSpPr>
          <p:nvPr/>
        </p:nvSpPr>
        <p:spPr bwMode="auto">
          <a:xfrm>
            <a:off x="3657600" y="2573338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03" name="Rectangle 40"/>
          <p:cNvSpPr>
            <a:spLocks noChangeArrowheads="1"/>
          </p:cNvSpPr>
          <p:nvPr/>
        </p:nvSpPr>
        <p:spPr bwMode="auto">
          <a:xfrm>
            <a:off x="3886200" y="2573338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04" name="Rectangle 41"/>
          <p:cNvSpPr>
            <a:spLocks noChangeArrowheads="1"/>
          </p:cNvSpPr>
          <p:nvPr/>
        </p:nvSpPr>
        <p:spPr bwMode="auto">
          <a:xfrm>
            <a:off x="4114800" y="2573338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05" name="Rectangle 42"/>
          <p:cNvSpPr>
            <a:spLocks noChangeArrowheads="1"/>
          </p:cNvSpPr>
          <p:nvPr/>
        </p:nvSpPr>
        <p:spPr bwMode="auto">
          <a:xfrm>
            <a:off x="4343400" y="2573338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06" name="Rectangle 43"/>
          <p:cNvSpPr>
            <a:spLocks noChangeArrowheads="1"/>
          </p:cNvSpPr>
          <p:nvPr/>
        </p:nvSpPr>
        <p:spPr bwMode="auto">
          <a:xfrm>
            <a:off x="914400" y="2573338"/>
            <a:ext cx="228600" cy="228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07" name="Rectangle 44"/>
          <p:cNvSpPr>
            <a:spLocks noChangeArrowheads="1"/>
          </p:cNvSpPr>
          <p:nvPr/>
        </p:nvSpPr>
        <p:spPr bwMode="auto">
          <a:xfrm>
            <a:off x="1143000" y="2573338"/>
            <a:ext cx="228600" cy="2286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08" name="Rectangle 45"/>
          <p:cNvSpPr>
            <a:spLocks noChangeArrowheads="1"/>
          </p:cNvSpPr>
          <p:nvPr/>
        </p:nvSpPr>
        <p:spPr bwMode="auto">
          <a:xfrm>
            <a:off x="1371600" y="2573338"/>
            <a:ext cx="228600" cy="2286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09" name="Rectangle 46"/>
          <p:cNvSpPr>
            <a:spLocks noChangeArrowheads="1"/>
          </p:cNvSpPr>
          <p:nvPr/>
        </p:nvSpPr>
        <p:spPr bwMode="auto">
          <a:xfrm>
            <a:off x="1600200" y="2573338"/>
            <a:ext cx="228600" cy="2286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10" name="Rectangle 47"/>
          <p:cNvSpPr>
            <a:spLocks noChangeArrowheads="1"/>
          </p:cNvSpPr>
          <p:nvPr/>
        </p:nvSpPr>
        <p:spPr bwMode="auto">
          <a:xfrm>
            <a:off x="1828800" y="2573338"/>
            <a:ext cx="228600" cy="2286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11" name="Rectangle 48"/>
          <p:cNvSpPr>
            <a:spLocks noChangeArrowheads="1"/>
          </p:cNvSpPr>
          <p:nvPr/>
        </p:nvSpPr>
        <p:spPr bwMode="auto">
          <a:xfrm>
            <a:off x="2057400" y="2573338"/>
            <a:ext cx="228600" cy="2286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12" name="Rectangle 49"/>
          <p:cNvSpPr>
            <a:spLocks noChangeArrowheads="1"/>
          </p:cNvSpPr>
          <p:nvPr/>
        </p:nvSpPr>
        <p:spPr bwMode="auto">
          <a:xfrm>
            <a:off x="2286000" y="2573338"/>
            <a:ext cx="228600" cy="2286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13" name="Rectangle 50"/>
          <p:cNvSpPr>
            <a:spLocks noChangeArrowheads="1"/>
          </p:cNvSpPr>
          <p:nvPr/>
        </p:nvSpPr>
        <p:spPr bwMode="auto">
          <a:xfrm>
            <a:off x="2514600" y="2573338"/>
            <a:ext cx="228600" cy="2286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14" name="Rectangle 51"/>
          <p:cNvSpPr>
            <a:spLocks noChangeArrowheads="1"/>
          </p:cNvSpPr>
          <p:nvPr/>
        </p:nvSpPr>
        <p:spPr bwMode="auto">
          <a:xfrm>
            <a:off x="4572000" y="2573338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15" name="Rectangle 52"/>
          <p:cNvSpPr>
            <a:spLocks noChangeArrowheads="1"/>
          </p:cNvSpPr>
          <p:nvPr/>
        </p:nvSpPr>
        <p:spPr bwMode="auto">
          <a:xfrm>
            <a:off x="4800600" y="2573338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16" name="Rectangle 53"/>
          <p:cNvSpPr>
            <a:spLocks noChangeArrowheads="1"/>
          </p:cNvSpPr>
          <p:nvPr/>
        </p:nvSpPr>
        <p:spPr bwMode="auto">
          <a:xfrm>
            <a:off x="5029200" y="2573338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17" name="Rectangle 54"/>
          <p:cNvSpPr>
            <a:spLocks noChangeArrowheads="1"/>
          </p:cNvSpPr>
          <p:nvPr/>
        </p:nvSpPr>
        <p:spPr bwMode="auto">
          <a:xfrm>
            <a:off x="5257800" y="2573338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18" name="Rectangle 55"/>
          <p:cNvSpPr>
            <a:spLocks noChangeArrowheads="1"/>
          </p:cNvSpPr>
          <p:nvPr/>
        </p:nvSpPr>
        <p:spPr bwMode="auto">
          <a:xfrm>
            <a:off x="5486400" y="2573338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19" name="Rectangle 56"/>
          <p:cNvSpPr>
            <a:spLocks noChangeArrowheads="1"/>
          </p:cNvSpPr>
          <p:nvPr/>
        </p:nvSpPr>
        <p:spPr bwMode="auto">
          <a:xfrm>
            <a:off x="5715000" y="2573338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20" name="Rectangle 57"/>
          <p:cNvSpPr>
            <a:spLocks noChangeArrowheads="1"/>
          </p:cNvSpPr>
          <p:nvPr/>
        </p:nvSpPr>
        <p:spPr bwMode="auto">
          <a:xfrm>
            <a:off x="5943600" y="2573338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21" name="Rectangle 58"/>
          <p:cNvSpPr>
            <a:spLocks noChangeArrowheads="1"/>
          </p:cNvSpPr>
          <p:nvPr/>
        </p:nvSpPr>
        <p:spPr bwMode="auto">
          <a:xfrm>
            <a:off x="6172200" y="2573338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22" name="Rectangle 59"/>
          <p:cNvSpPr>
            <a:spLocks noChangeArrowheads="1"/>
          </p:cNvSpPr>
          <p:nvPr/>
        </p:nvSpPr>
        <p:spPr bwMode="auto">
          <a:xfrm>
            <a:off x="6400800" y="2573338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23" name="Rectangle 60"/>
          <p:cNvSpPr>
            <a:spLocks noChangeArrowheads="1"/>
          </p:cNvSpPr>
          <p:nvPr/>
        </p:nvSpPr>
        <p:spPr bwMode="auto">
          <a:xfrm>
            <a:off x="6629400" y="2573338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24" name="Rectangle 61"/>
          <p:cNvSpPr>
            <a:spLocks noChangeArrowheads="1"/>
          </p:cNvSpPr>
          <p:nvPr/>
        </p:nvSpPr>
        <p:spPr bwMode="auto">
          <a:xfrm>
            <a:off x="6858000" y="2573338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25" name="Rectangle 62"/>
          <p:cNvSpPr>
            <a:spLocks noChangeArrowheads="1"/>
          </p:cNvSpPr>
          <p:nvPr/>
        </p:nvSpPr>
        <p:spPr bwMode="auto">
          <a:xfrm>
            <a:off x="7086600" y="2573338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26" name="Rectangle 63"/>
          <p:cNvSpPr>
            <a:spLocks noChangeArrowheads="1"/>
          </p:cNvSpPr>
          <p:nvPr/>
        </p:nvSpPr>
        <p:spPr bwMode="auto">
          <a:xfrm>
            <a:off x="7315200" y="2573338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27" name="Rectangle 64"/>
          <p:cNvSpPr>
            <a:spLocks noChangeArrowheads="1"/>
          </p:cNvSpPr>
          <p:nvPr/>
        </p:nvSpPr>
        <p:spPr bwMode="auto">
          <a:xfrm>
            <a:off x="7543800" y="2573338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28" name="Rectangle 65"/>
          <p:cNvSpPr>
            <a:spLocks noChangeArrowheads="1"/>
          </p:cNvSpPr>
          <p:nvPr/>
        </p:nvSpPr>
        <p:spPr bwMode="auto">
          <a:xfrm>
            <a:off x="7772400" y="2573338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29" name="Rectangle 66"/>
          <p:cNvSpPr>
            <a:spLocks noChangeArrowheads="1"/>
          </p:cNvSpPr>
          <p:nvPr/>
        </p:nvSpPr>
        <p:spPr bwMode="auto">
          <a:xfrm>
            <a:off x="8001000" y="2573338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30" name="Rectangle 67"/>
          <p:cNvSpPr>
            <a:spLocks noChangeArrowheads="1"/>
          </p:cNvSpPr>
          <p:nvPr/>
        </p:nvSpPr>
        <p:spPr bwMode="auto">
          <a:xfrm>
            <a:off x="2743200" y="3030538"/>
            <a:ext cx="2286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31" name="Rectangle 68"/>
          <p:cNvSpPr>
            <a:spLocks noChangeArrowheads="1"/>
          </p:cNvSpPr>
          <p:nvPr/>
        </p:nvSpPr>
        <p:spPr bwMode="auto">
          <a:xfrm>
            <a:off x="2971800" y="3030538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32" name="Rectangle 69"/>
          <p:cNvSpPr>
            <a:spLocks noChangeArrowheads="1"/>
          </p:cNvSpPr>
          <p:nvPr/>
        </p:nvSpPr>
        <p:spPr bwMode="auto">
          <a:xfrm>
            <a:off x="3200400" y="3030538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33" name="Rectangle 70"/>
          <p:cNvSpPr>
            <a:spLocks noChangeArrowheads="1"/>
          </p:cNvSpPr>
          <p:nvPr/>
        </p:nvSpPr>
        <p:spPr bwMode="auto">
          <a:xfrm>
            <a:off x="3429000" y="3030538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34" name="Rectangle 71"/>
          <p:cNvSpPr>
            <a:spLocks noChangeArrowheads="1"/>
          </p:cNvSpPr>
          <p:nvPr/>
        </p:nvSpPr>
        <p:spPr bwMode="auto">
          <a:xfrm>
            <a:off x="3657600" y="3030538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35" name="Rectangle 72"/>
          <p:cNvSpPr>
            <a:spLocks noChangeArrowheads="1"/>
          </p:cNvSpPr>
          <p:nvPr/>
        </p:nvSpPr>
        <p:spPr bwMode="auto">
          <a:xfrm>
            <a:off x="3886200" y="3030538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36" name="Rectangle 73"/>
          <p:cNvSpPr>
            <a:spLocks noChangeArrowheads="1"/>
          </p:cNvSpPr>
          <p:nvPr/>
        </p:nvSpPr>
        <p:spPr bwMode="auto">
          <a:xfrm>
            <a:off x="4114800" y="3030538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37" name="Rectangle 74"/>
          <p:cNvSpPr>
            <a:spLocks noChangeArrowheads="1"/>
          </p:cNvSpPr>
          <p:nvPr/>
        </p:nvSpPr>
        <p:spPr bwMode="auto">
          <a:xfrm>
            <a:off x="4343400" y="3030538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38" name="Rectangle 75"/>
          <p:cNvSpPr>
            <a:spLocks noChangeArrowheads="1"/>
          </p:cNvSpPr>
          <p:nvPr/>
        </p:nvSpPr>
        <p:spPr bwMode="auto">
          <a:xfrm>
            <a:off x="914400" y="3030538"/>
            <a:ext cx="228600" cy="228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39" name="Rectangle 76"/>
          <p:cNvSpPr>
            <a:spLocks noChangeArrowheads="1"/>
          </p:cNvSpPr>
          <p:nvPr/>
        </p:nvSpPr>
        <p:spPr bwMode="auto">
          <a:xfrm>
            <a:off x="1143000" y="3030538"/>
            <a:ext cx="2286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40" name="Rectangle 77"/>
          <p:cNvSpPr>
            <a:spLocks noChangeArrowheads="1"/>
          </p:cNvSpPr>
          <p:nvPr/>
        </p:nvSpPr>
        <p:spPr bwMode="auto">
          <a:xfrm>
            <a:off x="1371600" y="3030538"/>
            <a:ext cx="2286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41" name="Rectangle 78"/>
          <p:cNvSpPr>
            <a:spLocks noChangeArrowheads="1"/>
          </p:cNvSpPr>
          <p:nvPr/>
        </p:nvSpPr>
        <p:spPr bwMode="auto">
          <a:xfrm>
            <a:off x="1600200" y="3030538"/>
            <a:ext cx="2286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42" name="Rectangle 79"/>
          <p:cNvSpPr>
            <a:spLocks noChangeArrowheads="1"/>
          </p:cNvSpPr>
          <p:nvPr/>
        </p:nvSpPr>
        <p:spPr bwMode="auto">
          <a:xfrm>
            <a:off x="1828800" y="3030538"/>
            <a:ext cx="2286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43" name="Rectangle 80"/>
          <p:cNvSpPr>
            <a:spLocks noChangeArrowheads="1"/>
          </p:cNvSpPr>
          <p:nvPr/>
        </p:nvSpPr>
        <p:spPr bwMode="auto">
          <a:xfrm>
            <a:off x="2057400" y="3030538"/>
            <a:ext cx="2286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44" name="Rectangle 81"/>
          <p:cNvSpPr>
            <a:spLocks noChangeArrowheads="1"/>
          </p:cNvSpPr>
          <p:nvPr/>
        </p:nvSpPr>
        <p:spPr bwMode="auto">
          <a:xfrm>
            <a:off x="2286000" y="3030538"/>
            <a:ext cx="2286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45" name="Rectangle 82"/>
          <p:cNvSpPr>
            <a:spLocks noChangeArrowheads="1"/>
          </p:cNvSpPr>
          <p:nvPr/>
        </p:nvSpPr>
        <p:spPr bwMode="auto">
          <a:xfrm>
            <a:off x="2514600" y="3030538"/>
            <a:ext cx="2286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46" name="Rectangle 83"/>
          <p:cNvSpPr>
            <a:spLocks noChangeArrowheads="1"/>
          </p:cNvSpPr>
          <p:nvPr/>
        </p:nvSpPr>
        <p:spPr bwMode="auto">
          <a:xfrm>
            <a:off x="4572000" y="3030538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47" name="Rectangle 84"/>
          <p:cNvSpPr>
            <a:spLocks noChangeArrowheads="1"/>
          </p:cNvSpPr>
          <p:nvPr/>
        </p:nvSpPr>
        <p:spPr bwMode="auto">
          <a:xfrm>
            <a:off x="4800600" y="3030538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48" name="Rectangle 85"/>
          <p:cNvSpPr>
            <a:spLocks noChangeArrowheads="1"/>
          </p:cNvSpPr>
          <p:nvPr/>
        </p:nvSpPr>
        <p:spPr bwMode="auto">
          <a:xfrm>
            <a:off x="5029200" y="3030538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49" name="Rectangle 86"/>
          <p:cNvSpPr>
            <a:spLocks noChangeArrowheads="1"/>
          </p:cNvSpPr>
          <p:nvPr/>
        </p:nvSpPr>
        <p:spPr bwMode="auto">
          <a:xfrm>
            <a:off x="5257800" y="3030538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50" name="Rectangle 87"/>
          <p:cNvSpPr>
            <a:spLocks noChangeArrowheads="1"/>
          </p:cNvSpPr>
          <p:nvPr/>
        </p:nvSpPr>
        <p:spPr bwMode="auto">
          <a:xfrm>
            <a:off x="5486400" y="3030538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51" name="Rectangle 88"/>
          <p:cNvSpPr>
            <a:spLocks noChangeArrowheads="1"/>
          </p:cNvSpPr>
          <p:nvPr/>
        </p:nvSpPr>
        <p:spPr bwMode="auto">
          <a:xfrm>
            <a:off x="5715000" y="3030538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52" name="Rectangle 89"/>
          <p:cNvSpPr>
            <a:spLocks noChangeArrowheads="1"/>
          </p:cNvSpPr>
          <p:nvPr/>
        </p:nvSpPr>
        <p:spPr bwMode="auto">
          <a:xfrm>
            <a:off x="5943600" y="3030538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53" name="Rectangle 90"/>
          <p:cNvSpPr>
            <a:spLocks noChangeArrowheads="1"/>
          </p:cNvSpPr>
          <p:nvPr/>
        </p:nvSpPr>
        <p:spPr bwMode="auto">
          <a:xfrm>
            <a:off x="6172200" y="3030538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54" name="Rectangle 91"/>
          <p:cNvSpPr>
            <a:spLocks noChangeArrowheads="1"/>
          </p:cNvSpPr>
          <p:nvPr/>
        </p:nvSpPr>
        <p:spPr bwMode="auto">
          <a:xfrm>
            <a:off x="6400800" y="3030538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55" name="Rectangle 92"/>
          <p:cNvSpPr>
            <a:spLocks noChangeArrowheads="1"/>
          </p:cNvSpPr>
          <p:nvPr/>
        </p:nvSpPr>
        <p:spPr bwMode="auto">
          <a:xfrm>
            <a:off x="6629400" y="3030538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56" name="Rectangle 93"/>
          <p:cNvSpPr>
            <a:spLocks noChangeArrowheads="1"/>
          </p:cNvSpPr>
          <p:nvPr/>
        </p:nvSpPr>
        <p:spPr bwMode="auto">
          <a:xfrm>
            <a:off x="6858000" y="3030538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57" name="Rectangle 94"/>
          <p:cNvSpPr>
            <a:spLocks noChangeArrowheads="1"/>
          </p:cNvSpPr>
          <p:nvPr/>
        </p:nvSpPr>
        <p:spPr bwMode="auto">
          <a:xfrm>
            <a:off x="7086600" y="3030538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58" name="Rectangle 95"/>
          <p:cNvSpPr>
            <a:spLocks noChangeArrowheads="1"/>
          </p:cNvSpPr>
          <p:nvPr/>
        </p:nvSpPr>
        <p:spPr bwMode="auto">
          <a:xfrm>
            <a:off x="7315200" y="3030538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59" name="Rectangle 96"/>
          <p:cNvSpPr>
            <a:spLocks noChangeArrowheads="1"/>
          </p:cNvSpPr>
          <p:nvPr/>
        </p:nvSpPr>
        <p:spPr bwMode="auto">
          <a:xfrm>
            <a:off x="7543800" y="3030538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60" name="Rectangle 97"/>
          <p:cNvSpPr>
            <a:spLocks noChangeArrowheads="1"/>
          </p:cNvSpPr>
          <p:nvPr/>
        </p:nvSpPr>
        <p:spPr bwMode="auto">
          <a:xfrm>
            <a:off x="7772400" y="3030538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61" name="Rectangle 98"/>
          <p:cNvSpPr>
            <a:spLocks noChangeArrowheads="1"/>
          </p:cNvSpPr>
          <p:nvPr/>
        </p:nvSpPr>
        <p:spPr bwMode="auto">
          <a:xfrm>
            <a:off x="8001000" y="3030538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3762" name="Text Box 99"/>
          <p:cNvSpPr txBox="1">
            <a:spLocks noChangeArrowheads="1"/>
          </p:cNvSpPr>
          <p:nvPr/>
        </p:nvSpPr>
        <p:spPr bwMode="auto">
          <a:xfrm>
            <a:off x="457200" y="3335338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en-US" altLang="zh-TW" sz="2400">
                <a:latin typeface="Times New Roman" charset="0"/>
              </a:rPr>
              <a:t>sign</a:t>
            </a:r>
          </a:p>
        </p:txBody>
      </p:sp>
      <p:sp>
        <p:nvSpPr>
          <p:cNvPr id="113763" name="Text Box 100"/>
          <p:cNvSpPr txBox="1">
            <a:spLocks noChangeArrowheads="1"/>
          </p:cNvSpPr>
          <p:nvPr/>
        </p:nvSpPr>
        <p:spPr bwMode="auto">
          <a:xfrm>
            <a:off x="1295400" y="3335338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en-US" altLang="zh-TW" sz="2400">
                <a:latin typeface="Times New Roman" charset="0"/>
              </a:rPr>
              <a:t>exponent</a:t>
            </a:r>
          </a:p>
        </p:txBody>
      </p:sp>
      <p:sp>
        <p:nvSpPr>
          <p:cNvPr id="113764" name="Text Box 101"/>
          <p:cNvSpPr txBox="1">
            <a:spLocks noChangeArrowheads="1"/>
          </p:cNvSpPr>
          <p:nvPr/>
        </p:nvSpPr>
        <p:spPr bwMode="auto">
          <a:xfrm>
            <a:off x="2971800" y="3335338"/>
            <a:ext cx="533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en-US" altLang="zh-TW" sz="2400">
                <a:latin typeface="Times New Roman" charset="0"/>
              </a:rPr>
              <a:t>mantissa</a:t>
            </a:r>
          </a:p>
        </p:txBody>
      </p:sp>
      <p:sp>
        <p:nvSpPr>
          <p:cNvPr id="113765" name="Text Box 102"/>
          <p:cNvSpPr txBox="1">
            <a:spLocks noChangeArrowheads="1"/>
          </p:cNvSpPr>
          <p:nvPr/>
        </p:nvSpPr>
        <p:spPr bwMode="auto">
          <a:xfrm>
            <a:off x="5410200" y="4691063"/>
            <a:ext cx="2667000" cy="1082675"/>
          </a:xfrm>
          <a:prstGeom prst="rect">
            <a:avLst/>
          </a:prstGeom>
          <a:noFill/>
          <a:ln w="12700">
            <a:solidFill>
              <a:srgbClr val="EAEAE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Courier New" charset="0"/>
              </a:rPr>
              <a:t>PF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Courier New" charset="0"/>
              </a:rPr>
              <a:t>768 512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Courier New" charset="0"/>
              </a:rPr>
              <a:t>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600" b="1">
                <a:latin typeface="Courier New" charset="0"/>
              </a:rPr>
              <a:t>&lt;binary image data&gt;</a:t>
            </a:r>
          </a:p>
        </p:txBody>
      </p:sp>
      <p:sp>
        <p:nvSpPr>
          <p:cNvPr id="113766" name="Rectangle 103"/>
          <p:cNvSpPr>
            <a:spLocks noChangeArrowheads="1"/>
          </p:cNvSpPr>
          <p:nvPr/>
        </p:nvSpPr>
        <p:spPr bwMode="auto">
          <a:xfrm>
            <a:off x="609600" y="5773738"/>
            <a:ext cx="807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buClr>
                <a:schemeClr val="bg2"/>
              </a:buClr>
              <a:buFont typeface="Symbol" charset="2"/>
              <a:buNone/>
            </a:pPr>
            <a:r>
              <a:rPr kumimoji="0" lang="en-US" altLang="zh-TW"/>
              <a:t>Floating Point TIFF similar</a:t>
            </a:r>
          </a:p>
        </p:txBody>
      </p:sp>
      <p:sp>
        <p:nvSpPr>
          <p:cNvPr id="113767" name="Rectangle 104"/>
          <p:cNvSpPr>
            <a:spLocks noChangeArrowheads="1"/>
          </p:cNvSpPr>
          <p:nvPr/>
        </p:nvSpPr>
        <p:spPr bwMode="auto">
          <a:xfrm>
            <a:off x="590550" y="4097338"/>
            <a:ext cx="73691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buClr>
                <a:schemeClr val="bg2"/>
              </a:buClr>
              <a:buFont typeface="Symbol" charset="2"/>
              <a:buNone/>
            </a:pPr>
            <a:r>
              <a:rPr kumimoji="0" lang="en-US" altLang="zh-TW"/>
              <a:t>Text header similar to Jeff Poskanzer’s .ppm</a:t>
            </a:r>
            <a:br>
              <a:rPr kumimoji="0" lang="en-US" altLang="zh-TW"/>
            </a:br>
            <a:r>
              <a:rPr kumimoji="0" lang="en-US" altLang="zh-TW"/>
              <a:t>image format:</a:t>
            </a:r>
          </a:p>
        </p:txBody>
      </p:sp>
      <p:sp>
        <p:nvSpPr>
          <p:cNvPr id="113768" name="Rectangle 105"/>
          <p:cNvSpPr>
            <a:spLocks noChangeArrowheads="1"/>
          </p:cNvSpPr>
          <p:nvPr/>
        </p:nvSpPr>
        <p:spPr bwMode="auto">
          <a:xfrm>
            <a:off x="457200" y="274638"/>
            <a:ext cx="8229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200" b="1">
                <a:solidFill>
                  <a:schemeClr val="tx2"/>
                </a:solidFill>
              </a:rPr>
              <a:t>Portable floatMap (.pfm)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13" name="Group 2"/>
          <p:cNvGrpSpPr>
            <a:grpSpLocks/>
          </p:cNvGrpSpPr>
          <p:nvPr/>
        </p:nvGrpSpPr>
        <p:grpSpPr bwMode="auto">
          <a:xfrm>
            <a:off x="914400" y="2225675"/>
            <a:ext cx="7315200" cy="228600"/>
            <a:chOff x="2112" y="4032"/>
            <a:chExt cx="4608" cy="144"/>
          </a:xfrm>
        </p:grpSpPr>
        <p:sp>
          <p:nvSpPr>
            <p:cNvPr id="115724" name="Rectangle 3"/>
            <p:cNvSpPr>
              <a:spLocks noChangeArrowheads="1"/>
            </p:cNvSpPr>
            <p:nvPr/>
          </p:nvSpPr>
          <p:spPr bwMode="auto">
            <a:xfrm>
              <a:off x="3264" y="4032"/>
              <a:ext cx="144" cy="144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25" name="Rectangle 4"/>
            <p:cNvSpPr>
              <a:spLocks noChangeArrowheads="1"/>
            </p:cNvSpPr>
            <p:nvPr/>
          </p:nvSpPr>
          <p:spPr bwMode="auto">
            <a:xfrm>
              <a:off x="3408" y="4032"/>
              <a:ext cx="144" cy="144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26" name="Rectangle 5"/>
            <p:cNvSpPr>
              <a:spLocks noChangeArrowheads="1"/>
            </p:cNvSpPr>
            <p:nvPr/>
          </p:nvSpPr>
          <p:spPr bwMode="auto">
            <a:xfrm>
              <a:off x="3552" y="4032"/>
              <a:ext cx="144" cy="144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27" name="Rectangle 6"/>
            <p:cNvSpPr>
              <a:spLocks noChangeArrowheads="1"/>
            </p:cNvSpPr>
            <p:nvPr/>
          </p:nvSpPr>
          <p:spPr bwMode="auto">
            <a:xfrm>
              <a:off x="3696" y="4032"/>
              <a:ext cx="144" cy="144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28" name="Rectangle 7"/>
            <p:cNvSpPr>
              <a:spLocks noChangeArrowheads="1"/>
            </p:cNvSpPr>
            <p:nvPr/>
          </p:nvSpPr>
          <p:spPr bwMode="auto">
            <a:xfrm>
              <a:off x="3840" y="4032"/>
              <a:ext cx="144" cy="144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29" name="Rectangle 8"/>
            <p:cNvSpPr>
              <a:spLocks noChangeArrowheads="1"/>
            </p:cNvSpPr>
            <p:nvPr/>
          </p:nvSpPr>
          <p:spPr bwMode="auto">
            <a:xfrm>
              <a:off x="3984" y="4032"/>
              <a:ext cx="144" cy="144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30" name="Rectangle 9"/>
            <p:cNvSpPr>
              <a:spLocks noChangeArrowheads="1"/>
            </p:cNvSpPr>
            <p:nvPr/>
          </p:nvSpPr>
          <p:spPr bwMode="auto">
            <a:xfrm>
              <a:off x="4128" y="4032"/>
              <a:ext cx="144" cy="144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31" name="Rectangle 10"/>
            <p:cNvSpPr>
              <a:spLocks noChangeArrowheads="1"/>
            </p:cNvSpPr>
            <p:nvPr/>
          </p:nvSpPr>
          <p:spPr bwMode="auto">
            <a:xfrm>
              <a:off x="4272" y="4032"/>
              <a:ext cx="144" cy="144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32" name="Rectangle 11"/>
            <p:cNvSpPr>
              <a:spLocks noChangeArrowheads="1"/>
            </p:cNvSpPr>
            <p:nvPr/>
          </p:nvSpPr>
          <p:spPr bwMode="auto">
            <a:xfrm>
              <a:off x="2112" y="4032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33" name="Rectangle 12"/>
            <p:cNvSpPr>
              <a:spLocks noChangeArrowheads="1"/>
            </p:cNvSpPr>
            <p:nvPr/>
          </p:nvSpPr>
          <p:spPr bwMode="auto">
            <a:xfrm>
              <a:off x="2256" y="4032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34" name="Rectangle 13"/>
            <p:cNvSpPr>
              <a:spLocks noChangeArrowheads="1"/>
            </p:cNvSpPr>
            <p:nvPr/>
          </p:nvSpPr>
          <p:spPr bwMode="auto">
            <a:xfrm>
              <a:off x="2400" y="4032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35" name="Rectangle 14"/>
            <p:cNvSpPr>
              <a:spLocks noChangeArrowheads="1"/>
            </p:cNvSpPr>
            <p:nvPr/>
          </p:nvSpPr>
          <p:spPr bwMode="auto">
            <a:xfrm>
              <a:off x="2544" y="4032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36" name="Rectangle 15"/>
            <p:cNvSpPr>
              <a:spLocks noChangeArrowheads="1"/>
            </p:cNvSpPr>
            <p:nvPr/>
          </p:nvSpPr>
          <p:spPr bwMode="auto">
            <a:xfrm>
              <a:off x="2688" y="4032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37" name="Rectangle 16"/>
            <p:cNvSpPr>
              <a:spLocks noChangeArrowheads="1"/>
            </p:cNvSpPr>
            <p:nvPr/>
          </p:nvSpPr>
          <p:spPr bwMode="auto">
            <a:xfrm>
              <a:off x="2832" y="4032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38" name="Rectangle 17"/>
            <p:cNvSpPr>
              <a:spLocks noChangeArrowheads="1"/>
            </p:cNvSpPr>
            <p:nvPr/>
          </p:nvSpPr>
          <p:spPr bwMode="auto">
            <a:xfrm>
              <a:off x="2976" y="4032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39" name="Rectangle 18"/>
            <p:cNvSpPr>
              <a:spLocks noChangeArrowheads="1"/>
            </p:cNvSpPr>
            <p:nvPr/>
          </p:nvSpPr>
          <p:spPr bwMode="auto">
            <a:xfrm>
              <a:off x="3120" y="4032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40" name="Rectangle 19"/>
            <p:cNvSpPr>
              <a:spLocks noChangeArrowheads="1"/>
            </p:cNvSpPr>
            <p:nvPr/>
          </p:nvSpPr>
          <p:spPr bwMode="auto">
            <a:xfrm>
              <a:off x="4416" y="4032"/>
              <a:ext cx="144" cy="14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41" name="Rectangle 20"/>
            <p:cNvSpPr>
              <a:spLocks noChangeArrowheads="1"/>
            </p:cNvSpPr>
            <p:nvPr/>
          </p:nvSpPr>
          <p:spPr bwMode="auto">
            <a:xfrm>
              <a:off x="4560" y="4032"/>
              <a:ext cx="144" cy="14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42" name="Rectangle 21"/>
            <p:cNvSpPr>
              <a:spLocks noChangeArrowheads="1"/>
            </p:cNvSpPr>
            <p:nvPr/>
          </p:nvSpPr>
          <p:spPr bwMode="auto">
            <a:xfrm>
              <a:off x="4704" y="4032"/>
              <a:ext cx="144" cy="14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43" name="Rectangle 22"/>
            <p:cNvSpPr>
              <a:spLocks noChangeArrowheads="1"/>
            </p:cNvSpPr>
            <p:nvPr/>
          </p:nvSpPr>
          <p:spPr bwMode="auto">
            <a:xfrm>
              <a:off x="4848" y="4032"/>
              <a:ext cx="144" cy="14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44" name="Rectangle 23"/>
            <p:cNvSpPr>
              <a:spLocks noChangeArrowheads="1"/>
            </p:cNvSpPr>
            <p:nvPr/>
          </p:nvSpPr>
          <p:spPr bwMode="auto">
            <a:xfrm>
              <a:off x="4992" y="4032"/>
              <a:ext cx="144" cy="14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45" name="Rectangle 24"/>
            <p:cNvSpPr>
              <a:spLocks noChangeArrowheads="1"/>
            </p:cNvSpPr>
            <p:nvPr/>
          </p:nvSpPr>
          <p:spPr bwMode="auto">
            <a:xfrm>
              <a:off x="5136" y="4032"/>
              <a:ext cx="144" cy="14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46" name="Rectangle 25"/>
            <p:cNvSpPr>
              <a:spLocks noChangeArrowheads="1"/>
            </p:cNvSpPr>
            <p:nvPr/>
          </p:nvSpPr>
          <p:spPr bwMode="auto">
            <a:xfrm>
              <a:off x="5280" y="4032"/>
              <a:ext cx="144" cy="14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47" name="Rectangle 26"/>
            <p:cNvSpPr>
              <a:spLocks noChangeArrowheads="1"/>
            </p:cNvSpPr>
            <p:nvPr/>
          </p:nvSpPr>
          <p:spPr bwMode="auto">
            <a:xfrm>
              <a:off x="5424" y="4032"/>
              <a:ext cx="144" cy="14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48" name="Rectangle 27"/>
            <p:cNvSpPr>
              <a:spLocks noChangeArrowheads="1"/>
            </p:cNvSpPr>
            <p:nvPr/>
          </p:nvSpPr>
          <p:spPr bwMode="auto">
            <a:xfrm>
              <a:off x="5568" y="4032"/>
              <a:ext cx="1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49" name="Rectangle 28"/>
            <p:cNvSpPr>
              <a:spLocks noChangeArrowheads="1"/>
            </p:cNvSpPr>
            <p:nvPr/>
          </p:nvSpPr>
          <p:spPr bwMode="auto">
            <a:xfrm>
              <a:off x="5712" y="4032"/>
              <a:ext cx="1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50" name="Rectangle 29"/>
            <p:cNvSpPr>
              <a:spLocks noChangeArrowheads="1"/>
            </p:cNvSpPr>
            <p:nvPr/>
          </p:nvSpPr>
          <p:spPr bwMode="auto">
            <a:xfrm>
              <a:off x="5856" y="4032"/>
              <a:ext cx="1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51" name="Rectangle 30"/>
            <p:cNvSpPr>
              <a:spLocks noChangeArrowheads="1"/>
            </p:cNvSpPr>
            <p:nvPr/>
          </p:nvSpPr>
          <p:spPr bwMode="auto">
            <a:xfrm>
              <a:off x="6000" y="4032"/>
              <a:ext cx="1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52" name="Rectangle 31"/>
            <p:cNvSpPr>
              <a:spLocks noChangeArrowheads="1"/>
            </p:cNvSpPr>
            <p:nvPr/>
          </p:nvSpPr>
          <p:spPr bwMode="auto">
            <a:xfrm>
              <a:off x="6144" y="4032"/>
              <a:ext cx="1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53" name="Rectangle 32"/>
            <p:cNvSpPr>
              <a:spLocks noChangeArrowheads="1"/>
            </p:cNvSpPr>
            <p:nvPr/>
          </p:nvSpPr>
          <p:spPr bwMode="auto">
            <a:xfrm>
              <a:off x="6288" y="4032"/>
              <a:ext cx="1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54" name="Rectangle 33"/>
            <p:cNvSpPr>
              <a:spLocks noChangeArrowheads="1"/>
            </p:cNvSpPr>
            <p:nvPr/>
          </p:nvSpPr>
          <p:spPr bwMode="auto">
            <a:xfrm>
              <a:off x="6432" y="4032"/>
              <a:ext cx="1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115755" name="Rectangle 34"/>
            <p:cNvSpPr>
              <a:spLocks noChangeArrowheads="1"/>
            </p:cNvSpPr>
            <p:nvPr/>
          </p:nvSpPr>
          <p:spPr bwMode="auto">
            <a:xfrm>
              <a:off x="6576" y="4032"/>
              <a:ext cx="1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</p:grpSp>
      <p:sp>
        <p:nvSpPr>
          <p:cNvPr id="115714" name="Text Box 35"/>
          <p:cNvSpPr txBox="1">
            <a:spLocks noChangeArrowheads="1"/>
          </p:cNvSpPr>
          <p:nvPr/>
        </p:nvSpPr>
        <p:spPr bwMode="auto">
          <a:xfrm>
            <a:off x="457200" y="3689350"/>
            <a:ext cx="4038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en-US" altLang="zh-TW" sz="2000">
                <a:latin typeface="Times New Roman" charset="0"/>
              </a:rPr>
              <a:t>(145, 215, 87, 149)  =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kumimoji="0" lang="en-US" altLang="zh-TW" sz="2000">
                <a:latin typeface="Times New Roman" charset="0"/>
              </a:rPr>
              <a:t>(145, 215, 87) * 2^(149-128)  =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kumimoji="0" lang="en-US" altLang="zh-TW" sz="2000">
                <a:solidFill>
                  <a:schemeClr val="bg1"/>
                </a:solidFill>
                <a:latin typeface="Times New Roman" charset="0"/>
              </a:rPr>
              <a:t>(</a:t>
            </a:r>
            <a:r>
              <a:rPr kumimoji="0" lang="en-US" altLang="zh-TW" sz="2000">
                <a:solidFill>
                  <a:srgbClr val="FF3300"/>
                </a:solidFill>
                <a:latin typeface="Times New Roman" charset="0"/>
              </a:rPr>
              <a:t>1190000</a:t>
            </a:r>
            <a:r>
              <a:rPr kumimoji="0" lang="en-US" altLang="zh-TW" sz="2000">
                <a:solidFill>
                  <a:schemeClr val="bg1"/>
                </a:solidFill>
                <a:latin typeface="Times New Roman" charset="0"/>
              </a:rPr>
              <a:t>, </a:t>
            </a:r>
            <a:r>
              <a:rPr kumimoji="0" lang="en-US" altLang="zh-TW" sz="2000">
                <a:solidFill>
                  <a:srgbClr val="00FF00"/>
                </a:solidFill>
                <a:latin typeface="Times New Roman" charset="0"/>
              </a:rPr>
              <a:t>1760000</a:t>
            </a:r>
            <a:r>
              <a:rPr kumimoji="0" lang="en-US" altLang="zh-TW" sz="2000">
                <a:solidFill>
                  <a:schemeClr val="bg1"/>
                </a:solidFill>
                <a:latin typeface="Times New Roman" charset="0"/>
              </a:rPr>
              <a:t>, </a:t>
            </a:r>
            <a:r>
              <a:rPr kumimoji="0" lang="en-US" altLang="zh-TW" sz="2000">
                <a:solidFill>
                  <a:srgbClr val="6699FF"/>
                </a:solidFill>
                <a:latin typeface="Times New Roman" charset="0"/>
              </a:rPr>
              <a:t>713000</a:t>
            </a:r>
            <a:r>
              <a:rPr kumimoji="0" lang="en-US" altLang="zh-TW" sz="2000">
                <a:solidFill>
                  <a:schemeClr val="bg1"/>
                </a:solidFill>
                <a:latin typeface="Times New Roman" charset="0"/>
              </a:rPr>
              <a:t>)</a:t>
            </a:r>
          </a:p>
        </p:txBody>
      </p:sp>
      <p:sp>
        <p:nvSpPr>
          <p:cNvPr id="115715" name="Text Box 38"/>
          <p:cNvSpPr txBox="1">
            <a:spLocks noChangeArrowheads="1"/>
          </p:cNvSpPr>
          <p:nvPr/>
        </p:nvSpPr>
        <p:spPr bwMode="auto">
          <a:xfrm>
            <a:off x="4495800" y="3673475"/>
            <a:ext cx="4343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en-US" altLang="zh-TW" sz="2000">
                <a:latin typeface="Times New Roman" charset="0"/>
              </a:rPr>
              <a:t>(145, 215, 87, 103)  =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kumimoji="0" lang="en-US" altLang="zh-TW" sz="2000">
                <a:latin typeface="Times New Roman" charset="0"/>
              </a:rPr>
              <a:t>(145, 215, 87) * 2^(103-128)  =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kumimoji="0" lang="en-US" altLang="zh-TW" sz="2000">
                <a:solidFill>
                  <a:schemeClr val="bg1"/>
                </a:solidFill>
                <a:latin typeface="Times New Roman" charset="0"/>
              </a:rPr>
              <a:t>(</a:t>
            </a:r>
            <a:r>
              <a:rPr kumimoji="0" lang="en-US" altLang="zh-TW" sz="2000">
                <a:solidFill>
                  <a:srgbClr val="FF3300"/>
                </a:solidFill>
                <a:latin typeface="Times New Roman" charset="0"/>
              </a:rPr>
              <a:t>0.00000432</a:t>
            </a:r>
            <a:r>
              <a:rPr kumimoji="0" lang="en-US" altLang="zh-TW" sz="2000">
                <a:solidFill>
                  <a:schemeClr val="bg1"/>
                </a:solidFill>
                <a:latin typeface="Times New Roman" charset="0"/>
              </a:rPr>
              <a:t>, </a:t>
            </a:r>
            <a:r>
              <a:rPr kumimoji="0" lang="en-US" altLang="zh-TW" sz="2000">
                <a:solidFill>
                  <a:srgbClr val="00FF00"/>
                </a:solidFill>
                <a:latin typeface="Times New Roman" charset="0"/>
              </a:rPr>
              <a:t>0.00000641</a:t>
            </a:r>
            <a:r>
              <a:rPr kumimoji="0" lang="en-US" altLang="zh-TW" sz="2000">
                <a:solidFill>
                  <a:schemeClr val="bg1"/>
                </a:solidFill>
                <a:latin typeface="Times New Roman" charset="0"/>
              </a:rPr>
              <a:t>, </a:t>
            </a:r>
            <a:r>
              <a:rPr kumimoji="0" lang="en-US" altLang="zh-TW" sz="2000">
                <a:solidFill>
                  <a:srgbClr val="6699FF"/>
                </a:solidFill>
                <a:latin typeface="Times New Roman" charset="0"/>
              </a:rPr>
              <a:t>0.00000259</a:t>
            </a:r>
            <a:r>
              <a:rPr kumimoji="0" lang="en-US" altLang="zh-TW" sz="2000">
                <a:solidFill>
                  <a:schemeClr val="bg1"/>
                </a:solidFill>
                <a:latin typeface="Times New Roman" charset="0"/>
              </a:rPr>
              <a:t>)  </a:t>
            </a:r>
          </a:p>
        </p:txBody>
      </p:sp>
      <p:sp>
        <p:nvSpPr>
          <p:cNvPr id="116741" name="Line 39"/>
          <p:cNvSpPr>
            <a:spLocks noChangeShapeType="1"/>
          </p:cNvSpPr>
          <p:nvPr/>
        </p:nvSpPr>
        <p:spPr bwMode="auto">
          <a:xfrm>
            <a:off x="4419600" y="3292475"/>
            <a:ext cx="0" cy="2209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5717" name="Rectangle 40"/>
          <p:cNvSpPr>
            <a:spLocks noChangeArrowheads="1"/>
          </p:cNvSpPr>
          <p:nvPr/>
        </p:nvSpPr>
        <p:spPr bwMode="auto">
          <a:xfrm>
            <a:off x="457200" y="5775325"/>
            <a:ext cx="8305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1600">
                <a:latin typeface="Times New Roman" charset="0"/>
              </a:rPr>
              <a:t>Ward, Greg. "Real Pixels," in Graphics Gems IV, edited by James Arvo, Academic Press, 1994</a:t>
            </a:r>
          </a:p>
        </p:txBody>
      </p:sp>
      <p:sp>
        <p:nvSpPr>
          <p:cNvPr id="115718" name="Rectangle 4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i="1"/>
              <a:t>Radiance</a:t>
            </a:r>
            <a:r>
              <a:rPr lang="en-US" altLang="zh-TW" sz="3200"/>
              <a:t> format (.pic, .hdr, .rad)</a:t>
            </a:r>
          </a:p>
        </p:txBody>
      </p:sp>
      <p:sp>
        <p:nvSpPr>
          <p:cNvPr id="115719" name="Text Box 42"/>
          <p:cNvSpPr txBox="1">
            <a:spLocks noChangeArrowheads="1"/>
          </p:cNvSpPr>
          <p:nvPr/>
        </p:nvSpPr>
        <p:spPr bwMode="auto">
          <a:xfrm>
            <a:off x="1103313" y="25654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en-US" altLang="zh-TW" sz="2400">
                <a:latin typeface="Times New Roman" charset="0"/>
              </a:rPr>
              <a:t>Red</a:t>
            </a:r>
          </a:p>
        </p:txBody>
      </p:sp>
      <p:sp>
        <p:nvSpPr>
          <p:cNvPr id="115720" name="Text Box 43"/>
          <p:cNvSpPr txBox="1">
            <a:spLocks noChangeArrowheads="1"/>
          </p:cNvSpPr>
          <p:nvPr/>
        </p:nvSpPr>
        <p:spPr bwMode="auto">
          <a:xfrm>
            <a:off x="2843213" y="25654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en-US" altLang="zh-TW" sz="2400">
                <a:latin typeface="Times New Roman" charset="0"/>
              </a:rPr>
              <a:t>Green</a:t>
            </a:r>
          </a:p>
        </p:txBody>
      </p:sp>
      <p:sp>
        <p:nvSpPr>
          <p:cNvPr id="115721" name="Text Box 44"/>
          <p:cNvSpPr txBox="1">
            <a:spLocks noChangeArrowheads="1"/>
          </p:cNvSpPr>
          <p:nvPr/>
        </p:nvSpPr>
        <p:spPr bwMode="auto">
          <a:xfrm>
            <a:off x="4703763" y="25654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en-US" altLang="zh-TW" sz="2400">
                <a:latin typeface="Times New Roman" charset="0"/>
              </a:rPr>
              <a:t>Blue</a:t>
            </a:r>
          </a:p>
        </p:txBody>
      </p:sp>
      <p:sp>
        <p:nvSpPr>
          <p:cNvPr id="115722" name="Text Box 45"/>
          <p:cNvSpPr txBox="1">
            <a:spLocks noChangeArrowheads="1"/>
          </p:cNvSpPr>
          <p:nvPr/>
        </p:nvSpPr>
        <p:spPr bwMode="auto">
          <a:xfrm>
            <a:off x="6516688" y="25654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en-US" altLang="zh-TW" sz="2400">
                <a:latin typeface="Times New Roman" charset="0"/>
              </a:rPr>
              <a:t>Exponent</a:t>
            </a:r>
          </a:p>
        </p:txBody>
      </p:sp>
      <p:sp>
        <p:nvSpPr>
          <p:cNvPr id="115723" name="Text Box 46"/>
          <p:cNvSpPr txBox="1">
            <a:spLocks noChangeArrowheads="1"/>
          </p:cNvSpPr>
          <p:nvPr/>
        </p:nvSpPr>
        <p:spPr bwMode="auto">
          <a:xfrm>
            <a:off x="3132138" y="1676400"/>
            <a:ext cx="280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en-US" altLang="zh-TW" sz="2400">
                <a:latin typeface="Times New Roman" charset="0"/>
              </a:rPr>
              <a:t>32 bits/pixel</a:t>
            </a: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i="1"/>
              <a:t>ILM</a:t>
            </a:r>
            <a:r>
              <a:rPr lang="en-US" altLang="zh-TW" sz="3200">
                <a:latin typeface="Arial" charset="0"/>
              </a:rPr>
              <a:t>’</a:t>
            </a:r>
            <a:r>
              <a:rPr lang="en-US" altLang="zh-TW" sz="3200"/>
              <a:t>s OpenEXR (.exr)</a:t>
            </a:r>
          </a:p>
        </p:txBody>
      </p:sp>
      <p:sp>
        <p:nvSpPr>
          <p:cNvPr id="117762" name="Rectangle 3"/>
          <p:cNvSpPr>
            <a:spLocks noChangeArrowheads="1"/>
          </p:cNvSpPr>
          <p:nvPr/>
        </p:nvSpPr>
        <p:spPr bwMode="auto">
          <a:xfrm>
            <a:off x="381000" y="1268413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000"/>
              <a:t>6 bytes per pixel, 2 for each channel, compressed</a:t>
            </a:r>
          </a:p>
        </p:txBody>
      </p:sp>
      <p:sp>
        <p:nvSpPr>
          <p:cNvPr id="117763" name="Rectangle 4"/>
          <p:cNvSpPr>
            <a:spLocks noChangeArrowheads="1"/>
          </p:cNvSpPr>
          <p:nvPr/>
        </p:nvSpPr>
        <p:spPr bwMode="auto">
          <a:xfrm>
            <a:off x="4114800" y="2106613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64" name="Rectangle 5"/>
          <p:cNvSpPr>
            <a:spLocks noChangeArrowheads="1"/>
          </p:cNvSpPr>
          <p:nvPr/>
        </p:nvSpPr>
        <p:spPr bwMode="auto">
          <a:xfrm>
            <a:off x="4343400" y="2106613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65" name="Rectangle 6"/>
          <p:cNvSpPr>
            <a:spLocks noChangeArrowheads="1"/>
          </p:cNvSpPr>
          <p:nvPr/>
        </p:nvSpPr>
        <p:spPr bwMode="auto">
          <a:xfrm>
            <a:off x="4572000" y="2106613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66" name="Rectangle 7"/>
          <p:cNvSpPr>
            <a:spLocks noChangeArrowheads="1"/>
          </p:cNvSpPr>
          <p:nvPr/>
        </p:nvSpPr>
        <p:spPr bwMode="auto">
          <a:xfrm>
            <a:off x="4800600" y="2106613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67" name="Rectangle 8"/>
          <p:cNvSpPr>
            <a:spLocks noChangeArrowheads="1"/>
          </p:cNvSpPr>
          <p:nvPr/>
        </p:nvSpPr>
        <p:spPr bwMode="auto">
          <a:xfrm>
            <a:off x="5029200" y="2106613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68" name="Rectangle 9"/>
          <p:cNvSpPr>
            <a:spLocks noChangeArrowheads="1"/>
          </p:cNvSpPr>
          <p:nvPr/>
        </p:nvSpPr>
        <p:spPr bwMode="auto">
          <a:xfrm>
            <a:off x="5257800" y="2106613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69" name="Rectangle 10"/>
          <p:cNvSpPr>
            <a:spLocks noChangeArrowheads="1"/>
          </p:cNvSpPr>
          <p:nvPr/>
        </p:nvSpPr>
        <p:spPr bwMode="auto">
          <a:xfrm>
            <a:off x="5486400" y="2106613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70" name="Rectangle 11"/>
          <p:cNvSpPr>
            <a:spLocks noChangeArrowheads="1"/>
          </p:cNvSpPr>
          <p:nvPr/>
        </p:nvSpPr>
        <p:spPr bwMode="auto">
          <a:xfrm>
            <a:off x="2743200" y="2106613"/>
            <a:ext cx="228600" cy="228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71" name="Rectangle 12"/>
          <p:cNvSpPr>
            <a:spLocks noChangeArrowheads="1"/>
          </p:cNvSpPr>
          <p:nvPr/>
        </p:nvSpPr>
        <p:spPr bwMode="auto">
          <a:xfrm>
            <a:off x="2971800" y="2106613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72" name="Rectangle 13"/>
          <p:cNvSpPr>
            <a:spLocks noChangeArrowheads="1"/>
          </p:cNvSpPr>
          <p:nvPr/>
        </p:nvSpPr>
        <p:spPr bwMode="auto">
          <a:xfrm>
            <a:off x="3200400" y="2106613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73" name="Rectangle 14"/>
          <p:cNvSpPr>
            <a:spLocks noChangeArrowheads="1"/>
          </p:cNvSpPr>
          <p:nvPr/>
        </p:nvSpPr>
        <p:spPr bwMode="auto">
          <a:xfrm>
            <a:off x="3429000" y="2106613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74" name="Rectangle 15"/>
          <p:cNvSpPr>
            <a:spLocks noChangeArrowheads="1"/>
          </p:cNvSpPr>
          <p:nvPr/>
        </p:nvSpPr>
        <p:spPr bwMode="auto">
          <a:xfrm>
            <a:off x="3657600" y="2106613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75" name="Rectangle 16"/>
          <p:cNvSpPr>
            <a:spLocks noChangeArrowheads="1"/>
          </p:cNvSpPr>
          <p:nvPr/>
        </p:nvSpPr>
        <p:spPr bwMode="auto">
          <a:xfrm>
            <a:off x="3886200" y="2106613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76" name="Rectangle 17"/>
          <p:cNvSpPr>
            <a:spLocks noChangeArrowheads="1"/>
          </p:cNvSpPr>
          <p:nvPr/>
        </p:nvSpPr>
        <p:spPr bwMode="auto">
          <a:xfrm>
            <a:off x="5715000" y="2106613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77" name="Rectangle 18"/>
          <p:cNvSpPr>
            <a:spLocks noChangeArrowheads="1"/>
          </p:cNvSpPr>
          <p:nvPr/>
        </p:nvSpPr>
        <p:spPr bwMode="auto">
          <a:xfrm>
            <a:off x="5943600" y="2106613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78" name="Rectangle 19"/>
          <p:cNvSpPr>
            <a:spLocks noChangeArrowheads="1"/>
          </p:cNvSpPr>
          <p:nvPr/>
        </p:nvSpPr>
        <p:spPr bwMode="auto">
          <a:xfrm>
            <a:off x="6172200" y="2106613"/>
            <a:ext cx="228600" cy="2286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79" name="Rectangle 20"/>
          <p:cNvSpPr>
            <a:spLocks noChangeArrowheads="1"/>
          </p:cNvSpPr>
          <p:nvPr/>
        </p:nvSpPr>
        <p:spPr bwMode="auto">
          <a:xfrm>
            <a:off x="4114800" y="2563813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80" name="Rectangle 21"/>
          <p:cNvSpPr>
            <a:spLocks noChangeArrowheads="1"/>
          </p:cNvSpPr>
          <p:nvPr/>
        </p:nvSpPr>
        <p:spPr bwMode="auto">
          <a:xfrm>
            <a:off x="4343400" y="2563813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81" name="Rectangle 22"/>
          <p:cNvSpPr>
            <a:spLocks noChangeArrowheads="1"/>
          </p:cNvSpPr>
          <p:nvPr/>
        </p:nvSpPr>
        <p:spPr bwMode="auto">
          <a:xfrm>
            <a:off x="4572000" y="2563813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82" name="Rectangle 23"/>
          <p:cNvSpPr>
            <a:spLocks noChangeArrowheads="1"/>
          </p:cNvSpPr>
          <p:nvPr/>
        </p:nvSpPr>
        <p:spPr bwMode="auto">
          <a:xfrm>
            <a:off x="4800600" y="2563813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83" name="Rectangle 24"/>
          <p:cNvSpPr>
            <a:spLocks noChangeArrowheads="1"/>
          </p:cNvSpPr>
          <p:nvPr/>
        </p:nvSpPr>
        <p:spPr bwMode="auto">
          <a:xfrm>
            <a:off x="5029200" y="2563813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84" name="Rectangle 25"/>
          <p:cNvSpPr>
            <a:spLocks noChangeArrowheads="1"/>
          </p:cNvSpPr>
          <p:nvPr/>
        </p:nvSpPr>
        <p:spPr bwMode="auto">
          <a:xfrm>
            <a:off x="5257800" y="2563813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85" name="Rectangle 26"/>
          <p:cNvSpPr>
            <a:spLocks noChangeArrowheads="1"/>
          </p:cNvSpPr>
          <p:nvPr/>
        </p:nvSpPr>
        <p:spPr bwMode="auto">
          <a:xfrm>
            <a:off x="5486400" y="2563813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86" name="Rectangle 27"/>
          <p:cNvSpPr>
            <a:spLocks noChangeArrowheads="1"/>
          </p:cNvSpPr>
          <p:nvPr/>
        </p:nvSpPr>
        <p:spPr bwMode="auto">
          <a:xfrm>
            <a:off x="2743200" y="2563813"/>
            <a:ext cx="228600" cy="228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87" name="Rectangle 28"/>
          <p:cNvSpPr>
            <a:spLocks noChangeArrowheads="1"/>
          </p:cNvSpPr>
          <p:nvPr/>
        </p:nvSpPr>
        <p:spPr bwMode="auto">
          <a:xfrm>
            <a:off x="2971800" y="2563813"/>
            <a:ext cx="228600" cy="2286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88" name="Rectangle 29"/>
          <p:cNvSpPr>
            <a:spLocks noChangeArrowheads="1"/>
          </p:cNvSpPr>
          <p:nvPr/>
        </p:nvSpPr>
        <p:spPr bwMode="auto">
          <a:xfrm>
            <a:off x="3200400" y="2563813"/>
            <a:ext cx="228600" cy="2286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89" name="Rectangle 30"/>
          <p:cNvSpPr>
            <a:spLocks noChangeArrowheads="1"/>
          </p:cNvSpPr>
          <p:nvPr/>
        </p:nvSpPr>
        <p:spPr bwMode="auto">
          <a:xfrm>
            <a:off x="3429000" y="2563813"/>
            <a:ext cx="228600" cy="2286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90" name="Rectangle 31"/>
          <p:cNvSpPr>
            <a:spLocks noChangeArrowheads="1"/>
          </p:cNvSpPr>
          <p:nvPr/>
        </p:nvSpPr>
        <p:spPr bwMode="auto">
          <a:xfrm>
            <a:off x="3657600" y="2563813"/>
            <a:ext cx="228600" cy="2286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91" name="Rectangle 32"/>
          <p:cNvSpPr>
            <a:spLocks noChangeArrowheads="1"/>
          </p:cNvSpPr>
          <p:nvPr/>
        </p:nvSpPr>
        <p:spPr bwMode="auto">
          <a:xfrm>
            <a:off x="3886200" y="2563813"/>
            <a:ext cx="228600" cy="2286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92" name="Rectangle 33"/>
          <p:cNvSpPr>
            <a:spLocks noChangeArrowheads="1"/>
          </p:cNvSpPr>
          <p:nvPr/>
        </p:nvSpPr>
        <p:spPr bwMode="auto">
          <a:xfrm>
            <a:off x="5715000" y="2563813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93" name="Rectangle 34"/>
          <p:cNvSpPr>
            <a:spLocks noChangeArrowheads="1"/>
          </p:cNvSpPr>
          <p:nvPr/>
        </p:nvSpPr>
        <p:spPr bwMode="auto">
          <a:xfrm>
            <a:off x="5943600" y="2563813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94" name="Rectangle 35"/>
          <p:cNvSpPr>
            <a:spLocks noChangeArrowheads="1"/>
          </p:cNvSpPr>
          <p:nvPr/>
        </p:nvSpPr>
        <p:spPr bwMode="auto">
          <a:xfrm>
            <a:off x="6172200" y="2563813"/>
            <a:ext cx="228600" cy="2286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95" name="Rectangle 36"/>
          <p:cNvSpPr>
            <a:spLocks noChangeArrowheads="1"/>
          </p:cNvSpPr>
          <p:nvPr/>
        </p:nvSpPr>
        <p:spPr bwMode="auto">
          <a:xfrm>
            <a:off x="4114800" y="3021013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96" name="Rectangle 37"/>
          <p:cNvSpPr>
            <a:spLocks noChangeArrowheads="1"/>
          </p:cNvSpPr>
          <p:nvPr/>
        </p:nvSpPr>
        <p:spPr bwMode="auto">
          <a:xfrm>
            <a:off x="4343400" y="3021013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97" name="Rectangle 38"/>
          <p:cNvSpPr>
            <a:spLocks noChangeArrowheads="1"/>
          </p:cNvSpPr>
          <p:nvPr/>
        </p:nvSpPr>
        <p:spPr bwMode="auto">
          <a:xfrm>
            <a:off x="4572000" y="3021013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98" name="Rectangle 39"/>
          <p:cNvSpPr>
            <a:spLocks noChangeArrowheads="1"/>
          </p:cNvSpPr>
          <p:nvPr/>
        </p:nvSpPr>
        <p:spPr bwMode="auto">
          <a:xfrm>
            <a:off x="4800600" y="3021013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799" name="Rectangle 40"/>
          <p:cNvSpPr>
            <a:spLocks noChangeArrowheads="1"/>
          </p:cNvSpPr>
          <p:nvPr/>
        </p:nvSpPr>
        <p:spPr bwMode="auto">
          <a:xfrm>
            <a:off x="5029200" y="3021013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800" name="Rectangle 41"/>
          <p:cNvSpPr>
            <a:spLocks noChangeArrowheads="1"/>
          </p:cNvSpPr>
          <p:nvPr/>
        </p:nvSpPr>
        <p:spPr bwMode="auto">
          <a:xfrm>
            <a:off x="5257800" y="3021013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801" name="Rectangle 42"/>
          <p:cNvSpPr>
            <a:spLocks noChangeArrowheads="1"/>
          </p:cNvSpPr>
          <p:nvPr/>
        </p:nvSpPr>
        <p:spPr bwMode="auto">
          <a:xfrm>
            <a:off x="5486400" y="3021013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802" name="Rectangle 43"/>
          <p:cNvSpPr>
            <a:spLocks noChangeArrowheads="1"/>
          </p:cNvSpPr>
          <p:nvPr/>
        </p:nvSpPr>
        <p:spPr bwMode="auto">
          <a:xfrm>
            <a:off x="2743200" y="3021013"/>
            <a:ext cx="228600" cy="228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803" name="Rectangle 44"/>
          <p:cNvSpPr>
            <a:spLocks noChangeArrowheads="1"/>
          </p:cNvSpPr>
          <p:nvPr/>
        </p:nvSpPr>
        <p:spPr bwMode="auto">
          <a:xfrm>
            <a:off x="2971800" y="3021013"/>
            <a:ext cx="2286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804" name="Rectangle 45"/>
          <p:cNvSpPr>
            <a:spLocks noChangeArrowheads="1"/>
          </p:cNvSpPr>
          <p:nvPr/>
        </p:nvSpPr>
        <p:spPr bwMode="auto">
          <a:xfrm>
            <a:off x="3200400" y="3021013"/>
            <a:ext cx="2286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805" name="Rectangle 46"/>
          <p:cNvSpPr>
            <a:spLocks noChangeArrowheads="1"/>
          </p:cNvSpPr>
          <p:nvPr/>
        </p:nvSpPr>
        <p:spPr bwMode="auto">
          <a:xfrm>
            <a:off x="3429000" y="3021013"/>
            <a:ext cx="2286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806" name="Rectangle 47"/>
          <p:cNvSpPr>
            <a:spLocks noChangeArrowheads="1"/>
          </p:cNvSpPr>
          <p:nvPr/>
        </p:nvSpPr>
        <p:spPr bwMode="auto">
          <a:xfrm>
            <a:off x="3657600" y="3021013"/>
            <a:ext cx="2286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807" name="Rectangle 48"/>
          <p:cNvSpPr>
            <a:spLocks noChangeArrowheads="1"/>
          </p:cNvSpPr>
          <p:nvPr/>
        </p:nvSpPr>
        <p:spPr bwMode="auto">
          <a:xfrm>
            <a:off x="3886200" y="3021013"/>
            <a:ext cx="2286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808" name="Rectangle 49"/>
          <p:cNvSpPr>
            <a:spLocks noChangeArrowheads="1"/>
          </p:cNvSpPr>
          <p:nvPr/>
        </p:nvSpPr>
        <p:spPr bwMode="auto">
          <a:xfrm>
            <a:off x="5715000" y="3021013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809" name="Rectangle 50"/>
          <p:cNvSpPr>
            <a:spLocks noChangeArrowheads="1"/>
          </p:cNvSpPr>
          <p:nvPr/>
        </p:nvSpPr>
        <p:spPr bwMode="auto">
          <a:xfrm>
            <a:off x="5943600" y="3021013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810" name="Rectangle 51"/>
          <p:cNvSpPr>
            <a:spLocks noChangeArrowheads="1"/>
          </p:cNvSpPr>
          <p:nvPr/>
        </p:nvSpPr>
        <p:spPr bwMode="auto">
          <a:xfrm>
            <a:off x="6172200" y="3021013"/>
            <a:ext cx="228600" cy="22860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17811" name="Text Box 52"/>
          <p:cNvSpPr txBox="1">
            <a:spLocks noChangeArrowheads="1"/>
          </p:cNvSpPr>
          <p:nvPr/>
        </p:nvSpPr>
        <p:spPr bwMode="auto">
          <a:xfrm>
            <a:off x="2065338" y="3478213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en-US" altLang="zh-TW" sz="2400">
                <a:latin typeface="Times New Roman" charset="0"/>
              </a:rPr>
              <a:t>sign</a:t>
            </a:r>
          </a:p>
        </p:txBody>
      </p:sp>
      <p:sp>
        <p:nvSpPr>
          <p:cNvPr id="117812" name="Text Box 53"/>
          <p:cNvSpPr txBox="1">
            <a:spLocks noChangeArrowheads="1"/>
          </p:cNvSpPr>
          <p:nvPr/>
        </p:nvSpPr>
        <p:spPr bwMode="auto">
          <a:xfrm>
            <a:off x="2843213" y="3478213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en-US" altLang="zh-TW" sz="2400">
                <a:latin typeface="Times New Roman" charset="0"/>
              </a:rPr>
              <a:t>exponent</a:t>
            </a:r>
          </a:p>
        </p:txBody>
      </p:sp>
      <p:sp>
        <p:nvSpPr>
          <p:cNvPr id="117813" name="Text Box 54"/>
          <p:cNvSpPr txBox="1">
            <a:spLocks noChangeArrowheads="1"/>
          </p:cNvSpPr>
          <p:nvPr/>
        </p:nvSpPr>
        <p:spPr bwMode="auto">
          <a:xfrm>
            <a:off x="4114800" y="3478213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en-US" altLang="zh-TW" sz="2400">
                <a:latin typeface="Times New Roman" charset="0"/>
              </a:rPr>
              <a:t>mantissa</a:t>
            </a:r>
          </a:p>
        </p:txBody>
      </p:sp>
      <p:sp>
        <p:nvSpPr>
          <p:cNvPr id="117814" name="Rectangle 55"/>
          <p:cNvSpPr>
            <a:spLocks noChangeArrowheads="1"/>
          </p:cNvSpPr>
          <p:nvPr/>
        </p:nvSpPr>
        <p:spPr bwMode="auto">
          <a:xfrm>
            <a:off x="482600" y="4075113"/>
            <a:ext cx="81280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</a:pPr>
            <a:r>
              <a:rPr kumimoji="0" lang="en-US" altLang="zh-TW" sz="2400">
                <a:solidFill>
                  <a:schemeClr val="hlink"/>
                </a:solidFill>
              </a:rPr>
              <a:t> </a:t>
            </a:r>
            <a:r>
              <a:rPr kumimoji="0" lang="en-US" altLang="zh-TW" sz="2400"/>
              <a:t>Several lossless compression options, 2:1 typical</a:t>
            </a:r>
          </a:p>
          <a:p>
            <a:pPr>
              <a:spcBef>
                <a:spcPct val="0"/>
              </a:spcBef>
            </a:pPr>
            <a:r>
              <a:rPr kumimoji="0" lang="en-US" altLang="zh-TW" sz="2400"/>
              <a:t> Compatible with the “half” datatype in NVidia's Cg</a:t>
            </a:r>
          </a:p>
          <a:p>
            <a:pPr>
              <a:spcBef>
                <a:spcPct val="0"/>
              </a:spcBef>
            </a:pPr>
            <a:r>
              <a:rPr kumimoji="0" lang="en-US" altLang="zh-TW" sz="2400"/>
              <a:t> Supported natively on GeForce FX and Quadro FX</a:t>
            </a:r>
            <a:br>
              <a:rPr kumimoji="0" lang="en-US" altLang="zh-TW" sz="2400"/>
            </a:br>
            <a:endParaRPr kumimoji="0" lang="en-US" altLang="zh-TW" sz="2400"/>
          </a:p>
          <a:p>
            <a:pPr>
              <a:spcBef>
                <a:spcPct val="0"/>
              </a:spcBef>
            </a:pPr>
            <a:r>
              <a:rPr kumimoji="0" lang="en-US" altLang="zh-TW" sz="2400"/>
              <a:t> Available at </a:t>
            </a:r>
            <a:r>
              <a:rPr kumimoji="0" lang="en-US" altLang="zh-TW" sz="2400">
                <a:hlinkClick r:id="rId3"/>
              </a:rPr>
              <a:t>http://www.openexr.net/</a:t>
            </a:r>
            <a:endParaRPr kumimoji="0" lang="en-US" altLang="zh-TW" sz="2400"/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Radiometric self calibration</a:t>
            </a:r>
          </a:p>
        </p:txBody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3394075" cy="5400675"/>
          </a:xfrm>
        </p:spPr>
        <p:txBody>
          <a:bodyPr/>
          <a:lstStyle/>
          <a:p>
            <a:pPr eaLnBrk="1" hangingPunct="1"/>
            <a:r>
              <a:rPr lang="en-US" altLang="zh-TW"/>
              <a:t>Assume that any response function can be modeled as a high-order polynomial</a:t>
            </a:r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r>
              <a:rPr lang="en-US" altLang="zh-TW"/>
              <a:t>No need to know exposure time in advance. Useful for cheap cameras</a:t>
            </a:r>
          </a:p>
        </p:txBody>
      </p:sp>
      <p:pic>
        <p:nvPicPr>
          <p:cNvPr id="1198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365250"/>
            <a:ext cx="4897438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Text Box 7"/>
          <p:cNvSpPr txBox="1">
            <a:spLocks noChangeArrowheads="1"/>
          </p:cNvSpPr>
          <p:nvPr/>
        </p:nvSpPr>
        <p:spPr bwMode="auto">
          <a:xfrm>
            <a:off x="6319838" y="5661025"/>
            <a:ext cx="339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Times New Roman" charset="0"/>
              </a:rPr>
              <a:t>Z</a:t>
            </a:r>
          </a:p>
        </p:txBody>
      </p:sp>
      <p:sp>
        <p:nvSpPr>
          <p:cNvPr id="119813" name="Text Box 8"/>
          <p:cNvSpPr txBox="1">
            <a:spLocks noChangeArrowheads="1"/>
          </p:cNvSpPr>
          <p:nvPr/>
        </p:nvSpPr>
        <p:spPr bwMode="auto">
          <a:xfrm>
            <a:off x="3708400" y="3284538"/>
            <a:ext cx="3683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Times New Roman" charset="0"/>
              </a:rPr>
              <a:t>X</a:t>
            </a:r>
          </a:p>
        </p:txBody>
      </p:sp>
      <p:graphicFrame>
        <p:nvGraphicFramePr>
          <p:cNvPr id="119814" name="Object 9"/>
          <p:cNvGraphicFramePr>
            <a:graphicFrameLocks noChangeAspect="1"/>
          </p:cNvGraphicFramePr>
          <p:nvPr/>
        </p:nvGraphicFramePr>
        <p:xfrm>
          <a:off x="655638" y="3284538"/>
          <a:ext cx="2936875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33" name="方程式" r:id="rId5" imgW="1307532" imgH="431613" progId="Equation.3">
                  <p:embed/>
                </p:oleObj>
              </mc:Choice>
              <mc:Fallback>
                <p:oleObj name="方程式" r:id="rId5" imgW="1307532" imgH="431613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638" y="3284538"/>
                        <a:ext cx="2936875" cy="969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The world is high dynamic range</a:t>
            </a:r>
          </a:p>
        </p:txBody>
      </p:sp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6119813" cy="555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2411413" y="1100138"/>
            <a:ext cx="344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/>
              <a:t>1</a:t>
            </a:r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2986088" y="2276475"/>
            <a:ext cx="938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/>
              <a:t>1,500</a:t>
            </a:r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3779838" y="3476625"/>
            <a:ext cx="109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/>
              <a:t>25,000</a:t>
            </a:r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4997450" y="4508500"/>
            <a:ext cx="1258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/>
              <a:t>400,000</a:t>
            </a:r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6588125" y="5157788"/>
            <a:ext cx="2125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/>
              <a:t>2,000,000,000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Mitsunaga and Nayar </a:t>
            </a:r>
          </a:p>
        </p:txBody>
      </p:sp>
      <p:sp>
        <p:nvSpPr>
          <p:cNvPr id="1218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To find the coefficients </a:t>
            </a:r>
            <a:r>
              <a:rPr lang="en-US" altLang="zh-TW" i="1">
                <a:latin typeface="Times New Roman" charset="0"/>
              </a:rPr>
              <a:t>c</a:t>
            </a:r>
            <a:r>
              <a:rPr lang="en-US" altLang="zh-TW" i="1" baseline="-25000">
                <a:latin typeface="Times New Roman" charset="0"/>
              </a:rPr>
              <a:t>m</a:t>
            </a:r>
            <a:r>
              <a:rPr lang="en-US" altLang="zh-TW"/>
              <a:t> to minimize the following</a:t>
            </a:r>
          </a:p>
        </p:txBody>
      </p:sp>
      <p:graphicFrame>
        <p:nvGraphicFramePr>
          <p:cNvPr id="121859" name="Object 4"/>
          <p:cNvGraphicFramePr>
            <a:graphicFrameLocks noChangeAspect="1"/>
          </p:cNvGraphicFramePr>
          <p:nvPr/>
        </p:nvGraphicFramePr>
        <p:xfrm>
          <a:off x="1101725" y="2189163"/>
          <a:ext cx="6651625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99" name="方程式" r:id="rId4" imgW="2451100" imgH="482600" progId="Equation.3">
                  <p:embed/>
                </p:oleObj>
              </mc:Choice>
              <mc:Fallback>
                <p:oleObj name="方程式" r:id="rId4" imgW="2451100" imgH="482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1725" y="2189163"/>
                        <a:ext cx="6651625" cy="131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1860" name="Group 7"/>
          <p:cNvGrpSpPr>
            <a:grpSpLocks/>
          </p:cNvGrpSpPr>
          <p:nvPr/>
        </p:nvGrpSpPr>
        <p:grpSpPr bwMode="auto">
          <a:xfrm>
            <a:off x="3635375" y="3789363"/>
            <a:ext cx="3397250" cy="1449387"/>
            <a:chOff x="2290" y="2387"/>
            <a:chExt cx="2140" cy="913"/>
          </a:xfrm>
        </p:grpSpPr>
        <p:sp>
          <p:nvSpPr>
            <p:cNvPr id="121862" name="Text Box 5"/>
            <p:cNvSpPr txBox="1">
              <a:spLocks noChangeArrowheads="1"/>
            </p:cNvSpPr>
            <p:nvPr/>
          </p:nvSpPr>
          <p:spPr bwMode="auto">
            <a:xfrm>
              <a:off x="2290" y="2387"/>
              <a:ext cx="21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/>
                <a:t>A guess for the ratio of</a:t>
              </a:r>
              <a:r>
                <a:rPr lang="en-US" altLang="zh-TW" sz="1800">
                  <a:latin typeface="Arial" charset="0"/>
                </a:rPr>
                <a:t> </a:t>
              </a:r>
            </a:p>
          </p:txBody>
        </p:sp>
        <p:graphicFrame>
          <p:nvGraphicFramePr>
            <p:cNvPr id="121863" name="Object 6"/>
            <p:cNvGraphicFramePr>
              <a:graphicFrameLocks noChangeAspect="1"/>
            </p:cNvGraphicFramePr>
            <p:nvPr/>
          </p:nvGraphicFramePr>
          <p:xfrm>
            <a:off x="2472" y="2750"/>
            <a:ext cx="1724" cy="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900" name="方程式" r:id="rId6" imgW="1473200" imgH="469900" progId="Equation.3">
                    <p:embed/>
                  </p:oleObj>
                </mc:Choice>
                <mc:Fallback>
                  <p:oleObj name="方程式" r:id="rId6" imgW="1473200" imgH="46990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72" y="2750"/>
                          <a:ext cx="1724" cy="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1861" name="Line 8"/>
          <p:cNvSpPr>
            <a:spLocks noChangeShapeType="1"/>
          </p:cNvSpPr>
          <p:nvPr/>
        </p:nvSpPr>
        <p:spPr bwMode="auto">
          <a:xfrm flipV="1">
            <a:off x="4932363" y="3213100"/>
            <a:ext cx="0" cy="647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Mitsunaga and Nayar</a:t>
            </a:r>
          </a:p>
        </p:txBody>
      </p:sp>
      <p:sp>
        <p:nvSpPr>
          <p:cNvPr id="1239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Again, we can only solve up to a scale. Thus, add a constraint f(1)=1. It reduces to M variables.</a:t>
            </a:r>
          </a:p>
          <a:p>
            <a:pPr eaLnBrk="1" hangingPunct="1"/>
            <a:r>
              <a:rPr lang="en-US" altLang="zh-TW"/>
              <a:t>How to solve it?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Mitsunaga and Nayar</a:t>
            </a:r>
          </a:p>
        </p:txBody>
      </p:sp>
      <p:sp>
        <p:nvSpPr>
          <p:cNvPr id="1259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We solve the above iteratively and update the exposure ratio accordingly</a:t>
            </a:r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r>
              <a:rPr lang="en-US" altLang="zh-TW"/>
              <a:t>How to determine M? Solve up to M=10 and pick up the one with the minimal error. Notice that you prefer to have the same order for all channels. Use the combined error.</a:t>
            </a:r>
          </a:p>
        </p:txBody>
      </p:sp>
      <p:graphicFrame>
        <p:nvGraphicFramePr>
          <p:cNvPr id="125955" name="Object 4"/>
          <p:cNvGraphicFramePr>
            <a:graphicFrameLocks noChangeAspect="1"/>
          </p:cNvGraphicFramePr>
          <p:nvPr/>
        </p:nvGraphicFramePr>
        <p:xfrm>
          <a:off x="1908175" y="2205038"/>
          <a:ext cx="4310063" cy="227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74" name="方程式" r:id="rId4" imgW="1587500" imgH="838200" progId="Equation.3">
                  <p:embed/>
                </p:oleObj>
              </mc:Choice>
              <mc:Fallback>
                <p:oleObj name="方程式" r:id="rId4" imgW="1587500" imgH="838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2205038"/>
                        <a:ext cx="4310063" cy="2278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Space of response curves</a:t>
            </a:r>
          </a:p>
        </p:txBody>
      </p:sp>
      <p:pic>
        <p:nvPicPr>
          <p:cNvPr id="1280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712913"/>
            <a:ext cx="8964612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Space of response curves</a:t>
            </a:r>
          </a:p>
        </p:txBody>
      </p:sp>
      <p:pic>
        <p:nvPicPr>
          <p:cNvPr id="130050" name="Picture 3" descr="emorDiagram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338" y="1052513"/>
            <a:ext cx="7297737" cy="5472112"/>
          </a:xfrm>
          <a:noFill/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Robertson et. al.</a:t>
            </a:r>
          </a:p>
        </p:txBody>
      </p:sp>
      <p:graphicFrame>
        <p:nvGraphicFramePr>
          <p:cNvPr id="132098" name="Object 4"/>
          <p:cNvGraphicFramePr>
            <a:graphicFrameLocks noChangeAspect="1"/>
          </p:cNvGraphicFramePr>
          <p:nvPr/>
        </p:nvGraphicFramePr>
        <p:xfrm>
          <a:off x="1547813" y="1196975"/>
          <a:ext cx="2112962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46" name="方程式" r:id="rId3" imgW="914400" imgH="241300" progId="Equation.3">
                  <p:embed/>
                </p:oleObj>
              </mc:Choice>
              <mc:Fallback>
                <p:oleObj name="方程式" r:id="rId3" imgW="914400" imgH="241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1196975"/>
                        <a:ext cx="2112962" cy="55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099" name="Object 5"/>
          <p:cNvGraphicFramePr>
            <a:graphicFrameLocks noChangeAspect="1"/>
          </p:cNvGraphicFramePr>
          <p:nvPr/>
        </p:nvGraphicFramePr>
        <p:xfrm>
          <a:off x="1092200" y="1773238"/>
          <a:ext cx="3551238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47" name="方程式" r:id="rId5" imgW="1536033" imgH="253890" progId="Equation.3">
                  <p:embed/>
                </p:oleObj>
              </mc:Choice>
              <mc:Fallback>
                <p:oleObj name="方程式" r:id="rId5" imgW="1536033" imgH="25389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2200" y="1773238"/>
                        <a:ext cx="3551238" cy="585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2100" name="Group 11"/>
          <p:cNvGrpSpPr>
            <a:grpSpLocks/>
          </p:cNvGrpSpPr>
          <p:nvPr/>
        </p:nvGrpSpPr>
        <p:grpSpPr bwMode="auto">
          <a:xfrm>
            <a:off x="876300" y="2565400"/>
            <a:ext cx="6721475" cy="987425"/>
            <a:chOff x="552" y="1616"/>
            <a:chExt cx="4234" cy="622"/>
          </a:xfrm>
        </p:grpSpPr>
        <p:sp>
          <p:nvSpPr>
            <p:cNvPr id="132104" name="Text Box 6"/>
            <p:cNvSpPr txBox="1">
              <a:spLocks noChangeArrowheads="1"/>
            </p:cNvSpPr>
            <p:nvPr/>
          </p:nvSpPr>
          <p:spPr bwMode="auto">
            <a:xfrm>
              <a:off x="552" y="1616"/>
              <a:ext cx="4234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/>
                <a:t>Given     and     , the goal is to find both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/>
                <a:t>     and </a:t>
              </a:r>
            </a:p>
          </p:txBody>
        </p:sp>
        <p:graphicFrame>
          <p:nvGraphicFramePr>
            <p:cNvPr id="132105" name="Object 7"/>
            <p:cNvGraphicFramePr>
              <a:graphicFrameLocks noChangeAspect="1"/>
            </p:cNvGraphicFramePr>
            <p:nvPr/>
          </p:nvGraphicFramePr>
          <p:xfrm>
            <a:off x="1223" y="1616"/>
            <a:ext cx="296" cy="3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248" name="方程式" r:id="rId7" imgW="203112" imgH="241195" progId="Equation.3">
                    <p:embed/>
                  </p:oleObj>
                </mc:Choice>
                <mc:Fallback>
                  <p:oleObj name="方程式" r:id="rId7" imgW="203112" imgH="241195" progId="Equation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3" y="1616"/>
                          <a:ext cx="296" cy="3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2106" name="Object 8"/>
            <p:cNvGraphicFramePr>
              <a:graphicFrameLocks noChangeAspect="1"/>
            </p:cNvGraphicFramePr>
            <p:nvPr/>
          </p:nvGraphicFramePr>
          <p:xfrm>
            <a:off x="1939" y="1616"/>
            <a:ext cx="351" cy="3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249" name="方程式" r:id="rId9" imgW="241195" imgH="241195" progId="Equation.3">
                    <p:embed/>
                  </p:oleObj>
                </mc:Choice>
                <mc:Fallback>
                  <p:oleObj name="方程式" r:id="rId9" imgW="241195" imgH="241195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39" y="1616"/>
                          <a:ext cx="351" cy="3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2107" name="Object 9"/>
            <p:cNvGraphicFramePr>
              <a:graphicFrameLocks noChangeAspect="1"/>
            </p:cNvGraphicFramePr>
            <p:nvPr/>
          </p:nvGraphicFramePr>
          <p:xfrm>
            <a:off x="657" y="1888"/>
            <a:ext cx="259" cy="3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250" name="方程式" r:id="rId11" imgW="177646" imgH="228402" progId="Equation.3">
                    <p:embed/>
                  </p:oleObj>
                </mc:Choice>
                <mc:Fallback>
                  <p:oleObj name="方程式" r:id="rId11" imgW="177646" imgH="228402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7" y="1888"/>
                          <a:ext cx="259" cy="3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2108" name="Object 10"/>
            <p:cNvGraphicFramePr>
              <a:graphicFrameLocks noChangeAspect="1"/>
            </p:cNvGraphicFramePr>
            <p:nvPr/>
          </p:nvGraphicFramePr>
          <p:xfrm>
            <a:off x="1338" y="1888"/>
            <a:ext cx="610" cy="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251" name="方程式" r:id="rId13" imgW="418918" imgH="241195" progId="Equation.3">
                    <p:embed/>
                  </p:oleObj>
                </mc:Choice>
                <mc:Fallback>
                  <p:oleObj name="方程式" r:id="rId13" imgW="418918" imgH="241195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8" y="1888"/>
                          <a:ext cx="610" cy="3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32101" name="Object 12"/>
          <p:cNvGraphicFramePr>
            <a:graphicFrameLocks noChangeAspect="1"/>
          </p:cNvGraphicFramePr>
          <p:nvPr/>
        </p:nvGraphicFramePr>
        <p:xfrm>
          <a:off x="539750" y="4221163"/>
          <a:ext cx="7866063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52" name="方程式" r:id="rId15" imgW="3403600" imgH="482600" progId="Equation.3">
                  <p:embed/>
                </p:oleObj>
              </mc:Choice>
              <mc:Fallback>
                <p:oleObj name="方程式" r:id="rId15" imgW="3403600" imgH="482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221163"/>
                        <a:ext cx="7866063" cy="111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2" name="Object 13"/>
          <p:cNvGraphicFramePr>
            <a:graphicFrameLocks noChangeAspect="1"/>
          </p:cNvGraphicFramePr>
          <p:nvPr/>
        </p:nvGraphicFramePr>
        <p:xfrm>
          <a:off x="1658938" y="5459413"/>
          <a:ext cx="5810250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53" name="方程式" r:id="rId17" imgW="2514600" imgH="431800" progId="Equation.3">
                  <p:embed/>
                </p:oleObj>
              </mc:Choice>
              <mc:Fallback>
                <p:oleObj name="方程式" r:id="rId17" imgW="2514600" imgH="4318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8938" y="5459413"/>
                        <a:ext cx="5810250" cy="99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3" name="Text Box 14"/>
          <p:cNvSpPr txBox="1">
            <a:spLocks noChangeArrowheads="1"/>
          </p:cNvSpPr>
          <p:nvPr/>
        </p:nvSpPr>
        <p:spPr bwMode="auto">
          <a:xfrm>
            <a:off x="468313" y="3716338"/>
            <a:ext cx="2903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/>
              <a:t>Maximum likelihood</a:t>
            </a: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Robertson et. al.</a:t>
            </a:r>
          </a:p>
        </p:txBody>
      </p:sp>
      <p:sp>
        <p:nvSpPr>
          <p:cNvPr id="133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21605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/>
              <a:t>repeat</a:t>
            </a:r>
          </a:p>
          <a:p>
            <a:pPr eaLnBrk="1" hangingPunct="1">
              <a:buFontTx/>
              <a:buNone/>
            </a:pPr>
            <a:r>
              <a:rPr lang="en-US" altLang="zh-TW"/>
              <a:t>   assuming           is known, optimize for </a:t>
            </a:r>
          </a:p>
          <a:p>
            <a:pPr eaLnBrk="1" hangingPunct="1">
              <a:buFontTx/>
              <a:buNone/>
            </a:pPr>
            <a:r>
              <a:rPr lang="en-US" altLang="zh-TW"/>
              <a:t>   assuming      is known, optimize for</a:t>
            </a:r>
          </a:p>
          <a:p>
            <a:pPr eaLnBrk="1" hangingPunct="1">
              <a:buFontTx/>
              <a:buNone/>
            </a:pPr>
            <a:r>
              <a:rPr lang="en-US" altLang="zh-TW"/>
              <a:t>until converge</a:t>
            </a:r>
          </a:p>
        </p:txBody>
      </p:sp>
      <p:graphicFrame>
        <p:nvGraphicFramePr>
          <p:cNvPr id="133123" name="Object 4"/>
          <p:cNvGraphicFramePr>
            <a:graphicFrameLocks noChangeAspect="1"/>
          </p:cNvGraphicFramePr>
          <p:nvPr/>
        </p:nvGraphicFramePr>
        <p:xfrm>
          <a:off x="2411413" y="2368550"/>
          <a:ext cx="968375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4" name="方程式" r:id="rId3" imgW="418918" imgH="241195" progId="Equation.3">
                  <p:embed/>
                </p:oleObj>
              </mc:Choice>
              <mc:Fallback>
                <p:oleObj name="方程式" r:id="rId3" imgW="418918" imgH="241195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2368550"/>
                        <a:ext cx="968375" cy="55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24" name="Object 5"/>
          <p:cNvGraphicFramePr>
            <a:graphicFrameLocks noChangeAspect="1"/>
          </p:cNvGraphicFramePr>
          <p:nvPr/>
        </p:nvGraphicFramePr>
        <p:xfrm>
          <a:off x="7092950" y="2398713"/>
          <a:ext cx="41116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5" name="方程式" r:id="rId5" imgW="177646" imgH="228402" progId="Equation.3">
                  <p:embed/>
                </p:oleObj>
              </mc:Choice>
              <mc:Fallback>
                <p:oleObj name="方程式" r:id="rId5" imgW="177646" imgH="228402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2398713"/>
                        <a:ext cx="411163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25" name="Object 6"/>
          <p:cNvGraphicFramePr>
            <a:graphicFrameLocks noChangeAspect="1"/>
          </p:cNvGraphicFramePr>
          <p:nvPr/>
        </p:nvGraphicFramePr>
        <p:xfrm>
          <a:off x="2432050" y="2925763"/>
          <a:ext cx="41116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6" name="方程式" r:id="rId7" imgW="177646" imgH="228402" progId="Equation.3">
                  <p:embed/>
                </p:oleObj>
              </mc:Choice>
              <mc:Fallback>
                <p:oleObj name="方程式" r:id="rId7" imgW="177646" imgH="228402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2050" y="2925763"/>
                        <a:ext cx="411163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26" name="Object 7"/>
          <p:cNvGraphicFramePr>
            <a:graphicFrameLocks noChangeAspect="1"/>
          </p:cNvGraphicFramePr>
          <p:nvPr/>
        </p:nvGraphicFramePr>
        <p:xfrm>
          <a:off x="6588125" y="2871788"/>
          <a:ext cx="968375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7" name="方程式" r:id="rId9" imgW="418918" imgH="241195" progId="Equation.3">
                  <p:embed/>
                </p:oleObj>
              </mc:Choice>
              <mc:Fallback>
                <p:oleObj name="方程式" r:id="rId9" imgW="418918" imgH="241195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2871788"/>
                        <a:ext cx="968375" cy="557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27" name="Object 10"/>
          <p:cNvGraphicFramePr>
            <a:graphicFrameLocks noChangeAspect="1"/>
          </p:cNvGraphicFramePr>
          <p:nvPr/>
        </p:nvGraphicFramePr>
        <p:xfrm>
          <a:off x="1692275" y="1139825"/>
          <a:ext cx="5810250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8" name="方程式" r:id="rId10" imgW="2514600" imgH="431800" progId="Equation.3">
                  <p:embed/>
                </p:oleObj>
              </mc:Choice>
              <mc:Fallback>
                <p:oleObj name="方程式" r:id="rId10" imgW="2514600" imgH="4318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1139825"/>
                        <a:ext cx="5810250" cy="99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Robertson et. al.</a:t>
            </a:r>
          </a:p>
        </p:txBody>
      </p:sp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21605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/>
              <a:t>repeat</a:t>
            </a:r>
          </a:p>
          <a:p>
            <a:pPr eaLnBrk="1" hangingPunct="1">
              <a:buFontTx/>
              <a:buNone/>
            </a:pPr>
            <a:r>
              <a:rPr lang="en-US" altLang="zh-TW"/>
              <a:t>   assuming           is known, optimize for </a:t>
            </a:r>
          </a:p>
          <a:p>
            <a:pPr eaLnBrk="1" hangingPunct="1">
              <a:buFontTx/>
              <a:buNone/>
            </a:pPr>
            <a:r>
              <a:rPr lang="en-US" altLang="zh-TW"/>
              <a:t>   assuming      is known, optimize for</a:t>
            </a:r>
          </a:p>
          <a:p>
            <a:pPr eaLnBrk="1" hangingPunct="1">
              <a:buFontTx/>
              <a:buNone/>
            </a:pPr>
            <a:r>
              <a:rPr lang="en-US" altLang="zh-TW"/>
              <a:t>until converge</a:t>
            </a:r>
          </a:p>
        </p:txBody>
      </p:sp>
      <p:graphicFrame>
        <p:nvGraphicFramePr>
          <p:cNvPr id="134147" name="Object 4"/>
          <p:cNvGraphicFramePr>
            <a:graphicFrameLocks noChangeAspect="1"/>
          </p:cNvGraphicFramePr>
          <p:nvPr/>
        </p:nvGraphicFramePr>
        <p:xfrm>
          <a:off x="2411413" y="2368550"/>
          <a:ext cx="968375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39" name="方程式" r:id="rId3" imgW="418918" imgH="241195" progId="Equation.3">
                  <p:embed/>
                </p:oleObj>
              </mc:Choice>
              <mc:Fallback>
                <p:oleObj name="方程式" r:id="rId3" imgW="418918" imgH="241195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2368550"/>
                        <a:ext cx="968375" cy="55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8" name="Object 5"/>
          <p:cNvGraphicFramePr>
            <a:graphicFrameLocks noChangeAspect="1"/>
          </p:cNvGraphicFramePr>
          <p:nvPr/>
        </p:nvGraphicFramePr>
        <p:xfrm>
          <a:off x="7092950" y="2398713"/>
          <a:ext cx="41116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40" name="方程式" r:id="rId5" imgW="177646" imgH="228402" progId="Equation.3">
                  <p:embed/>
                </p:oleObj>
              </mc:Choice>
              <mc:Fallback>
                <p:oleObj name="方程式" r:id="rId5" imgW="177646" imgH="228402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2398713"/>
                        <a:ext cx="411163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9" name="Object 6"/>
          <p:cNvGraphicFramePr>
            <a:graphicFrameLocks noChangeAspect="1"/>
          </p:cNvGraphicFramePr>
          <p:nvPr/>
        </p:nvGraphicFramePr>
        <p:xfrm>
          <a:off x="2432050" y="2925763"/>
          <a:ext cx="41116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41" name="方程式" r:id="rId7" imgW="177646" imgH="228402" progId="Equation.3">
                  <p:embed/>
                </p:oleObj>
              </mc:Choice>
              <mc:Fallback>
                <p:oleObj name="方程式" r:id="rId7" imgW="177646" imgH="228402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2050" y="2925763"/>
                        <a:ext cx="411163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0" name="Object 7"/>
          <p:cNvGraphicFramePr>
            <a:graphicFrameLocks noChangeAspect="1"/>
          </p:cNvGraphicFramePr>
          <p:nvPr/>
        </p:nvGraphicFramePr>
        <p:xfrm>
          <a:off x="6588125" y="2871788"/>
          <a:ext cx="968375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42" name="方程式" r:id="rId9" imgW="418918" imgH="241195" progId="Equation.3">
                  <p:embed/>
                </p:oleObj>
              </mc:Choice>
              <mc:Fallback>
                <p:oleObj name="方程式" r:id="rId9" imgW="418918" imgH="241195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2871788"/>
                        <a:ext cx="968375" cy="557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51" name="Rectangle 9"/>
          <p:cNvSpPr>
            <a:spLocks noChangeArrowheads="1"/>
          </p:cNvSpPr>
          <p:nvPr/>
        </p:nvSpPr>
        <p:spPr bwMode="auto">
          <a:xfrm>
            <a:off x="827088" y="2420938"/>
            <a:ext cx="6697662" cy="4318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graphicFrame>
        <p:nvGraphicFramePr>
          <p:cNvPr id="134152" name="Object 10"/>
          <p:cNvGraphicFramePr>
            <a:graphicFrameLocks noChangeAspect="1"/>
          </p:cNvGraphicFramePr>
          <p:nvPr/>
        </p:nvGraphicFramePr>
        <p:xfrm>
          <a:off x="1692275" y="1139825"/>
          <a:ext cx="5810250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43" name="方程式" r:id="rId10" imgW="2514600" imgH="431800" progId="Equation.3">
                  <p:embed/>
                </p:oleObj>
              </mc:Choice>
              <mc:Fallback>
                <p:oleObj name="方程式" r:id="rId10" imgW="2514600" imgH="4318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1139825"/>
                        <a:ext cx="5810250" cy="99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Robertson et. al.</a:t>
            </a:r>
          </a:p>
        </p:txBody>
      </p:sp>
      <p:sp>
        <p:nvSpPr>
          <p:cNvPr id="135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21605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/>
              <a:t>repeat</a:t>
            </a:r>
          </a:p>
          <a:p>
            <a:pPr eaLnBrk="1" hangingPunct="1">
              <a:buFontTx/>
              <a:buNone/>
            </a:pPr>
            <a:r>
              <a:rPr lang="en-US" altLang="zh-TW"/>
              <a:t>   assuming           is known, optimize for </a:t>
            </a:r>
          </a:p>
          <a:p>
            <a:pPr eaLnBrk="1" hangingPunct="1">
              <a:buFontTx/>
              <a:buNone/>
            </a:pPr>
            <a:r>
              <a:rPr lang="en-US" altLang="zh-TW"/>
              <a:t>   assuming      is known, optimize for</a:t>
            </a:r>
          </a:p>
          <a:p>
            <a:pPr eaLnBrk="1" hangingPunct="1">
              <a:buFontTx/>
              <a:buNone/>
            </a:pPr>
            <a:r>
              <a:rPr lang="en-US" altLang="zh-TW"/>
              <a:t>until converge</a:t>
            </a:r>
          </a:p>
        </p:txBody>
      </p:sp>
      <p:graphicFrame>
        <p:nvGraphicFramePr>
          <p:cNvPr id="135171" name="Object 4"/>
          <p:cNvGraphicFramePr>
            <a:graphicFrameLocks noChangeAspect="1"/>
          </p:cNvGraphicFramePr>
          <p:nvPr/>
        </p:nvGraphicFramePr>
        <p:xfrm>
          <a:off x="2411413" y="2368550"/>
          <a:ext cx="968375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81" name="方程式" r:id="rId3" imgW="418918" imgH="241195" progId="Equation.3">
                  <p:embed/>
                </p:oleObj>
              </mc:Choice>
              <mc:Fallback>
                <p:oleObj name="方程式" r:id="rId3" imgW="418918" imgH="241195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2368550"/>
                        <a:ext cx="968375" cy="55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172" name="Object 5"/>
          <p:cNvGraphicFramePr>
            <a:graphicFrameLocks noChangeAspect="1"/>
          </p:cNvGraphicFramePr>
          <p:nvPr/>
        </p:nvGraphicFramePr>
        <p:xfrm>
          <a:off x="7092950" y="2398713"/>
          <a:ext cx="41116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82" name="方程式" r:id="rId5" imgW="177646" imgH="228402" progId="Equation.3">
                  <p:embed/>
                </p:oleObj>
              </mc:Choice>
              <mc:Fallback>
                <p:oleObj name="方程式" r:id="rId5" imgW="177646" imgH="228402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2398713"/>
                        <a:ext cx="411163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173" name="Object 6"/>
          <p:cNvGraphicFramePr>
            <a:graphicFrameLocks noChangeAspect="1"/>
          </p:cNvGraphicFramePr>
          <p:nvPr/>
        </p:nvGraphicFramePr>
        <p:xfrm>
          <a:off x="2432050" y="2925763"/>
          <a:ext cx="41116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83" name="方程式" r:id="rId7" imgW="177646" imgH="228402" progId="Equation.3">
                  <p:embed/>
                </p:oleObj>
              </mc:Choice>
              <mc:Fallback>
                <p:oleObj name="方程式" r:id="rId7" imgW="177646" imgH="228402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2050" y="2925763"/>
                        <a:ext cx="411163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174" name="Object 7"/>
          <p:cNvGraphicFramePr>
            <a:graphicFrameLocks noChangeAspect="1"/>
          </p:cNvGraphicFramePr>
          <p:nvPr/>
        </p:nvGraphicFramePr>
        <p:xfrm>
          <a:off x="6588125" y="2871788"/>
          <a:ext cx="968375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84" name="方程式" r:id="rId9" imgW="418918" imgH="241195" progId="Equation.3">
                  <p:embed/>
                </p:oleObj>
              </mc:Choice>
              <mc:Fallback>
                <p:oleObj name="方程式" r:id="rId9" imgW="418918" imgH="241195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2871788"/>
                        <a:ext cx="968375" cy="557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175" name="Rectangle 9"/>
          <p:cNvSpPr>
            <a:spLocks noChangeArrowheads="1"/>
          </p:cNvSpPr>
          <p:nvPr/>
        </p:nvSpPr>
        <p:spPr bwMode="auto">
          <a:xfrm>
            <a:off x="827088" y="2420938"/>
            <a:ext cx="6697662" cy="4318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graphicFrame>
        <p:nvGraphicFramePr>
          <p:cNvPr id="135176" name="Object 10"/>
          <p:cNvGraphicFramePr>
            <a:graphicFrameLocks noChangeAspect="1"/>
          </p:cNvGraphicFramePr>
          <p:nvPr/>
        </p:nvGraphicFramePr>
        <p:xfrm>
          <a:off x="1692275" y="1139825"/>
          <a:ext cx="5810250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85" name="方程式" r:id="rId10" imgW="2514600" imgH="431800" progId="Equation.3">
                  <p:embed/>
                </p:oleObj>
              </mc:Choice>
              <mc:Fallback>
                <p:oleObj name="方程式" r:id="rId10" imgW="2514600" imgH="4318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1139825"/>
                        <a:ext cx="5810250" cy="99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177" name="Object 11"/>
          <p:cNvGraphicFramePr>
            <a:graphicFrameLocks noChangeAspect="1"/>
          </p:cNvGraphicFramePr>
          <p:nvPr/>
        </p:nvGraphicFramePr>
        <p:xfrm>
          <a:off x="827088" y="4365625"/>
          <a:ext cx="3492500" cy="163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86" name="方程式" r:id="rId12" imgW="1511300" imgH="711200" progId="Equation.3">
                  <p:embed/>
                </p:oleObj>
              </mc:Choice>
              <mc:Fallback>
                <p:oleObj name="方程式" r:id="rId12" imgW="1511300" imgH="7112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4365625"/>
                        <a:ext cx="3492500" cy="163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Robertson et. al.</a:t>
            </a:r>
          </a:p>
        </p:txBody>
      </p:sp>
      <p:sp>
        <p:nvSpPr>
          <p:cNvPr id="136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21605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/>
              <a:t>repeat</a:t>
            </a:r>
          </a:p>
          <a:p>
            <a:pPr eaLnBrk="1" hangingPunct="1">
              <a:buFontTx/>
              <a:buNone/>
            </a:pPr>
            <a:r>
              <a:rPr lang="en-US" altLang="zh-TW"/>
              <a:t>   assuming           is known, optimize for </a:t>
            </a:r>
          </a:p>
          <a:p>
            <a:pPr eaLnBrk="1" hangingPunct="1">
              <a:buFontTx/>
              <a:buNone/>
            </a:pPr>
            <a:r>
              <a:rPr lang="en-US" altLang="zh-TW"/>
              <a:t>   assuming      is known, optimize for</a:t>
            </a:r>
          </a:p>
          <a:p>
            <a:pPr eaLnBrk="1" hangingPunct="1">
              <a:buFontTx/>
              <a:buNone/>
            </a:pPr>
            <a:r>
              <a:rPr lang="en-US" altLang="zh-TW"/>
              <a:t>until converge</a:t>
            </a:r>
          </a:p>
        </p:txBody>
      </p:sp>
      <p:graphicFrame>
        <p:nvGraphicFramePr>
          <p:cNvPr id="136195" name="Object 4"/>
          <p:cNvGraphicFramePr>
            <a:graphicFrameLocks noChangeAspect="1"/>
          </p:cNvGraphicFramePr>
          <p:nvPr/>
        </p:nvGraphicFramePr>
        <p:xfrm>
          <a:off x="2411413" y="2368550"/>
          <a:ext cx="968375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24" name="方程式" r:id="rId3" imgW="418918" imgH="241195" progId="Equation.3">
                  <p:embed/>
                </p:oleObj>
              </mc:Choice>
              <mc:Fallback>
                <p:oleObj name="方程式" r:id="rId3" imgW="418918" imgH="241195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2368550"/>
                        <a:ext cx="968375" cy="55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196" name="Object 5"/>
          <p:cNvGraphicFramePr>
            <a:graphicFrameLocks noChangeAspect="1"/>
          </p:cNvGraphicFramePr>
          <p:nvPr/>
        </p:nvGraphicFramePr>
        <p:xfrm>
          <a:off x="7092950" y="2398713"/>
          <a:ext cx="41116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25" name="方程式" r:id="rId5" imgW="177646" imgH="228402" progId="Equation.3">
                  <p:embed/>
                </p:oleObj>
              </mc:Choice>
              <mc:Fallback>
                <p:oleObj name="方程式" r:id="rId5" imgW="177646" imgH="228402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2398713"/>
                        <a:ext cx="411163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197" name="Object 6"/>
          <p:cNvGraphicFramePr>
            <a:graphicFrameLocks noChangeAspect="1"/>
          </p:cNvGraphicFramePr>
          <p:nvPr/>
        </p:nvGraphicFramePr>
        <p:xfrm>
          <a:off x="2432050" y="2925763"/>
          <a:ext cx="41116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26" name="方程式" r:id="rId7" imgW="177646" imgH="228402" progId="Equation.3">
                  <p:embed/>
                </p:oleObj>
              </mc:Choice>
              <mc:Fallback>
                <p:oleObj name="方程式" r:id="rId7" imgW="177646" imgH="228402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2050" y="2925763"/>
                        <a:ext cx="411163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198" name="Object 7"/>
          <p:cNvGraphicFramePr>
            <a:graphicFrameLocks noChangeAspect="1"/>
          </p:cNvGraphicFramePr>
          <p:nvPr/>
        </p:nvGraphicFramePr>
        <p:xfrm>
          <a:off x="6588125" y="2871788"/>
          <a:ext cx="968375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27" name="方程式" r:id="rId9" imgW="418918" imgH="241195" progId="Equation.3">
                  <p:embed/>
                </p:oleObj>
              </mc:Choice>
              <mc:Fallback>
                <p:oleObj name="方程式" r:id="rId9" imgW="418918" imgH="241195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2871788"/>
                        <a:ext cx="968375" cy="557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199" name="Rectangle 8"/>
          <p:cNvSpPr>
            <a:spLocks noChangeArrowheads="1"/>
          </p:cNvSpPr>
          <p:nvPr/>
        </p:nvSpPr>
        <p:spPr bwMode="auto">
          <a:xfrm>
            <a:off x="827088" y="2924175"/>
            <a:ext cx="6697662" cy="4318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graphicFrame>
        <p:nvGraphicFramePr>
          <p:cNvPr id="136200" name="Object 9"/>
          <p:cNvGraphicFramePr>
            <a:graphicFrameLocks noChangeAspect="1"/>
          </p:cNvGraphicFramePr>
          <p:nvPr/>
        </p:nvGraphicFramePr>
        <p:xfrm>
          <a:off x="1692275" y="1139825"/>
          <a:ext cx="5810250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28" name="方程式" r:id="rId10" imgW="2514600" imgH="431800" progId="Equation.3">
                  <p:embed/>
                </p:oleObj>
              </mc:Choice>
              <mc:Fallback>
                <p:oleObj name="方程式" r:id="rId10" imgW="2514600" imgH="4318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1139825"/>
                        <a:ext cx="5810250" cy="99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201" name="Object 10"/>
          <p:cNvGraphicFramePr>
            <a:graphicFrameLocks noChangeAspect="1"/>
          </p:cNvGraphicFramePr>
          <p:nvPr/>
        </p:nvGraphicFramePr>
        <p:xfrm>
          <a:off x="725488" y="4221163"/>
          <a:ext cx="3198812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29" name="方程式" r:id="rId12" imgW="1384300" imgH="444500" progId="Equation.3">
                  <p:embed/>
                </p:oleObj>
              </mc:Choice>
              <mc:Fallback>
                <p:oleObj name="方程式" r:id="rId12" imgW="1384300" imgH="4445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488" y="4221163"/>
                        <a:ext cx="3198812" cy="102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202" name="Object 11"/>
          <p:cNvGraphicFramePr>
            <a:graphicFrameLocks noChangeAspect="1"/>
          </p:cNvGraphicFramePr>
          <p:nvPr/>
        </p:nvGraphicFramePr>
        <p:xfrm>
          <a:off x="684213" y="5768975"/>
          <a:ext cx="1525587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30" name="方程式" r:id="rId14" imgW="660113" imgH="203112" progId="Equation.3">
                  <p:embed/>
                </p:oleObj>
              </mc:Choice>
              <mc:Fallback>
                <p:oleObj name="方程式" r:id="rId14" imgW="660113" imgH="203112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5768975"/>
                        <a:ext cx="1525587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03" name="Text Box 12"/>
          <p:cNvSpPr txBox="1">
            <a:spLocks noChangeArrowheads="1"/>
          </p:cNvSpPr>
          <p:nvPr/>
        </p:nvSpPr>
        <p:spPr bwMode="auto">
          <a:xfrm>
            <a:off x="684213" y="5373688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/>
              <a:t>normalize so that 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The world is high dynamic range</a:t>
            </a:r>
          </a:p>
        </p:txBody>
      </p:sp>
      <p:pic>
        <p:nvPicPr>
          <p:cNvPr id="14338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52513"/>
            <a:ext cx="6973887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Patch-Based HDR</a:t>
            </a:r>
            <a:endParaRPr lang="zh-TW" altLang="en-US"/>
          </a:p>
        </p:txBody>
      </p:sp>
      <p:pic>
        <p:nvPicPr>
          <p:cNvPr id="137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1844675"/>
            <a:ext cx="9834563" cy="4032250"/>
          </a:xfrm>
          <a:noFill/>
          <a:extLst>
            <a:ext uri="{91240B29-F687-4F45-9708-019B960494DF}">
              <a14:hiddenLine xmlns:a14="http://schemas.microsoft.com/office/drawing/2010/main" w="1905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Deep learning HDR assembly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96752"/>
            <a:ext cx="8965188" cy="527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33125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Deep learning HDR assembly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5" y="1268760"/>
            <a:ext cx="902273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69329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225" y="404664"/>
            <a:ext cx="8874516" cy="633412"/>
          </a:xfrm>
        </p:spPr>
        <p:txBody>
          <a:bodyPr/>
          <a:lstStyle/>
          <a:p>
            <a:r>
              <a:rPr lang="en-US" altLang="zh-TW" dirty="0"/>
              <a:t>Deep single-image HDR reconstruction</a:t>
            </a:r>
            <a:endParaRPr lang="zh-TW" altLang="en-US" dirty="0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029D23F5-C7C8-D042-BE0C-4C884E651834}"/>
              </a:ext>
            </a:extLst>
          </p:cNvPr>
          <p:cNvGrpSpPr/>
          <p:nvPr/>
        </p:nvGrpSpPr>
        <p:grpSpPr>
          <a:xfrm>
            <a:off x="134741" y="1052736"/>
            <a:ext cx="8874517" cy="1678917"/>
            <a:chOff x="134741" y="794480"/>
            <a:chExt cx="8874517" cy="1678917"/>
          </a:xfrm>
        </p:grpSpPr>
        <p:sp>
          <p:nvSpPr>
            <p:cNvPr id="8" name="文字方塊 7"/>
            <p:cNvSpPr txBox="1"/>
            <p:nvPr/>
          </p:nvSpPr>
          <p:spPr>
            <a:xfrm>
              <a:off x="4022810" y="2011732"/>
              <a:ext cx="10983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 err="1"/>
                <a:t>DrTMO</a:t>
              </a:r>
              <a:endParaRPr lang="zh-TW" altLang="en-US" sz="2400" dirty="0"/>
            </a:p>
          </p:txBody>
        </p:sp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491A745A-C849-FE4F-B58A-6DDB6993A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741" y="794480"/>
              <a:ext cx="8874517" cy="1236750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86A2F6FA-044A-1042-8933-3EA0AB934A7E}"/>
              </a:ext>
            </a:extLst>
          </p:cNvPr>
          <p:cNvGrpSpPr/>
          <p:nvPr/>
        </p:nvGrpSpPr>
        <p:grpSpPr>
          <a:xfrm>
            <a:off x="134741" y="2792612"/>
            <a:ext cx="8874000" cy="2192656"/>
            <a:chOff x="134741" y="2534356"/>
            <a:chExt cx="8874000" cy="2192656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547A8D41-3B25-2242-BBC2-2F6508CAC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741" y="2534356"/>
              <a:ext cx="8874000" cy="1704610"/>
            </a:xfrm>
            <a:prstGeom prst="rect">
              <a:avLst/>
            </a:prstGeom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95DDE710-1CAE-F54F-A45B-5BFDA16ED6A5}"/>
                </a:ext>
              </a:extLst>
            </p:cNvPr>
            <p:cNvSpPr txBox="1"/>
            <p:nvPr/>
          </p:nvSpPr>
          <p:spPr>
            <a:xfrm>
              <a:off x="4022810" y="4265347"/>
              <a:ext cx="12912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/>
                <a:t>HDRCNN</a:t>
              </a:r>
              <a:endParaRPr lang="zh-TW" altLang="en-US" sz="2400" dirty="0"/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F3CE5412-F047-6344-8B3A-7B854E9124F8}"/>
              </a:ext>
            </a:extLst>
          </p:cNvPr>
          <p:cNvGrpSpPr/>
          <p:nvPr/>
        </p:nvGrpSpPr>
        <p:grpSpPr>
          <a:xfrm>
            <a:off x="134741" y="5052695"/>
            <a:ext cx="8874517" cy="1698415"/>
            <a:chOff x="134741" y="4794439"/>
            <a:chExt cx="8874517" cy="1698415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F508E777-C071-5346-8B52-28743E5E0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741" y="4794439"/>
              <a:ext cx="8874517" cy="1236750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326551A5-F420-8F4F-9E2D-C09942E127A3}"/>
                </a:ext>
              </a:extLst>
            </p:cNvPr>
            <p:cNvSpPr txBox="1"/>
            <p:nvPr/>
          </p:nvSpPr>
          <p:spPr>
            <a:xfrm>
              <a:off x="3890850" y="6031189"/>
              <a:ext cx="15551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 err="1"/>
                <a:t>ExpandNet</a:t>
              </a:r>
              <a:endParaRPr lang="zh-TW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887647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Learning to reverse the pipeline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3" y="1134991"/>
            <a:ext cx="8904513" cy="158258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3358982" y="2635777"/>
            <a:ext cx="2217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Camera pipeline</a:t>
            </a:r>
            <a:endParaRPr lang="zh-TW" altLang="en-US" sz="24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2" y="3656610"/>
            <a:ext cx="8904513" cy="1993249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1910291" y="5703639"/>
            <a:ext cx="5614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Learning to reverse the camera pipeline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90114583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C69A00-E596-6548-9701-3A7EAC294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Comparison</a:t>
            </a:r>
            <a:endParaRPr kumimoji="1"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A21F668E-0932-7A41-9D12-8527AF4B9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0000" y="3960000"/>
            <a:ext cx="2700000" cy="2700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41365A2-591F-9645-AC97-57012B8BD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0" y="1080000"/>
            <a:ext cx="2700000" cy="2700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E47FD5B-794A-9A44-A56D-C029B69B9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000" y="1080000"/>
            <a:ext cx="2700000" cy="270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7A8EDFC-F15D-FB4E-9F61-A8005734B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464" y="3960000"/>
            <a:ext cx="2700000" cy="2700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AA53EC9-444B-C145-8C2B-36A57842AF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840" y="3960000"/>
            <a:ext cx="2700000" cy="2700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9EC0E3A-EC04-114B-A4D1-B29912C3B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854" y="1080000"/>
            <a:ext cx="2700000" cy="270000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E7A1FD32-CCAB-7542-9CD0-2B72D83CD4B2}"/>
              </a:ext>
            </a:extLst>
          </p:cNvPr>
          <p:cNvSpPr txBox="1"/>
          <p:nvPr/>
        </p:nvSpPr>
        <p:spPr>
          <a:xfrm>
            <a:off x="2278721" y="3318335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/>
              <a:t>input</a:t>
            </a:r>
            <a:endParaRPr kumimoji="1" lang="zh-TW" altLang="en-US" sz="24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EDAF94D-336D-6F4B-95F2-ED9015912EB4}"/>
              </a:ext>
            </a:extLst>
          </p:cNvPr>
          <p:cNvSpPr txBox="1"/>
          <p:nvPr/>
        </p:nvSpPr>
        <p:spPr>
          <a:xfrm>
            <a:off x="4716016" y="3318335"/>
            <a:ext cx="1192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 err="1">
                <a:solidFill>
                  <a:schemeClr val="bg1"/>
                </a:solidFill>
              </a:rPr>
              <a:t>DrTMO</a:t>
            </a:r>
            <a:endParaRPr kumimoji="1"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048342B-C93B-8A46-A2BA-D6687D7534CF}"/>
              </a:ext>
            </a:extLst>
          </p:cNvPr>
          <p:cNvSpPr txBox="1"/>
          <p:nvPr/>
        </p:nvSpPr>
        <p:spPr>
          <a:xfrm>
            <a:off x="7302271" y="3322359"/>
            <a:ext cx="1521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solidFill>
                  <a:schemeClr val="bg1"/>
                </a:solidFill>
              </a:rPr>
              <a:t>HDRCNN</a:t>
            </a:r>
            <a:endParaRPr kumimoji="1"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6527EA4-6B7A-FE4F-8B90-B12B92665702}"/>
              </a:ext>
            </a:extLst>
          </p:cNvPr>
          <p:cNvSpPr txBox="1"/>
          <p:nvPr/>
        </p:nvSpPr>
        <p:spPr>
          <a:xfrm>
            <a:off x="4211960" y="6206385"/>
            <a:ext cx="1709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 err="1">
                <a:solidFill>
                  <a:schemeClr val="bg1"/>
                </a:solidFill>
              </a:rPr>
              <a:t>ExpandNet</a:t>
            </a:r>
            <a:endParaRPr kumimoji="1"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4F05D22-796C-A049-A5BE-F2571F77B240}"/>
              </a:ext>
            </a:extLst>
          </p:cNvPr>
          <p:cNvSpPr txBox="1"/>
          <p:nvPr/>
        </p:nvSpPr>
        <p:spPr>
          <a:xfrm>
            <a:off x="7860645" y="6206384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solidFill>
                  <a:schemeClr val="bg1"/>
                </a:solidFill>
              </a:rPr>
              <a:t>Ours</a:t>
            </a:r>
            <a:endParaRPr kumimoji="1"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47D63D8-4B34-FD4A-95E0-DA0A59C76251}"/>
              </a:ext>
            </a:extLst>
          </p:cNvPr>
          <p:cNvSpPr txBox="1"/>
          <p:nvPr/>
        </p:nvSpPr>
        <p:spPr>
          <a:xfrm>
            <a:off x="2223740" y="6198335"/>
            <a:ext cx="891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solidFill>
                  <a:schemeClr val="bg1"/>
                </a:solidFill>
              </a:rPr>
              <a:t>Truth</a:t>
            </a:r>
            <a:endParaRPr kumimoji="1" lang="zh-TW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1293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0DAFA15-1D4B-E94F-A588-94ABA0453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00" y="1051200"/>
            <a:ext cx="7641600" cy="57312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Input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>
          <a:xfrm>
            <a:off x="6929196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121680-1BA3-F543-AACB-2D2F71E217C3}" type="slidenum">
              <a:rPr kumimoji="1" lang="zh-TW" altLang="en-US" smtClean="0"/>
              <a:pPr/>
              <a:t>76</a:t>
            </a:fld>
            <a:endParaRPr kumimoji="1"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F73B3E3-357A-6549-BFA7-8038BCCA1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7209911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Result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>
          <a:xfrm>
            <a:off x="6929196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121680-1BA3-F543-AACB-2D2F71E217C3}" type="slidenum">
              <a:rPr kumimoji="1" lang="zh-TW" altLang="en-US" smtClean="0"/>
              <a:pPr/>
              <a:t>77</a:t>
            </a:fld>
            <a:endParaRPr kumimoji="1"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59B8F59-58F7-C748-98DD-B6EB23DC3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00" y="1051200"/>
            <a:ext cx="7641600" cy="57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20461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Input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>
          <a:xfrm>
            <a:off x="6929196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121680-1BA3-F543-AACB-2D2F71E217C3}" type="slidenum">
              <a:rPr kumimoji="1" lang="zh-TW" altLang="en-US" smtClean="0"/>
              <a:pPr/>
              <a:t>78</a:t>
            </a:fld>
            <a:endParaRPr kumimoji="1"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40D423F9-AEFB-684D-B7FF-B1D25820358F}"/>
              </a:ext>
            </a:extLst>
          </p:cNvPr>
          <p:cNvPicPr preferRelativeResize="0"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200" y="1051200"/>
            <a:ext cx="7641600" cy="57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82248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Result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>
          <a:xfrm>
            <a:off x="6929196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121680-1BA3-F543-AACB-2D2F71E217C3}" type="slidenum">
              <a:rPr kumimoji="1" lang="zh-TW" altLang="en-US" smtClean="0"/>
              <a:pPr/>
              <a:t>79</a:t>
            </a:fld>
            <a:endParaRPr kumimoji="1" lang="zh-TW" altLang="en-US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07EEDFD1-6C3C-C447-80C4-24B5169E9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233" y="1052737"/>
            <a:ext cx="7643191" cy="573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182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Real world dynamic range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3" y="1052513"/>
            <a:ext cx="8231187" cy="5468937"/>
          </a:xfrm>
        </p:spPr>
        <p:txBody>
          <a:bodyPr/>
          <a:lstStyle/>
          <a:p>
            <a:pPr eaLnBrk="1" hangingPunct="1"/>
            <a:r>
              <a:rPr lang="en-US" altLang="zh-TW"/>
              <a:t>Eye can adapt from ~ 10</a:t>
            </a:r>
            <a:r>
              <a:rPr lang="en-US" altLang="zh-TW" baseline="30000"/>
              <a:t>-6</a:t>
            </a:r>
            <a:r>
              <a:rPr lang="en-US" altLang="zh-TW"/>
              <a:t> to 10</a:t>
            </a:r>
            <a:r>
              <a:rPr lang="en-US" altLang="zh-TW" baseline="30000"/>
              <a:t>6</a:t>
            </a:r>
            <a:r>
              <a:rPr lang="en-US" altLang="zh-TW"/>
              <a:t> cd/m</a:t>
            </a:r>
            <a:r>
              <a:rPr lang="en-US" altLang="zh-TW" baseline="30000"/>
              <a:t>2</a:t>
            </a:r>
          </a:p>
          <a:p>
            <a:pPr eaLnBrk="1" hangingPunct="1"/>
            <a:r>
              <a:rPr lang="en-US" altLang="zh-TW"/>
              <a:t>Often 1  :  100,000 in a scene</a:t>
            </a:r>
          </a:p>
          <a:p>
            <a:pPr eaLnBrk="1" hangingPunct="1"/>
            <a:r>
              <a:rPr lang="en-US" altLang="zh-TW"/>
              <a:t>Typical 1:50, max 1:500 for pictures</a:t>
            </a:r>
          </a:p>
          <a:p>
            <a:pPr eaLnBrk="1" hangingPunct="1"/>
            <a:endParaRPr lang="en-US" altLang="zh-TW" baseline="30000"/>
          </a:p>
          <a:p>
            <a:pPr eaLnBrk="1" hangingPunct="1"/>
            <a:endParaRPr lang="en-US" altLang="zh-TW" baseline="30000"/>
          </a:p>
          <a:p>
            <a:pPr eaLnBrk="1" hangingPunct="1"/>
            <a:endParaRPr lang="en-US" altLang="zh-TW" baseline="30000"/>
          </a:p>
          <a:p>
            <a:pPr eaLnBrk="1" hangingPunct="1"/>
            <a:endParaRPr lang="en-US" altLang="zh-TW" baseline="30000"/>
          </a:p>
          <a:p>
            <a:pPr eaLnBrk="1" hangingPunct="1"/>
            <a:endParaRPr lang="en-US" altLang="zh-TW" baseline="30000"/>
          </a:p>
          <a:p>
            <a:pPr eaLnBrk="1" hangingPunct="1"/>
            <a:endParaRPr lang="en-US" altLang="zh-TW" baseline="30000"/>
          </a:p>
          <a:p>
            <a:pPr eaLnBrk="1" hangingPunct="1"/>
            <a:endParaRPr lang="en-US" altLang="zh-TW" baseline="30000"/>
          </a:p>
          <a:p>
            <a:pPr eaLnBrk="1" hangingPunct="1"/>
            <a:endParaRPr lang="en-US" altLang="zh-TW" baseline="30000"/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1355725" y="2971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kumimoji="0" lang="fr-FR" altLang="zh-TW" sz="2400">
              <a:latin typeface="Times New Roman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1676400" y="2852738"/>
            <a:ext cx="812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3200">
                <a:latin typeface="Times New Roman" charset="0"/>
              </a:rPr>
              <a:t>10</a:t>
            </a:r>
            <a:r>
              <a:rPr kumimoji="0" lang="en-US" altLang="zh-TW" sz="3200" baseline="30000">
                <a:latin typeface="Times New Roman" charset="0"/>
              </a:rPr>
              <a:t>-6</a:t>
            </a:r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>
            <a:off x="1905000" y="34623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6390" name="Line 7"/>
          <p:cNvSpPr>
            <a:spLocks noChangeShapeType="1"/>
          </p:cNvSpPr>
          <p:nvPr/>
        </p:nvSpPr>
        <p:spPr bwMode="auto">
          <a:xfrm>
            <a:off x="2438400" y="34623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6391" name="Line 8"/>
          <p:cNvSpPr>
            <a:spLocks noChangeShapeType="1"/>
          </p:cNvSpPr>
          <p:nvPr/>
        </p:nvSpPr>
        <p:spPr bwMode="auto">
          <a:xfrm>
            <a:off x="2971800" y="34623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6392" name="Line 9"/>
          <p:cNvSpPr>
            <a:spLocks noChangeShapeType="1"/>
          </p:cNvSpPr>
          <p:nvPr/>
        </p:nvSpPr>
        <p:spPr bwMode="auto">
          <a:xfrm>
            <a:off x="3505200" y="34623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6393" name="Line 10"/>
          <p:cNvSpPr>
            <a:spLocks noChangeShapeType="1"/>
          </p:cNvSpPr>
          <p:nvPr/>
        </p:nvSpPr>
        <p:spPr bwMode="auto">
          <a:xfrm>
            <a:off x="4038600" y="34623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6394" name="Line 11"/>
          <p:cNvSpPr>
            <a:spLocks noChangeShapeType="1"/>
          </p:cNvSpPr>
          <p:nvPr/>
        </p:nvSpPr>
        <p:spPr bwMode="auto">
          <a:xfrm>
            <a:off x="4572000" y="34623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6395" name="Line 12"/>
          <p:cNvSpPr>
            <a:spLocks noChangeShapeType="1"/>
          </p:cNvSpPr>
          <p:nvPr/>
        </p:nvSpPr>
        <p:spPr bwMode="auto">
          <a:xfrm>
            <a:off x="5105400" y="34623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6396" name="Line 13"/>
          <p:cNvSpPr>
            <a:spLocks noChangeShapeType="1"/>
          </p:cNvSpPr>
          <p:nvPr/>
        </p:nvSpPr>
        <p:spPr bwMode="auto">
          <a:xfrm>
            <a:off x="5638800" y="34623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6397" name="Line 14"/>
          <p:cNvSpPr>
            <a:spLocks noChangeShapeType="1"/>
          </p:cNvSpPr>
          <p:nvPr/>
        </p:nvSpPr>
        <p:spPr bwMode="auto">
          <a:xfrm>
            <a:off x="6172200" y="34623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6398" name="Line 15"/>
          <p:cNvSpPr>
            <a:spLocks noChangeShapeType="1"/>
          </p:cNvSpPr>
          <p:nvPr/>
        </p:nvSpPr>
        <p:spPr bwMode="auto">
          <a:xfrm>
            <a:off x="6705600" y="34623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6399" name="Line 16"/>
          <p:cNvSpPr>
            <a:spLocks noChangeShapeType="1"/>
          </p:cNvSpPr>
          <p:nvPr/>
        </p:nvSpPr>
        <p:spPr bwMode="auto">
          <a:xfrm>
            <a:off x="7239000" y="34623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6400" name="Line 17"/>
          <p:cNvSpPr>
            <a:spLocks noChangeShapeType="1"/>
          </p:cNvSpPr>
          <p:nvPr/>
        </p:nvSpPr>
        <p:spPr bwMode="auto">
          <a:xfrm>
            <a:off x="7772400" y="34623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6401" name="Line 18"/>
          <p:cNvSpPr>
            <a:spLocks noChangeShapeType="1"/>
          </p:cNvSpPr>
          <p:nvPr/>
        </p:nvSpPr>
        <p:spPr bwMode="auto">
          <a:xfrm>
            <a:off x="8305800" y="34623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6402" name="Text Box 19"/>
          <p:cNvSpPr txBox="1">
            <a:spLocks noChangeArrowheads="1"/>
          </p:cNvSpPr>
          <p:nvPr/>
        </p:nvSpPr>
        <p:spPr bwMode="auto">
          <a:xfrm>
            <a:off x="8001000" y="2852738"/>
            <a:ext cx="7239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3200">
                <a:latin typeface="Times New Roman" charset="0"/>
              </a:rPr>
              <a:t>10</a:t>
            </a:r>
            <a:r>
              <a:rPr kumimoji="0" lang="en-US" altLang="zh-TW" sz="3200" baseline="30000">
                <a:latin typeface="Times New Roman" charset="0"/>
              </a:rPr>
              <a:t>6</a:t>
            </a:r>
          </a:p>
        </p:txBody>
      </p:sp>
      <p:sp>
        <p:nvSpPr>
          <p:cNvPr id="16403" name="Line 20"/>
          <p:cNvSpPr>
            <a:spLocks noChangeShapeType="1"/>
          </p:cNvSpPr>
          <p:nvPr/>
        </p:nvSpPr>
        <p:spPr bwMode="auto">
          <a:xfrm>
            <a:off x="1676400" y="3690938"/>
            <a:ext cx="7467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6404" name="Rectangle 21"/>
          <p:cNvSpPr>
            <a:spLocks noChangeArrowheads="1"/>
          </p:cNvSpPr>
          <p:nvPr/>
        </p:nvSpPr>
        <p:spPr bwMode="auto">
          <a:xfrm>
            <a:off x="4038600" y="3767138"/>
            <a:ext cx="2667000" cy="2286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6405" name="Rectangle 22"/>
          <p:cNvSpPr>
            <a:spLocks noChangeArrowheads="1"/>
          </p:cNvSpPr>
          <p:nvPr/>
        </p:nvSpPr>
        <p:spPr bwMode="auto">
          <a:xfrm>
            <a:off x="76200" y="3279775"/>
            <a:ext cx="1528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2400">
                <a:latin typeface="Times New Roman" charset="0"/>
              </a:rPr>
              <a:t>Real world</a:t>
            </a:r>
            <a:endParaRPr kumimoji="0" lang="fr-FR" altLang="zh-TW" sz="2400">
              <a:latin typeface="Times New Roman" charset="0"/>
            </a:endParaRPr>
          </a:p>
        </p:txBody>
      </p:sp>
      <p:sp>
        <p:nvSpPr>
          <p:cNvPr id="16406" name="Text Box 23"/>
          <p:cNvSpPr txBox="1">
            <a:spLocks noChangeArrowheads="1"/>
          </p:cNvSpPr>
          <p:nvPr/>
        </p:nvSpPr>
        <p:spPr bwMode="auto">
          <a:xfrm>
            <a:off x="3657600" y="3990975"/>
            <a:ext cx="35036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3200">
                <a:solidFill>
                  <a:schemeClr val="tx2"/>
                </a:solidFill>
                <a:latin typeface="Times New Roman" charset="0"/>
              </a:rPr>
              <a:t>High dynamic range</a:t>
            </a:r>
            <a:endParaRPr kumimoji="0" lang="en-US" altLang="zh-TW" sz="3200" baseline="30000">
              <a:solidFill>
                <a:schemeClr val="tx2"/>
              </a:solidFill>
              <a:latin typeface="Times New Roman" charset="0"/>
            </a:endParaRPr>
          </a:p>
        </p:txBody>
      </p:sp>
      <p:graphicFrame>
        <p:nvGraphicFramePr>
          <p:cNvPr id="16407" name="Object 24"/>
          <p:cNvGraphicFramePr>
            <a:graphicFrameLocks noChangeAspect="1"/>
          </p:cNvGraphicFramePr>
          <p:nvPr/>
        </p:nvGraphicFramePr>
        <p:xfrm>
          <a:off x="7404100" y="3884613"/>
          <a:ext cx="17399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7" name="Image" r:id="rId3" imgW="4050794" imgH="6387302" progId="Photoshop.Image.8">
                  <p:embed/>
                </p:oleObj>
              </mc:Choice>
              <mc:Fallback>
                <p:oleObj name="Image" r:id="rId3" imgW="4050794" imgH="6387302" progId="Photoshop.Image.8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4100" y="3884613"/>
                        <a:ext cx="17399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08" name="Text Box 25"/>
          <p:cNvSpPr txBox="1">
            <a:spLocks noChangeArrowheads="1"/>
          </p:cNvSpPr>
          <p:nvPr/>
        </p:nvSpPr>
        <p:spPr bwMode="auto">
          <a:xfrm>
            <a:off x="5943600" y="6018213"/>
            <a:ext cx="1384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2400">
                <a:latin typeface="Times New Roman" charset="0"/>
              </a:rPr>
              <a:t>spotmeter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HDR Video</a:t>
            </a:r>
            <a:endParaRPr lang="zh-TW" altLang="en-US"/>
          </a:p>
        </p:txBody>
      </p:sp>
      <p:sp>
        <p:nvSpPr>
          <p:cNvPr id="138242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/>
              <a:t>High Dynamic Range Video</a:t>
            </a:r>
            <a:r>
              <a:rPr lang="en-US" altLang="zh-TW"/>
              <a:t/>
            </a:r>
            <a:br>
              <a:rPr lang="en-US" altLang="zh-TW"/>
            </a:br>
            <a:r>
              <a:rPr lang="en-US" altLang="zh-TW"/>
              <a:t>Sing Bing Kang, Matthew Uyttendaele, Simon Winder, Richard Szeliski</a:t>
            </a:r>
          </a:p>
          <a:p>
            <a:pPr>
              <a:buFontTx/>
              <a:buNone/>
            </a:pPr>
            <a:r>
              <a:rPr lang="en-US" altLang="zh-TW"/>
              <a:t>   SIGGRAPH 2003</a:t>
            </a:r>
          </a:p>
          <a:p>
            <a:pPr>
              <a:buFontTx/>
              <a:buNone/>
            </a:pPr>
            <a:endParaRPr lang="en-US" altLang="zh-TW"/>
          </a:p>
          <a:p>
            <a:pPr>
              <a:buFontTx/>
              <a:buNone/>
            </a:pPr>
            <a:r>
              <a:rPr lang="en-US" altLang="zh-TW"/>
              <a:t>    </a:t>
            </a:r>
            <a:r>
              <a:rPr lang="en-US" altLang="zh-TW" sz="3200" b="1">
                <a:hlinkClick r:id="rId2" action="ppaction://hlinkfile"/>
              </a:rPr>
              <a:t>video</a:t>
            </a:r>
            <a:endParaRPr lang="zh-TW" altLang="en-US" sz="3200" b="1"/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Assorted pixel</a:t>
            </a:r>
          </a:p>
        </p:txBody>
      </p:sp>
      <p:sp>
        <p:nvSpPr>
          <p:cNvPr id="1392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/>
          </a:p>
        </p:txBody>
      </p:sp>
      <p:pic>
        <p:nvPicPr>
          <p:cNvPr id="1392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06475"/>
            <a:ext cx="292576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63975"/>
            <a:ext cx="2900363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484313"/>
            <a:ext cx="4824413" cy="477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Assorted pixel </a:t>
            </a:r>
          </a:p>
        </p:txBody>
      </p:sp>
      <p:pic>
        <p:nvPicPr>
          <p:cNvPr id="141314" name="Picture 7" descr="assorted_pixel_chi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81088"/>
            <a:ext cx="7272337" cy="544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Assorted pixel</a:t>
            </a:r>
          </a:p>
        </p:txBody>
      </p:sp>
      <p:sp>
        <p:nvSpPr>
          <p:cNvPr id="1433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/>
          </a:p>
        </p:txBody>
      </p:sp>
      <p:pic>
        <p:nvPicPr>
          <p:cNvPr id="143363" name="Picture 5" descr="example_image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52513"/>
            <a:ext cx="7343775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tx1"/>
                </a:solidFill>
              </a:rPr>
              <a:t>A Versatile HDR Video System</a:t>
            </a:r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4541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047750"/>
            <a:ext cx="6418262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3573463"/>
            <a:ext cx="455295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2" name="矩形 4"/>
          <p:cNvSpPr>
            <a:spLocks noChangeArrowheads="1"/>
          </p:cNvSpPr>
          <p:nvPr/>
        </p:nvSpPr>
        <p:spPr bwMode="auto">
          <a:xfrm>
            <a:off x="6775450" y="5805488"/>
            <a:ext cx="1052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 </a:t>
            </a:r>
            <a:r>
              <a:rPr lang="en-US" altLang="zh-TW" sz="2400" b="1">
                <a:latin typeface="Arial" charset="0"/>
                <a:hlinkClick r:id="rId4" action="ppaction://hlinkfile"/>
              </a:rPr>
              <a:t>video</a:t>
            </a:r>
            <a:endParaRPr lang="zh-TW" altLang="en-US" sz="2400"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tx1"/>
                </a:solidFill>
              </a:rPr>
              <a:t>A Versatile HDR Video System</a:t>
            </a:r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4643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789363"/>
            <a:ext cx="8229600" cy="2584450"/>
          </a:xfrm>
          <a:noFill/>
          <a:extLst>
            <a:ext uri="{91240B29-F687-4F45-9708-019B960494DF}">
              <a14:hiddenLine xmlns:a14="http://schemas.microsoft.com/office/drawing/2010/main" w="1905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4643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052513"/>
            <a:ext cx="73167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HDR becomes common practice</a:t>
            </a:r>
            <a:endParaRPr lang="zh-TW" altLang="en-US"/>
          </a:p>
        </p:txBody>
      </p:sp>
      <p:sp>
        <p:nvSpPr>
          <p:cNvPr id="147458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Many cameras has bracket exposure modes</a:t>
            </a:r>
          </a:p>
          <a:p>
            <a:r>
              <a:rPr lang="en-US" altLang="zh-TW" dirty="0"/>
              <a:t>For example, since iPhone 4, iPhone has HDR option. </a:t>
            </a:r>
            <a:r>
              <a:rPr lang="en-US" altLang="zh-TW"/>
              <a:t>But, it could be </a:t>
            </a:r>
            <a:r>
              <a:rPr lang="en-US" altLang="zh-TW" dirty="0"/>
              <a:t>more exposure blending rather than true HDR.</a:t>
            </a:r>
            <a:endParaRPr lang="zh-TW" altLang="en-US" dirty="0"/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References</a:t>
            </a:r>
          </a:p>
        </p:txBody>
      </p:sp>
      <p:sp>
        <p:nvSpPr>
          <p:cNvPr id="149506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9507" name="Picture 5" descr="http://www.down-down.com/uploads/images/ebook-photographt/2012/10/06/1349552775/34ae6841f3c863d40224007ed5474b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52513"/>
            <a:ext cx="4435475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References</a:t>
            </a:r>
          </a:p>
        </p:txBody>
      </p:sp>
      <p:sp>
        <p:nvSpPr>
          <p:cNvPr id="1515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5000"/>
              </a:lnSpc>
              <a:spcBef>
                <a:spcPct val="35000"/>
              </a:spcBef>
            </a:pPr>
            <a:r>
              <a:rPr lang="en-US" altLang="zh-TW" sz="2000"/>
              <a:t>Paul E. Debevec, Jitendra Malik, </a:t>
            </a:r>
            <a:r>
              <a:rPr lang="en-US" altLang="zh-TW" sz="2000">
                <a:hlinkClick r:id="rId3"/>
              </a:rPr>
              <a:t>Recovering High Dynamic Range Radiance Maps from Photographs</a:t>
            </a:r>
            <a:r>
              <a:rPr lang="en-US" altLang="zh-TW" sz="2000"/>
              <a:t>, SIGGRAPH 1997. </a:t>
            </a:r>
          </a:p>
          <a:p>
            <a:pPr eaLnBrk="1" hangingPunct="1">
              <a:lnSpc>
                <a:spcPct val="95000"/>
              </a:lnSpc>
              <a:spcBef>
                <a:spcPct val="35000"/>
              </a:spcBef>
            </a:pPr>
            <a:r>
              <a:rPr lang="en-US" altLang="zh-TW" sz="2000"/>
              <a:t>Tomoo Mitsunaga, Shree Nayar, </a:t>
            </a:r>
            <a:r>
              <a:rPr lang="en-US" altLang="zh-TW" sz="2000">
                <a:hlinkClick r:id="rId4"/>
              </a:rPr>
              <a:t>Radiometric Self Calibration</a:t>
            </a:r>
            <a:r>
              <a:rPr lang="en-US" altLang="zh-TW" sz="2000"/>
              <a:t>, CVPR 1999. </a:t>
            </a:r>
          </a:p>
          <a:p>
            <a:pPr eaLnBrk="1" hangingPunct="1">
              <a:lnSpc>
                <a:spcPct val="95000"/>
              </a:lnSpc>
              <a:spcBef>
                <a:spcPct val="35000"/>
              </a:spcBef>
            </a:pPr>
            <a:r>
              <a:rPr lang="en-US" altLang="zh-TW" sz="2000"/>
              <a:t>Mark Robertson, Sean Borman, Robert Stevenson, </a:t>
            </a:r>
            <a:r>
              <a:rPr lang="en-US" altLang="zh-TW" sz="2000">
                <a:hlinkClick r:id="rId5"/>
              </a:rPr>
              <a:t>Estimation-Theoretic Approach to Dynamic Range Enhancement using Multiple Exposures</a:t>
            </a:r>
            <a:r>
              <a:rPr lang="en-US" altLang="zh-TW" sz="2000"/>
              <a:t>, Journal of Electronic Imaging 2003. </a:t>
            </a:r>
          </a:p>
          <a:p>
            <a:pPr eaLnBrk="1" hangingPunct="1">
              <a:lnSpc>
                <a:spcPct val="95000"/>
              </a:lnSpc>
              <a:spcBef>
                <a:spcPct val="35000"/>
              </a:spcBef>
            </a:pPr>
            <a:r>
              <a:rPr lang="en-US" altLang="zh-TW" sz="2000"/>
              <a:t>Michael Grossberg, Shree Nayar, </a:t>
            </a:r>
            <a:r>
              <a:rPr lang="en-US" altLang="zh-TW" sz="2000">
                <a:hlinkClick r:id="rId6"/>
              </a:rPr>
              <a:t>Determining the Camera Response from Images: What Is Knowable</a:t>
            </a:r>
            <a:r>
              <a:rPr lang="en-US" altLang="zh-TW" sz="2000"/>
              <a:t>, PAMI 2003. </a:t>
            </a:r>
          </a:p>
          <a:p>
            <a:pPr eaLnBrk="1" hangingPunct="1">
              <a:lnSpc>
                <a:spcPct val="95000"/>
              </a:lnSpc>
              <a:spcBef>
                <a:spcPct val="35000"/>
              </a:spcBef>
            </a:pPr>
            <a:r>
              <a:rPr lang="en-US" altLang="zh-TW" sz="2000"/>
              <a:t>Michael Grossberg, Shree Nayar, </a:t>
            </a:r>
            <a:r>
              <a:rPr lang="en-US" altLang="zh-TW" sz="2000">
                <a:hlinkClick r:id="rId7"/>
              </a:rPr>
              <a:t>Modeling the Space of Camera Response Functions</a:t>
            </a:r>
            <a:r>
              <a:rPr lang="en-US" altLang="zh-TW" sz="2000"/>
              <a:t>, PAMI 2004. </a:t>
            </a:r>
          </a:p>
          <a:p>
            <a:pPr eaLnBrk="1" hangingPunct="1">
              <a:lnSpc>
                <a:spcPct val="95000"/>
              </a:lnSpc>
              <a:spcBef>
                <a:spcPct val="35000"/>
              </a:spcBef>
            </a:pPr>
            <a:r>
              <a:rPr lang="en-US" altLang="zh-TW" sz="2000"/>
              <a:t>Srinivasa Narasimhan, Shree Nayar, </a:t>
            </a:r>
            <a:r>
              <a:rPr lang="en-US" altLang="zh-TW" sz="2000">
                <a:hlinkClick r:id="rId8"/>
              </a:rPr>
              <a:t>Enhancing Resolution Along Multiple Imaging Dimensions Using Assorted Pixels</a:t>
            </a:r>
            <a:r>
              <a:rPr lang="en-US" altLang="zh-TW" sz="2000"/>
              <a:t>, PAMI 2005. </a:t>
            </a:r>
          </a:p>
          <a:p>
            <a:pPr eaLnBrk="1" hangingPunct="1">
              <a:lnSpc>
                <a:spcPct val="95000"/>
              </a:lnSpc>
              <a:spcBef>
                <a:spcPct val="35000"/>
              </a:spcBef>
            </a:pPr>
            <a:r>
              <a:rPr lang="en-US" altLang="zh-TW" sz="2000"/>
              <a:t>G. Krawczyk, M. Goesele, H.-P. Seidel, </a:t>
            </a:r>
            <a:r>
              <a:rPr lang="en-US" altLang="zh-TW" sz="2000">
                <a:hlinkClick r:id="rId9"/>
              </a:rPr>
              <a:t>Photometric Calibration of High Dynamic Range Cameras</a:t>
            </a:r>
            <a:r>
              <a:rPr lang="en-US" altLang="zh-TW" sz="2000"/>
              <a:t>, MPI Research Report 2005. </a:t>
            </a:r>
          </a:p>
          <a:p>
            <a:pPr eaLnBrk="1" hangingPunct="1">
              <a:lnSpc>
                <a:spcPct val="95000"/>
              </a:lnSpc>
              <a:spcBef>
                <a:spcPct val="35000"/>
              </a:spcBef>
            </a:pPr>
            <a:r>
              <a:rPr lang="en-US" altLang="zh-TW" sz="2000"/>
              <a:t>G. Ward, </a:t>
            </a:r>
            <a:r>
              <a:rPr lang="en-US" altLang="zh-TW" sz="2000">
                <a:hlinkClick r:id="rId10"/>
              </a:rPr>
              <a:t>Fast Robust Image Registration for Compositing High Dynamic Range Photographs from Hand-held Exposures</a:t>
            </a:r>
            <a:r>
              <a:rPr lang="en-US" altLang="zh-TW" sz="2000"/>
              <a:t>, jgt 2003.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/>
              <a:t>Short exposure</a:t>
            </a:r>
          </a:p>
        </p:txBody>
      </p:sp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1676400" y="908050"/>
            <a:ext cx="81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3200">
                <a:latin typeface="Times New Roman" charset="0"/>
              </a:rPr>
              <a:t>10</a:t>
            </a:r>
            <a:r>
              <a:rPr kumimoji="0" lang="en-US" altLang="zh-TW" sz="3200" baseline="30000">
                <a:latin typeface="Times New Roman" charset="0"/>
              </a:rPr>
              <a:t>-6</a:t>
            </a:r>
          </a:p>
        </p:txBody>
      </p:sp>
      <p:sp>
        <p:nvSpPr>
          <p:cNvPr id="17411" name="Line 4"/>
          <p:cNvSpPr>
            <a:spLocks noChangeShapeType="1"/>
          </p:cNvSpPr>
          <p:nvPr/>
        </p:nvSpPr>
        <p:spPr bwMode="auto">
          <a:xfrm>
            <a:off x="1905000" y="15176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12" name="Line 5"/>
          <p:cNvSpPr>
            <a:spLocks noChangeShapeType="1"/>
          </p:cNvSpPr>
          <p:nvPr/>
        </p:nvSpPr>
        <p:spPr bwMode="auto">
          <a:xfrm>
            <a:off x="2438400" y="15176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>
            <a:off x="2971800" y="15176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14" name="Line 7"/>
          <p:cNvSpPr>
            <a:spLocks noChangeShapeType="1"/>
          </p:cNvSpPr>
          <p:nvPr/>
        </p:nvSpPr>
        <p:spPr bwMode="auto">
          <a:xfrm>
            <a:off x="3505200" y="15176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15" name="Line 8"/>
          <p:cNvSpPr>
            <a:spLocks noChangeShapeType="1"/>
          </p:cNvSpPr>
          <p:nvPr/>
        </p:nvSpPr>
        <p:spPr bwMode="auto">
          <a:xfrm>
            <a:off x="4038600" y="15176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16" name="Line 9"/>
          <p:cNvSpPr>
            <a:spLocks noChangeShapeType="1"/>
          </p:cNvSpPr>
          <p:nvPr/>
        </p:nvSpPr>
        <p:spPr bwMode="auto">
          <a:xfrm>
            <a:off x="4572000" y="15176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17" name="Line 10"/>
          <p:cNvSpPr>
            <a:spLocks noChangeShapeType="1"/>
          </p:cNvSpPr>
          <p:nvPr/>
        </p:nvSpPr>
        <p:spPr bwMode="auto">
          <a:xfrm>
            <a:off x="5105400" y="15176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18" name="Line 11"/>
          <p:cNvSpPr>
            <a:spLocks noChangeShapeType="1"/>
          </p:cNvSpPr>
          <p:nvPr/>
        </p:nvSpPr>
        <p:spPr bwMode="auto">
          <a:xfrm>
            <a:off x="5638800" y="15176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19" name="Line 12"/>
          <p:cNvSpPr>
            <a:spLocks noChangeShapeType="1"/>
          </p:cNvSpPr>
          <p:nvPr/>
        </p:nvSpPr>
        <p:spPr bwMode="auto">
          <a:xfrm>
            <a:off x="6172200" y="15176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20" name="Line 13"/>
          <p:cNvSpPr>
            <a:spLocks noChangeShapeType="1"/>
          </p:cNvSpPr>
          <p:nvPr/>
        </p:nvSpPr>
        <p:spPr bwMode="auto">
          <a:xfrm>
            <a:off x="6705600" y="15176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21" name="Line 14"/>
          <p:cNvSpPr>
            <a:spLocks noChangeShapeType="1"/>
          </p:cNvSpPr>
          <p:nvPr/>
        </p:nvSpPr>
        <p:spPr bwMode="auto">
          <a:xfrm>
            <a:off x="7239000" y="15176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22" name="Line 15"/>
          <p:cNvSpPr>
            <a:spLocks noChangeShapeType="1"/>
          </p:cNvSpPr>
          <p:nvPr/>
        </p:nvSpPr>
        <p:spPr bwMode="auto">
          <a:xfrm>
            <a:off x="7772400" y="15176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23" name="Line 16"/>
          <p:cNvSpPr>
            <a:spLocks noChangeShapeType="1"/>
          </p:cNvSpPr>
          <p:nvPr/>
        </p:nvSpPr>
        <p:spPr bwMode="auto">
          <a:xfrm>
            <a:off x="8305800" y="15176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24" name="Text Box 17"/>
          <p:cNvSpPr txBox="1">
            <a:spLocks noChangeArrowheads="1"/>
          </p:cNvSpPr>
          <p:nvPr/>
        </p:nvSpPr>
        <p:spPr bwMode="auto">
          <a:xfrm>
            <a:off x="8001000" y="908050"/>
            <a:ext cx="723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3200">
                <a:latin typeface="Times New Roman" charset="0"/>
              </a:rPr>
              <a:t>10</a:t>
            </a:r>
            <a:r>
              <a:rPr kumimoji="0" lang="en-US" altLang="zh-TW" sz="3200" baseline="30000">
                <a:latin typeface="Times New Roman" charset="0"/>
              </a:rPr>
              <a:t>6</a:t>
            </a:r>
          </a:p>
        </p:txBody>
      </p:sp>
      <p:sp>
        <p:nvSpPr>
          <p:cNvPr id="17425" name="Line 18"/>
          <p:cNvSpPr>
            <a:spLocks noChangeShapeType="1"/>
          </p:cNvSpPr>
          <p:nvPr/>
        </p:nvSpPr>
        <p:spPr bwMode="auto">
          <a:xfrm>
            <a:off x="1676400" y="1746250"/>
            <a:ext cx="7467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26" name="Text Box 19"/>
          <p:cNvSpPr txBox="1">
            <a:spLocks noChangeArrowheads="1"/>
          </p:cNvSpPr>
          <p:nvPr/>
        </p:nvSpPr>
        <p:spPr bwMode="auto">
          <a:xfrm>
            <a:off x="1676400" y="2276475"/>
            <a:ext cx="812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3200">
                <a:latin typeface="Times New Roman" charset="0"/>
              </a:rPr>
              <a:t>10</a:t>
            </a:r>
            <a:r>
              <a:rPr kumimoji="0" lang="en-US" altLang="zh-TW" sz="3200" baseline="30000">
                <a:latin typeface="Times New Roman" charset="0"/>
              </a:rPr>
              <a:t>-6</a:t>
            </a:r>
          </a:p>
        </p:txBody>
      </p:sp>
      <p:sp>
        <p:nvSpPr>
          <p:cNvPr id="17427" name="Line 20"/>
          <p:cNvSpPr>
            <a:spLocks noChangeShapeType="1"/>
          </p:cNvSpPr>
          <p:nvPr/>
        </p:nvSpPr>
        <p:spPr bwMode="auto">
          <a:xfrm>
            <a:off x="1905000" y="28860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28" name="Line 21"/>
          <p:cNvSpPr>
            <a:spLocks noChangeShapeType="1"/>
          </p:cNvSpPr>
          <p:nvPr/>
        </p:nvSpPr>
        <p:spPr bwMode="auto">
          <a:xfrm>
            <a:off x="2438400" y="28860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29" name="Line 22"/>
          <p:cNvSpPr>
            <a:spLocks noChangeShapeType="1"/>
          </p:cNvSpPr>
          <p:nvPr/>
        </p:nvSpPr>
        <p:spPr bwMode="auto">
          <a:xfrm>
            <a:off x="2971800" y="28860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30" name="Line 23"/>
          <p:cNvSpPr>
            <a:spLocks noChangeShapeType="1"/>
          </p:cNvSpPr>
          <p:nvPr/>
        </p:nvSpPr>
        <p:spPr bwMode="auto">
          <a:xfrm>
            <a:off x="3505200" y="28860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31" name="Line 24"/>
          <p:cNvSpPr>
            <a:spLocks noChangeShapeType="1"/>
          </p:cNvSpPr>
          <p:nvPr/>
        </p:nvSpPr>
        <p:spPr bwMode="auto">
          <a:xfrm>
            <a:off x="4038600" y="28860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32" name="Line 25"/>
          <p:cNvSpPr>
            <a:spLocks noChangeShapeType="1"/>
          </p:cNvSpPr>
          <p:nvPr/>
        </p:nvSpPr>
        <p:spPr bwMode="auto">
          <a:xfrm>
            <a:off x="4572000" y="28860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33" name="Line 26"/>
          <p:cNvSpPr>
            <a:spLocks noChangeShapeType="1"/>
          </p:cNvSpPr>
          <p:nvPr/>
        </p:nvSpPr>
        <p:spPr bwMode="auto">
          <a:xfrm>
            <a:off x="5105400" y="28860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34" name="Line 27"/>
          <p:cNvSpPr>
            <a:spLocks noChangeShapeType="1"/>
          </p:cNvSpPr>
          <p:nvPr/>
        </p:nvSpPr>
        <p:spPr bwMode="auto">
          <a:xfrm>
            <a:off x="5638800" y="28860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35" name="Line 28"/>
          <p:cNvSpPr>
            <a:spLocks noChangeShapeType="1"/>
          </p:cNvSpPr>
          <p:nvPr/>
        </p:nvSpPr>
        <p:spPr bwMode="auto">
          <a:xfrm>
            <a:off x="6172200" y="28860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36" name="Line 29"/>
          <p:cNvSpPr>
            <a:spLocks noChangeShapeType="1"/>
          </p:cNvSpPr>
          <p:nvPr/>
        </p:nvSpPr>
        <p:spPr bwMode="auto">
          <a:xfrm>
            <a:off x="6705600" y="28860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37" name="Line 30"/>
          <p:cNvSpPr>
            <a:spLocks noChangeShapeType="1"/>
          </p:cNvSpPr>
          <p:nvPr/>
        </p:nvSpPr>
        <p:spPr bwMode="auto">
          <a:xfrm>
            <a:off x="7239000" y="28860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38" name="Line 31"/>
          <p:cNvSpPr>
            <a:spLocks noChangeShapeType="1"/>
          </p:cNvSpPr>
          <p:nvPr/>
        </p:nvSpPr>
        <p:spPr bwMode="auto">
          <a:xfrm>
            <a:off x="7772400" y="28860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39" name="Line 32"/>
          <p:cNvSpPr>
            <a:spLocks noChangeShapeType="1"/>
          </p:cNvSpPr>
          <p:nvPr/>
        </p:nvSpPr>
        <p:spPr bwMode="auto">
          <a:xfrm>
            <a:off x="8305800" y="28860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40" name="Text Box 33"/>
          <p:cNvSpPr txBox="1">
            <a:spLocks noChangeArrowheads="1"/>
          </p:cNvSpPr>
          <p:nvPr/>
        </p:nvSpPr>
        <p:spPr bwMode="auto">
          <a:xfrm>
            <a:off x="8001000" y="2276475"/>
            <a:ext cx="723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3200">
                <a:latin typeface="Times New Roman" charset="0"/>
              </a:rPr>
              <a:t>10</a:t>
            </a:r>
            <a:r>
              <a:rPr kumimoji="0" lang="en-US" altLang="zh-TW" sz="3200" baseline="30000">
                <a:latin typeface="Times New Roman" charset="0"/>
              </a:rPr>
              <a:t>6</a:t>
            </a:r>
          </a:p>
        </p:txBody>
      </p:sp>
      <p:sp>
        <p:nvSpPr>
          <p:cNvPr id="17441" name="Line 34"/>
          <p:cNvSpPr>
            <a:spLocks noChangeShapeType="1"/>
          </p:cNvSpPr>
          <p:nvPr/>
        </p:nvSpPr>
        <p:spPr bwMode="auto">
          <a:xfrm>
            <a:off x="1676400" y="3114675"/>
            <a:ext cx="7467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42" name="Rectangle 35"/>
          <p:cNvSpPr>
            <a:spLocks noChangeArrowheads="1"/>
          </p:cNvSpPr>
          <p:nvPr/>
        </p:nvSpPr>
        <p:spPr bwMode="auto">
          <a:xfrm>
            <a:off x="76200" y="1422400"/>
            <a:ext cx="164147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kumimoji="0" lang="en-US" altLang="zh-TW" sz="2400"/>
              <a:t>Real world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kumimoji="0" lang="en-US" altLang="zh-TW" sz="2400"/>
              <a:t>radiance</a:t>
            </a:r>
            <a:endParaRPr kumimoji="0" lang="fr-FR" altLang="zh-TW" sz="2400"/>
          </a:p>
        </p:txBody>
      </p:sp>
      <p:sp>
        <p:nvSpPr>
          <p:cNvPr id="17443" name="Rectangle 36"/>
          <p:cNvSpPr>
            <a:spLocks noChangeArrowheads="1"/>
          </p:cNvSpPr>
          <p:nvPr/>
        </p:nvSpPr>
        <p:spPr bwMode="auto">
          <a:xfrm>
            <a:off x="304800" y="2790825"/>
            <a:ext cx="137477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kumimoji="0" lang="en-US" altLang="zh-TW" sz="2400"/>
              <a:t>Picture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kumimoji="0" lang="en-US" altLang="zh-TW" sz="2400"/>
              <a:t>intensity</a:t>
            </a:r>
            <a:endParaRPr kumimoji="0" lang="fr-FR" altLang="zh-TW" sz="2400"/>
          </a:p>
        </p:txBody>
      </p:sp>
      <p:sp>
        <p:nvSpPr>
          <p:cNvPr id="17444" name="Line 37"/>
          <p:cNvSpPr>
            <a:spLocks noChangeShapeType="1"/>
          </p:cNvSpPr>
          <p:nvPr/>
        </p:nvSpPr>
        <p:spPr bwMode="auto">
          <a:xfrm flipH="1">
            <a:off x="4427538" y="2060575"/>
            <a:ext cx="1800225" cy="10810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45" name="Line 38"/>
          <p:cNvSpPr>
            <a:spLocks noChangeShapeType="1"/>
          </p:cNvSpPr>
          <p:nvPr/>
        </p:nvSpPr>
        <p:spPr bwMode="auto">
          <a:xfrm flipH="1">
            <a:off x="3563938" y="2133600"/>
            <a:ext cx="1655762" cy="9350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17446" name="Rectangle 39"/>
          <p:cNvSpPr>
            <a:spLocks noChangeArrowheads="1"/>
          </p:cNvSpPr>
          <p:nvPr/>
        </p:nvSpPr>
        <p:spPr bwMode="auto">
          <a:xfrm>
            <a:off x="4038600" y="1822450"/>
            <a:ext cx="2667000" cy="2286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7447" name="Rectangle 40"/>
          <p:cNvSpPr>
            <a:spLocks noChangeArrowheads="1"/>
          </p:cNvSpPr>
          <p:nvPr/>
        </p:nvSpPr>
        <p:spPr bwMode="auto">
          <a:xfrm>
            <a:off x="3505200" y="3114675"/>
            <a:ext cx="914400" cy="2286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17448" name="Text Box 41"/>
          <p:cNvSpPr txBox="1">
            <a:spLocks noChangeArrowheads="1"/>
          </p:cNvSpPr>
          <p:nvPr/>
        </p:nvSpPr>
        <p:spPr bwMode="auto">
          <a:xfrm>
            <a:off x="4070350" y="1046163"/>
            <a:ext cx="2179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2400"/>
              <a:t>dynamic range</a:t>
            </a:r>
            <a:endParaRPr kumimoji="0" lang="en-US" altLang="zh-TW" sz="2400" baseline="30000"/>
          </a:p>
        </p:txBody>
      </p:sp>
      <p:sp>
        <p:nvSpPr>
          <p:cNvPr id="17449" name="Text Box 42"/>
          <p:cNvSpPr txBox="1">
            <a:spLocks noChangeArrowheads="1"/>
          </p:cNvSpPr>
          <p:nvPr/>
        </p:nvSpPr>
        <p:spPr bwMode="auto">
          <a:xfrm>
            <a:off x="3429000" y="3378200"/>
            <a:ext cx="27273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TW" sz="3200" baseline="30000"/>
              <a:t>Pixel value 0 to 255</a:t>
            </a:r>
          </a:p>
        </p:txBody>
      </p:sp>
      <p:pic>
        <p:nvPicPr>
          <p:cNvPr id="348205" name="Picture 45" descr="hw 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17925"/>
            <a:ext cx="38401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109</TotalTime>
  <Words>2044</Words>
  <Application>Microsoft Office PowerPoint</Application>
  <PresentationFormat>如螢幕大小 (4:3)</PresentationFormat>
  <Paragraphs>516</Paragraphs>
  <Slides>88</Slides>
  <Notes>67</Notes>
  <HiddenSlides>0</HiddenSlides>
  <MMClips>0</MMClips>
  <ScaleCrop>false</ScaleCrop>
  <HeadingPairs>
    <vt:vector size="8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88</vt:i4>
      </vt:variant>
    </vt:vector>
  </HeadingPairs>
  <TitlesOfParts>
    <vt:vector size="98" baseType="lpstr">
      <vt:lpstr>新細明體</vt:lpstr>
      <vt:lpstr>Arial</vt:lpstr>
      <vt:lpstr>Courier New</vt:lpstr>
      <vt:lpstr>Garamond</vt:lpstr>
      <vt:lpstr>Symbol</vt:lpstr>
      <vt:lpstr>Times New Roman</vt:lpstr>
      <vt:lpstr>Trebuchet MS</vt:lpstr>
      <vt:lpstr>預設簡報設計</vt:lpstr>
      <vt:lpstr>方程式</vt:lpstr>
      <vt:lpstr>Image</vt:lpstr>
      <vt:lpstr>High dynamic range imaging</vt:lpstr>
      <vt:lpstr>Camera is an imperfect device</vt:lpstr>
      <vt:lpstr>Camera pipeline</vt:lpstr>
      <vt:lpstr>Camera pipeline</vt:lpstr>
      <vt:lpstr>Real-world response functions</vt:lpstr>
      <vt:lpstr>The world is high dynamic range</vt:lpstr>
      <vt:lpstr>The world is high dynamic range</vt:lpstr>
      <vt:lpstr>Real world dynamic range</vt:lpstr>
      <vt:lpstr>Short exposure</vt:lpstr>
      <vt:lpstr>Long exposure</vt:lpstr>
      <vt:lpstr>Camera is not a photometer</vt:lpstr>
      <vt:lpstr>Varying exposure</vt:lpstr>
      <vt:lpstr>Shutter speed</vt:lpstr>
      <vt:lpstr>Varying shutter speeds</vt:lpstr>
      <vt:lpstr>HDRI capturing from multiple exposures </vt:lpstr>
      <vt:lpstr>Image alignment</vt:lpstr>
      <vt:lpstr>PowerPoint 簡報</vt:lpstr>
      <vt:lpstr>Why is MTB better than gradient?</vt:lpstr>
      <vt:lpstr>Search for the optimal offset</vt:lpstr>
      <vt:lpstr>Threshold noise</vt:lpstr>
      <vt:lpstr>Efficiency considerations</vt:lpstr>
      <vt:lpstr>Results</vt:lpstr>
      <vt:lpstr>Recovering response curve</vt:lpstr>
      <vt:lpstr>Recovering response curve</vt:lpstr>
      <vt:lpstr>Recovering response curve</vt:lpstr>
      <vt:lpstr>Recovering response curve</vt:lpstr>
      <vt:lpstr>Idea behind the math</vt:lpstr>
      <vt:lpstr>Idea behind the math</vt:lpstr>
      <vt:lpstr>Idea behind the math</vt:lpstr>
      <vt:lpstr>Basic idea </vt:lpstr>
      <vt:lpstr>Math for recovering response curve</vt:lpstr>
      <vt:lpstr>Recovering response curve</vt:lpstr>
      <vt:lpstr>Recovering response curve</vt:lpstr>
      <vt:lpstr>How to optimize?</vt:lpstr>
      <vt:lpstr>How to optimize?</vt:lpstr>
      <vt:lpstr>Sparse linear system</vt:lpstr>
      <vt:lpstr>Questions</vt:lpstr>
      <vt:lpstr>Least-square solution for a linear system</vt:lpstr>
      <vt:lpstr>Least-square solution for a linear system</vt:lpstr>
      <vt:lpstr>Proof</vt:lpstr>
      <vt:lpstr>Proof</vt:lpstr>
      <vt:lpstr>Libraries for SVD</vt:lpstr>
      <vt:lpstr>Matlab code</vt:lpstr>
      <vt:lpstr>Matlab code</vt:lpstr>
      <vt:lpstr>Recovered response function</vt:lpstr>
      <vt:lpstr>Constructing HDR radiance map</vt:lpstr>
      <vt:lpstr>Reconstructed radiance map</vt:lpstr>
      <vt:lpstr>What is this for?</vt:lpstr>
      <vt:lpstr>Automatic ghost removal</vt:lpstr>
      <vt:lpstr>Weighted variance</vt:lpstr>
      <vt:lpstr>Region masking</vt:lpstr>
      <vt:lpstr>Best exposure in each region</vt:lpstr>
      <vt:lpstr>Lens flare removal</vt:lpstr>
      <vt:lpstr>Easier HDR reconstruction</vt:lpstr>
      <vt:lpstr>Easier HDR reconstruction</vt:lpstr>
      <vt:lpstr>PowerPoint 簡報</vt:lpstr>
      <vt:lpstr>Radiance format (.pic, .hdr, .rad)</vt:lpstr>
      <vt:lpstr>ILM’s OpenEXR (.exr)</vt:lpstr>
      <vt:lpstr>Radiometric self calibration</vt:lpstr>
      <vt:lpstr>Mitsunaga and Nayar </vt:lpstr>
      <vt:lpstr>Mitsunaga and Nayar</vt:lpstr>
      <vt:lpstr>Mitsunaga and Nayar</vt:lpstr>
      <vt:lpstr>Space of response curves</vt:lpstr>
      <vt:lpstr>Space of response curves</vt:lpstr>
      <vt:lpstr>Robertson et. al.</vt:lpstr>
      <vt:lpstr>Robertson et. al.</vt:lpstr>
      <vt:lpstr>Robertson et. al.</vt:lpstr>
      <vt:lpstr>Robertson et. al.</vt:lpstr>
      <vt:lpstr>Robertson et. al.</vt:lpstr>
      <vt:lpstr>Patch-Based HDR</vt:lpstr>
      <vt:lpstr>Deep learning HDR assembly</vt:lpstr>
      <vt:lpstr>Deep learning HDR assembly</vt:lpstr>
      <vt:lpstr>Deep single-image HDR reconstruction</vt:lpstr>
      <vt:lpstr>Learning to reverse the pipeline</vt:lpstr>
      <vt:lpstr>Comparison</vt:lpstr>
      <vt:lpstr>Input</vt:lpstr>
      <vt:lpstr>Result</vt:lpstr>
      <vt:lpstr>Input</vt:lpstr>
      <vt:lpstr>Result</vt:lpstr>
      <vt:lpstr>HDR Video</vt:lpstr>
      <vt:lpstr>Assorted pixel</vt:lpstr>
      <vt:lpstr>Assorted pixel </vt:lpstr>
      <vt:lpstr>Assorted pixel</vt:lpstr>
      <vt:lpstr>A Versatile HDR Video System</vt:lpstr>
      <vt:lpstr>A Versatile HDR Video System</vt:lpstr>
      <vt:lpstr>HDR becomes common practice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dynamic range imaging</dc:title>
  <dc:creator>Microsoft Office 使用者</dc:creator>
  <cp:lastModifiedBy>cyy</cp:lastModifiedBy>
  <cp:revision>14</cp:revision>
  <dcterms:created xsi:type="dcterms:W3CDTF">2016-03-16T06:16:19Z</dcterms:created>
  <dcterms:modified xsi:type="dcterms:W3CDTF">2020-03-16T04:42:38Z</dcterms:modified>
</cp:coreProperties>
</file>