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258" r:id="rId2"/>
    <p:sldId id="260" r:id="rId3"/>
    <p:sldId id="370" r:id="rId4"/>
    <p:sldId id="263" r:id="rId5"/>
    <p:sldId id="371" r:id="rId6"/>
    <p:sldId id="372" r:id="rId7"/>
    <p:sldId id="264" r:id="rId8"/>
    <p:sldId id="335" r:id="rId9"/>
    <p:sldId id="336" r:id="rId10"/>
    <p:sldId id="337" r:id="rId11"/>
    <p:sldId id="338" r:id="rId12"/>
    <p:sldId id="339" r:id="rId13"/>
    <p:sldId id="266" r:id="rId14"/>
    <p:sldId id="267" r:id="rId15"/>
    <p:sldId id="268" r:id="rId16"/>
    <p:sldId id="341" r:id="rId17"/>
    <p:sldId id="269" r:id="rId18"/>
    <p:sldId id="305" r:id="rId19"/>
    <p:sldId id="306" r:id="rId20"/>
    <p:sldId id="304" r:id="rId21"/>
    <p:sldId id="270" r:id="rId22"/>
    <p:sldId id="271" r:id="rId23"/>
    <p:sldId id="272" r:id="rId24"/>
    <p:sldId id="273" r:id="rId25"/>
    <p:sldId id="342" r:id="rId26"/>
    <p:sldId id="274" r:id="rId27"/>
    <p:sldId id="275" r:id="rId28"/>
    <p:sldId id="343" r:id="rId29"/>
    <p:sldId id="277" r:id="rId30"/>
    <p:sldId id="278" r:id="rId31"/>
    <p:sldId id="279" r:id="rId32"/>
    <p:sldId id="280" r:id="rId33"/>
    <p:sldId id="294" r:id="rId34"/>
    <p:sldId id="295" r:id="rId35"/>
    <p:sldId id="296" r:id="rId36"/>
    <p:sldId id="298" r:id="rId37"/>
    <p:sldId id="299" r:id="rId38"/>
    <p:sldId id="300" r:id="rId39"/>
    <p:sldId id="283" r:id="rId40"/>
    <p:sldId id="301" r:id="rId41"/>
    <p:sldId id="307" r:id="rId42"/>
    <p:sldId id="284" r:id="rId43"/>
    <p:sldId id="285" r:id="rId44"/>
    <p:sldId id="286" r:id="rId45"/>
    <p:sldId id="340" r:id="rId46"/>
    <p:sldId id="287" r:id="rId47"/>
    <p:sldId id="288" r:id="rId48"/>
    <p:sldId id="302" r:id="rId49"/>
    <p:sldId id="344" r:id="rId50"/>
    <p:sldId id="289" r:id="rId51"/>
    <p:sldId id="290" r:id="rId52"/>
    <p:sldId id="291" r:id="rId53"/>
    <p:sldId id="348" r:id="rId54"/>
    <p:sldId id="349" r:id="rId55"/>
    <p:sldId id="350" r:id="rId56"/>
    <p:sldId id="351" r:id="rId57"/>
    <p:sldId id="352" r:id="rId58"/>
    <p:sldId id="353" r:id="rId59"/>
    <p:sldId id="354" r:id="rId60"/>
    <p:sldId id="355" r:id="rId61"/>
    <p:sldId id="377" r:id="rId62"/>
    <p:sldId id="358" r:id="rId63"/>
    <p:sldId id="359" r:id="rId64"/>
    <p:sldId id="361" r:id="rId65"/>
    <p:sldId id="362" r:id="rId66"/>
    <p:sldId id="363" r:id="rId67"/>
    <p:sldId id="364" r:id="rId68"/>
    <p:sldId id="381" r:id="rId69"/>
    <p:sldId id="369" r:id="rId70"/>
    <p:sldId id="367" r:id="rId71"/>
    <p:sldId id="374" r:id="rId72"/>
  </p:sldIdLst>
  <p:sldSz cx="9144000" cy="6858000" type="letter"/>
  <p:notesSz cx="7099300" cy="10234613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0128"/>
    <a:srgbClr val="663300"/>
    <a:srgbClr val="006600"/>
    <a:srgbClr val="114FFB"/>
    <a:srgbClr val="990000"/>
    <a:srgbClr val="E9FFFF"/>
    <a:srgbClr val="FF6A47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0355" autoAdjust="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-522" y="3090"/>
      </p:cViewPr>
      <p:guideLst>
        <p:guide orient="horz" pos="3223"/>
        <p:guide pos="223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2.xml"/><Relationship Id="rId13" Type="http://schemas.openxmlformats.org/officeDocument/2006/relationships/slide" Target="slides/slide28.xml"/><Relationship Id="rId18" Type="http://schemas.openxmlformats.org/officeDocument/2006/relationships/slide" Target="slides/slide37.xml"/><Relationship Id="rId26" Type="http://schemas.openxmlformats.org/officeDocument/2006/relationships/slide" Target="slides/slide48.xml"/><Relationship Id="rId3" Type="http://schemas.openxmlformats.org/officeDocument/2006/relationships/slide" Target="slides/slide5.xml"/><Relationship Id="rId21" Type="http://schemas.openxmlformats.org/officeDocument/2006/relationships/slide" Target="slides/slide42.xml"/><Relationship Id="rId7" Type="http://schemas.openxmlformats.org/officeDocument/2006/relationships/slide" Target="slides/slide21.xml"/><Relationship Id="rId12" Type="http://schemas.openxmlformats.org/officeDocument/2006/relationships/slide" Target="slides/slide27.xml"/><Relationship Id="rId17" Type="http://schemas.openxmlformats.org/officeDocument/2006/relationships/slide" Target="slides/slide34.xml"/><Relationship Id="rId25" Type="http://schemas.openxmlformats.org/officeDocument/2006/relationships/slide" Target="slides/slide47.xml"/><Relationship Id="rId2" Type="http://schemas.openxmlformats.org/officeDocument/2006/relationships/slide" Target="slides/slide4.xml"/><Relationship Id="rId16" Type="http://schemas.openxmlformats.org/officeDocument/2006/relationships/slide" Target="slides/slide31.xml"/><Relationship Id="rId20" Type="http://schemas.openxmlformats.org/officeDocument/2006/relationships/slide" Target="slides/slide40.xml"/><Relationship Id="rId29" Type="http://schemas.openxmlformats.org/officeDocument/2006/relationships/slide" Target="slides/slide51.xml"/><Relationship Id="rId1" Type="http://schemas.openxmlformats.org/officeDocument/2006/relationships/slide" Target="slides/slide2.xml"/><Relationship Id="rId6" Type="http://schemas.openxmlformats.org/officeDocument/2006/relationships/slide" Target="slides/slide17.xml"/><Relationship Id="rId11" Type="http://schemas.openxmlformats.org/officeDocument/2006/relationships/slide" Target="slides/slide26.xml"/><Relationship Id="rId24" Type="http://schemas.openxmlformats.org/officeDocument/2006/relationships/slide" Target="slides/slide46.xml"/><Relationship Id="rId5" Type="http://schemas.openxmlformats.org/officeDocument/2006/relationships/slide" Target="slides/slide15.xml"/><Relationship Id="rId15" Type="http://schemas.openxmlformats.org/officeDocument/2006/relationships/slide" Target="slides/slide30.xml"/><Relationship Id="rId23" Type="http://schemas.openxmlformats.org/officeDocument/2006/relationships/slide" Target="slides/slide45.xml"/><Relationship Id="rId28" Type="http://schemas.openxmlformats.org/officeDocument/2006/relationships/slide" Target="slides/slide50.xml"/><Relationship Id="rId10" Type="http://schemas.openxmlformats.org/officeDocument/2006/relationships/slide" Target="slides/slide25.xml"/><Relationship Id="rId19" Type="http://schemas.openxmlformats.org/officeDocument/2006/relationships/slide" Target="slides/slide39.xml"/><Relationship Id="rId4" Type="http://schemas.openxmlformats.org/officeDocument/2006/relationships/slide" Target="slides/slide6.xml"/><Relationship Id="rId9" Type="http://schemas.openxmlformats.org/officeDocument/2006/relationships/slide" Target="slides/slide24.xml"/><Relationship Id="rId14" Type="http://schemas.openxmlformats.org/officeDocument/2006/relationships/slide" Target="slides/slide29.xml"/><Relationship Id="rId22" Type="http://schemas.openxmlformats.org/officeDocument/2006/relationships/slide" Target="slides/slide44.xml"/><Relationship Id="rId27" Type="http://schemas.openxmlformats.org/officeDocument/2006/relationships/slide" Target="slides/slide49.xml"/><Relationship Id="rId30" Type="http://schemas.openxmlformats.org/officeDocument/2006/relationships/slide" Target="slides/slide6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 descr="Bouquet">
            <a:extLst>
              <a:ext uri="{FF2B5EF4-FFF2-40B4-BE49-F238E27FC236}">
                <a16:creationId xmlns:a16="http://schemas.microsoft.com/office/drawing/2014/main" id="{B2B06E9D-6B6E-49DE-A04F-2724B1BA6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9596438"/>
            <a:ext cx="59277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6241" tIns="48120" rIns="96241" bIns="48120" anchor="ctr">
            <a:spAutoFit/>
          </a:bodyPr>
          <a:lstStyle>
            <a:lvl1pPr defTabSz="9620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620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620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620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620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en-US" altLang="zh-TW" sz="900"/>
              <a:t>Copyright © Shimon Schocken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E4A4F95-E55C-46CC-BC4A-5866FB641CD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11113"/>
            <a:ext cx="3076576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050" tIns="0" rIns="20050" bIns="0" numCol="1" anchor="t" anchorCtr="0" compatLnSpc="1">
            <a:prstTxWarp prst="textNoShape">
              <a:avLst/>
            </a:prstTxWarp>
          </a:bodyPr>
          <a:lstStyle>
            <a:lvl1pPr defTabSz="801688">
              <a:defRPr sz="1100" i="1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8EBF012-3E53-4E82-BBEE-C439CCD8AD9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11113"/>
            <a:ext cx="30765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050" tIns="0" rIns="20050" bIns="0" numCol="1" anchor="t" anchorCtr="0" compatLnSpc="1">
            <a:prstTxWarp prst="textNoShape">
              <a:avLst/>
            </a:prstTxWarp>
          </a:bodyPr>
          <a:lstStyle>
            <a:lvl1pPr algn="r" defTabSz="801688">
              <a:defRPr sz="1100" i="1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3BD0871-950D-4B45-BD01-3A802236FEA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745663"/>
            <a:ext cx="3076576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050" tIns="0" rIns="20050" bIns="0" numCol="1" anchor="b" anchorCtr="0" compatLnSpc="1">
            <a:prstTxWarp prst="textNoShape">
              <a:avLst/>
            </a:prstTxWarp>
          </a:bodyPr>
          <a:lstStyle>
            <a:lvl1pPr defTabSz="801688">
              <a:defRPr sz="1100" i="1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AFE8BD83-2927-46BA-8D39-8F3AC7C352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050" tIns="0" rIns="20050" bIns="0" numCol="1" anchor="b" anchorCtr="0" compatLnSpc="1">
            <a:prstTxWarp prst="textNoShape">
              <a:avLst/>
            </a:prstTxWarp>
          </a:bodyPr>
          <a:lstStyle>
            <a:lvl1pPr algn="r" defTabSz="801688">
              <a:defRPr sz="1100" i="1" smtClean="0">
                <a:latin typeface="Times New Roman" charset="0"/>
                <a:ea typeface="新細明體" charset="-120"/>
              </a:defRPr>
            </a:lvl1pPr>
          </a:lstStyle>
          <a:p>
            <a:pPr>
              <a:defRPr/>
            </a:pPr>
            <a:fld id="{771E68C4-3CBE-4809-B1BC-2E4C8000D821}" type="slidenum">
              <a:rPr lang="he-IL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A464BD8C-FCD2-49AC-994D-298684AC664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64100"/>
            <a:ext cx="5208587" cy="431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09" tIns="48455" rIns="96909" bIns="484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620297D2-A6AF-47BA-86E5-8D6EA3126A9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893763"/>
            <a:ext cx="4779963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22AEE3CF-C515-4886-9B1E-C6C19371E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5513" y="9809163"/>
            <a:ext cx="4159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909" tIns="48455" rIns="96909" bIns="48455" anchor="ctr">
            <a:spAutoFit/>
          </a:bodyPr>
          <a:lstStyle>
            <a:lvl1pPr defTabSz="962025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>
              <a:defRPr/>
            </a:pPr>
            <a:fld id="{79CEB4EA-106C-4229-9800-7BF76B20EFA0}" type="slidenum">
              <a:rPr lang="he-IL" altLang="zh-TW" sz="1500" smtClean="0">
                <a:latin typeface="Times New Roman" charset="0"/>
              </a:rPr>
              <a:pPr algn="r">
                <a:defRPr/>
              </a:pPr>
              <a:t>‹#›</a:t>
            </a:fld>
            <a:endParaRPr lang="en-US" altLang="zh-TW" sz="1500"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0"/>
        <a:cs typeface="Arial" charset="0"/>
      </a:defRPr>
    </a:lvl1pPr>
    <a:lvl2pPr marL="457200" algn="l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2pPr>
    <a:lvl3pPr marL="914400" algn="l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3pPr>
    <a:lvl4pPr marL="1371600" algn="l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>
            <a:extLst>
              <a:ext uri="{FF2B5EF4-FFF2-40B4-BE49-F238E27FC236}">
                <a16:creationId xmlns:a16="http://schemas.microsoft.com/office/drawing/2014/main" id="{0A0B9F58-79F6-47B7-9339-B77CE75593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fld id="{2ABAD3B1-9A2F-4362-9E62-445E2EE368C0}" type="slidenum">
              <a:rPr lang="he-IL" altLang="zh-TW" sz="1100" smtClean="0">
                <a:latin typeface="Times New Roman" charset="0"/>
              </a:rPr>
              <a:pPr>
                <a:defRPr/>
              </a:pPr>
              <a:t>1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F6BEFF8C-2884-4D92-939F-2B48A3ED70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rtl="1">
              <a:defRPr/>
            </a:pPr>
            <a:endParaRPr kumimoji="0" lang="en-US" altLang="zh-TW">
              <a:latin typeface="Times New Roman" charset="0"/>
              <a:cs typeface="新細明體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4685AC0-9FDB-4361-9379-94376C00FC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>
            <a:extLst>
              <a:ext uri="{FF2B5EF4-FFF2-40B4-BE49-F238E27FC236}">
                <a16:creationId xmlns:a16="http://schemas.microsoft.com/office/drawing/2014/main" id="{B9C98456-01CC-4EDA-983A-A7B7FBC5AC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fld id="{8472B6C6-2AD9-4C5A-AF92-B2AE481058F0}" type="slidenum">
              <a:rPr lang="he-IL" altLang="zh-TW" sz="1100" smtClean="0">
                <a:latin typeface="Times New Roman" charset="0"/>
              </a:rPr>
              <a:pPr>
                <a:defRPr/>
              </a:pPr>
              <a:t>11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83CC017D-5334-4528-8FF5-B07651BB09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DDD2E9A0-9FE0-4B36-9D6F-7FBC405395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>
            <a:extLst>
              <a:ext uri="{FF2B5EF4-FFF2-40B4-BE49-F238E27FC236}">
                <a16:creationId xmlns:a16="http://schemas.microsoft.com/office/drawing/2014/main" id="{841E2A00-D6C4-4D61-BDB8-EE76BCFBF4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fld id="{D51248B3-A491-48D7-AE61-532448EC33B0}" type="slidenum">
              <a:rPr lang="he-IL" altLang="zh-TW" sz="1100" smtClean="0">
                <a:latin typeface="Times New Roman" charset="0"/>
              </a:rPr>
              <a:pPr>
                <a:defRPr/>
              </a:pPr>
              <a:t>12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0DE470F-0220-46F3-BA9E-ED48C57872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12D544D1-4494-4E28-B4D6-54DBD64A5A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>
            <a:extLst>
              <a:ext uri="{FF2B5EF4-FFF2-40B4-BE49-F238E27FC236}">
                <a16:creationId xmlns:a16="http://schemas.microsoft.com/office/drawing/2014/main" id="{15E4A7BF-53A8-46E9-8BDC-45BFD26764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fld id="{094B80D6-460D-450F-B574-7E824FC73AE3}" type="slidenum">
              <a:rPr lang="he-IL" altLang="zh-TW" sz="1100" smtClean="0">
                <a:latin typeface="Times New Roman" charset="0"/>
              </a:rPr>
              <a:pPr>
                <a:defRPr/>
              </a:pPr>
              <a:t>13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36809D54-B9EE-435B-89B6-E33E5AEDDF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DF5A5ACB-0EB2-4207-882F-154CD53606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0" lang="en-US" altLang="zh-TW">
              <a:latin typeface="Times New Roman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>
            <a:extLst>
              <a:ext uri="{FF2B5EF4-FFF2-40B4-BE49-F238E27FC236}">
                <a16:creationId xmlns:a16="http://schemas.microsoft.com/office/drawing/2014/main" id="{E2E5845F-6B2B-41FD-94F4-4BBB2F0E26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fld id="{33404D46-BA2E-458B-8BFE-1B3A64C23EF1}" type="slidenum">
              <a:rPr lang="he-IL" altLang="zh-TW" sz="1100" smtClean="0">
                <a:latin typeface="Times New Roman" charset="0"/>
              </a:rPr>
              <a:pPr>
                <a:defRPr/>
              </a:pPr>
              <a:t>14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7BBABFC3-03DF-4D93-A80B-BD16D3ED80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C4C25B56-E539-4A68-A4F4-E64B597D3B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0" lang="en-US" altLang="zh-TW">
              <a:latin typeface="Times New Roman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>
            <a:extLst>
              <a:ext uri="{FF2B5EF4-FFF2-40B4-BE49-F238E27FC236}">
                <a16:creationId xmlns:a16="http://schemas.microsoft.com/office/drawing/2014/main" id="{80E6FA22-5008-4ACB-9280-BCBBE7634A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fld id="{E28C3309-5FFD-4CB3-9D8C-4D4EF2770A3A}" type="slidenum">
              <a:rPr lang="he-IL" altLang="zh-TW" sz="1100" smtClean="0">
                <a:latin typeface="Times New Roman" charset="0"/>
              </a:rPr>
              <a:pPr>
                <a:defRPr/>
              </a:pPr>
              <a:t>15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A6271DB4-2258-4FF3-B4A9-EC3B6F8717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25CE0EDC-5A83-443E-B5D6-8C748562A3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0" lang="en-US" altLang="zh-TW">
              <a:latin typeface="Times New Roman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>
            <a:extLst>
              <a:ext uri="{FF2B5EF4-FFF2-40B4-BE49-F238E27FC236}">
                <a16:creationId xmlns:a16="http://schemas.microsoft.com/office/drawing/2014/main" id="{F7E66D58-1CD6-42DB-BD9F-00CE61F80F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fld id="{B4591798-6F1D-4314-85D8-9C28F86CC27A}" type="slidenum">
              <a:rPr lang="he-IL" altLang="zh-TW" sz="1100" smtClean="0">
                <a:latin typeface="Times New Roman" charset="0"/>
              </a:rPr>
              <a:pPr>
                <a:defRPr/>
              </a:pPr>
              <a:t>17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8B044629-3B4F-4D7C-84A9-F844835AF9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8AD4274-4725-42A4-BC35-E51643F89E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0" lang="en-US" altLang="zh-TW">
              <a:latin typeface="Times New Roman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>
            <a:extLst>
              <a:ext uri="{FF2B5EF4-FFF2-40B4-BE49-F238E27FC236}">
                <a16:creationId xmlns:a16="http://schemas.microsoft.com/office/drawing/2014/main" id="{8C99A698-65F8-4D72-91A8-AE4DD565DD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fld id="{7A59EAFC-3938-4CCD-8A01-0D438CC08C25}" type="slidenum">
              <a:rPr lang="he-IL" altLang="zh-TW" sz="1100" smtClean="0">
                <a:latin typeface="Times New Roman" charset="0"/>
              </a:rPr>
              <a:pPr>
                <a:defRPr/>
              </a:pPr>
              <a:t>21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53A5D596-C2E1-48AC-AC33-6F3305CC63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F8F956D8-048A-4EA5-8DEC-5CEA380071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0" lang="en-US" altLang="zh-TW">
              <a:latin typeface="Times New Roman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>
            <a:extLst>
              <a:ext uri="{FF2B5EF4-FFF2-40B4-BE49-F238E27FC236}">
                <a16:creationId xmlns:a16="http://schemas.microsoft.com/office/drawing/2014/main" id="{A07768AD-AB3F-49C7-BE23-C5453061C2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fld id="{EA927A26-BD75-40C3-9FEF-F476453F15C8}" type="slidenum">
              <a:rPr lang="he-IL" altLang="zh-TW" sz="1100" smtClean="0">
                <a:latin typeface="Times New Roman" charset="0"/>
              </a:rPr>
              <a:pPr>
                <a:defRPr/>
              </a:pPr>
              <a:t>22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33011F77-A889-4AB2-BBAA-1CE3F78B9E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29B10470-AD3C-4119-AC8D-7E6D5D5944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0" lang="en-US" altLang="zh-TW">
              <a:latin typeface="Times New Roman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>
            <a:extLst>
              <a:ext uri="{FF2B5EF4-FFF2-40B4-BE49-F238E27FC236}">
                <a16:creationId xmlns:a16="http://schemas.microsoft.com/office/drawing/2014/main" id="{3B591ED1-A83F-4D0D-9171-E4CE606FB9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fld id="{6A5DFE78-D84F-4C33-B41D-1C7DF468D784}" type="slidenum">
              <a:rPr lang="he-IL" altLang="zh-TW" sz="1100" smtClean="0">
                <a:latin typeface="Times New Roman" charset="0"/>
              </a:rPr>
              <a:pPr>
                <a:defRPr/>
              </a:pPr>
              <a:t>23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A10EC12E-8242-40B3-B010-001B7E77D9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D89B31F9-4593-423E-A1B8-5A1D7B9538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0" lang="en-US" altLang="zh-TW">
              <a:latin typeface="Times New Roman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>
            <a:extLst>
              <a:ext uri="{FF2B5EF4-FFF2-40B4-BE49-F238E27FC236}">
                <a16:creationId xmlns:a16="http://schemas.microsoft.com/office/drawing/2014/main" id="{C8356E0C-7A5C-4E0B-BA1C-ED4BFC6D7F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fld id="{CFA34FB9-64C8-4891-87F2-05F7A7A2A736}" type="slidenum">
              <a:rPr lang="he-IL" altLang="zh-TW" sz="1100" smtClean="0">
                <a:latin typeface="Times New Roman" charset="0"/>
              </a:rPr>
              <a:pPr>
                <a:defRPr/>
              </a:pPr>
              <a:t>24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68DB496F-EE3C-4D8A-B934-6CA20A3229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9BA550B1-2814-4962-8548-114D7F5F8D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0" lang="en-US" altLang="zh-TW">
              <a:latin typeface="Times New Roman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>
            <a:extLst>
              <a:ext uri="{FF2B5EF4-FFF2-40B4-BE49-F238E27FC236}">
                <a16:creationId xmlns:a16="http://schemas.microsoft.com/office/drawing/2014/main" id="{FB6E8343-228F-4133-A9D2-21A8CF4EFD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fld id="{6FCFAA73-4CE2-46CC-B155-4DE4227B0596}" type="slidenum">
              <a:rPr lang="he-IL" altLang="zh-TW" sz="1100" smtClean="0">
                <a:latin typeface="Times New Roman" charset="0"/>
              </a:rPr>
              <a:pPr>
                <a:defRPr/>
              </a:pPr>
              <a:t>2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B02A5DF-3599-4DAE-AC31-5CC5C4F99F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61B7433F-7624-411A-AF78-BC1E3C188A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0" lang="en-US" altLang="zh-TW">
              <a:latin typeface="Times New Roman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>
            <a:extLst>
              <a:ext uri="{FF2B5EF4-FFF2-40B4-BE49-F238E27FC236}">
                <a16:creationId xmlns:a16="http://schemas.microsoft.com/office/drawing/2014/main" id="{5E468277-9526-4E1D-9F89-791F95F79B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fld id="{E4358860-0211-415F-99B4-CEA14FBA7659}" type="slidenum">
              <a:rPr lang="he-IL" altLang="zh-TW" sz="1100" smtClean="0">
                <a:latin typeface="Times New Roman" charset="0"/>
              </a:rPr>
              <a:pPr>
                <a:defRPr/>
              </a:pPr>
              <a:t>25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518AD7FA-A96B-467A-BC0A-61B89792D1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5B5A18F9-B1D8-4B22-9CFE-5A01B08C7E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0" lang="en-US" altLang="zh-TW">
              <a:latin typeface="Times New Roman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>
            <a:extLst>
              <a:ext uri="{FF2B5EF4-FFF2-40B4-BE49-F238E27FC236}">
                <a16:creationId xmlns:a16="http://schemas.microsoft.com/office/drawing/2014/main" id="{901B33F0-B893-4F72-830A-786D8ABEFE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fld id="{67EE4D76-CD14-452E-8A7E-8391542B1E59}" type="slidenum">
              <a:rPr lang="he-IL" altLang="zh-TW" sz="1100" smtClean="0">
                <a:latin typeface="Times New Roman" charset="0"/>
              </a:rPr>
              <a:pPr>
                <a:defRPr/>
              </a:pPr>
              <a:t>26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09B2AA31-C82C-436C-8717-CF54963814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55E3B26D-F669-498D-AAC0-6485E3D572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0" lang="en-US" altLang="zh-TW">
              <a:latin typeface="Times New Roman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>
            <a:extLst>
              <a:ext uri="{FF2B5EF4-FFF2-40B4-BE49-F238E27FC236}">
                <a16:creationId xmlns:a16="http://schemas.microsoft.com/office/drawing/2014/main" id="{DB752DBD-6AB3-410F-B1C2-82667BF45A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fld id="{38D6B851-8144-4739-A202-ABA71129149F}" type="slidenum">
              <a:rPr lang="he-IL" altLang="zh-TW" sz="1100" smtClean="0">
                <a:latin typeface="Times New Roman" charset="0"/>
              </a:rPr>
              <a:pPr>
                <a:defRPr/>
              </a:pPr>
              <a:t>27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1F19F240-180F-4DF9-9D7B-05C4C8B60A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35BB652E-18A3-4E04-8D01-083E4036EF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0" lang="en-US" altLang="zh-TW">
              <a:latin typeface="Times New Roman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>
            <a:extLst>
              <a:ext uri="{FF2B5EF4-FFF2-40B4-BE49-F238E27FC236}">
                <a16:creationId xmlns:a16="http://schemas.microsoft.com/office/drawing/2014/main" id="{16669D37-8FE9-4674-B79F-375BA2163B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fld id="{B14CF1DE-A568-4F2A-8A08-853FB1D2884F}" type="slidenum">
              <a:rPr lang="he-IL" altLang="zh-TW" sz="1100" smtClean="0">
                <a:latin typeface="Times New Roman" charset="0"/>
              </a:rPr>
              <a:pPr>
                <a:defRPr/>
              </a:pPr>
              <a:t>28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9A9660BE-DE52-4FED-973A-145533ADE1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36ADE88D-26AF-499A-801F-731B3EDD73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0" lang="en-US" altLang="zh-TW">
              <a:latin typeface="Times New Roman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>
            <a:extLst>
              <a:ext uri="{FF2B5EF4-FFF2-40B4-BE49-F238E27FC236}">
                <a16:creationId xmlns:a16="http://schemas.microsoft.com/office/drawing/2014/main" id="{7CE9C862-B6D5-42C6-B95C-EB54DC31FF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fld id="{271F2E4E-634C-476F-876A-2F916A76E606}" type="slidenum">
              <a:rPr lang="he-IL" altLang="zh-TW" sz="1100" smtClean="0">
                <a:latin typeface="Times New Roman" charset="0"/>
              </a:rPr>
              <a:pPr>
                <a:defRPr/>
              </a:pPr>
              <a:t>29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99446173-26B2-4717-9E12-DC60FD01A5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D37E392D-5827-41CB-A489-98B86EBD5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0" lang="en-US" altLang="zh-TW">
              <a:latin typeface="Times New Roman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>
            <a:extLst>
              <a:ext uri="{FF2B5EF4-FFF2-40B4-BE49-F238E27FC236}">
                <a16:creationId xmlns:a16="http://schemas.microsoft.com/office/drawing/2014/main" id="{685BEEA3-D188-481D-B7E2-A7886B23BF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fld id="{E147A4C0-B7EE-4106-8701-622A1E2A20D2}" type="slidenum">
              <a:rPr lang="he-IL" altLang="zh-TW" sz="1100" smtClean="0">
                <a:latin typeface="Times New Roman" charset="0"/>
              </a:rPr>
              <a:pPr>
                <a:defRPr/>
              </a:pPr>
              <a:t>30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9D232862-5F14-4895-A86D-295E42510B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A4EFEB03-897C-4007-B686-1CFBD16BFD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0" lang="en-US" altLang="zh-TW">
              <a:latin typeface="Times New Roman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>
            <a:extLst>
              <a:ext uri="{FF2B5EF4-FFF2-40B4-BE49-F238E27FC236}">
                <a16:creationId xmlns:a16="http://schemas.microsoft.com/office/drawing/2014/main" id="{55589229-29AE-4E35-BB87-5F369005CE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fld id="{A92B9AA8-8D2D-47DA-8EA1-DC1040144A34}" type="slidenum">
              <a:rPr lang="he-IL" altLang="zh-TW" sz="1100" smtClean="0">
                <a:latin typeface="Times New Roman" charset="0"/>
              </a:rPr>
              <a:pPr>
                <a:defRPr/>
              </a:pPr>
              <a:t>31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7B0822D3-7A53-4E6F-99A9-9C975C3FDE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E219DA8E-2338-4EB6-9106-BDE1BE141D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0" lang="en-US" altLang="zh-TW">
              <a:latin typeface="Times New Roman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>
            <a:extLst>
              <a:ext uri="{FF2B5EF4-FFF2-40B4-BE49-F238E27FC236}">
                <a16:creationId xmlns:a16="http://schemas.microsoft.com/office/drawing/2014/main" id="{B14C0B18-C560-4274-839C-1064B6D10D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fld id="{4577FE80-1883-4FB6-9148-F6640AF60D09}" type="slidenum">
              <a:rPr lang="he-IL" altLang="zh-TW" sz="1100" smtClean="0">
                <a:latin typeface="Times New Roman" charset="0"/>
              </a:rPr>
              <a:pPr>
                <a:defRPr/>
              </a:pPr>
              <a:t>32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033F0C2B-30B7-4C63-9518-512D780990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878198A5-7A93-43C4-804A-B06EA7944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0" lang="en-US" altLang="zh-TW">
              <a:latin typeface="Times New Roman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>
            <a:extLst>
              <a:ext uri="{FF2B5EF4-FFF2-40B4-BE49-F238E27FC236}">
                <a16:creationId xmlns:a16="http://schemas.microsoft.com/office/drawing/2014/main" id="{1D482EE3-5EAA-46A1-AABF-27B6D2793E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fld id="{C0C8C275-6BA4-4208-81E8-CB727FCC368C}" type="slidenum">
              <a:rPr lang="he-IL" altLang="zh-TW" sz="1100" smtClean="0">
                <a:latin typeface="Times New Roman" charset="0"/>
              </a:rPr>
              <a:pPr>
                <a:defRPr/>
              </a:pPr>
              <a:t>33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94BF9B66-23C7-4B55-951A-E72C9C7EFA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80" name="Notes Placeholder 2">
            <a:extLst>
              <a:ext uri="{FF2B5EF4-FFF2-40B4-BE49-F238E27FC236}">
                <a16:creationId xmlns:a16="http://schemas.microsoft.com/office/drawing/2014/main" id="{F25A854B-F2A5-4184-A422-72FA8A043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0" lang="en-US" altLang="zh-TW">
              <a:latin typeface="Times New Roman" charset="0"/>
              <a:cs typeface="新細明體" charset="0"/>
            </a:endParaRPr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BB0ED353-F9E3-4FBA-B338-568D7F9D71D2}"/>
              </a:ext>
            </a:extLst>
          </p:cNvPr>
          <p:cNvSpPr txBox="1">
            <a:spLocks noGrp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fld id="{7B316109-CEDC-4BCA-A515-EE40C3581A0E}" type="slidenum">
              <a:rPr lang="he-IL" altLang="zh-TW" sz="1100" i="1">
                <a:latin typeface="Times New Roman" panose="02020603050405020304" pitchFamily="18" charset="0"/>
              </a:rPr>
              <a:pPr algn="r"/>
              <a:t>33</a:t>
            </a:fld>
            <a:endParaRPr lang="en-US" altLang="zh-TW" sz="1100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>
            <a:extLst>
              <a:ext uri="{FF2B5EF4-FFF2-40B4-BE49-F238E27FC236}">
                <a16:creationId xmlns:a16="http://schemas.microsoft.com/office/drawing/2014/main" id="{99F96A03-7098-4F23-9DE2-B0C748A67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fld id="{D28ADC35-1E40-47CF-9972-9C2ABB7D61F1}" type="slidenum">
              <a:rPr lang="he-IL" altLang="zh-TW" sz="1100" smtClean="0">
                <a:latin typeface="Times New Roman" charset="0"/>
              </a:rPr>
              <a:pPr>
                <a:defRPr/>
              </a:pPr>
              <a:t>34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68610" name="Rectangle 5">
            <a:extLst>
              <a:ext uri="{FF2B5EF4-FFF2-40B4-BE49-F238E27FC236}">
                <a16:creationId xmlns:a16="http://schemas.microsoft.com/office/drawing/2014/main" id="{7C82DC12-8BDD-485C-B042-4FD520F9C87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fld id="{6AE0B9C2-DE30-43CE-808F-AF39178D2477}" type="slidenum">
              <a:rPr lang="he-IL" altLang="zh-TW" sz="1100" i="1">
                <a:latin typeface="Times New Roman" panose="02020603050405020304" pitchFamily="18" charset="0"/>
              </a:rPr>
              <a:pPr algn="r"/>
              <a:t>34</a:t>
            </a:fld>
            <a:endParaRPr lang="en-US" altLang="zh-TW" sz="1100" i="1">
              <a:latin typeface="Times New Roman" panose="02020603050405020304" pitchFamily="18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3F8803F3-3355-45B7-A57A-AE17F47F6D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>
            <a:extLst>
              <a:ext uri="{FF2B5EF4-FFF2-40B4-BE49-F238E27FC236}">
                <a16:creationId xmlns:a16="http://schemas.microsoft.com/office/drawing/2014/main" id="{B2BC0CFC-7ADD-4ABA-9CB7-2C1461C2B1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0" lang="en-US" altLang="zh-TW">
              <a:latin typeface="Times New Roman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>
            <a:extLst>
              <a:ext uri="{FF2B5EF4-FFF2-40B4-BE49-F238E27FC236}">
                <a16:creationId xmlns:a16="http://schemas.microsoft.com/office/drawing/2014/main" id="{2DE9D7A2-2A11-4470-8622-EB8D10314C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fld id="{D8614897-1EEE-44F5-BCF5-FEDFF05A920F}" type="slidenum">
              <a:rPr lang="he-IL" altLang="zh-TW" sz="1100" smtClean="0">
                <a:latin typeface="Times New Roman" charset="0"/>
              </a:rPr>
              <a:pPr>
                <a:defRPr/>
              </a:pPr>
              <a:t>4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6D817B33-74A7-4E34-B8DA-A6FA867B4B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2B79AF57-88C6-4710-9BD4-8D0F136F33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0" lang="en-US" altLang="zh-TW">
              <a:latin typeface="Times New Roman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>
            <a:extLst>
              <a:ext uri="{FF2B5EF4-FFF2-40B4-BE49-F238E27FC236}">
                <a16:creationId xmlns:a16="http://schemas.microsoft.com/office/drawing/2014/main" id="{CA737C0D-7017-4A45-B6EB-C057D31197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fld id="{F78181C1-6ED5-4AF1-8A44-50001E5E5290}" type="slidenum">
              <a:rPr lang="he-IL" altLang="zh-TW" sz="1100" smtClean="0">
                <a:latin typeface="Times New Roman" charset="0"/>
              </a:rPr>
              <a:pPr>
                <a:defRPr/>
              </a:pPr>
              <a:t>35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8E23EA2D-07B4-426F-A3C6-2F8610EFFB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6" name="Notes Placeholder 2">
            <a:extLst>
              <a:ext uri="{FF2B5EF4-FFF2-40B4-BE49-F238E27FC236}">
                <a16:creationId xmlns:a16="http://schemas.microsoft.com/office/drawing/2014/main" id="{190D2751-3068-4C24-9E74-5841DA35D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0" lang="en-US" altLang="zh-TW">
              <a:latin typeface="Times New Roman" charset="0"/>
              <a:cs typeface="新細明體" charset="0"/>
            </a:endParaRPr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2FAFDFDF-5273-40A9-8A56-F8FB61A80F10}"/>
              </a:ext>
            </a:extLst>
          </p:cNvPr>
          <p:cNvSpPr txBox="1">
            <a:spLocks noGrp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fld id="{7D7083E7-F12E-443D-90CD-D0DB7D2BB8B5}" type="slidenum">
              <a:rPr lang="he-IL" altLang="zh-TW" sz="1100" i="1">
                <a:latin typeface="Times New Roman" panose="02020603050405020304" pitchFamily="18" charset="0"/>
              </a:rPr>
              <a:pPr algn="r"/>
              <a:t>35</a:t>
            </a:fld>
            <a:endParaRPr lang="en-US" altLang="zh-TW" sz="1100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>
            <a:extLst>
              <a:ext uri="{FF2B5EF4-FFF2-40B4-BE49-F238E27FC236}">
                <a16:creationId xmlns:a16="http://schemas.microsoft.com/office/drawing/2014/main" id="{B75334B5-F3CC-4921-ABB6-0309DEAC86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fld id="{F815A68E-5A2E-432C-A29F-5BFDBF83085D}" type="slidenum">
              <a:rPr lang="he-IL" altLang="zh-TW" sz="1100" smtClean="0">
                <a:latin typeface="Times New Roman" charset="0"/>
              </a:rPr>
              <a:pPr>
                <a:defRPr/>
              </a:pPr>
              <a:t>36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B224EF58-08D6-442B-A7B6-EF444C7690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4" name="Notes Placeholder 2">
            <a:extLst>
              <a:ext uri="{FF2B5EF4-FFF2-40B4-BE49-F238E27FC236}">
                <a16:creationId xmlns:a16="http://schemas.microsoft.com/office/drawing/2014/main" id="{2233EE8E-1C21-4A25-801C-8A730EF54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0" lang="en-US" altLang="zh-TW">
              <a:latin typeface="Times New Roman" charset="0"/>
              <a:cs typeface="新細明體" charset="0"/>
            </a:endParaRPr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CC48D11A-5DBF-42FA-A09B-F2DC838179B2}"/>
              </a:ext>
            </a:extLst>
          </p:cNvPr>
          <p:cNvSpPr txBox="1">
            <a:spLocks noGrp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fld id="{770DAB6C-22FE-4F58-9D9C-687D90F093D9}" type="slidenum">
              <a:rPr lang="he-IL" altLang="zh-TW" sz="1100" i="1">
                <a:latin typeface="Times New Roman" panose="02020603050405020304" pitchFamily="18" charset="0"/>
              </a:rPr>
              <a:pPr algn="r"/>
              <a:t>36</a:t>
            </a:fld>
            <a:endParaRPr lang="en-US" altLang="zh-TW" sz="1100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>
            <a:extLst>
              <a:ext uri="{FF2B5EF4-FFF2-40B4-BE49-F238E27FC236}">
                <a16:creationId xmlns:a16="http://schemas.microsoft.com/office/drawing/2014/main" id="{953813A0-9F7C-4D7F-B2EB-2AC270F48C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fld id="{8ADDC2D4-3974-469B-9113-AF4DD587F4C2}" type="slidenum">
              <a:rPr lang="he-IL" altLang="zh-TW" sz="1100" smtClean="0">
                <a:latin typeface="Times New Roman" charset="0"/>
              </a:rPr>
              <a:pPr>
                <a:defRPr/>
              </a:pPr>
              <a:t>37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74754" name="Rectangle 5">
            <a:extLst>
              <a:ext uri="{FF2B5EF4-FFF2-40B4-BE49-F238E27FC236}">
                <a16:creationId xmlns:a16="http://schemas.microsoft.com/office/drawing/2014/main" id="{BD24EFDB-0211-4C37-A08C-F91CA0895AA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fld id="{22ABAD23-9A42-416C-9E1A-D9C1B9E25567}" type="slidenum">
              <a:rPr lang="he-IL" altLang="zh-TW" sz="1100" i="1">
                <a:latin typeface="Times New Roman" panose="02020603050405020304" pitchFamily="18" charset="0"/>
              </a:rPr>
              <a:pPr algn="r"/>
              <a:t>37</a:t>
            </a:fld>
            <a:endParaRPr lang="en-US" altLang="zh-TW" sz="1100" i="1">
              <a:latin typeface="Times New Roman" panose="02020603050405020304" pitchFamily="18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65A4AE4A-3A7B-4AC2-BA30-273E8C63B2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>
            <a:extLst>
              <a:ext uri="{FF2B5EF4-FFF2-40B4-BE49-F238E27FC236}">
                <a16:creationId xmlns:a16="http://schemas.microsoft.com/office/drawing/2014/main" id="{E67438B2-15F5-4721-A102-0281A2B0EC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0" lang="en-US" altLang="zh-TW">
              <a:latin typeface="Times New Roman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5">
            <a:extLst>
              <a:ext uri="{FF2B5EF4-FFF2-40B4-BE49-F238E27FC236}">
                <a16:creationId xmlns:a16="http://schemas.microsoft.com/office/drawing/2014/main" id="{EB729A73-63C5-48AF-9C22-69D6245EEE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fld id="{2A608C76-4CDE-4029-85A3-370C18D296B2}" type="slidenum">
              <a:rPr lang="he-IL" altLang="zh-TW" sz="1100" smtClean="0">
                <a:latin typeface="Times New Roman" charset="0"/>
              </a:rPr>
              <a:pPr>
                <a:defRPr/>
              </a:pPr>
              <a:t>38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82220FD6-E599-4FAA-AECE-9C2E076769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20" name="Notes Placeholder 2">
            <a:extLst>
              <a:ext uri="{FF2B5EF4-FFF2-40B4-BE49-F238E27FC236}">
                <a16:creationId xmlns:a16="http://schemas.microsoft.com/office/drawing/2014/main" id="{B79366E3-7516-41D2-B7A9-C847EEE0D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0" lang="en-US" altLang="zh-TW">
              <a:latin typeface="Times New Roman" charset="0"/>
              <a:cs typeface="新細明體" charset="0"/>
            </a:endParaRPr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898EF09C-6535-497C-A1ED-E36C8F92C098}"/>
              </a:ext>
            </a:extLst>
          </p:cNvPr>
          <p:cNvSpPr txBox="1">
            <a:spLocks noGrp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fld id="{A527A229-D8B8-4AAB-B9B4-069C3055E841}" type="slidenum">
              <a:rPr lang="he-IL" altLang="zh-TW" sz="1100" i="1">
                <a:latin typeface="Times New Roman" panose="02020603050405020304" pitchFamily="18" charset="0"/>
              </a:rPr>
              <a:pPr algn="r"/>
              <a:t>38</a:t>
            </a:fld>
            <a:endParaRPr lang="en-US" altLang="zh-TW" sz="1100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>
            <a:extLst>
              <a:ext uri="{FF2B5EF4-FFF2-40B4-BE49-F238E27FC236}">
                <a16:creationId xmlns:a16="http://schemas.microsoft.com/office/drawing/2014/main" id="{0FCFD2EF-0353-4002-B9EB-DEC44985D0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fld id="{08A64A82-18DF-4CE4-A690-2D5232C5D2D4}" type="slidenum">
              <a:rPr lang="he-IL" altLang="zh-TW" sz="1100" smtClean="0">
                <a:latin typeface="Times New Roman" charset="0"/>
              </a:rPr>
              <a:pPr>
                <a:defRPr/>
              </a:pPr>
              <a:t>39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5FF2F274-0C90-4797-A024-2EFFABB06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935BBB79-6C2E-4F90-AC70-55FAC11A49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0" lang="en-US" altLang="zh-TW">
              <a:latin typeface="Times New Roman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>
            <a:extLst>
              <a:ext uri="{FF2B5EF4-FFF2-40B4-BE49-F238E27FC236}">
                <a16:creationId xmlns:a16="http://schemas.microsoft.com/office/drawing/2014/main" id="{150FCCA9-14C3-4BE2-A7B4-E41272CFE1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fld id="{1DEC6C87-28E6-4792-B802-CB2A96DA58B7}" type="slidenum">
              <a:rPr lang="he-IL" altLang="zh-TW" sz="1100" smtClean="0">
                <a:latin typeface="Times New Roman" charset="0"/>
              </a:rPr>
              <a:pPr>
                <a:defRPr/>
              </a:pPr>
              <a:t>40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80898" name="Rectangle 5">
            <a:extLst>
              <a:ext uri="{FF2B5EF4-FFF2-40B4-BE49-F238E27FC236}">
                <a16:creationId xmlns:a16="http://schemas.microsoft.com/office/drawing/2014/main" id="{8BAA9A91-0955-4989-839F-E71837E00E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fld id="{94D6B99E-B0FF-4D44-B7DD-50DF0BFCC629}" type="slidenum">
              <a:rPr lang="he-IL" altLang="zh-TW" sz="1100" i="1">
                <a:latin typeface="Times New Roman" panose="02020603050405020304" pitchFamily="18" charset="0"/>
              </a:rPr>
              <a:pPr algn="r"/>
              <a:t>40</a:t>
            </a:fld>
            <a:endParaRPr lang="en-US" altLang="zh-TW" sz="1100" i="1">
              <a:latin typeface="Times New Roman" panose="02020603050405020304" pitchFamily="18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B3EAE9B8-1119-4D4D-BA41-6C6E9B35CE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>
            <a:extLst>
              <a:ext uri="{FF2B5EF4-FFF2-40B4-BE49-F238E27FC236}">
                <a16:creationId xmlns:a16="http://schemas.microsoft.com/office/drawing/2014/main" id="{E9637EE1-4385-404C-A8E8-82492274A9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0" lang="en-US" altLang="zh-TW">
              <a:latin typeface="Times New Roman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5">
            <a:extLst>
              <a:ext uri="{FF2B5EF4-FFF2-40B4-BE49-F238E27FC236}">
                <a16:creationId xmlns:a16="http://schemas.microsoft.com/office/drawing/2014/main" id="{DE450035-571F-44D1-B47A-9B7EC23E55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fld id="{10A751AF-F14C-4960-84FC-1345A71380A1}" type="slidenum">
              <a:rPr lang="he-IL" altLang="zh-TW" sz="1100" smtClean="0">
                <a:latin typeface="Times New Roman" charset="0"/>
              </a:rPr>
              <a:pPr>
                <a:defRPr/>
              </a:pPr>
              <a:t>42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6EEDD739-8A4B-4322-8799-99B5603BC4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B1C91EDD-0DFE-4B41-9AD3-A65BAFDD50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0" lang="en-US" altLang="zh-TW">
              <a:latin typeface="Times New Roman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5">
            <a:extLst>
              <a:ext uri="{FF2B5EF4-FFF2-40B4-BE49-F238E27FC236}">
                <a16:creationId xmlns:a16="http://schemas.microsoft.com/office/drawing/2014/main" id="{68D62ACD-E91C-44E4-A612-5847AEE0AB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fld id="{BBB323ED-1165-4CB5-8980-3936142870CD}" type="slidenum">
              <a:rPr lang="he-IL" altLang="zh-TW" sz="1100" smtClean="0">
                <a:latin typeface="Times New Roman" charset="0"/>
              </a:rPr>
              <a:pPr>
                <a:defRPr/>
              </a:pPr>
              <a:t>43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728BEC0E-DB97-40B6-A65B-79EFBC6516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5CA1CF09-6548-4BF8-9A0F-CDDA85313C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0" lang="en-US" altLang="zh-TW">
              <a:latin typeface="Times New Roman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5">
            <a:extLst>
              <a:ext uri="{FF2B5EF4-FFF2-40B4-BE49-F238E27FC236}">
                <a16:creationId xmlns:a16="http://schemas.microsoft.com/office/drawing/2014/main" id="{1C07052B-3F97-4886-8AA0-422863DD41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fld id="{64E63D4E-ECB5-4034-A714-5A4FA5F903D7}" type="slidenum">
              <a:rPr lang="he-IL" altLang="zh-TW" sz="1100" smtClean="0">
                <a:latin typeface="Times New Roman" charset="0"/>
              </a:rPr>
              <a:pPr>
                <a:defRPr/>
              </a:pPr>
              <a:t>44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16A05D13-90BF-4079-A13E-909AD56520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440E3452-A6B4-459B-A107-1836FC8966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0" lang="en-US" altLang="zh-TW">
              <a:latin typeface="Times New Roman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5">
            <a:extLst>
              <a:ext uri="{FF2B5EF4-FFF2-40B4-BE49-F238E27FC236}">
                <a16:creationId xmlns:a16="http://schemas.microsoft.com/office/drawing/2014/main" id="{85B05FCC-7A58-4D49-94DD-CB6F918C1E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fld id="{4B03DD4E-13BF-4DF9-9E1E-B1AB0CFCE141}" type="slidenum">
              <a:rPr lang="he-IL" altLang="zh-TW" sz="1100" smtClean="0">
                <a:latin typeface="Times New Roman" charset="0"/>
              </a:rPr>
              <a:pPr>
                <a:defRPr/>
              </a:pPr>
              <a:t>45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E354CB7A-DE11-4BA8-A10E-CB171C9F6D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0818B951-F7BB-444B-8D9C-1E778FCEA5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0" lang="en-US" altLang="zh-TW">
              <a:latin typeface="Times New Roman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>
            <a:extLst>
              <a:ext uri="{FF2B5EF4-FFF2-40B4-BE49-F238E27FC236}">
                <a16:creationId xmlns:a16="http://schemas.microsoft.com/office/drawing/2014/main" id="{D9963DD1-9526-42B5-AEE5-4CB6D4D396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fld id="{9627C6B5-736C-4D5F-9FB7-177ADEDFE989}" type="slidenum">
              <a:rPr lang="he-IL" altLang="zh-TW" sz="1100" smtClean="0">
                <a:latin typeface="Times New Roman" charset="0"/>
              </a:rPr>
              <a:pPr>
                <a:defRPr/>
              </a:pPr>
              <a:t>5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C614E7BC-AA90-46E8-ADB9-26496326B1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DFD3632F-3B83-495C-9E22-9099C96AB5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0" lang="en-US" altLang="zh-TW">
              <a:latin typeface="Times New Roman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5">
            <a:extLst>
              <a:ext uri="{FF2B5EF4-FFF2-40B4-BE49-F238E27FC236}">
                <a16:creationId xmlns:a16="http://schemas.microsoft.com/office/drawing/2014/main" id="{2B51F016-1858-4344-A375-5452D453C3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fld id="{D99FC776-5F5E-4E11-A04B-F69412B0A7D5}" type="slidenum">
              <a:rPr lang="he-IL" altLang="zh-TW" sz="1100" smtClean="0">
                <a:latin typeface="Times New Roman" charset="0"/>
              </a:rPr>
              <a:pPr>
                <a:defRPr/>
              </a:pPr>
              <a:t>46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D0CE63AE-AD95-4DD9-9973-FCED636467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F63640F0-3B6E-4927-B56C-5BAB96B954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0" lang="en-US" altLang="zh-TW">
              <a:latin typeface="Times New Roman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5">
            <a:extLst>
              <a:ext uri="{FF2B5EF4-FFF2-40B4-BE49-F238E27FC236}">
                <a16:creationId xmlns:a16="http://schemas.microsoft.com/office/drawing/2014/main" id="{F06117FC-AC09-4A28-89C1-6AAFA7A93C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fld id="{D16D2190-23E5-43C9-BCC2-8A068332C964}" type="slidenum">
              <a:rPr lang="he-IL" altLang="zh-TW" sz="1100" smtClean="0">
                <a:latin typeface="Times New Roman" charset="0"/>
              </a:rPr>
              <a:pPr>
                <a:defRPr/>
              </a:pPr>
              <a:t>47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167D813C-592C-4246-8EBF-FD7EBAB46E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EA0312C6-CF34-47EC-ABA0-8F1B6B7F8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0" lang="en-US" altLang="zh-TW">
              <a:latin typeface="Times New Roman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5">
            <a:extLst>
              <a:ext uri="{FF2B5EF4-FFF2-40B4-BE49-F238E27FC236}">
                <a16:creationId xmlns:a16="http://schemas.microsoft.com/office/drawing/2014/main" id="{00CD1B27-92F6-4690-BF9F-C2218BDFF1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fld id="{23B8B925-6E3C-442A-9E59-7929C9CF3380}" type="slidenum">
              <a:rPr lang="he-IL" altLang="zh-TW" sz="1100" smtClean="0">
                <a:latin typeface="Times New Roman" charset="0"/>
              </a:rPr>
              <a:pPr>
                <a:defRPr/>
              </a:pPr>
              <a:t>48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1C8AA24E-80DD-4B9A-B84A-85E6F7ABAA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8A1AAA90-0FD8-4A8F-9924-3EBC6AE331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0" lang="en-US" altLang="zh-TW">
              <a:latin typeface="Times New Roman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5">
            <a:extLst>
              <a:ext uri="{FF2B5EF4-FFF2-40B4-BE49-F238E27FC236}">
                <a16:creationId xmlns:a16="http://schemas.microsoft.com/office/drawing/2014/main" id="{6833F839-80BB-494E-8308-77F656AF60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fld id="{7940F0FB-0A03-45C2-B848-27FB32B672F9}" type="slidenum">
              <a:rPr lang="he-IL" altLang="zh-TW" sz="1100" smtClean="0">
                <a:latin typeface="Times New Roman" charset="0"/>
              </a:rPr>
              <a:pPr>
                <a:defRPr/>
              </a:pPr>
              <a:t>49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7695D540-7996-4802-A780-1A705CA63A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508F7119-5776-4995-B581-AAB0725D54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0" lang="en-US" altLang="zh-TW">
              <a:latin typeface="Times New Roman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5">
            <a:extLst>
              <a:ext uri="{FF2B5EF4-FFF2-40B4-BE49-F238E27FC236}">
                <a16:creationId xmlns:a16="http://schemas.microsoft.com/office/drawing/2014/main" id="{3B574CAD-1D85-468D-97A2-4EB2C8AD44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fld id="{9DC73FB7-BA28-4D79-A96C-F192BFAE41AE}" type="slidenum">
              <a:rPr lang="he-IL" altLang="zh-TW" sz="1100" smtClean="0">
                <a:latin typeface="Times New Roman" charset="0"/>
              </a:rPr>
              <a:pPr>
                <a:defRPr/>
              </a:pPr>
              <a:t>50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306F953D-950D-440C-BDB7-557EB37FDD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A9C1BD1E-74B4-4292-AAC4-6A55514C60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0" lang="en-US" altLang="zh-TW">
              <a:latin typeface="Times New Roman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5">
            <a:extLst>
              <a:ext uri="{FF2B5EF4-FFF2-40B4-BE49-F238E27FC236}">
                <a16:creationId xmlns:a16="http://schemas.microsoft.com/office/drawing/2014/main" id="{71D79E53-D54A-4443-8EF2-B7684811A8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fld id="{DB8435CF-F8BB-4BF7-B15F-C501A5A126E9}" type="slidenum">
              <a:rPr lang="he-IL" altLang="zh-TW" sz="1100" smtClean="0">
                <a:latin typeface="Times New Roman" charset="0"/>
              </a:rPr>
              <a:pPr>
                <a:defRPr/>
              </a:pPr>
              <a:t>51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86317C8A-1989-4485-B0B2-F768BCE2B5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F17E7D7E-1482-4DE7-AB29-323EE02133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0" lang="en-US" altLang="zh-TW">
              <a:latin typeface="Times New Roman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5">
            <a:extLst>
              <a:ext uri="{FF2B5EF4-FFF2-40B4-BE49-F238E27FC236}">
                <a16:creationId xmlns:a16="http://schemas.microsoft.com/office/drawing/2014/main" id="{B437B045-9014-47B9-AADB-5E786C6811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fld id="{5B19D32D-CF81-4076-AA4D-50EECF7CBF56}" type="slidenum">
              <a:rPr lang="he-IL" altLang="zh-TW" sz="1100" smtClean="0">
                <a:latin typeface="Times New Roman" charset="0"/>
              </a:rPr>
              <a:pPr>
                <a:defRPr/>
              </a:pPr>
              <a:t>52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C8D7DC08-57CA-454F-94A8-33AB0F4F31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0D37EAD1-8832-48CC-9254-1183046D2D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0" lang="en-US" altLang="zh-TW">
              <a:latin typeface="Times New Roman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>
            <a:extLst>
              <a:ext uri="{FF2B5EF4-FFF2-40B4-BE49-F238E27FC236}">
                <a16:creationId xmlns:a16="http://schemas.microsoft.com/office/drawing/2014/main" id="{B9FB8B71-962D-4A22-B9D8-627D5D455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>
            <a:extLst>
              <a:ext uri="{FF2B5EF4-FFF2-40B4-BE49-F238E27FC236}">
                <a16:creationId xmlns:a16="http://schemas.microsoft.com/office/drawing/2014/main" id="{BC6B2EA6-D739-4DCB-A57C-51B1160D3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zh-TW">
                <a:latin typeface="Times New Roman" charset="0"/>
              </a:rPr>
              <a:t>Walk through some of the connections: Windows dragged in some tech from VMS and UNIX</a:t>
            </a:r>
          </a:p>
          <a:p>
            <a:pPr>
              <a:defRPr/>
            </a:pPr>
            <a:endParaRPr lang="en-US" altLang="zh-TW">
              <a:latin typeface="Times New Roman" charset="0"/>
            </a:endParaRPr>
          </a:p>
          <a:p>
            <a:pPr>
              <a:defRPr/>
            </a:pPr>
            <a:r>
              <a:rPr lang="en-US" altLang="zh-TW">
                <a:latin typeface="Times New Roman" charset="0"/>
              </a:rPr>
              <a:t>If relevant, draw in Toy, Nachos, Pintos</a:t>
            </a:r>
          </a:p>
          <a:p>
            <a:pPr>
              <a:defRPr/>
            </a:pPr>
            <a:endParaRPr lang="en-US" altLang="zh-TW">
              <a:latin typeface="Times New Roman" charset="0"/>
            </a:endParaRPr>
          </a:p>
          <a:p>
            <a:pPr>
              <a:defRPr/>
            </a:pPr>
            <a:r>
              <a:rPr lang="en-US" altLang="zh-TW">
                <a:latin typeface="Times New Roman" charset="0"/>
              </a:rPr>
              <a:t>Also: Pilot, Taos -&gt; Nachos</a:t>
            </a:r>
          </a:p>
        </p:txBody>
      </p:sp>
      <p:sp>
        <p:nvSpPr>
          <p:cNvPr id="105476" name="Slide Number Placeholder 3">
            <a:extLst>
              <a:ext uri="{FF2B5EF4-FFF2-40B4-BE49-F238E27FC236}">
                <a16:creationId xmlns:a16="http://schemas.microsoft.com/office/drawing/2014/main" id="{B80AA704-897C-4F75-AF5D-5891F7C43F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>
              <a:defRPr/>
            </a:pPr>
            <a:fld id="{ADC6BEBD-249F-4810-9FC9-D4658EA0A699}" type="slidenum">
              <a:rPr lang="en-US" altLang="zh-TW" sz="1100" smtClean="0">
                <a:latin typeface="Times New Roman" charset="0"/>
              </a:rPr>
              <a:pPr>
                <a:defRPr/>
              </a:pPr>
              <a:t>57</a:t>
            </a:fld>
            <a:endParaRPr lang="en-US" altLang="zh-TW" sz="11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>
            <a:extLst>
              <a:ext uri="{FF2B5EF4-FFF2-40B4-BE49-F238E27FC236}">
                <a16:creationId xmlns:a16="http://schemas.microsoft.com/office/drawing/2014/main" id="{98B9C772-2B68-499F-968D-D83B73807D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>
            <a:extLst>
              <a:ext uri="{FF2B5EF4-FFF2-40B4-BE49-F238E27FC236}">
                <a16:creationId xmlns:a16="http://schemas.microsoft.com/office/drawing/2014/main" id="{AE2FB8C0-DAFC-4CFC-B97C-D0C20142A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zh-TW">
                <a:latin typeface="Times New Roman" charset="0"/>
              </a:rPr>
              <a:t>If the OS code base lasts for 20 years, it has to survive between at least two of these columns – that</a:t>
            </a:r>
            <a:r>
              <a:rPr lang="en-US" altLang="en-US">
                <a:latin typeface="Times New Roman" charset="0"/>
              </a:rPr>
              <a:t>’</a:t>
            </a:r>
            <a:r>
              <a:rPr lang="en-US" altLang="zh-TW">
                <a:latin typeface="Times New Roman" charset="0"/>
              </a:rPr>
              <a:t>s a huge amount of change; a couple orders of magnitude in CPU speed, cost/performance, DRAM, and disk capacity.   You often hear about More</a:t>
            </a:r>
            <a:r>
              <a:rPr lang="en-US" altLang="en-US">
                <a:latin typeface="Times New Roman" charset="0"/>
              </a:rPr>
              <a:t>’</a:t>
            </a:r>
            <a:r>
              <a:rPr lang="en-US" altLang="zh-TW">
                <a:latin typeface="Times New Roman" charset="0"/>
              </a:rPr>
              <a:t>s Law – how CPU has sped up a huge amount.  But memory and disk have gone up by even more!</a:t>
            </a:r>
          </a:p>
          <a:p>
            <a:pPr>
              <a:lnSpc>
                <a:spcPct val="90000"/>
              </a:lnSpc>
              <a:defRPr/>
            </a:pPr>
            <a:endParaRPr lang="en-US" altLang="zh-TW">
              <a:latin typeface="Times New Roman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zh-TW">
                <a:latin typeface="Times New Roman" charset="0"/>
              </a:rPr>
              <a:t>A lot of hardware has sped up, but some hasn</a:t>
            </a:r>
            <a:r>
              <a:rPr lang="en-US" altLang="en-US">
                <a:latin typeface="Times New Roman" charset="0"/>
              </a:rPr>
              <a:t>’</a:t>
            </a:r>
            <a:r>
              <a:rPr lang="en-US" altLang="zh-TW">
                <a:latin typeface="Times New Roman" charset="0"/>
              </a:rPr>
              <a:t>t.  These relative performance changes are pretty important.  Its not listed here, but disks have become much bigger, but they haven</a:t>
            </a:r>
            <a:r>
              <a:rPr lang="en-US" altLang="en-US">
                <a:latin typeface="Times New Roman" charset="0"/>
              </a:rPr>
              <a:t>’</a:t>
            </a:r>
            <a:r>
              <a:rPr lang="en-US" altLang="zh-TW">
                <a:latin typeface="Times New Roman" charset="0"/>
              </a:rPr>
              <a:t>t gotten much faster – a disk access still takes almost as long as it did in 1981, so the relative speed of the CPU and the disk has become enormous.</a:t>
            </a:r>
          </a:p>
          <a:p>
            <a:pPr>
              <a:lnSpc>
                <a:spcPct val="90000"/>
              </a:lnSpc>
              <a:defRPr/>
            </a:pPr>
            <a:endParaRPr lang="en-US" altLang="zh-TW">
              <a:latin typeface="Times New Roman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zh-TW">
                <a:latin typeface="Times New Roman" charset="0"/>
              </a:rPr>
              <a:t>Same thing for the network: the Internet backbone has sped up a lot, but a bit harder to see that difference per machine.</a:t>
            </a:r>
          </a:p>
          <a:p>
            <a:pPr>
              <a:lnSpc>
                <a:spcPct val="90000"/>
              </a:lnSpc>
              <a:defRPr/>
            </a:pPr>
            <a:endParaRPr lang="en-US" altLang="zh-TW">
              <a:latin typeface="Times New Roman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zh-TW">
                <a:latin typeface="Times New Roman" charset="0"/>
              </a:rPr>
              <a:t>Perhaps most interesting is the # of users per machine – that ratio has changed dramatically, and it</a:t>
            </a:r>
            <a:r>
              <a:rPr lang="en-US" altLang="en-US">
                <a:latin typeface="Times New Roman" charset="0"/>
              </a:rPr>
              <a:t>’</a:t>
            </a:r>
            <a:r>
              <a:rPr lang="en-US" altLang="zh-TW">
                <a:latin typeface="Times New Roman" charset="0"/>
              </a:rPr>
              <a:t>s a consequence of the 200K times change in cost/performance of computing.  Here I have four computers doing just this presentation!  (Tablet, portable, the one driving the monitor, the one handling the wireless hot spot)</a:t>
            </a:r>
          </a:p>
          <a:p>
            <a:pPr>
              <a:lnSpc>
                <a:spcPct val="90000"/>
              </a:lnSpc>
              <a:defRPr/>
            </a:pPr>
            <a:endParaRPr lang="en-US" altLang="zh-TW"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TW">
                <a:latin typeface="Times New Roman" charset="0"/>
              </a:rPr>
              <a:t>Maybe things will suddenly stop, but more likely that we</a:t>
            </a:r>
            <a:r>
              <a:rPr lang="en-US" altLang="en-US">
                <a:latin typeface="Times New Roman" charset="0"/>
              </a:rPr>
              <a:t>’</a:t>
            </a:r>
            <a:r>
              <a:rPr lang="en-US" altLang="zh-TW">
                <a:latin typeface="Times New Roman" charset="0"/>
              </a:rPr>
              <a:t>ll see continued speed improvements.  The right hand colum – you</a:t>
            </a:r>
            <a:r>
              <a:rPr lang="en-US" altLang="en-US">
                <a:latin typeface="Times New Roman" charset="0"/>
              </a:rPr>
              <a:t>’</a:t>
            </a:r>
            <a:r>
              <a:rPr lang="en-US" altLang="zh-TW">
                <a:latin typeface="Times New Roman" charset="0"/>
              </a:rPr>
              <a:t>d find that so painfully slow that you wouldn</a:t>
            </a:r>
            <a:r>
              <a:rPr lang="en-US" altLang="en-US">
                <a:latin typeface="Times New Roman" charset="0"/>
              </a:rPr>
              <a:t>’</a:t>
            </a:r>
            <a:r>
              <a:rPr lang="en-US" altLang="zh-TW">
                <a:latin typeface="Times New Roman" charset="0"/>
              </a:rPr>
              <a:t>t be able to stand it.  Yet that</a:t>
            </a:r>
            <a:r>
              <a:rPr lang="en-US" altLang="en-US">
                <a:latin typeface="Times New Roman" charset="0"/>
              </a:rPr>
              <a:t>’</a:t>
            </a:r>
            <a:r>
              <a:rPr lang="en-US" altLang="zh-TW">
                <a:latin typeface="Times New Roman" charset="0"/>
              </a:rPr>
              <a:t>s what we had when I was in college.  Most of your professional life, you</a:t>
            </a:r>
            <a:r>
              <a:rPr lang="en-US" altLang="en-US">
                <a:latin typeface="Times New Roman" charset="0"/>
              </a:rPr>
              <a:t>’</a:t>
            </a:r>
            <a:r>
              <a:rPr lang="en-US" altLang="zh-TW">
                <a:latin typeface="Times New Roman" charset="0"/>
              </a:rPr>
              <a:t>ll be using this right hand column as the illustration of how slow things were when you were in college!</a:t>
            </a:r>
          </a:p>
          <a:p>
            <a:pPr>
              <a:lnSpc>
                <a:spcPct val="90000"/>
              </a:lnSpc>
              <a:defRPr/>
            </a:pPr>
            <a:endParaRPr lang="en-US" altLang="zh-TW">
              <a:latin typeface="Times New Roman" charset="0"/>
            </a:endParaRPr>
          </a:p>
        </p:txBody>
      </p:sp>
      <p:sp>
        <p:nvSpPr>
          <p:cNvPr id="108548" name="Slide Number Placeholder 3">
            <a:extLst>
              <a:ext uri="{FF2B5EF4-FFF2-40B4-BE49-F238E27FC236}">
                <a16:creationId xmlns:a16="http://schemas.microsoft.com/office/drawing/2014/main" id="{75A1D37C-0760-4A1D-AE2D-CAA56F39B6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>
              <a:defRPr/>
            </a:pPr>
            <a:fld id="{7C58863A-1A5A-4565-B48A-D0AB813AB370}" type="slidenum">
              <a:rPr lang="en-US" altLang="zh-TW" sz="1100" smtClean="0">
                <a:latin typeface="Times New Roman" charset="0"/>
              </a:rPr>
              <a:pPr>
                <a:defRPr/>
              </a:pPr>
              <a:t>59</a:t>
            </a:fld>
            <a:endParaRPr lang="en-US" altLang="zh-TW" sz="11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>
            <a:extLst>
              <a:ext uri="{FF2B5EF4-FFF2-40B4-BE49-F238E27FC236}">
                <a16:creationId xmlns:a16="http://schemas.microsoft.com/office/drawing/2014/main" id="{70A87C54-4A8B-4C60-8447-340C401E36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>
            <a:extLst>
              <a:ext uri="{FF2B5EF4-FFF2-40B4-BE49-F238E27FC236}">
                <a16:creationId xmlns:a16="http://schemas.microsoft.com/office/drawing/2014/main" id="{DB3E3EE1-DABC-466B-9483-ACCA512D4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atin typeface="Times New Roman" charset="0"/>
            </a:endParaRPr>
          </a:p>
        </p:txBody>
      </p:sp>
      <p:sp>
        <p:nvSpPr>
          <p:cNvPr id="110596" name="Slide Number Placeholder 3">
            <a:extLst>
              <a:ext uri="{FF2B5EF4-FFF2-40B4-BE49-F238E27FC236}">
                <a16:creationId xmlns:a16="http://schemas.microsoft.com/office/drawing/2014/main" id="{FC54A958-CB49-4362-A50A-01AA35C3BA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>
              <a:defRPr/>
            </a:pPr>
            <a:fld id="{351DBF74-27EE-4647-8D40-FA0B7BB6DD7A}" type="slidenum">
              <a:rPr lang="en-US" altLang="zh-TW" sz="1100" smtClean="0">
                <a:latin typeface="Times New Roman" charset="0"/>
              </a:rPr>
              <a:pPr>
                <a:defRPr/>
              </a:pPr>
              <a:t>60</a:t>
            </a:fld>
            <a:endParaRPr lang="en-US" altLang="zh-TW" sz="11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>
            <a:extLst>
              <a:ext uri="{FF2B5EF4-FFF2-40B4-BE49-F238E27FC236}">
                <a16:creationId xmlns:a16="http://schemas.microsoft.com/office/drawing/2014/main" id="{67D799AE-D6A8-4968-A7B5-0F07B9F6D8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fld id="{D93928F2-4AEF-4293-86CC-367061372F15}" type="slidenum">
              <a:rPr lang="he-IL" altLang="zh-TW" sz="1100" smtClean="0">
                <a:latin typeface="Times New Roman" charset="0"/>
              </a:rPr>
              <a:pPr>
                <a:defRPr/>
              </a:pPr>
              <a:t>6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791EA73A-B743-4BD1-BF14-468E08C526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7A8A47FB-9356-466E-A227-27B6BD2DD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0" lang="en-US" altLang="zh-TW">
              <a:latin typeface="Times New Roman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F31A6AA9-2C83-43C5-8B6E-8C1E0021A8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fld id="{0D64B21E-1AB2-42F8-98A1-0F595F4B722F}" type="slidenum">
              <a:rPr lang="en-US" altLang="en-US" sz="1100" smtClean="0">
                <a:latin typeface="Helvetica" charset="0"/>
                <a:ea typeface="MS PGothic" charset="-128"/>
              </a:rPr>
              <a:pPr>
                <a:defRPr/>
              </a:pPr>
              <a:t>67</a:t>
            </a:fld>
            <a:endParaRPr lang="en-US" altLang="en-US" sz="1100">
              <a:latin typeface="Helvetica" charset="0"/>
              <a:ea typeface="MS PGothic" charset="-128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2620002-EA94-48C9-9868-CC88EBC686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40F5D106-1BAA-4DFD-812E-5FA5308E22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>
              <a:latin typeface="Times New Roman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EC86FBA5-DD5C-4B93-92D2-03A5DD2AFD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fld id="{8C782F90-EC33-491B-BF6E-0F19EDF058D2}" type="slidenum">
              <a:rPr lang="en-US" altLang="en-US" sz="1100" smtClean="0">
                <a:latin typeface="Times New Roman" charset="0"/>
                <a:ea typeface="MS PGothic" charset="-128"/>
              </a:rPr>
              <a:pPr>
                <a:defRPr/>
              </a:pPr>
              <a:t>70</a:t>
            </a:fld>
            <a:endParaRPr lang="en-US" altLang="en-US" sz="1100">
              <a:latin typeface="Times New Roman" charset="0"/>
              <a:ea typeface="MS PGothic" charset="-128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41023DD-2184-4E96-ADEB-E23B172D62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1636EE9B-D670-4171-95B1-3ECCAD4ACC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>
              <a:latin typeface="Times New Roman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>
            <a:extLst>
              <a:ext uri="{FF2B5EF4-FFF2-40B4-BE49-F238E27FC236}">
                <a16:creationId xmlns:a16="http://schemas.microsoft.com/office/drawing/2014/main" id="{BE3332C3-0A76-446B-A87C-267C684AA2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fld id="{F969B7C3-7C1C-42F3-93E1-03AFA913EE09}" type="slidenum">
              <a:rPr lang="he-IL" altLang="zh-TW" sz="1100" smtClean="0">
                <a:latin typeface="Times New Roman" charset="0"/>
              </a:rPr>
              <a:pPr>
                <a:defRPr/>
              </a:pPr>
              <a:t>7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219D9E01-0C46-4F51-9721-C8823E5E21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96216AA-4604-485B-9332-87DEA37AEF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0" lang="en-US" altLang="zh-TW">
              <a:latin typeface="Times New Roman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>
            <a:extLst>
              <a:ext uri="{FF2B5EF4-FFF2-40B4-BE49-F238E27FC236}">
                <a16:creationId xmlns:a16="http://schemas.microsoft.com/office/drawing/2014/main" id="{51E5206B-9523-40DA-A88B-5ACCF85D4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fld id="{D0F8197A-EC6A-4E6C-864A-06E8BF639505}" type="slidenum">
              <a:rPr lang="he-IL" altLang="zh-TW" sz="1100" smtClean="0">
                <a:latin typeface="Times New Roman" charset="0"/>
              </a:rPr>
              <a:pPr>
                <a:defRPr/>
              </a:pPr>
              <a:t>8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D774BB89-0BB6-4412-B021-5FC0199C72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9B428BA7-F956-4B11-9FC3-65509FB655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>
            <a:extLst>
              <a:ext uri="{FF2B5EF4-FFF2-40B4-BE49-F238E27FC236}">
                <a16:creationId xmlns:a16="http://schemas.microsoft.com/office/drawing/2014/main" id="{301556BE-DCD6-48AF-B0AB-1382AB7982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fld id="{4F77BE20-BF61-45C7-8259-CC3359660E83}" type="slidenum">
              <a:rPr lang="he-IL" altLang="zh-TW" sz="1100" smtClean="0">
                <a:latin typeface="Times New Roman" charset="0"/>
              </a:rPr>
              <a:pPr>
                <a:defRPr/>
              </a:pPr>
              <a:t>9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11A8D97-89F1-45FC-BB89-26F1FB8FC2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8C5EEF3B-3503-44F8-9F9A-F06301FE0C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>
            <a:extLst>
              <a:ext uri="{FF2B5EF4-FFF2-40B4-BE49-F238E27FC236}">
                <a16:creationId xmlns:a16="http://schemas.microsoft.com/office/drawing/2014/main" id="{0FDC2665-06CD-4F62-BD02-263DEDEE2E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fld id="{0D0C3A0C-5BF0-46F1-A69B-BE24D1BA1ACF}" type="slidenum">
              <a:rPr lang="he-IL" altLang="zh-TW" sz="1100" smtClean="0">
                <a:latin typeface="Times New Roman" charset="0"/>
              </a:rPr>
              <a:pPr>
                <a:defRPr/>
              </a:pPr>
              <a:t>10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C840E76B-4709-4B37-BCBC-B0699DD958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18D2B482-F618-4B38-A6FB-E93EF3F70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1421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3375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76200"/>
            <a:ext cx="219075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41985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7960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806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787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2291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2291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366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44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858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164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9014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219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nand2tetris.org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46D0C1D-4482-4E0C-BAA5-86EFE35F5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A4B3C33-7304-45B2-BCA2-8826327F7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10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Line 4">
            <a:extLst>
              <a:ext uri="{FF2B5EF4-FFF2-40B4-BE49-F238E27FC236}">
                <a16:creationId xmlns:a16="http://schemas.microsoft.com/office/drawing/2014/main" id="{3D07EDA7-1868-41FA-8F71-A784EBA7BC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609600"/>
            <a:ext cx="876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9" name="Line 5">
            <a:extLst>
              <a:ext uri="{FF2B5EF4-FFF2-40B4-BE49-F238E27FC236}">
                <a16:creationId xmlns:a16="http://schemas.microsoft.com/office/drawing/2014/main" id="{7143B85F-6241-4980-BBF7-6073C75686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67488"/>
            <a:ext cx="861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0" name="Text Box 7" descr="Bouquet">
            <a:extLst>
              <a:ext uri="{FF2B5EF4-FFF2-40B4-BE49-F238E27FC236}">
                <a16:creationId xmlns:a16="http://schemas.microsoft.com/office/drawing/2014/main" id="{EFC14CB4-A615-4A9E-AA04-8E72832B7CB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8600" y="6591300"/>
            <a:ext cx="8686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TW" sz="1000"/>
              <a:t>Elements of Computing Systems, Nisan &amp; Schocken, MIT Press,  </a:t>
            </a:r>
            <a:r>
              <a:rPr lang="en-US" altLang="zh-TW" sz="1000">
                <a:solidFill>
                  <a:srgbClr val="000099"/>
                </a:solidFill>
                <a:hlinkClick r:id="rId13"/>
              </a:rPr>
              <a:t>www.nand2tetris.org</a:t>
            </a:r>
            <a:r>
              <a:rPr lang="en-US" altLang="zh-TW" sz="1000"/>
              <a:t> , Chapter 12: </a:t>
            </a:r>
            <a:r>
              <a:rPr lang="en-US" altLang="zh-TW" sz="1000" i="1"/>
              <a:t>Operating System                                    </a:t>
            </a:r>
            <a:r>
              <a:rPr lang="en-US" altLang="zh-TW" sz="1000"/>
              <a:t> slide </a:t>
            </a:r>
            <a:fld id="{292A09D7-A141-48CF-93E3-FA053FA9EF86}" type="slidenum">
              <a:rPr lang="he-IL" altLang="zh-TW" sz="1000" smtClean="0"/>
              <a:pPr>
                <a:spcBef>
                  <a:spcPct val="50000"/>
                </a:spcBef>
                <a:defRPr/>
              </a:pPr>
              <a:t>‹#›</a:t>
            </a:fld>
            <a:r>
              <a:rPr lang="en-US" altLang="zh-TW" sz="1000"/>
              <a:t>         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663300"/>
          </a:solidFill>
          <a:latin typeface="Arial" charset="0"/>
          <a:ea typeface="新細明體" charset="0"/>
          <a:cs typeface="新細明體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663300"/>
          </a:solidFill>
          <a:latin typeface="Arial" pitchFamily="34" charset="0"/>
          <a:ea typeface="新細明體" charset="0"/>
          <a:cs typeface="新細明體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663300"/>
          </a:solidFill>
          <a:latin typeface="Arial" pitchFamily="34" charset="0"/>
          <a:ea typeface="新細明體" charset="0"/>
          <a:cs typeface="新細明體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663300"/>
          </a:solidFill>
          <a:latin typeface="Arial" pitchFamily="34" charset="0"/>
          <a:ea typeface="新細明體" charset="0"/>
          <a:cs typeface="新細明體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663300"/>
          </a:solidFill>
          <a:latin typeface="Arial" pitchFamily="34" charset="0"/>
          <a:ea typeface="新細明體" charset="0"/>
          <a:cs typeface="新細明體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rgbClr val="006600"/>
        </a:buClr>
        <a:buSzPct val="10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Comic Sans MS" charset="0"/>
          <a:ea typeface="新細明體" charset="0"/>
          <a:cs typeface="新細明體" charset="0"/>
        </a:defRPr>
      </a:lvl1pPr>
      <a:lvl2pPr marL="742950" indent="-285750" algn="l" rtl="0" eaLnBrk="0" fontAlgn="base" hangingPunct="0">
        <a:spcBef>
          <a:spcPct val="60000"/>
        </a:spcBef>
        <a:spcAft>
          <a:spcPct val="0"/>
        </a:spcAft>
        <a:buClr>
          <a:srgbClr val="000099"/>
        </a:buClr>
        <a:buSzPct val="75000"/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Comic Sans MS" charset="0"/>
          <a:ea typeface="新細明體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75000"/>
        <a:buFont typeface="Wingdings" panose="05000000000000000000" pitchFamily="2" charset="2"/>
        <a:buChar char="q"/>
        <a:defRPr kumimoji="1" sz="2000">
          <a:solidFill>
            <a:schemeClr val="tx1"/>
          </a:solidFill>
          <a:latin typeface="Comic Sans MS" charset="0"/>
          <a:ea typeface="新細明體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Comic Sans MS" charset="0"/>
          <a:ea typeface="新細明體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Comic Sans MS" charset="0"/>
          <a:ea typeface="新細明體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idc.ac.il/tecs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tal.com/developers/sorting-algorithms" TargetMode="External"/><Relationship Id="rId2" Type="http://schemas.openxmlformats.org/officeDocument/2006/relationships/hyperlink" Target="https://visualgo.net/sort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file:///\\localhost\Users\cyy\Documents\courses\introCS\lectures\Sketchpad3D.mp4" TargetMode="External"/><Relationship Id="rId2" Type="http://schemas.openxmlformats.org/officeDocument/2006/relationships/hyperlink" Target="file:///\\localhost\Users\cyy\Documents\courses\introCS\lectures\Sketchpad2D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7E5F942D-8F55-4F26-9E8E-F5F56DB173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914400"/>
            <a:ext cx="7772400" cy="1981200"/>
          </a:xfrm>
        </p:spPr>
        <p:txBody>
          <a:bodyPr/>
          <a:lstStyle/>
          <a:p>
            <a:pPr algn="ctr"/>
            <a:r>
              <a:rPr kumimoji="0" lang="en-US" altLang="zh-TW" sz="4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Operating Systems</a:t>
            </a:r>
            <a:br>
              <a:rPr kumimoji="0" lang="en-US" altLang="zh-TW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</a:br>
            <a:endParaRPr kumimoji="0" lang="en-US" altLang="zh-TW" sz="3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122" name="Text Box 5" descr="Bouquet">
            <a:extLst>
              <a:ext uri="{FF2B5EF4-FFF2-40B4-BE49-F238E27FC236}">
                <a16:creationId xmlns:a16="http://schemas.microsoft.com/office/drawing/2014/main" id="{2F5A6A5F-A178-4D6C-99E4-978828AC3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8925"/>
            <a:ext cx="868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zh-TW" sz="1400" i="1">
                <a:latin typeface="Arial" panose="020B0604020202020204" pitchFamily="34" charset="0"/>
              </a:rPr>
              <a:t>Elements of Computing Systems</a:t>
            </a:r>
            <a:r>
              <a:rPr kumimoji="0" lang="en-US" altLang="zh-TW" sz="1400">
                <a:latin typeface="Arial" panose="020B0604020202020204" pitchFamily="34" charset="0"/>
              </a:rPr>
              <a:t>, Nisan &amp; Schocken, MIT Press                                          </a:t>
            </a:r>
            <a:r>
              <a:rPr kumimoji="0" lang="en-US" altLang="zh-TW" sz="1400">
                <a:latin typeface="Arial" panose="020B0604020202020204" pitchFamily="34" charset="0"/>
                <a:hlinkClick r:id="rId4"/>
              </a:rPr>
              <a:t>www.idc.ac.il/tecs</a:t>
            </a:r>
            <a:r>
              <a:rPr kumimoji="0" lang="en-US" altLang="zh-TW" sz="1400"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5123" name="Group 8">
            <a:extLst>
              <a:ext uri="{FF2B5EF4-FFF2-40B4-BE49-F238E27FC236}">
                <a16:creationId xmlns:a16="http://schemas.microsoft.com/office/drawing/2014/main" id="{3317E967-7D36-4CAC-9289-9A78856EA428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514600"/>
            <a:ext cx="4876800" cy="1828800"/>
            <a:chOff x="1200" y="1776"/>
            <a:chExt cx="3744" cy="1423"/>
          </a:xfrm>
        </p:grpSpPr>
        <p:pic>
          <p:nvPicPr>
            <p:cNvPr id="5126" name="Picture 6" descr="Bouquet">
              <a:extLst>
                <a:ext uri="{FF2B5EF4-FFF2-40B4-BE49-F238E27FC236}">
                  <a16:creationId xmlns:a16="http://schemas.microsoft.com/office/drawing/2014/main" id="{0B2A1584-6141-49F8-BB08-A19B04452F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776"/>
              <a:ext cx="2448" cy="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5" descr="Bouquet">
              <a:extLst>
                <a:ext uri="{FF2B5EF4-FFF2-40B4-BE49-F238E27FC236}">
                  <a16:creationId xmlns:a16="http://schemas.microsoft.com/office/drawing/2014/main" id="{44EC3980-5010-4C7A-BA91-2125475080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41" t="11534" r="14551"/>
            <a:stretch>
              <a:fillRect/>
            </a:stretch>
          </p:blipFill>
          <p:spPr bwMode="auto">
            <a:xfrm>
              <a:off x="3936" y="2051"/>
              <a:ext cx="1008" cy="1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4" name="Rectangle 2">
            <a:extLst>
              <a:ext uri="{FF2B5EF4-FFF2-40B4-BE49-F238E27FC236}">
                <a16:creationId xmlns:a16="http://schemas.microsoft.com/office/drawing/2014/main" id="{E05F241C-F864-4BF3-9BBE-9C80378D2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5062538"/>
            <a:ext cx="374332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>
                <a:latin typeface="Arial" panose="020B0604020202020204" pitchFamily="34" charset="0"/>
              </a:rPr>
              <a:t>www.nand2tetris.org</a:t>
            </a:r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33EFE8A6-4CD5-4796-A597-03700B751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343400"/>
            <a:ext cx="77724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 i="1">
                <a:latin typeface="Arial" panose="020B0604020202020204" pitchFamily="34" charset="0"/>
              </a:rPr>
              <a:t>Building a Modern Computer From First Principles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>
            <a:extLst>
              <a:ext uri="{FF2B5EF4-FFF2-40B4-BE49-F238E27FC236}">
                <a16:creationId xmlns:a16="http://schemas.microsoft.com/office/drawing/2014/main" id="{A13944F1-14C5-4E50-8417-BD6D0AE13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763000" cy="21336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90800" rIns="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90000"/>
              </a:lnSpc>
              <a:spcBef>
                <a:spcPts val="216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Class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Array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{</a:t>
            </a:r>
          </a:p>
          <a:p>
            <a:pPr>
              <a:lnSpc>
                <a:spcPct val="90000"/>
              </a:lnSpc>
              <a:spcBef>
                <a:spcPts val="216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</a:t>
            </a:r>
            <a:r>
              <a:rPr lang="en-US" altLang="zh-TW" sz="1800" b="1" dirty="0">
                <a:latin typeface="Courier New" charset="0"/>
                <a:ea typeface="新細明體" charset="0"/>
                <a:cs typeface="Times New Roman" charset="0"/>
              </a:rPr>
              <a:t>function Array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new</a:t>
            </a:r>
            <a:r>
              <a:rPr lang="en-US" altLang="zh-TW" sz="1800" b="1" dirty="0">
                <a:latin typeface="Courier New" charset="0"/>
                <a:ea typeface="新細明體" charset="0"/>
                <a:cs typeface="Times New Roman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Times New Roman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Times New Roman" charset="0"/>
              </a:rPr>
              <a:t> size) </a:t>
            </a:r>
            <a:endParaRPr lang="en-US" altLang="zh-TW" sz="1800" b="1" dirty="0">
              <a:latin typeface="Courier New" charset="0"/>
              <a:ea typeface="新細明體" charset="0"/>
              <a:cs typeface="Courier New" charset="0"/>
            </a:endParaRPr>
          </a:p>
          <a:p>
            <a:pPr>
              <a:lnSpc>
                <a:spcPct val="90000"/>
              </a:lnSpc>
              <a:spcBef>
                <a:spcPts val="216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</a:t>
            </a:r>
            <a:r>
              <a:rPr lang="en-US" altLang="zh-TW" sz="1800" b="1" dirty="0">
                <a:latin typeface="Courier New" charset="0"/>
                <a:ea typeface="新細明體" charset="0"/>
                <a:cs typeface="Times New Roman" charset="0"/>
              </a:rPr>
              <a:t>method void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dispose</a:t>
            </a:r>
            <a:r>
              <a:rPr lang="en-US" altLang="zh-TW" sz="1800" b="1" dirty="0">
                <a:latin typeface="Courier New" charset="0"/>
                <a:ea typeface="新細明體" charset="0"/>
                <a:cs typeface="Times New Roman" charset="0"/>
              </a:rPr>
              <a:t>()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216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}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endParaRPr lang="en-US" altLang="zh-TW" sz="1800" b="1" dirty="0">
              <a:latin typeface="Courier New" charset="0"/>
              <a:ea typeface="新細明體" charset="0"/>
              <a:cs typeface="Courier New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F6A0D9C6-3413-4ED0-AE44-FE196A009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971800"/>
            <a:ext cx="8763000" cy="31242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90800" rIns="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90000"/>
              </a:lnSpc>
              <a:spcBef>
                <a:spcPct val="100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class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Memory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{</a:t>
            </a:r>
          </a:p>
          <a:p>
            <a:pPr>
              <a:lnSpc>
                <a:spcPct val="90000"/>
              </a:lnSpc>
              <a:spcBef>
                <a:spcPct val="100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peek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address)</a:t>
            </a:r>
          </a:p>
          <a:p>
            <a:pPr>
              <a:lnSpc>
                <a:spcPct val="90000"/>
              </a:lnSpc>
              <a:spcBef>
                <a:spcPct val="100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void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poke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address,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value)</a:t>
            </a:r>
          </a:p>
          <a:p>
            <a:pPr>
              <a:lnSpc>
                <a:spcPct val="90000"/>
              </a:lnSpc>
              <a:spcBef>
                <a:spcPct val="100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Array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alloc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size)</a:t>
            </a:r>
          </a:p>
          <a:p>
            <a:pPr>
              <a:lnSpc>
                <a:spcPct val="90000"/>
              </a:lnSpc>
              <a:spcBef>
                <a:spcPct val="100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deAlloc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(Array o)</a:t>
            </a:r>
          </a:p>
          <a:p>
            <a:pPr>
              <a:lnSpc>
                <a:spcPct val="90000"/>
              </a:lnSpc>
              <a:spcBef>
                <a:spcPct val="100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}</a:t>
            </a: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9A6099E3-32D6-4130-9C68-D3B1480E0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Jack OS API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>
            <a:extLst>
              <a:ext uri="{FF2B5EF4-FFF2-40B4-BE49-F238E27FC236}">
                <a16:creationId xmlns:a16="http://schemas.microsoft.com/office/drawing/2014/main" id="{20510188-9F8F-4841-95E9-3B141813D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763000" cy="28956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90800" rIns="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class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Output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{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moveCursor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,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j)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printChar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(char c)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printString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(String s) 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printInt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println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backSpace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}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5F1A2D42-0A03-4F95-958F-9B78A7DFD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657600"/>
            <a:ext cx="8763000" cy="28956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90800" rIns="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Class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Screen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{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clearScreen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setColor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boolean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b)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drawPixel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x,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y)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drawLine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x1,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y1,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x2,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y2)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drawRectangle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x1,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y1,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x2,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y2)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drawCircle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x,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y,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r)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}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endParaRPr lang="en-US" altLang="zh-TW" sz="1800" b="1" dirty="0">
              <a:latin typeface="Courier New" charset="0"/>
              <a:ea typeface="新細明體" charset="0"/>
              <a:cs typeface="Courier New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5CB895A6-719C-4468-8BC3-76FE7BA7DB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Jack OS API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9" name="Text Box 9">
            <a:extLst>
              <a:ext uri="{FF2B5EF4-FFF2-40B4-BE49-F238E27FC236}">
                <a16:creationId xmlns:a16="http://schemas.microsoft.com/office/drawing/2014/main" id="{5765FAD6-8882-4D21-8042-3D352DCAA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7700"/>
            <a:ext cx="8763000" cy="23241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90800" rIns="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90000"/>
              </a:lnSpc>
              <a:spcBef>
                <a:spcPts val="756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Class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Keyboard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{</a:t>
            </a:r>
          </a:p>
          <a:p>
            <a:pPr>
              <a:lnSpc>
                <a:spcPct val="90000"/>
              </a:lnSpc>
              <a:spcBef>
                <a:spcPts val="756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char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keyPressed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()</a:t>
            </a:r>
          </a:p>
          <a:p>
            <a:pPr>
              <a:lnSpc>
                <a:spcPct val="90000"/>
              </a:lnSpc>
              <a:spcBef>
                <a:spcPts val="756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char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readChar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()</a:t>
            </a:r>
          </a:p>
          <a:p>
            <a:pPr>
              <a:lnSpc>
                <a:spcPct val="90000"/>
              </a:lnSpc>
              <a:spcBef>
                <a:spcPts val="756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String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readLine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(String message) </a:t>
            </a:r>
          </a:p>
          <a:p>
            <a:pPr>
              <a:lnSpc>
                <a:spcPct val="90000"/>
              </a:lnSpc>
              <a:spcBef>
                <a:spcPts val="756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readInt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(String message) </a:t>
            </a:r>
          </a:p>
          <a:p>
            <a:pPr>
              <a:lnSpc>
                <a:spcPct val="90000"/>
              </a:lnSpc>
              <a:spcBef>
                <a:spcPts val="756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}</a:t>
            </a:r>
          </a:p>
          <a:p>
            <a:pPr>
              <a:lnSpc>
                <a:spcPct val="90000"/>
              </a:lnSpc>
              <a:spcBef>
                <a:spcPts val="2160"/>
              </a:spcBef>
              <a:buSzPct val="85000"/>
              <a:buFont typeface="Wingdings" charset="2"/>
              <a:buNone/>
              <a:defRPr/>
            </a:pPr>
            <a:endParaRPr lang="en-US" altLang="zh-TW" sz="1800" b="1" dirty="0">
              <a:latin typeface="Courier New" charset="0"/>
              <a:ea typeface="新細明體" charset="0"/>
              <a:cs typeface="Courier New" charset="0"/>
            </a:endParaRPr>
          </a:p>
        </p:txBody>
      </p:sp>
      <p:sp>
        <p:nvSpPr>
          <p:cNvPr id="670730" name="Text Box 10">
            <a:extLst>
              <a:ext uri="{FF2B5EF4-FFF2-40B4-BE49-F238E27FC236}">
                <a16:creationId xmlns:a16="http://schemas.microsoft.com/office/drawing/2014/main" id="{F84F2E2F-6FF8-4869-94E1-6047E8A75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00400"/>
            <a:ext cx="8763000" cy="20574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90800" rIns="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90000"/>
              </a:lnSpc>
              <a:spcBef>
                <a:spcPts val="756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Class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Sys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{</a:t>
            </a:r>
          </a:p>
          <a:p>
            <a:pPr>
              <a:lnSpc>
                <a:spcPct val="90000"/>
              </a:lnSpc>
              <a:spcBef>
                <a:spcPts val="756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</a:t>
            </a:r>
            <a:r>
              <a:rPr lang="en-US" altLang="zh-TW" sz="1800" b="1" dirty="0">
                <a:latin typeface="Courier New" charset="0"/>
                <a:ea typeface="新細明體" charset="0"/>
                <a:cs typeface="Times New Roman" charset="0"/>
              </a:rPr>
              <a:t>function void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halt</a:t>
            </a:r>
            <a:r>
              <a:rPr lang="en-US" altLang="zh-TW" sz="1800" b="1" dirty="0">
                <a:latin typeface="Courier New" charset="0"/>
                <a:ea typeface="新細明體" charset="0"/>
                <a:cs typeface="Times New Roman" charset="0"/>
              </a:rPr>
              <a:t>():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756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</a:t>
            </a:r>
            <a:r>
              <a:rPr lang="en-US" altLang="zh-TW" sz="1800" b="1" dirty="0">
                <a:latin typeface="Courier New" charset="0"/>
                <a:ea typeface="新細明體" charset="0"/>
                <a:cs typeface="Times New Roman" charset="0"/>
              </a:rPr>
              <a:t>function void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error</a:t>
            </a:r>
            <a:r>
              <a:rPr lang="en-US" altLang="zh-TW" sz="1800" b="1" dirty="0">
                <a:latin typeface="Courier New" charset="0"/>
                <a:ea typeface="新細明體" charset="0"/>
                <a:cs typeface="Times New Roman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Times New Roman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Times New Roman" charset="0"/>
              </a:rPr>
              <a:t>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Times New Roman" charset="0"/>
              </a:rPr>
              <a:t>errorCode</a:t>
            </a:r>
            <a:r>
              <a:rPr lang="en-US" altLang="zh-TW" sz="1800" b="1" dirty="0">
                <a:latin typeface="Courier New" charset="0"/>
                <a:ea typeface="新細明體" charset="0"/>
                <a:cs typeface="Times New Roman" charset="0"/>
              </a:rPr>
              <a:t>)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</a:t>
            </a:r>
          </a:p>
          <a:p>
            <a:pPr>
              <a:lnSpc>
                <a:spcPct val="90000"/>
              </a:lnSpc>
              <a:spcBef>
                <a:spcPts val="756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</a:t>
            </a:r>
            <a:r>
              <a:rPr lang="en-US" altLang="zh-TW" sz="1800" b="1" dirty="0">
                <a:latin typeface="Courier New" charset="0"/>
                <a:ea typeface="新細明體" charset="0"/>
                <a:cs typeface="Times New Roman" charset="0"/>
              </a:rPr>
              <a:t>function void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wait</a:t>
            </a:r>
            <a:r>
              <a:rPr lang="en-US" altLang="zh-TW" sz="1800" b="1" dirty="0">
                <a:latin typeface="Courier New" charset="0"/>
                <a:ea typeface="新細明體" charset="0"/>
                <a:cs typeface="Times New Roman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Times New Roman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Times New Roman" charset="0"/>
              </a:rPr>
              <a:t> duration)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</a:t>
            </a:r>
          </a:p>
          <a:p>
            <a:pPr>
              <a:lnSpc>
                <a:spcPct val="90000"/>
              </a:lnSpc>
              <a:spcBef>
                <a:spcPts val="756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}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endParaRPr lang="en-US" altLang="zh-TW" sz="1800" b="1" dirty="0">
              <a:latin typeface="Courier New" charset="0"/>
              <a:ea typeface="新細明體" charset="0"/>
              <a:cs typeface="Courier New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8E328449-53DD-40AD-8A53-30A2F52381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Jack OS API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630B6DB1-1821-411C-B548-1C7B0193C4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A typical OS: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48BA9635-CA85-401A-AFFB-65626BEF51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130000"/>
              </a:spcBef>
              <a:buFont typeface="Wingdings" panose="05000000000000000000" pitchFamily="2" charset="2"/>
              <a:buChar char="q"/>
            </a:pP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Is modular and scalable</a:t>
            </a:r>
          </a:p>
          <a:p>
            <a:pPr>
              <a:spcBef>
                <a:spcPct val="130000"/>
              </a:spcBef>
              <a:buFont typeface="Wingdings" panose="05000000000000000000" pitchFamily="2" charset="2"/>
              <a:buChar char="q"/>
            </a:pP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Empowers programmers (language extensions)</a:t>
            </a:r>
          </a:p>
          <a:p>
            <a:pPr>
              <a:spcBef>
                <a:spcPct val="130000"/>
              </a:spcBef>
              <a:buFont typeface="Wingdings" panose="05000000000000000000" pitchFamily="2" charset="2"/>
              <a:buChar char="q"/>
            </a:pP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Empowers users (file system, GUI, ...)</a:t>
            </a:r>
          </a:p>
          <a:p>
            <a:pPr>
              <a:spcBef>
                <a:spcPct val="130000"/>
              </a:spcBef>
              <a:buFont typeface="Wingdings" panose="05000000000000000000" pitchFamily="2" charset="2"/>
              <a:buChar char="q"/>
            </a:pP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Closes gaps between software and hardware</a:t>
            </a:r>
          </a:p>
          <a:p>
            <a:pPr>
              <a:spcBef>
                <a:spcPct val="130000"/>
              </a:spcBef>
              <a:buFont typeface="Wingdings" panose="05000000000000000000" pitchFamily="2" charset="2"/>
              <a:buChar char="q"/>
            </a:pP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Runs in “protected mode”</a:t>
            </a:r>
          </a:p>
          <a:p>
            <a:pPr>
              <a:spcBef>
                <a:spcPct val="130000"/>
              </a:spcBef>
              <a:buFont typeface="Wingdings" panose="05000000000000000000" pitchFamily="2" charset="2"/>
              <a:buChar char="q"/>
            </a:pP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Typically written in some high level language</a:t>
            </a:r>
          </a:p>
          <a:p>
            <a:pPr>
              <a:spcBef>
                <a:spcPct val="130000"/>
              </a:spcBef>
              <a:buFont typeface="Wingdings" panose="05000000000000000000" pitchFamily="2" charset="2"/>
              <a:buChar char="q"/>
            </a:pP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Typically grows gradually, assuming more and more functions</a:t>
            </a:r>
          </a:p>
          <a:p>
            <a:pPr>
              <a:spcBef>
                <a:spcPct val="130000"/>
              </a:spcBef>
              <a:buFont typeface="Wingdings" panose="05000000000000000000" pitchFamily="2" charset="2"/>
              <a:buChar char="q"/>
            </a:pP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Must be efficient.</a:t>
            </a:r>
          </a:p>
          <a:p>
            <a:pPr>
              <a:spcBef>
                <a:spcPct val="130000"/>
              </a:spcBef>
            </a:pPr>
            <a:endParaRPr kumimoji="0" lang="en-US" altLang="zh-TW" sz="1800"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54CB3D7E-844F-4B34-8741-A7D7C4D149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Efficiency</a:t>
            </a:r>
          </a:p>
        </p:txBody>
      </p:sp>
      <p:sp>
        <p:nvSpPr>
          <p:cNvPr id="773123" name="Rectangle 3">
            <a:extLst>
              <a:ext uri="{FF2B5EF4-FFF2-40B4-BE49-F238E27FC236}">
                <a16:creationId xmlns:a16="http://schemas.microsoft.com/office/drawing/2014/main" id="{E86A82E7-CEC2-4ABB-A47C-C6B5F833CF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We have to implement various operations on </a:t>
            </a:r>
            <a:r>
              <a:rPr kumimoji="0" lang="en-US" altLang="zh-TW" i="1">
                <a:latin typeface="Comic Sans MS" panose="030F0702030302020204" pitchFamily="66" charset="0"/>
                <a:ea typeface="新細明體" panose="02020500000000000000" pitchFamily="18" charset="-120"/>
              </a:rPr>
              <a:t>n</a:t>
            </a: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-bit binary numbers </a:t>
            </a:r>
            <a:b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</a:b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(</a:t>
            </a:r>
            <a:r>
              <a:rPr kumimoji="0" lang="en-US" altLang="zh-TW" i="1">
                <a:latin typeface="Comic Sans MS" panose="030F0702030302020204" pitchFamily="66" charset="0"/>
                <a:ea typeface="新細明體" panose="02020500000000000000" pitchFamily="18" charset="-120"/>
              </a:rPr>
              <a:t>n </a:t>
            </a: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= 16, 32, 64, ...). </a:t>
            </a:r>
          </a:p>
          <a:p>
            <a:pPr marL="0" indent="0">
              <a:lnSpc>
                <a:spcPct val="90000"/>
              </a:lnSpc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kumimoji="0" lang="en-US" altLang="zh-TW" u="sng">
                <a:latin typeface="Comic Sans MS" panose="030F0702030302020204" pitchFamily="66" charset="0"/>
                <a:ea typeface="新細明體" panose="02020500000000000000" pitchFamily="18" charset="-120"/>
              </a:rPr>
              <a:t>For example, consider </a:t>
            </a:r>
            <a:r>
              <a:rPr kumimoji="0" lang="en-US" altLang="zh-TW" i="1" u="sng">
                <a:latin typeface="Comic Sans MS" panose="030F0702030302020204" pitchFamily="66" charset="0"/>
                <a:ea typeface="新細明體" panose="02020500000000000000" pitchFamily="18" charset="-120"/>
              </a:rPr>
              <a:t>multiplication</a:t>
            </a:r>
          </a:p>
          <a:p>
            <a:pPr marL="0" indent="0">
              <a:lnSpc>
                <a:spcPct val="90000"/>
              </a:lnSpc>
              <a:spcBef>
                <a:spcPct val="100000"/>
              </a:spcBef>
            </a:pP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Naïve algorithm: </a:t>
            </a:r>
            <a:r>
              <a:rPr kumimoji="0" lang="en-US" altLang="zh-TW">
                <a:solidFill>
                  <a:srgbClr val="99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to multiply x*y:  { for i = 1 ... y do sum = sum + x }</a:t>
            </a:r>
          </a:p>
          <a:p>
            <a:pPr marL="0" indent="0">
              <a:lnSpc>
                <a:spcPct val="90000"/>
              </a:lnSpc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     Run-time is proportional to </a:t>
            </a:r>
            <a:r>
              <a:rPr kumimoji="0" lang="en-US" altLang="zh-TW" i="1">
                <a:solidFill>
                  <a:srgbClr val="99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y</a:t>
            </a:r>
          </a:p>
          <a:p>
            <a:pPr marL="0" indent="0">
              <a:lnSpc>
                <a:spcPct val="90000"/>
              </a:lnSpc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     In a 64-bit system, </a:t>
            </a:r>
            <a:r>
              <a:rPr kumimoji="0" lang="en-US" altLang="zh-TW" i="1">
                <a:solidFill>
                  <a:srgbClr val="99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y</a:t>
            </a: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 can be as large as </a:t>
            </a:r>
            <a:r>
              <a:rPr kumimoji="0" lang="en-US" altLang="zh-TW">
                <a:solidFill>
                  <a:srgbClr val="99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2</a:t>
            </a:r>
            <a:r>
              <a:rPr kumimoji="0" lang="en-US" altLang="zh-TW" baseline="30000">
                <a:solidFill>
                  <a:srgbClr val="990000"/>
                </a:solidFill>
                <a:latin typeface="Times New Roman (Hebrew)" charset="-120"/>
                <a:ea typeface="新細明體" panose="02020500000000000000" pitchFamily="18" charset="-120"/>
              </a:rPr>
              <a:t>64</a:t>
            </a:r>
            <a:r>
              <a:rPr kumimoji="0" lang="en-US" altLang="zh-TW" baseline="30000">
                <a:latin typeface="Times New Roman (Hebrew)" charset="-120"/>
                <a:ea typeface="新細明體" panose="02020500000000000000" pitchFamily="18" charset="-120"/>
              </a:rPr>
              <a:t>.</a:t>
            </a: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 </a:t>
            </a:r>
          </a:p>
          <a:p>
            <a:pPr marL="0" indent="0">
              <a:lnSpc>
                <a:spcPct val="90000"/>
              </a:lnSpc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     Multiplications can take years to complete</a:t>
            </a:r>
          </a:p>
          <a:p>
            <a:pPr marL="0" indent="0">
              <a:lnSpc>
                <a:spcPct val="90000"/>
              </a:lnSpc>
              <a:spcBef>
                <a:spcPct val="100000"/>
              </a:spcBef>
            </a:pP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Algorithms that operate on </a:t>
            </a:r>
            <a:r>
              <a:rPr kumimoji="0" lang="en-US" altLang="zh-TW" i="1">
                <a:latin typeface="Comic Sans MS" panose="030F0702030302020204" pitchFamily="66" charset="0"/>
                <a:ea typeface="新細明體" panose="02020500000000000000" pitchFamily="18" charset="-120"/>
              </a:rPr>
              <a:t>n</a:t>
            </a: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-bit inputs can be either:</a:t>
            </a:r>
          </a:p>
          <a:p>
            <a:pPr lvl="1">
              <a:lnSpc>
                <a:spcPct val="90000"/>
              </a:lnSpc>
              <a:spcBef>
                <a:spcPct val="100000"/>
              </a:spcBef>
            </a:pPr>
            <a:r>
              <a:rPr kumimoji="0" lang="en-US" altLang="zh-TW" u="sng">
                <a:latin typeface="Comic Sans MS" panose="030F0702030302020204" pitchFamily="66" charset="0"/>
                <a:ea typeface="新細明體" panose="02020500000000000000" pitchFamily="18" charset="-120"/>
              </a:rPr>
              <a:t>Naïve:</a:t>
            </a: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 run-time is </a:t>
            </a:r>
            <a:r>
              <a:rPr kumimoji="0" lang="en-US" altLang="zh-TW">
                <a:solidFill>
                  <a:srgbClr val="000099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proportional</a:t>
            </a: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 </a:t>
            </a:r>
            <a:r>
              <a:rPr kumimoji="0" lang="en-US" altLang="zh-TW">
                <a:solidFill>
                  <a:srgbClr val="000099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to the </a:t>
            </a:r>
            <a:r>
              <a:rPr kumimoji="0" lang="en-US" altLang="zh-TW" i="1" u="sng">
                <a:solidFill>
                  <a:srgbClr val="000099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value</a:t>
            </a:r>
            <a:r>
              <a:rPr kumimoji="0" lang="en-US" altLang="zh-TW">
                <a:solidFill>
                  <a:srgbClr val="000099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 of the </a:t>
            </a:r>
            <a:r>
              <a:rPr kumimoji="0" lang="en-US" altLang="zh-TW" i="1">
                <a:solidFill>
                  <a:srgbClr val="000099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n</a:t>
            </a:r>
            <a:r>
              <a:rPr kumimoji="0" lang="en-US" altLang="zh-TW">
                <a:solidFill>
                  <a:srgbClr val="000099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-bit inputs</a:t>
            </a:r>
            <a:endParaRPr kumimoji="0" lang="en-US" altLang="zh-TW">
              <a:latin typeface="Comic Sans MS" panose="030F0702030302020204" pitchFamily="66" charset="0"/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  <a:spcBef>
                <a:spcPct val="100000"/>
              </a:spcBef>
            </a:pPr>
            <a:r>
              <a:rPr kumimoji="0" lang="en-US" altLang="zh-TW" u="sng">
                <a:latin typeface="Comic Sans MS" panose="030F0702030302020204" pitchFamily="66" charset="0"/>
                <a:ea typeface="新細明體" panose="02020500000000000000" pitchFamily="18" charset="-120"/>
              </a:rPr>
              <a:t>Good:</a:t>
            </a: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 run-time is </a:t>
            </a:r>
            <a:r>
              <a:rPr kumimoji="0" lang="en-US" altLang="zh-TW">
                <a:solidFill>
                  <a:srgbClr val="000099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proportional to </a:t>
            </a:r>
            <a:r>
              <a:rPr kumimoji="0" lang="en-US" altLang="zh-TW" i="1">
                <a:solidFill>
                  <a:srgbClr val="000099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n, the input’s </a:t>
            </a:r>
            <a:r>
              <a:rPr kumimoji="0" lang="en-US" altLang="zh-TW" i="1" u="sng">
                <a:solidFill>
                  <a:srgbClr val="000099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size.</a:t>
            </a:r>
            <a:endParaRPr kumimoji="0" lang="en-US" altLang="zh-TW" u="sng">
              <a:solidFill>
                <a:srgbClr val="000099"/>
              </a:solidFill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12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171" name="Picture 3" descr="Bouquet">
            <a:extLst>
              <a:ext uri="{FF2B5EF4-FFF2-40B4-BE49-F238E27FC236}">
                <a16:creationId xmlns:a16="http://schemas.microsoft.com/office/drawing/2014/main" id="{5213B14B-B8A2-41FE-A41B-55067C465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1547" r="21875" b="23958"/>
          <a:stretch>
            <a:fillRect/>
          </a:stretch>
        </p:blipFill>
        <p:spPr bwMode="auto">
          <a:xfrm>
            <a:off x="4321175" y="685800"/>
            <a:ext cx="4614863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5172" name="Rectangle 4">
            <a:extLst>
              <a:ext uri="{FF2B5EF4-FFF2-40B4-BE49-F238E27FC236}">
                <a16:creationId xmlns:a16="http://schemas.microsoft.com/office/drawing/2014/main" id="{0E7F89B7-339B-4CCC-ADD9-5025B12A17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43400" y="4114800"/>
            <a:ext cx="4724400" cy="22860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Run-time: proportional to </a:t>
            </a:r>
            <a:r>
              <a:rPr kumimoji="0" lang="en-US" altLang="zh-TW" i="1">
                <a:latin typeface="Comic Sans MS" panose="030F0702030302020204" pitchFamily="66" charset="0"/>
                <a:ea typeface="新細明體" panose="02020500000000000000" pitchFamily="18" charset="-120"/>
              </a:rPr>
              <a:t>n</a:t>
            </a:r>
            <a:endParaRPr kumimoji="0" lang="en-US" altLang="zh-TW">
              <a:latin typeface="Comic Sans MS" panose="030F0702030302020204" pitchFamily="66" charset="0"/>
              <a:ea typeface="新細明體" panose="02020500000000000000" pitchFamily="18" charset="-120"/>
            </a:endParaRPr>
          </a:p>
          <a:p>
            <a:pPr>
              <a:spcBef>
                <a:spcPct val="100000"/>
              </a:spcBef>
            </a:pP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Can be implemented in SW or HW</a:t>
            </a:r>
          </a:p>
          <a:p>
            <a:pPr>
              <a:spcBef>
                <a:spcPct val="100000"/>
              </a:spcBef>
            </a:pP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Division: similar idea.</a:t>
            </a:r>
          </a:p>
        </p:txBody>
      </p:sp>
      <p:sp>
        <p:nvSpPr>
          <p:cNvPr id="32771" name="Rectangle 5">
            <a:extLst>
              <a:ext uri="{FF2B5EF4-FFF2-40B4-BE49-F238E27FC236}">
                <a16:creationId xmlns:a16="http://schemas.microsoft.com/office/drawing/2014/main" id="{6ED0D481-E9DC-444A-8453-13723A2E99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Example I: multiplication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2F6E4A07-1FE3-455D-8A5D-556D3000D1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3124200"/>
            <a:ext cx="4156075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圖片 3">
            <a:extLst>
              <a:ext uri="{FF2B5EF4-FFF2-40B4-BE49-F238E27FC236}">
                <a16:creationId xmlns:a16="http://schemas.microsoft.com/office/drawing/2014/main" id="{664D169D-1AC5-4682-A5B6-9FC1D5F07E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688975"/>
            <a:ext cx="401637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17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標題 1">
            <a:extLst>
              <a:ext uri="{FF2B5EF4-FFF2-40B4-BE49-F238E27FC236}">
                <a16:creationId xmlns:a16="http://schemas.microsoft.com/office/drawing/2014/main" id="{E4D99F43-1809-43CD-806E-790269DB6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Division</a:t>
            </a:r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34818" name="內容版面配置區 3">
            <a:extLst>
              <a:ext uri="{FF2B5EF4-FFF2-40B4-BE49-F238E27FC236}">
                <a16:creationId xmlns:a16="http://schemas.microsoft.com/office/drawing/2014/main" id="{6FAF73B9-15AD-4C19-9F1F-05C80A230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6038" y="1095375"/>
            <a:ext cx="6435725" cy="3248025"/>
          </a:xfr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6C6AD111-17D6-46A4-988F-62FF8C045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829175"/>
            <a:ext cx="5867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Comic Sans MS" charset="0"/>
                <a:ea typeface="新細明體" charset="0"/>
                <a:cs typeface="新細明體" charset="0"/>
              </a:defRPr>
            </a:lvl1pPr>
            <a:lvl2pPr marL="742950" indent="-28575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charset="2"/>
              <a:buChar char="l"/>
              <a:defRPr kumimoji="1"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75000"/>
              <a:buFont typeface="Wingdings" charset="2"/>
              <a:buChar char="q"/>
              <a:defRPr kumimoji="1"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100000"/>
              </a:spcBef>
              <a:defRPr/>
            </a:pPr>
            <a:r>
              <a:rPr kumimoji="0" lang="en-US" altLang="zh-TW" kern="0" dirty="0"/>
              <a:t>Run-time: proportional to </a:t>
            </a:r>
            <a:r>
              <a:rPr kumimoji="0" lang="en-US" altLang="zh-TW" i="1" kern="0" dirty="0"/>
              <a:t>n </a:t>
            </a:r>
            <a:r>
              <a:rPr kumimoji="0" lang="en-US" altLang="zh-TW" kern="0" dirty="0"/>
              <a:t>instead of 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21FEF9C8-811A-4BDC-B4E5-40F4AC0F43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Example II: square root</a:t>
            </a:r>
          </a:p>
        </p:txBody>
      </p:sp>
      <p:sp>
        <p:nvSpPr>
          <p:cNvPr id="777219" name="Rectangle 3">
            <a:extLst>
              <a:ext uri="{FF2B5EF4-FFF2-40B4-BE49-F238E27FC236}">
                <a16:creationId xmlns:a16="http://schemas.microsoft.com/office/drawing/2014/main" id="{CB344957-18E5-4E6D-A334-7513AA8BC8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915400" cy="15240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The square root function has two convenient properties:</a:t>
            </a:r>
          </a:p>
          <a:p>
            <a:pPr lvl="1"/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Its inverse function is computed easily</a:t>
            </a:r>
          </a:p>
          <a:p>
            <a:pPr lvl="1"/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Monotonically increasing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Functions that have these two properties can be computed by binary search:</a:t>
            </a:r>
          </a:p>
        </p:txBody>
      </p:sp>
      <p:sp>
        <p:nvSpPr>
          <p:cNvPr id="777221" name="Rectangle 5">
            <a:extLst>
              <a:ext uri="{FF2B5EF4-FFF2-40B4-BE49-F238E27FC236}">
                <a16:creationId xmlns:a16="http://schemas.microsoft.com/office/drawing/2014/main" id="{33A582D4-9892-483E-8E0A-874B2CB75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0960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kumimoji="0" lang="en-US" altLang="zh-TW"/>
              <a:t>Number of loop iterations is bounded by n/2, thus the run-time is O(n).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A48DFC05-5D30-471B-99DE-C7AD69289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25763"/>
            <a:ext cx="8667750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19" grpId="0" build="p" autoUpdateAnimBg="0"/>
      <p:bldP spid="77722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6CF794-826D-4314-AB0B-133A4D1D2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cs typeface="+mj-cs"/>
              </a:rPr>
              <a:t>Complexity</a:t>
            </a:r>
            <a:endParaRPr lang="zh-TW" altLang="en-US" dirty="0">
              <a:cs typeface="+mj-cs"/>
            </a:endParaRPr>
          </a:p>
        </p:txBody>
      </p:sp>
      <p:pic>
        <p:nvPicPr>
          <p:cNvPr id="37890" name="內容版面配置區 3">
            <a:extLst>
              <a:ext uri="{FF2B5EF4-FFF2-40B4-BE49-F238E27FC236}">
                <a16:creationId xmlns:a16="http://schemas.microsoft.com/office/drawing/2014/main" id="{FDC3B5DB-7A07-4A92-BD6B-AF25D11FC6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7" b="4727"/>
          <a:stretch>
            <a:fillRect/>
          </a:stretch>
        </p:blipFill>
        <p:spPr/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F2B8D0-5CA4-49B0-83E1-EBB35CD2D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Complexity</a:t>
            </a:r>
            <a:endParaRPr lang="zh-TW" altLang="en-US" dirty="0">
              <a:cs typeface="+mj-cs"/>
            </a:endParaRPr>
          </a:p>
        </p:txBody>
      </p:sp>
      <p:pic>
        <p:nvPicPr>
          <p:cNvPr id="38914" name="圖片 5">
            <a:extLst>
              <a:ext uri="{FF2B5EF4-FFF2-40B4-BE49-F238E27FC236}">
                <a16:creationId xmlns:a16="http://schemas.microsoft.com/office/drawing/2014/main" id="{1724562B-9ED9-486E-BB99-5D2533383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41363"/>
            <a:ext cx="7493000" cy="573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07020D2B-E101-4B09-9262-329DFA5AE0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Where we are at:</a:t>
            </a:r>
          </a:p>
        </p:txBody>
      </p:sp>
      <p:sp>
        <p:nvSpPr>
          <p:cNvPr id="7170" name="AutoShape 3">
            <a:extLst>
              <a:ext uri="{FF2B5EF4-FFF2-40B4-BE49-F238E27FC236}">
                <a16:creationId xmlns:a16="http://schemas.microsoft.com/office/drawing/2014/main" id="{EB090D15-0038-4D65-A7AA-97A42D014B9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100263" y="1795463"/>
            <a:ext cx="381000" cy="622300"/>
          </a:xfrm>
          <a:prstGeom prst="downArrow">
            <a:avLst>
              <a:gd name="adj1" fmla="val 50000"/>
              <a:gd name="adj2" fmla="val 40833"/>
            </a:avLst>
          </a:prstGeom>
          <a:solidFill>
            <a:srgbClr val="FC012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ar-SA" altLang="zh-TW" sz="2400">
              <a:latin typeface="Arial" panose="020B0604020202020204" pitchFamily="34" charset="0"/>
            </a:endParaRPr>
          </a:p>
        </p:txBody>
      </p:sp>
      <p:grpSp>
        <p:nvGrpSpPr>
          <p:cNvPr id="7171" name="Group 4">
            <a:extLst>
              <a:ext uri="{FF2B5EF4-FFF2-40B4-BE49-F238E27FC236}">
                <a16:creationId xmlns:a16="http://schemas.microsoft.com/office/drawing/2014/main" id="{21AC4435-D829-442C-A612-1DB9BBBF0E4E}"/>
              </a:ext>
            </a:extLst>
          </p:cNvPr>
          <p:cNvGrpSpPr>
            <a:grpSpLocks/>
          </p:cNvGrpSpPr>
          <p:nvPr/>
        </p:nvGrpSpPr>
        <p:grpSpPr bwMode="auto">
          <a:xfrm>
            <a:off x="258763" y="1006475"/>
            <a:ext cx="8809037" cy="4867275"/>
            <a:chOff x="163" y="634"/>
            <a:chExt cx="5549" cy="3066"/>
          </a:xfrm>
        </p:grpSpPr>
        <p:grpSp>
          <p:nvGrpSpPr>
            <p:cNvPr id="7172" name="Group 5">
              <a:extLst>
                <a:ext uri="{FF2B5EF4-FFF2-40B4-BE49-F238E27FC236}">
                  <a16:creationId xmlns:a16="http://schemas.microsoft.com/office/drawing/2014/main" id="{3E64DE8C-9F58-401F-8A53-477D634412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3" y="1955"/>
              <a:ext cx="4051" cy="445"/>
              <a:chOff x="833" y="1955"/>
              <a:chExt cx="4051" cy="445"/>
            </a:xfrm>
          </p:grpSpPr>
          <p:sp>
            <p:nvSpPr>
              <p:cNvPr id="7270" name="Rectangle 6">
                <a:extLst>
                  <a:ext uri="{FF2B5EF4-FFF2-40B4-BE49-F238E27FC236}">
                    <a16:creationId xmlns:a16="http://schemas.microsoft.com/office/drawing/2014/main" id="{B5C8B85A-A98E-4D32-BDD6-4D73D2193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2" y="2073"/>
                <a:ext cx="454" cy="8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7271" name="Rectangle 7">
                <a:extLst>
                  <a:ext uri="{FF2B5EF4-FFF2-40B4-BE49-F238E27FC236}">
                    <a16:creationId xmlns:a16="http://schemas.microsoft.com/office/drawing/2014/main" id="{6FC31672-81E1-4141-9552-D9ED1333E0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" y="2065"/>
                <a:ext cx="457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Assembler</a:t>
                </a: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72" name="Freeform 8">
                <a:extLst>
                  <a:ext uri="{FF2B5EF4-FFF2-40B4-BE49-F238E27FC236}">
                    <a16:creationId xmlns:a16="http://schemas.microsoft.com/office/drawing/2014/main" id="{B2457410-826D-4A30-8706-0A2B3A35A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" y="2239"/>
                <a:ext cx="483" cy="140"/>
              </a:xfrm>
              <a:custGeom>
                <a:avLst/>
                <a:gdLst>
                  <a:gd name="T0" fmla="*/ 0 w 483"/>
                  <a:gd name="T1" fmla="*/ 71 h 140"/>
                  <a:gd name="T2" fmla="*/ 3 w 483"/>
                  <a:gd name="T3" fmla="*/ 59 h 140"/>
                  <a:gd name="T4" fmla="*/ 13 w 483"/>
                  <a:gd name="T5" fmla="*/ 48 h 140"/>
                  <a:gd name="T6" fmla="*/ 26 w 483"/>
                  <a:gd name="T7" fmla="*/ 38 h 140"/>
                  <a:gd name="T8" fmla="*/ 47 w 483"/>
                  <a:gd name="T9" fmla="*/ 28 h 140"/>
                  <a:gd name="T10" fmla="*/ 72 w 483"/>
                  <a:gd name="T11" fmla="*/ 20 h 140"/>
                  <a:gd name="T12" fmla="*/ 99 w 483"/>
                  <a:gd name="T13" fmla="*/ 13 h 140"/>
                  <a:gd name="T14" fmla="*/ 132 w 483"/>
                  <a:gd name="T15" fmla="*/ 9 h 140"/>
                  <a:gd name="T16" fmla="*/ 166 w 483"/>
                  <a:gd name="T17" fmla="*/ 4 h 140"/>
                  <a:gd name="T18" fmla="*/ 204 w 483"/>
                  <a:gd name="T19" fmla="*/ 0 h 140"/>
                  <a:gd name="T20" fmla="*/ 241 w 483"/>
                  <a:gd name="T21" fmla="*/ 0 h 140"/>
                  <a:gd name="T22" fmla="*/ 279 w 483"/>
                  <a:gd name="T23" fmla="*/ 0 h 140"/>
                  <a:gd name="T24" fmla="*/ 317 w 483"/>
                  <a:gd name="T25" fmla="*/ 4 h 140"/>
                  <a:gd name="T26" fmla="*/ 351 w 483"/>
                  <a:gd name="T27" fmla="*/ 9 h 140"/>
                  <a:gd name="T28" fmla="*/ 383 w 483"/>
                  <a:gd name="T29" fmla="*/ 13 h 140"/>
                  <a:gd name="T30" fmla="*/ 411 w 483"/>
                  <a:gd name="T31" fmla="*/ 20 h 140"/>
                  <a:gd name="T32" fmla="*/ 436 w 483"/>
                  <a:gd name="T33" fmla="*/ 28 h 140"/>
                  <a:gd name="T34" fmla="*/ 457 w 483"/>
                  <a:gd name="T35" fmla="*/ 38 h 140"/>
                  <a:gd name="T36" fmla="*/ 470 w 483"/>
                  <a:gd name="T37" fmla="*/ 48 h 140"/>
                  <a:gd name="T38" fmla="*/ 480 w 483"/>
                  <a:gd name="T39" fmla="*/ 59 h 140"/>
                  <a:gd name="T40" fmla="*/ 483 w 483"/>
                  <a:gd name="T41" fmla="*/ 71 h 140"/>
                  <a:gd name="T42" fmla="*/ 480 w 483"/>
                  <a:gd name="T43" fmla="*/ 81 h 140"/>
                  <a:gd name="T44" fmla="*/ 470 w 483"/>
                  <a:gd name="T45" fmla="*/ 92 h 140"/>
                  <a:gd name="T46" fmla="*/ 457 w 483"/>
                  <a:gd name="T47" fmla="*/ 102 h 140"/>
                  <a:gd name="T48" fmla="*/ 436 w 483"/>
                  <a:gd name="T49" fmla="*/ 112 h 140"/>
                  <a:gd name="T50" fmla="*/ 411 w 483"/>
                  <a:gd name="T51" fmla="*/ 120 h 140"/>
                  <a:gd name="T52" fmla="*/ 383 w 483"/>
                  <a:gd name="T53" fmla="*/ 127 h 140"/>
                  <a:gd name="T54" fmla="*/ 351 w 483"/>
                  <a:gd name="T55" fmla="*/ 133 h 140"/>
                  <a:gd name="T56" fmla="*/ 317 w 483"/>
                  <a:gd name="T57" fmla="*/ 137 h 140"/>
                  <a:gd name="T58" fmla="*/ 279 w 483"/>
                  <a:gd name="T59" fmla="*/ 140 h 140"/>
                  <a:gd name="T60" fmla="*/ 241 w 483"/>
                  <a:gd name="T61" fmla="*/ 140 h 140"/>
                  <a:gd name="T62" fmla="*/ 204 w 483"/>
                  <a:gd name="T63" fmla="*/ 140 h 140"/>
                  <a:gd name="T64" fmla="*/ 166 w 483"/>
                  <a:gd name="T65" fmla="*/ 137 h 140"/>
                  <a:gd name="T66" fmla="*/ 132 w 483"/>
                  <a:gd name="T67" fmla="*/ 133 h 140"/>
                  <a:gd name="T68" fmla="*/ 99 w 483"/>
                  <a:gd name="T69" fmla="*/ 127 h 140"/>
                  <a:gd name="T70" fmla="*/ 72 w 483"/>
                  <a:gd name="T71" fmla="*/ 120 h 140"/>
                  <a:gd name="T72" fmla="*/ 47 w 483"/>
                  <a:gd name="T73" fmla="*/ 112 h 140"/>
                  <a:gd name="T74" fmla="*/ 26 w 483"/>
                  <a:gd name="T75" fmla="*/ 102 h 140"/>
                  <a:gd name="T76" fmla="*/ 13 w 483"/>
                  <a:gd name="T77" fmla="*/ 92 h 140"/>
                  <a:gd name="T78" fmla="*/ 3 w 483"/>
                  <a:gd name="T79" fmla="*/ 81 h 140"/>
                  <a:gd name="T80" fmla="*/ 0 w 483"/>
                  <a:gd name="T81" fmla="*/ 71 h 14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83" h="140">
                    <a:moveTo>
                      <a:pt x="0" y="71"/>
                    </a:moveTo>
                    <a:lnTo>
                      <a:pt x="3" y="59"/>
                    </a:lnTo>
                    <a:lnTo>
                      <a:pt x="13" y="48"/>
                    </a:lnTo>
                    <a:lnTo>
                      <a:pt x="26" y="38"/>
                    </a:lnTo>
                    <a:lnTo>
                      <a:pt x="47" y="28"/>
                    </a:lnTo>
                    <a:lnTo>
                      <a:pt x="72" y="20"/>
                    </a:lnTo>
                    <a:lnTo>
                      <a:pt x="99" y="13"/>
                    </a:lnTo>
                    <a:lnTo>
                      <a:pt x="132" y="9"/>
                    </a:lnTo>
                    <a:lnTo>
                      <a:pt x="166" y="4"/>
                    </a:lnTo>
                    <a:lnTo>
                      <a:pt x="204" y="0"/>
                    </a:lnTo>
                    <a:lnTo>
                      <a:pt x="241" y="0"/>
                    </a:lnTo>
                    <a:lnTo>
                      <a:pt x="279" y="0"/>
                    </a:lnTo>
                    <a:lnTo>
                      <a:pt x="317" y="4"/>
                    </a:lnTo>
                    <a:lnTo>
                      <a:pt x="351" y="9"/>
                    </a:lnTo>
                    <a:lnTo>
                      <a:pt x="383" y="13"/>
                    </a:lnTo>
                    <a:lnTo>
                      <a:pt x="411" y="20"/>
                    </a:lnTo>
                    <a:lnTo>
                      <a:pt x="436" y="28"/>
                    </a:lnTo>
                    <a:lnTo>
                      <a:pt x="457" y="38"/>
                    </a:lnTo>
                    <a:lnTo>
                      <a:pt x="470" y="48"/>
                    </a:lnTo>
                    <a:lnTo>
                      <a:pt x="480" y="59"/>
                    </a:lnTo>
                    <a:lnTo>
                      <a:pt x="483" y="71"/>
                    </a:lnTo>
                    <a:lnTo>
                      <a:pt x="480" y="81"/>
                    </a:lnTo>
                    <a:lnTo>
                      <a:pt x="470" y="92"/>
                    </a:lnTo>
                    <a:lnTo>
                      <a:pt x="457" y="102"/>
                    </a:lnTo>
                    <a:lnTo>
                      <a:pt x="436" y="112"/>
                    </a:lnTo>
                    <a:lnTo>
                      <a:pt x="411" y="120"/>
                    </a:lnTo>
                    <a:lnTo>
                      <a:pt x="383" y="127"/>
                    </a:lnTo>
                    <a:lnTo>
                      <a:pt x="351" y="133"/>
                    </a:lnTo>
                    <a:lnTo>
                      <a:pt x="317" y="137"/>
                    </a:lnTo>
                    <a:lnTo>
                      <a:pt x="279" y="140"/>
                    </a:lnTo>
                    <a:lnTo>
                      <a:pt x="241" y="140"/>
                    </a:lnTo>
                    <a:lnTo>
                      <a:pt x="204" y="140"/>
                    </a:lnTo>
                    <a:lnTo>
                      <a:pt x="166" y="137"/>
                    </a:lnTo>
                    <a:lnTo>
                      <a:pt x="132" y="133"/>
                    </a:lnTo>
                    <a:lnTo>
                      <a:pt x="99" y="127"/>
                    </a:lnTo>
                    <a:lnTo>
                      <a:pt x="72" y="120"/>
                    </a:lnTo>
                    <a:lnTo>
                      <a:pt x="47" y="112"/>
                    </a:lnTo>
                    <a:lnTo>
                      <a:pt x="26" y="102"/>
                    </a:lnTo>
                    <a:lnTo>
                      <a:pt x="13" y="92"/>
                    </a:lnTo>
                    <a:lnTo>
                      <a:pt x="3" y="8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273" name="Rectangle 9">
                <a:extLst>
                  <a:ext uri="{FF2B5EF4-FFF2-40B4-BE49-F238E27FC236}">
                    <a16:creationId xmlns:a16="http://schemas.microsoft.com/office/drawing/2014/main" id="{F3E77ED0-2593-40AB-AB59-A593A657C8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6" y="2268"/>
                <a:ext cx="34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Chapter 6</a:t>
                </a: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74" name="Freeform 10">
                <a:extLst>
                  <a:ext uri="{FF2B5EF4-FFF2-40B4-BE49-F238E27FC236}">
                    <a16:creationId xmlns:a16="http://schemas.microsoft.com/office/drawing/2014/main" id="{F7DD25FF-1DE6-4D2D-AE45-E6D99D4B78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955"/>
                <a:ext cx="4028" cy="404"/>
              </a:xfrm>
              <a:custGeom>
                <a:avLst/>
                <a:gdLst>
                  <a:gd name="T0" fmla="*/ 0 w 4028"/>
                  <a:gd name="T1" fmla="*/ 404 h 404"/>
                  <a:gd name="T2" fmla="*/ 0 w 4028"/>
                  <a:gd name="T3" fmla="*/ 232 h 404"/>
                  <a:gd name="T4" fmla="*/ 4028 w 4028"/>
                  <a:gd name="T5" fmla="*/ 232 h 404"/>
                  <a:gd name="T6" fmla="*/ 4028 w 4028"/>
                  <a:gd name="T7" fmla="*/ 0 h 4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028" h="404">
                    <a:moveTo>
                      <a:pt x="0" y="404"/>
                    </a:moveTo>
                    <a:lnTo>
                      <a:pt x="0" y="232"/>
                    </a:lnTo>
                    <a:lnTo>
                      <a:pt x="4028" y="232"/>
                    </a:lnTo>
                    <a:lnTo>
                      <a:pt x="402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275" name="Freeform 11">
                <a:extLst>
                  <a:ext uri="{FF2B5EF4-FFF2-40B4-BE49-F238E27FC236}">
                    <a16:creationId xmlns:a16="http://schemas.microsoft.com/office/drawing/2014/main" id="{81AD19DB-CA21-4F9C-A3E4-2D3458CC2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" y="235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23 w 47"/>
                  <a:gd name="T3" fmla="*/ 47 h 47"/>
                  <a:gd name="T4" fmla="*/ 0 w 47"/>
                  <a:gd name="T5" fmla="*/ 0 h 47"/>
                  <a:gd name="T6" fmla="*/ 47 w 47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23" y="47"/>
                    </a:lnTo>
                    <a:lnTo>
                      <a:pt x="0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7173" name="Group 12">
              <a:extLst>
                <a:ext uri="{FF2B5EF4-FFF2-40B4-BE49-F238E27FC236}">
                  <a16:creationId xmlns:a16="http://schemas.microsoft.com/office/drawing/2014/main" id="{74FEA5C4-67D9-41C7-A623-1DBA2199ED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" y="778"/>
              <a:ext cx="776" cy="641"/>
              <a:chOff x="1752" y="778"/>
              <a:chExt cx="776" cy="641"/>
            </a:xfrm>
          </p:grpSpPr>
          <p:sp>
            <p:nvSpPr>
              <p:cNvPr id="7264" name="Rectangle 13">
                <a:extLst>
                  <a:ext uri="{FF2B5EF4-FFF2-40B4-BE49-F238E27FC236}">
                    <a16:creationId xmlns:a16="http://schemas.microsoft.com/office/drawing/2014/main" id="{3CF253B3-993E-47BC-B524-FD62C0168E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2" y="933"/>
                <a:ext cx="753" cy="486"/>
              </a:xfrm>
              <a:prstGeom prst="rect">
                <a:avLst/>
              </a:prstGeom>
              <a:solidFill>
                <a:srgbClr val="EFEFE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7265" name="Rectangle 14">
                <a:extLst>
                  <a:ext uri="{FF2B5EF4-FFF2-40B4-BE49-F238E27FC236}">
                    <a16:creationId xmlns:a16="http://schemas.microsoft.com/office/drawing/2014/main" id="{181F91F8-3320-475F-8EFD-3CABA74B7B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4" y="984"/>
                <a:ext cx="692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</a:rPr>
                  <a:t>H.L. Language</a:t>
                </a: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66" name="Rectangle 15">
                <a:extLst>
                  <a:ext uri="{FF2B5EF4-FFF2-40B4-BE49-F238E27FC236}">
                    <a16:creationId xmlns:a16="http://schemas.microsoft.com/office/drawing/2014/main" id="{289EA0BF-BF64-4D97-AD66-3F1618C9D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3" y="1115"/>
                <a:ext cx="114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</a:rPr>
                  <a:t>&amp;</a:t>
                </a: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67" name="Rectangle 16">
                <a:extLst>
                  <a:ext uri="{FF2B5EF4-FFF2-40B4-BE49-F238E27FC236}">
                    <a16:creationId xmlns:a16="http://schemas.microsoft.com/office/drawing/2014/main" id="{2B084A2C-637E-42EF-A0A3-16809124FE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8" y="1247"/>
                <a:ext cx="70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</a:rPr>
                  <a:t>Operating Sys.</a:t>
                </a: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68" name="Rectangle 17">
                <a:extLst>
                  <a:ext uri="{FF2B5EF4-FFF2-40B4-BE49-F238E27FC236}">
                    <a16:creationId xmlns:a16="http://schemas.microsoft.com/office/drawing/2014/main" id="{DD449384-1268-4C8C-93C4-ED277C901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2" y="778"/>
                <a:ext cx="753" cy="155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7269" name="Rectangle 18">
                <a:extLst>
                  <a:ext uri="{FF2B5EF4-FFF2-40B4-BE49-F238E27FC236}">
                    <a16:creationId xmlns:a16="http://schemas.microsoft.com/office/drawing/2014/main" id="{7471DBE3-543F-489A-955D-3C5BA379F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3" y="804"/>
                <a:ext cx="715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abstract interface</a:t>
                </a: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174" name="Group 19">
              <a:extLst>
                <a:ext uri="{FF2B5EF4-FFF2-40B4-BE49-F238E27FC236}">
                  <a16:creationId xmlns:a16="http://schemas.microsoft.com/office/drawing/2014/main" id="{B2BAD5BE-1A3F-46FD-B491-E010FD33C8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3" y="960"/>
              <a:ext cx="655" cy="336"/>
              <a:chOff x="2332" y="1488"/>
              <a:chExt cx="655" cy="336"/>
            </a:xfrm>
          </p:grpSpPr>
          <p:sp>
            <p:nvSpPr>
              <p:cNvPr id="7259" name="Rectangle 20">
                <a:extLst>
                  <a:ext uri="{FF2B5EF4-FFF2-40B4-BE49-F238E27FC236}">
                    <a16:creationId xmlns:a16="http://schemas.microsoft.com/office/drawing/2014/main" id="{35C87B95-692D-4637-B911-BB3DDF841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3" y="1550"/>
                <a:ext cx="466" cy="8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7260" name="Rectangle 21">
                <a:extLst>
                  <a:ext uri="{FF2B5EF4-FFF2-40B4-BE49-F238E27FC236}">
                    <a16:creationId xmlns:a16="http://schemas.microsoft.com/office/drawing/2014/main" id="{84554BB1-99F9-4EF5-842B-CFE92E6564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1" y="1488"/>
                <a:ext cx="41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Compiler</a:t>
                </a: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61" name="Rectangle 22">
                <a:extLst>
                  <a:ext uri="{FF2B5EF4-FFF2-40B4-BE49-F238E27FC236}">
                    <a16:creationId xmlns:a16="http://schemas.microsoft.com/office/drawing/2014/main" id="{16F3A76F-5748-427C-94F9-3204439CB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2" y="1738"/>
                <a:ext cx="53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Chapters 10 - 11</a:t>
                </a: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62" name="Line 23">
                <a:extLst>
                  <a:ext uri="{FF2B5EF4-FFF2-40B4-BE49-F238E27FC236}">
                    <a16:creationId xmlns:a16="http://schemas.microsoft.com/office/drawing/2014/main" id="{B420D1C5-5BE5-4859-8447-362F396707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2" y="1669"/>
                <a:ext cx="61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263" name="Freeform 24">
                <a:extLst>
                  <a:ext uri="{FF2B5EF4-FFF2-40B4-BE49-F238E27FC236}">
                    <a16:creationId xmlns:a16="http://schemas.microsoft.com/office/drawing/2014/main" id="{56C01B42-F92C-4EBF-B655-0B234C1B9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9" y="1646"/>
                <a:ext cx="48" cy="47"/>
              </a:xfrm>
              <a:custGeom>
                <a:avLst/>
                <a:gdLst>
                  <a:gd name="T0" fmla="*/ 0 w 48"/>
                  <a:gd name="T1" fmla="*/ 0 h 47"/>
                  <a:gd name="T2" fmla="*/ 48 w 48"/>
                  <a:gd name="T3" fmla="*/ 23 h 47"/>
                  <a:gd name="T4" fmla="*/ 0 w 48"/>
                  <a:gd name="T5" fmla="*/ 47 h 47"/>
                  <a:gd name="T6" fmla="*/ 0 w 48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47">
                    <a:moveTo>
                      <a:pt x="0" y="0"/>
                    </a:moveTo>
                    <a:lnTo>
                      <a:pt x="48" y="23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7175" name="Group 25">
              <a:extLst>
                <a:ext uri="{FF2B5EF4-FFF2-40B4-BE49-F238E27FC236}">
                  <a16:creationId xmlns:a16="http://schemas.microsoft.com/office/drawing/2014/main" id="{FCD9D3D8-413D-4C55-824C-560BD86618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3" y="1337"/>
              <a:ext cx="810" cy="339"/>
              <a:chOff x="3913" y="1337"/>
              <a:chExt cx="810" cy="339"/>
            </a:xfrm>
          </p:grpSpPr>
          <p:sp>
            <p:nvSpPr>
              <p:cNvPr id="7253" name="Rectangle 26">
                <a:extLst>
                  <a:ext uri="{FF2B5EF4-FFF2-40B4-BE49-F238E27FC236}">
                    <a16:creationId xmlns:a16="http://schemas.microsoft.com/office/drawing/2014/main" id="{02F3859C-5083-4FD0-BB42-9075B04E7A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0" y="1352"/>
                <a:ext cx="733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7254" name="Rectangle 27">
                <a:extLst>
                  <a:ext uri="{FF2B5EF4-FFF2-40B4-BE49-F238E27FC236}">
                    <a16:creationId xmlns:a16="http://schemas.microsoft.com/office/drawing/2014/main" id="{77D93A4A-CD26-4AB1-8147-ABEE215A50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7" y="1337"/>
                <a:ext cx="64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VM Translator</a:t>
                </a: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55" name="Freeform 28">
                <a:extLst>
                  <a:ext uri="{FF2B5EF4-FFF2-40B4-BE49-F238E27FC236}">
                    <a16:creationId xmlns:a16="http://schemas.microsoft.com/office/drawing/2014/main" id="{EB5F94F9-CD16-4121-865E-FF1F15265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534"/>
                <a:ext cx="558" cy="142"/>
              </a:xfrm>
              <a:custGeom>
                <a:avLst/>
                <a:gdLst>
                  <a:gd name="T0" fmla="*/ 0 w 558"/>
                  <a:gd name="T1" fmla="*/ 71 h 142"/>
                  <a:gd name="T2" fmla="*/ 3 w 558"/>
                  <a:gd name="T3" fmla="*/ 61 h 142"/>
                  <a:gd name="T4" fmla="*/ 11 w 558"/>
                  <a:gd name="T5" fmla="*/ 50 h 142"/>
                  <a:gd name="T6" fmla="*/ 28 w 558"/>
                  <a:gd name="T7" fmla="*/ 40 h 142"/>
                  <a:gd name="T8" fmla="*/ 47 w 558"/>
                  <a:gd name="T9" fmla="*/ 31 h 142"/>
                  <a:gd name="T10" fmla="*/ 73 w 558"/>
                  <a:gd name="T11" fmla="*/ 23 h 142"/>
                  <a:gd name="T12" fmla="*/ 104 w 558"/>
                  <a:gd name="T13" fmla="*/ 17 h 142"/>
                  <a:gd name="T14" fmla="*/ 139 w 558"/>
                  <a:gd name="T15" fmla="*/ 10 h 142"/>
                  <a:gd name="T16" fmla="*/ 176 w 558"/>
                  <a:gd name="T17" fmla="*/ 5 h 142"/>
                  <a:gd name="T18" fmla="*/ 217 w 558"/>
                  <a:gd name="T19" fmla="*/ 2 h 142"/>
                  <a:gd name="T20" fmla="*/ 258 w 558"/>
                  <a:gd name="T21" fmla="*/ 0 h 142"/>
                  <a:gd name="T22" fmla="*/ 300 w 558"/>
                  <a:gd name="T23" fmla="*/ 0 h 142"/>
                  <a:gd name="T24" fmla="*/ 341 w 558"/>
                  <a:gd name="T25" fmla="*/ 2 h 142"/>
                  <a:gd name="T26" fmla="*/ 382 w 558"/>
                  <a:gd name="T27" fmla="*/ 5 h 142"/>
                  <a:gd name="T28" fmla="*/ 420 w 558"/>
                  <a:gd name="T29" fmla="*/ 10 h 142"/>
                  <a:gd name="T30" fmla="*/ 454 w 558"/>
                  <a:gd name="T31" fmla="*/ 17 h 142"/>
                  <a:gd name="T32" fmla="*/ 485 w 558"/>
                  <a:gd name="T33" fmla="*/ 23 h 142"/>
                  <a:gd name="T34" fmla="*/ 511 w 558"/>
                  <a:gd name="T35" fmla="*/ 31 h 142"/>
                  <a:gd name="T36" fmla="*/ 531 w 558"/>
                  <a:gd name="T37" fmla="*/ 40 h 142"/>
                  <a:gd name="T38" fmla="*/ 547 w 558"/>
                  <a:gd name="T39" fmla="*/ 50 h 142"/>
                  <a:gd name="T40" fmla="*/ 555 w 558"/>
                  <a:gd name="T41" fmla="*/ 61 h 142"/>
                  <a:gd name="T42" fmla="*/ 558 w 558"/>
                  <a:gd name="T43" fmla="*/ 71 h 142"/>
                  <a:gd name="T44" fmla="*/ 555 w 558"/>
                  <a:gd name="T45" fmla="*/ 81 h 142"/>
                  <a:gd name="T46" fmla="*/ 547 w 558"/>
                  <a:gd name="T47" fmla="*/ 92 h 142"/>
                  <a:gd name="T48" fmla="*/ 531 w 558"/>
                  <a:gd name="T49" fmla="*/ 102 h 142"/>
                  <a:gd name="T50" fmla="*/ 511 w 558"/>
                  <a:gd name="T51" fmla="*/ 110 h 142"/>
                  <a:gd name="T52" fmla="*/ 485 w 558"/>
                  <a:gd name="T53" fmla="*/ 119 h 142"/>
                  <a:gd name="T54" fmla="*/ 454 w 558"/>
                  <a:gd name="T55" fmla="*/ 125 h 142"/>
                  <a:gd name="T56" fmla="*/ 420 w 558"/>
                  <a:gd name="T57" fmla="*/ 132 h 142"/>
                  <a:gd name="T58" fmla="*/ 382 w 558"/>
                  <a:gd name="T59" fmla="*/ 137 h 142"/>
                  <a:gd name="T60" fmla="*/ 341 w 558"/>
                  <a:gd name="T61" fmla="*/ 140 h 142"/>
                  <a:gd name="T62" fmla="*/ 300 w 558"/>
                  <a:gd name="T63" fmla="*/ 142 h 142"/>
                  <a:gd name="T64" fmla="*/ 258 w 558"/>
                  <a:gd name="T65" fmla="*/ 142 h 142"/>
                  <a:gd name="T66" fmla="*/ 217 w 558"/>
                  <a:gd name="T67" fmla="*/ 140 h 142"/>
                  <a:gd name="T68" fmla="*/ 176 w 558"/>
                  <a:gd name="T69" fmla="*/ 137 h 142"/>
                  <a:gd name="T70" fmla="*/ 139 w 558"/>
                  <a:gd name="T71" fmla="*/ 132 h 142"/>
                  <a:gd name="T72" fmla="*/ 104 w 558"/>
                  <a:gd name="T73" fmla="*/ 125 h 142"/>
                  <a:gd name="T74" fmla="*/ 73 w 558"/>
                  <a:gd name="T75" fmla="*/ 119 h 142"/>
                  <a:gd name="T76" fmla="*/ 47 w 558"/>
                  <a:gd name="T77" fmla="*/ 110 h 142"/>
                  <a:gd name="T78" fmla="*/ 28 w 558"/>
                  <a:gd name="T79" fmla="*/ 102 h 142"/>
                  <a:gd name="T80" fmla="*/ 11 w 558"/>
                  <a:gd name="T81" fmla="*/ 92 h 142"/>
                  <a:gd name="T82" fmla="*/ 3 w 558"/>
                  <a:gd name="T83" fmla="*/ 81 h 142"/>
                  <a:gd name="T84" fmla="*/ 0 w 558"/>
                  <a:gd name="T85" fmla="*/ 71 h 14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58" h="142">
                    <a:moveTo>
                      <a:pt x="0" y="71"/>
                    </a:moveTo>
                    <a:lnTo>
                      <a:pt x="3" y="61"/>
                    </a:lnTo>
                    <a:lnTo>
                      <a:pt x="11" y="50"/>
                    </a:lnTo>
                    <a:lnTo>
                      <a:pt x="28" y="40"/>
                    </a:lnTo>
                    <a:lnTo>
                      <a:pt x="47" y="31"/>
                    </a:lnTo>
                    <a:lnTo>
                      <a:pt x="73" y="23"/>
                    </a:lnTo>
                    <a:lnTo>
                      <a:pt x="104" y="17"/>
                    </a:lnTo>
                    <a:lnTo>
                      <a:pt x="139" y="10"/>
                    </a:lnTo>
                    <a:lnTo>
                      <a:pt x="176" y="5"/>
                    </a:lnTo>
                    <a:lnTo>
                      <a:pt x="217" y="2"/>
                    </a:lnTo>
                    <a:lnTo>
                      <a:pt x="258" y="0"/>
                    </a:lnTo>
                    <a:lnTo>
                      <a:pt x="300" y="0"/>
                    </a:lnTo>
                    <a:lnTo>
                      <a:pt x="341" y="2"/>
                    </a:lnTo>
                    <a:lnTo>
                      <a:pt x="382" y="5"/>
                    </a:lnTo>
                    <a:lnTo>
                      <a:pt x="420" y="10"/>
                    </a:lnTo>
                    <a:lnTo>
                      <a:pt x="454" y="17"/>
                    </a:lnTo>
                    <a:lnTo>
                      <a:pt x="485" y="23"/>
                    </a:lnTo>
                    <a:lnTo>
                      <a:pt x="511" y="31"/>
                    </a:lnTo>
                    <a:lnTo>
                      <a:pt x="531" y="40"/>
                    </a:lnTo>
                    <a:lnTo>
                      <a:pt x="547" y="50"/>
                    </a:lnTo>
                    <a:lnTo>
                      <a:pt x="555" y="61"/>
                    </a:lnTo>
                    <a:lnTo>
                      <a:pt x="558" y="71"/>
                    </a:lnTo>
                    <a:lnTo>
                      <a:pt x="555" y="81"/>
                    </a:lnTo>
                    <a:lnTo>
                      <a:pt x="547" y="92"/>
                    </a:lnTo>
                    <a:lnTo>
                      <a:pt x="531" y="102"/>
                    </a:lnTo>
                    <a:lnTo>
                      <a:pt x="511" y="110"/>
                    </a:lnTo>
                    <a:lnTo>
                      <a:pt x="485" y="119"/>
                    </a:lnTo>
                    <a:lnTo>
                      <a:pt x="454" y="125"/>
                    </a:lnTo>
                    <a:lnTo>
                      <a:pt x="420" y="132"/>
                    </a:lnTo>
                    <a:lnTo>
                      <a:pt x="382" y="137"/>
                    </a:lnTo>
                    <a:lnTo>
                      <a:pt x="341" y="140"/>
                    </a:lnTo>
                    <a:lnTo>
                      <a:pt x="300" y="142"/>
                    </a:lnTo>
                    <a:lnTo>
                      <a:pt x="258" y="142"/>
                    </a:lnTo>
                    <a:lnTo>
                      <a:pt x="217" y="140"/>
                    </a:lnTo>
                    <a:lnTo>
                      <a:pt x="176" y="137"/>
                    </a:lnTo>
                    <a:lnTo>
                      <a:pt x="139" y="132"/>
                    </a:lnTo>
                    <a:lnTo>
                      <a:pt x="104" y="125"/>
                    </a:lnTo>
                    <a:lnTo>
                      <a:pt x="73" y="119"/>
                    </a:lnTo>
                    <a:lnTo>
                      <a:pt x="47" y="110"/>
                    </a:lnTo>
                    <a:lnTo>
                      <a:pt x="28" y="102"/>
                    </a:lnTo>
                    <a:lnTo>
                      <a:pt x="11" y="92"/>
                    </a:lnTo>
                    <a:lnTo>
                      <a:pt x="3" y="8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256" name="Rectangle 29">
                <a:extLst>
                  <a:ext uri="{FF2B5EF4-FFF2-40B4-BE49-F238E27FC236}">
                    <a16:creationId xmlns:a16="http://schemas.microsoft.com/office/drawing/2014/main" id="{F492AAFB-0D22-401B-A2D9-24A1C89CCD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4" y="1563"/>
                <a:ext cx="48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Chapters 7 - 8</a:t>
                </a: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57" name="Line 30">
                <a:extLst>
                  <a:ext uri="{FF2B5EF4-FFF2-40B4-BE49-F238E27FC236}">
                    <a16:creationId xmlns:a16="http://schemas.microsoft.com/office/drawing/2014/main" id="{04945C53-777B-4632-A50E-4A81BB13C0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3" y="1498"/>
                <a:ext cx="76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258" name="Freeform 31">
                <a:extLst>
                  <a:ext uri="{FF2B5EF4-FFF2-40B4-BE49-F238E27FC236}">
                    <a16:creationId xmlns:a16="http://schemas.microsoft.com/office/drawing/2014/main" id="{8330CF99-1C77-48BA-BFD1-1962C4B18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5" y="1475"/>
                <a:ext cx="48" cy="48"/>
              </a:xfrm>
              <a:custGeom>
                <a:avLst/>
                <a:gdLst>
                  <a:gd name="T0" fmla="*/ 0 w 48"/>
                  <a:gd name="T1" fmla="*/ 0 h 48"/>
                  <a:gd name="T2" fmla="*/ 48 w 48"/>
                  <a:gd name="T3" fmla="*/ 23 h 48"/>
                  <a:gd name="T4" fmla="*/ 0 w 48"/>
                  <a:gd name="T5" fmla="*/ 48 h 48"/>
                  <a:gd name="T6" fmla="*/ 0 w 48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lnTo>
                      <a:pt x="48" y="23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7176" name="Group 32">
              <a:extLst>
                <a:ext uri="{FF2B5EF4-FFF2-40B4-BE49-F238E27FC236}">
                  <a16:creationId xmlns:a16="http://schemas.microsoft.com/office/drawing/2014/main" id="{2E03CE34-E1EE-4FF8-8589-157AFD54C1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3" y="2522"/>
              <a:ext cx="751" cy="470"/>
              <a:chOff x="1233" y="2522"/>
              <a:chExt cx="751" cy="470"/>
            </a:xfrm>
          </p:grpSpPr>
          <p:sp>
            <p:nvSpPr>
              <p:cNvPr id="7246" name="Rectangle 33">
                <a:extLst>
                  <a:ext uri="{FF2B5EF4-FFF2-40B4-BE49-F238E27FC236}">
                    <a16:creationId xmlns:a16="http://schemas.microsoft.com/office/drawing/2014/main" id="{37327796-9A2B-414E-823A-F77566CAD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8" y="2522"/>
                <a:ext cx="650" cy="24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7247" name="Rectangle 34">
                <a:extLst>
                  <a:ext uri="{FF2B5EF4-FFF2-40B4-BE49-F238E27FC236}">
                    <a16:creationId xmlns:a16="http://schemas.microsoft.com/office/drawing/2014/main" id="{D9B889FD-73BA-4F66-BF60-37DC831C6B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5" y="2527"/>
                <a:ext cx="492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Computer</a:t>
                </a: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48" name="Rectangle 35">
                <a:extLst>
                  <a:ext uri="{FF2B5EF4-FFF2-40B4-BE49-F238E27FC236}">
                    <a16:creationId xmlns:a16="http://schemas.microsoft.com/office/drawing/2014/main" id="{0D925D04-8CA3-4B4C-8830-34A48A485E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5" y="2642"/>
                <a:ext cx="59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Architecture</a:t>
                </a: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49" name="Freeform 36">
                <a:extLst>
                  <a:ext uri="{FF2B5EF4-FFF2-40B4-BE49-F238E27FC236}">
                    <a16:creationId xmlns:a16="http://schemas.microsoft.com/office/drawing/2014/main" id="{F38F0061-14B2-44AF-B932-4B2F6DA47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2852"/>
                <a:ext cx="580" cy="140"/>
              </a:xfrm>
              <a:custGeom>
                <a:avLst/>
                <a:gdLst>
                  <a:gd name="T0" fmla="*/ 0 w 580"/>
                  <a:gd name="T1" fmla="*/ 71 h 140"/>
                  <a:gd name="T2" fmla="*/ 3 w 580"/>
                  <a:gd name="T3" fmla="*/ 59 h 140"/>
                  <a:gd name="T4" fmla="*/ 13 w 580"/>
                  <a:gd name="T5" fmla="*/ 50 h 140"/>
                  <a:gd name="T6" fmla="*/ 29 w 580"/>
                  <a:gd name="T7" fmla="*/ 40 h 140"/>
                  <a:gd name="T8" fmla="*/ 51 w 580"/>
                  <a:gd name="T9" fmla="*/ 32 h 140"/>
                  <a:gd name="T10" fmla="*/ 77 w 580"/>
                  <a:gd name="T11" fmla="*/ 23 h 140"/>
                  <a:gd name="T12" fmla="*/ 109 w 580"/>
                  <a:gd name="T13" fmla="*/ 15 h 140"/>
                  <a:gd name="T14" fmla="*/ 145 w 580"/>
                  <a:gd name="T15" fmla="*/ 10 h 140"/>
                  <a:gd name="T16" fmla="*/ 184 w 580"/>
                  <a:gd name="T17" fmla="*/ 5 h 140"/>
                  <a:gd name="T18" fmla="*/ 225 w 580"/>
                  <a:gd name="T19" fmla="*/ 2 h 140"/>
                  <a:gd name="T20" fmla="*/ 268 w 580"/>
                  <a:gd name="T21" fmla="*/ 0 h 140"/>
                  <a:gd name="T22" fmla="*/ 312 w 580"/>
                  <a:gd name="T23" fmla="*/ 0 h 140"/>
                  <a:gd name="T24" fmla="*/ 354 w 580"/>
                  <a:gd name="T25" fmla="*/ 2 h 140"/>
                  <a:gd name="T26" fmla="*/ 395 w 580"/>
                  <a:gd name="T27" fmla="*/ 5 h 140"/>
                  <a:gd name="T28" fmla="*/ 434 w 580"/>
                  <a:gd name="T29" fmla="*/ 10 h 140"/>
                  <a:gd name="T30" fmla="*/ 470 w 580"/>
                  <a:gd name="T31" fmla="*/ 15 h 140"/>
                  <a:gd name="T32" fmla="*/ 501 w 580"/>
                  <a:gd name="T33" fmla="*/ 23 h 140"/>
                  <a:gd name="T34" fmla="*/ 529 w 580"/>
                  <a:gd name="T35" fmla="*/ 32 h 140"/>
                  <a:gd name="T36" fmla="*/ 550 w 580"/>
                  <a:gd name="T37" fmla="*/ 40 h 140"/>
                  <a:gd name="T38" fmla="*/ 567 w 580"/>
                  <a:gd name="T39" fmla="*/ 50 h 140"/>
                  <a:gd name="T40" fmla="*/ 576 w 580"/>
                  <a:gd name="T41" fmla="*/ 59 h 140"/>
                  <a:gd name="T42" fmla="*/ 580 w 580"/>
                  <a:gd name="T43" fmla="*/ 71 h 140"/>
                  <a:gd name="T44" fmla="*/ 576 w 580"/>
                  <a:gd name="T45" fmla="*/ 81 h 140"/>
                  <a:gd name="T46" fmla="*/ 567 w 580"/>
                  <a:gd name="T47" fmla="*/ 91 h 140"/>
                  <a:gd name="T48" fmla="*/ 550 w 580"/>
                  <a:gd name="T49" fmla="*/ 101 h 140"/>
                  <a:gd name="T50" fmla="*/ 529 w 580"/>
                  <a:gd name="T51" fmla="*/ 110 h 140"/>
                  <a:gd name="T52" fmla="*/ 501 w 580"/>
                  <a:gd name="T53" fmla="*/ 119 h 140"/>
                  <a:gd name="T54" fmla="*/ 470 w 580"/>
                  <a:gd name="T55" fmla="*/ 125 h 140"/>
                  <a:gd name="T56" fmla="*/ 434 w 580"/>
                  <a:gd name="T57" fmla="*/ 132 h 140"/>
                  <a:gd name="T58" fmla="*/ 395 w 580"/>
                  <a:gd name="T59" fmla="*/ 137 h 140"/>
                  <a:gd name="T60" fmla="*/ 354 w 580"/>
                  <a:gd name="T61" fmla="*/ 140 h 140"/>
                  <a:gd name="T62" fmla="*/ 312 w 580"/>
                  <a:gd name="T63" fmla="*/ 140 h 140"/>
                  <a:gd name="T64" fmla="*/ 268 w 580"/>
                  <a:gd name="T65" fmla="*/ 140 h 140"/>
                  <a:gd name="T66" fmla="*/ 225 w 580"/>
                  <a:gd name="T67" fmla="*/ 140 h 140"/>
                  <a:gd name="T68" fmla="*/ 184 w 580"/>
                  <a:gd name="T69" fmla="*/ 137 h 140"/>
                  <a:gd name="T70" fmla="*/ 145 w 580"/>
                  <a:gd name="T71" fmla="*/ 132 h 140"/>
                  <a:gd name="T72" fmla="*/ 109 w 580"/>
                  <a:gd name="T73" fmla="*/ 125 h 140"/>
                  <a:gd name="T74" fmla="*/ 77 w 580"/>
                  <a:gd name="T75" fmla="*/ 119 h 140"/>
                  <a:gd name="T76" fmla="*/ 51 w 580"/>
                  <a:gd name="T77" fmla="*/ 110 h 140"/>
                  <a:gd name="T78" fmla="*/ 29 w 580"/>
                  <a:gd name="T79" fmla="*/ 101 h 140"/>
                  <a:gd name="T80" fmla="*/ 13 w 580"/>
                  <a:gd name="T81" fmla="*/ 91 h 140"/>
                  <a:gd name="T82" fmla="*/ 3 w 580"/>
                  <a:gd name="T83" fmla="*/ 81 h 140"/>
                  <a:gd name="T84" fmla="*/ 0 w 580"/>
                  <a:gd name="T85" fmla="*/ 71 h 14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80" h="140">
                    <a:moveTo>
                      <a:pt x="0" y="71"/>
                    </a:moveTo>
                    <a:lnTo>
                      <a:pt x="3" y="59"/>
                    </a:lnTo>
                    <a:lnTo>
                      <a:pt x="13" y="50"/>
                    </a:lnTo>
                    <a:lnTo>
                      <a:pt x="29" y="40"/>
                    </a:lnTo>
                    <a:lnTo>
                      <a:pt x="51" y="32"/>
                    </a:lnTo>
                    <a:lnTo>
                      <a:pt x="77" y="23"/>
                    </a:lnTo>
                    <a:lnTo>
                      <a:pt x="109" y="15"/>
                    </a:lnTo>
                    <a:lnTo>
                      <a:pt x="145" y="10"/>
                    </a:lnTo>
                    <a:lnTo>
                      <a:pt x="184" y="5"/>
                    </a:lnTo>
                    <a:lnTo>
                      <a:pt x="225" y="2"/>
                    </a:lnTo>
                    <a:lnTo>
                      <a:pt x="268" y="0"/>
                    </a:lnTo>
                    <a:lnTo>
                      <a:pt x="312" y="0"/>
                    </a:lnTo>
                    <a:lnTo>
                      <a:pt x="354" y="2"/>
                    </a:lnTo>
                    <a:lnTo>
                      <a:pt x="395" y="5"/>
                    </a:lnTo>
                    <a:lnTo>
                      <a:pt x="434" y="10"/>
                    </a:lnTo>
                    <a:lnTo>
                      <a:pt x="470" y="15"/>
                    </a:lnTo>
                    <a:lnTo>
                      <a:pt x="501" y="23"/>
                    </a:lnTo>
                    <a:lnTo>
                      <a:pt x="529" y="32"/>
                    </a:lnTo>
                    <a:lnTo>
                      <a:pt x="550" y="40"/>
                    </a:lnTo>
                    <a:lnTo>
                      <a:pt x="567" y="50"/>
                    </a:lnTo>
                    <a:lnTo>
                      <a:pt x="576" y="59"/>
                    </a:lnTo>
                    <a:lnTo>
                      <a:pt x="580" y="71"/>
                    </a:lnTo>
                    <a:lnTo>
                      <a:pt x="576" y="81"/>
                    </a:lnTo>
                    <a:lnTo>
                      <a:pt x="567" y="91"/>
                    </a:lnTo>
                    <a:lnTo>
                      <a:pt x="550" y="101"/>
                    </a:lnTo>
                    <a:lnTo>
                      <a:pt x="529" y="110"/>
                    </a:lnTo>
                    <a:lnTo>
                      <a:pt x="501" y="119"/>
                    </a:lnTo>
                    <a:lnTo>
                      <a:pt x="470" y="125"/>
                    </a:lnTo>
                    <a:lnTo>
                      <a:pt x="434" y="132"/>
                    </a:lnTo>
                    <a:lnTo>
                      <a:pt x="395" y="137"/>
                    </a:lnTo>
                    <a:lnTo>
                      <a:pt x="354" y="140"/>
                    </a:lnTo>
                    <a:lnTo>
                      <a:pt x="312" y="140"/>
                    </a:lnTo>
                    <a:lnTo>
                      <a:pt x="268" y="140"/>
                    </a:lnTo>
                    <a:lnTo>
                      <a:pt x="225" y="140"/>
                    </a:lnTo>
                    <a:lnTo>
                      <a:pt x="184" y="137"/>
                    </a:lnTo>
                    <a:lnTo>
                      <a:pt x="145" y="132"/>
                    </a:lnTo>
                    <a:lnTo>
                      <a:pt x="109" y="125"/>
                    </a:lnTo>
                    <a:lnTo>
                      <a:pt x="77" y="119"/>
                    </a:lnTo>
                    <a:lnTo>
                      <a:pt x="51" y="110"/>
                    </a:lnTo>
                    <a:lnTo>
                      <a:pt x="29" y="101"/>
                    </a:lnTo>
                    <a:lnTo>
                      <a:pt x="13" y="91"/>
                    </a:lnTo>
                    <a:lnTo>
                      <a:pt x="3" y="8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250" name="Rectangle 37">
                <a:extLst>
                  <a:ext uri="{FF2B5EF4-FFF2-40B4-BE49-F238E27FC236}">
                    <a16:creationId xmlns:a16="http://schemas.microsoft.com/office/drawing/2014/main" id="{869ED164-CF68-47A1-82F2-2DF19C797D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9" y="2881"/>
                <a:ext cx="50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Chapters  4 - 5</a:t>
                </a: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51" name="Line 38">
                <a:extLst>
                  <a:ext uri="{FF2B5EF4-FFF2-40B4-BE49-F238E27FC236}">
                    <a16:creationId xmlns:a16="http://schemas.microsoft.com/office/drawing/2014/main" id="{ECD5E8D0-6EB0-48FA-A3C5-66677095B4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3" y="2798"/>
                <a:ext cx="70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252" name="Freeform 39">
                <a:extLst>
                  <a:ext uri="{FF2B5EF4-FFF2-40B4-BE49-F238E27FC236}">
                    <a16:creationId xmlns:a16="http://schemas.microsoft.com/office/drawing/2014/main" id="{4CC458FC-A448-48A9-AAB3-D1FAE0749B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7" y="2775"/>
                <a:ext cx="47" cy="48"/>
              </a:xfrm>
              <a:custGeom>
                <a:avLst/>
                <a:gdLst>
                  <a:gd name="T0" fmla="*/ 0 w 47"/>
                  <a:gd name="T1" fmla="*/ 0 h 48"/>
                  <a:gd name="T2" fmla="*/ 47 w 47"/>
                  <a:gd name="T3" fmla="*/ 23 h 48"/>
                  <a:gd name="T4" fmla="*/ 0 w 47"/>
                  <a:gd name="T5" fmla="*/ 48 h 48"/>
                  <a:gd name="T6" fmla="*/ 0 w 47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48">
                    <a:moveTo>
                      <a:pt x="0" y="0"/>
                    </a:moveTo>
                    <a:lnTo>
                      <a:pt x="47" y="23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7177" name="Group 40">
              <a:extLst>
                <a:ext uri="{FF2B5EF4-FFF2-40B4-BE49-F238E27FC236}">
                  <a16:creationId xmlns:a16="http://schemas.microsoft.com/office/drawing/2014/main" id="{48945F6F-AA5B-42AF-A619-D203C1E6B0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5" y="2938"/>
              <a:ext cx="745" cy="336"/>
              <a:chOff x="2735" y="2938"/>
              <a:chExt cx="745" cy="336"/>
            </a:xfrm>
          </p:grpSpPr>
          <p:sp>
            <p:nvSpPr>
              <p:cNvPr id="7240" name="Rectangle 41">
                <a:extLst>
                  <a:ext uri="{FF2B5EF4-FFF2-40B4-BE49-F238E27FC236}">
                    <a16:creationId xmlns:a16="http://schemas.microsoft.com/office/drawing/2014/main" id="{B74CDA39-FAF2-409E-B4B5-9E8FDA1382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4" y="2938"/>
                <a:ext cx="566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7241" name="Rectangle 42">
                <a:extLst>
                  <a:ext uri="{FF2B5EF4-FFF2-40B4-BE49-F238E27FC236}">
                    <a16:creationId xmlns:a16="http://schemas.microsoft.com/office/drawing/2014/main" id="{A09315BE-263F-49A8-96AF-B15B6A38C6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1" y="2946"/>
                <a:ext cx="53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Gate Logic</a:t>
                </a: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42" name="Freeform 43">
                <a:extLst>
                  <a:ext uri="{FF2B5EF4-FFF2-40B4-BE49-F238E27FC236}">
                    <a16:creationId xmlns:a16="http://schemas.microsoft.com/office/drawing/2014/main" id="{FF16028B-A66A-4354-8263-007C8564F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3176"/>
                <a:ext cx="602" cy="82"/>
              </a:xfrm>
              <a:custGeom>
                <a:avLst/>
                <a:gdLst>
                  <a:gd name="T0" fmla="*/ 0 w 602"/>
                  <a:gd name="T1" fmla="*/ 41 h 82"/>
                  <a:gd name="T2" fmla="*/ 3 w 602"/>
                  <a:gd name="T3" fmla="*/ 35 h 82"/>
                  <a:gd name="T4" fmla="*/ 11 w 602"/>
                  <a:gd name="T5" fmla="*/ 30 h 82"/>
                  <a:gd name="T6" fmla="*/ 26 w 602"/>
                  <a:gd name="T7" fmla="*/ 25 h 82"/>
                  <a:gd name="T8" fmla="*/ 47 w 602"/>
                  <a:gd name="T9" fmla="*/ 18 h 82"/>
                  <a:gd name="T10" fmla="*/ 73 w 602"/>
                  <a:gd name="T11" fmla="*/ 13 h 82"/>
                  <a:gd name="T12" fmla="*/ 103 w 602"/>
                  <a:gd name="T13" fmla="*/ 10 h 82"/>
                  <a:gd name="T14" fmla="*/ 137 w 602"/>
                  <a:gd name="T15" fmla="*/ 7 h 82"/>
                  <a:gd name="T16" fmla="*/ 176 w 602"/>
                  <a:gd name="T17" fmla="*/ 3 h 82"/>
                  <a:gd name="T18" fmla="*/ 215 w 602"/>
                  <a:gd name="T19" fmla="*/ 2 h 82"/>
                  <a:gd name="T20" fmla="*/ 258 w 602"/>
                  <a:gd name="T21" fmla="*/ 0 h 82"/>
                  <a:gd name="T22" fmla="*/ 300 w 602"/>
                  <a:gd name="T23" fmla="*/ 0 h 82"/>
                  <a:gd name="T24" fmla="*/ 344 w 602"/>
                  <a:gd name="T25" fmla="*/ 0 h 82"/>
                  <a:gd name="T26" fmla="*/ 385 w 602"/>
                  <a:gd name="T27" fmla="*/ 2 h 82"/>
                  <a:gd name="T28" fmla="*/ 426 w 602"/>
                  <a:gd name="T29" fmla="*/ 3 h 82"/>
                  <a:gd name="T30" fmla="*/ 464 w 602"/>
                  <a:gd name="T31" fmla="*/ 7 h 82"/>
                  <a:gd name="T32" fmla="*/ 498 w 602"/>
                  <a:gd name="T33" fmla="*/ 10 h 82"/>
                  <a:gd name="T34" fmla="*/ 529 w 602"/>
                  <a:gd name="T35" fmla="*/ 13 h 82"/>
                  <a:gd name="T36" fmla="*/ 555 w 602"/>
                  <a:gd name="T37" fmla="*/ 18 h 82"/>
                  <a:gd name="T38" fmla="*/ 575 w 602"/>
                  <a:gd name="T39" fmla="*/ 25 h 82"/>
                  <a:gd name="T40" fmla="*/ 589 w 602"/>
                  <a:gd name="T41" fmla="*/ 30 h 82"/>
                  <a:gd name="T42" fmla="*/ 599 w 602"/>
                  <a:gd name="T43" fmla="*/ 35 h 82"/>
                  <a:gd name="T44" fmla="*/ 602 w 602"/>
                  <a:gd name="T45" fmla="*/ 41 h 82"/>
                  <a:gd name="T46" fmla="*/ 599 w 602"/>
                  <a:gd name="T47" fmla="*/ 48 h 82"/>
                  <a:gd name="T48" fmla="*/ 589 w 602"/>
                  <a:gd name="T49" fmla="*/ 53 h 82"/>
                  <a:gd name="T50" fmla="*/ 575 w 602"/>
                  <a:gd name="T51" fmla="*/ 58 h 82"/>
                  <a:gd name="T52" fmla="*/ 555 w 602"/>
                  <a:gd name="T53" fmla="*/ 64 h 82"/>
                  <a:gd name="T54" fmla="*/ 529 w 602"/>
                  <a:gd name="T55" fmla="*/ 67 h 82"/>
                  <a:gd name="T56" fmla="*/ 498 w 602"/>
                  <a:gd name="T57" fmla="*/ 72 h 82"/>
                  <a:gd name="T58" fmla="*/ 464 w 602"/>
                  <a:gd name="T59" fmla="*/ 76 h 82"/>
                  <a:gd name="T60" fmla="*/ 426 w 602"/>
                  <a:gd name="T61" fmla="*/ 79 h 82"/>
                  <a:gd name="T62" fmla="*/ 385 w 602"/>
                  <a:gd name="T63" fmla="*/ 81 h 82"/>
                  <a:gd name="T64" fmla="*/ 344 w 602"/>
                  <a:gd name="T65" fmla="*/ 82 h 82"/>
                  <a:gd name="T66" fmla="*/ 300 w 602"/>
                  <a:gd name="T67" fmla="*/ 82 h 82"/>
                  <a:gd name="T68" fmla="*/ 258 w 602"/>
                  <a:gd name="T69" fmla="*/ 82 h 82"/>
                  <a:gd name="T70" fmla="*/ 215 w 602"/>
                  <a:gd name="T71" fmla="*/ 81 h 82"/>
                  <a:gd name="T72" fmla="*/ 176 w 602"/>
                  <a:gd name="T73" fmla="*/ 79 h 82"/>
                  <a:gd name="T74" fmla="*/ 137 w 602"/>
                  <a:gd name="T75" fmla="*/ 76 h 82"/>
                  <a:gd name="T76" fmla="*/ 103 w 602"/>
                  <a:gd name="T77" fmla="*/ 72 h 82"/>
                  <a:gd name="T78" fmla="*/ 73 w 602"/>
                  <a:gd name="T79" fmla="*/ 67 h 82"/>
                  <a:gd name="T80" fmla="*/ 47 w 602"/>
                  <a:gd name="T81" fmla="*/ 64 h 82"/>
                  <a:gd name="T82" fmla="*/ 26 w 602"/>
                  <a:gd name="T83" fmla="*/ 58 h 82"/>
                  <a:gd name="T84" fmla="*/ 11 w 602"/>
                  <a:gd name="T85" fmla="*/ 53 h 82"/>
                  <a:gd name="T86" fmla="*/ 3 w 602"/>
                  <a:gd name="T87" fmla="*/ 48 h 82"/>
                  <a:gd name="T88" fmla="*/ 0 w 602"/>
                  <a:gd name="T89" fmla="*/ 41 h 8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602" h="82">
                    <a:moveTo>
                      <a:pt x="0" y="41"/>
                    </a:moveTo>
                    <a:lnTo>
                      <a:pt x="3" y="35"/>
                    </a:lnTo>
                    <a:lnTo>
                      <a:pt x="11" y="30"/>
                    </a:lnTo>
                    <a:lnTo>
                      <a:pt x="26" y="25"/>
                    </a:lnTo>
                    <a:lnTo>
                      <a:pt x="47" y="18"/>
                    </a:lnTo>
                    <a:lnTo>
                      <a:pt x="73" y="13"/>
                    </a:lnTo>
                    <a:lnTo>
                      <a:pt x="103" y="10"/>
                    </a:lnTo>
                    <a:lnTo>
                      <a:pt x="137" y="7"/>
                    </a:lnTo>
                    <a:lnTo>
                      <a:pt x="176" y="3"/>
                    </a:lnTo>
                    <a:lnTo>
                      <a:pt x="215" y="2"/>
                    </a:lnTo>
                    <a:lnTo>
                      <a:pt x="258" y="0"/>
                    </a:lnTo>
                    <a:lnTo>
                      <a:pt x="300" y="0"/>
                    </a:lnTo>
                    <a:lnTo>
                      <a:pt x="344" y="0"/>
                    </a:lnTo>
                    <a:lnTo>
                      <a:pt x="385" y="2"/>
                    </a:lnTo>
                    <a:lnTo>
                      <a:pt x="426" y="3"/>
                    </a:lnTo>
                    <a:lnTo>
                      <a:pt x="464" y="7"/>
                    </a:lnTo>
                    <a:lnTo>
                      <a:pt x="498" y="10"/>
                    </a:lnTo>
                    <a:lnTo>
                      <a:pt x="529" y="13"/>
                    </a:lnTo>
                    <a:lnTo>
                      <a:pt x="555" y="18"/>
                    </a:lnTo>
                    <a:lnTo>
                      <a:pt x="575" y="25"/>
                    </a:lnTo>
                    <a:lnTo>
                      <a:pt x="589" y="30"/>
                    </a:lnTo>
                    <a:lnTo>
                      <a:pt x="599" y="35"/>
                    </a:lnTo>
                    <a:lnTo>
                      <a:pt x="602" y="41"/>
                    </a:lnTo>
                    <a:lnTo>
                      <a:pt x="599" y="48"/>
                    </a:lnTo>
                    <a:lnTo>
                      <a:pt x="589" y="53"/>
                    </a:lnTo>
                    <a:lnTo>
                      <a:pt x="575" y="58"/>
                    </a:lnTo>
                    <a:lnTo>
                      <a:pt x="555" y="64"/>
                    </a:lnTo>
                    <a:lnTo>
                      <a:pt x="529" y="67"/>
                    </a:lnTo>
                    <a:lnTo>
                      <a:pt x="498" y="72"/>
                    </a:lnTo>
                    <a:lnTo>
                      <a:pt x="464" y="76"/>
                    </a:lnTo>
                    <a:lnTo>
                      <a:pt x="426" y="79"/>
                    </a:lnTo>
                    <a:lnTo>
                      <a:pt x="385" y="81"/>
                    </a:lnTo>
                    <a:lnTo>
                      <a:pt x="344" y="82"/>
                    </a:lnTo>
                    <a:lnTo>
                      <a:pt x="300" y="82"/>
                    </a:lnTo>
                    <a:lnTo>
                      <a:pt x="258" y="82"/>
                    </a:lnTo>
                    <a:lnTo>
                      <a:pt x="215" y="81"/>
                    </a:lnTo>
                    <a:lnTo>
                      <a:pt x="176" y="79"/>
                    </a:lnTo>
                    <a:lnTo>
                      <a:pt x="137" y="76"/>
                    </a:lnTo>
                    <a:lnTo>
                      <a:pt x="103" y="72"/>
                    </a:lnTo>
                    <a:lnTo>
                      <a:pt x="73" y="67"/>
                    </a:lnTo>
                    <a:lnTo>
                      <a:pt x="47" y="64"/>
                    </a:lnTo>
                    <a:lnTo>
                      <a:pt x="26" y="58"/>
                    </a:lnTo>
                    <a:lnTo>
                      <a:pt x="11" y="53"/>
                    </a:lnTo>
                    <a:lnTo>
                      <a:pt x="3" y="4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243" name="Rectangle 44">
                <a:extLst>
                  <a:ext uri="{FF2B5EF4-FFF2-40B4-BE49-F238E27FC236}">
                    <a16:creationId xmlns:a16="http://schemas.microsoft.com/office/drawing/2014/main" id="{0C497786-6027-4F05-9710-DAD07A3633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1" y="3175"/>
                <a:ext cx="50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Chapters  1 - 3</a:t>
                </a: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44" name="Line 45">
                <a:extLst>
                  <a:ext uri="{FF2B5EF4-FFF2-40B4-BE49-F238E27FC236}">
                    <a16:creationId xmlns:a16="http://schemas.microsoft.com/office/drawing/2014/main" id="{C70F51C5-4B6B-487B-894E-1D10776D3F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5" y="3119"/>
                <a:ext cx="70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245" name="Freeform 46">
                <a:extLst>
                  <a:ext uri="{FF2B5EF4-FFF2-40B4-BE49-F238E27FC236}">
                    <a16:creationId xmlns:a16="http://schemas.microsoft.com/office/drawing/2014/main" id="{B98CA615-0590-480F-A025-12973B1530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2" y="3096"/>
                <a:ext cx="48" cy="47"/>
              </a:xfrm>
              <a:custGeom>
                <a:avLst/>
                <a:gdLst>
                  <a:gd name="T0" fmla="*/ 0 w 48"/>
                  <a:gd name="T1" fmla="*/ 0 h 47"/>
                  <a:gd name="T2" fmla="*/ 48 w 48"/>
                  <a:gd name="T3" fmla="*/ 23 h 47"/>
                  <a:gd name="T4" fmla="*/ 0 w 48"/>
                  <a:gd name="T5" fmla="*/ 47 h 47"/>
                  <a:gd name="T6" fmla="*/ 0 w 48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47">
                    <a:moveTo>
                      <a:pt x="0" y="0"/>
                    </a:moveTo>
                    <a:lnTo>
                      <a:pt x="48" y="23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7178" name="Group 47">
              <a:extLst>
                <a:ext uri="{FF2B5EF4-FFF2-40B4-BE49-F238E27FC236}">
                  <a16:creationId xmlns:a16="http://schemas.microsoft.com/office/drawing/2014/main" id="{A13C638D-1E4B-423A-98DE-07749A6B9E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3" y="3175"/>
              <a:ext cx="1479" cy="525"/>
              <a:chOff x="4233" y="3175"/>
              <a:chExt cx="1479" cy="525"/>
            </a:xfrm>
          </p:grpSpPr>
          <p:sp>
            <p:nvSpPr>
              <p:cNvPr id="7231" name="Rectangle 48">
                <a:extLst>
                  <a:ext uri="{FF2B5EF4-FFF2-40B4-BE49-F238E27FC236}">
                    <a16:creationId xmlns:a16="http://schemas.microsoft.com/office/drawing/2014/main" id="{EB6485DF-22A4-41BE-8534-3547FFAA4B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8" y="3179"/>
                <a:ext cx="610" cy="2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7232" name="Rectangle 49">
                <a:extLst>
                  <a:ext uri="{FF2B5EF4-FFF2-40B4-BE49-F238E27FC236}">
                    <a16:creationId xmlns:a16="http://schemas.microsoft.com/office/drawing/2014/main" id="{E455E3BA-20F2-4EB3-AED8-4ABDF42F6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5" y="3175"/>
                <a:ext cx="465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Electrical</a:t>
                </a: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33" name="Rectangle 50">
                <a:extLst>
                  <a:ext uri="{FF2B5EF4-FFF2-40B4-BE49-F238E27FC236}">
                    <a16:creationId xmlns:a16="http://schemas.microsoft.com/office/drawing/2014/main" id="{AE51C1D6-7A00-442D-8592-4A838E13C8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5" y="3290"/>
                <a:ext cx="58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Engineering</a:t>
                </a: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34" name="Freeform 51">
                <a:extLst>
                  <a:ext uri="{FF2B5EF4-FFF2-40B4-BE49-F238E27FC236}">
                    <a16:creationId xmlns:a16="http://schemas.microsoft.com/office/drawing/2014/main" id="{BC43E810-0DFE-47CE-AB9C-AC64683DB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5" y="3322"/>
                <a:ext cx="697" cy="378"/>
              </a:xfrm>
              <a:custGeom>
                <a:avLst/>
                <a:gdLst>
                  <a:gd name="T0" fmla="*/ 64 w 697"/>
                  <a:gd name="T1" fmla="*/ 162 h 378"/>
                  <a:gd name="T2" fmla="*/ 5 w 697"/>
                  <a:gd name="T3" fmla="*/ 179 h 378"/>
                  <a:gd name="T4" fmla="*/ 72 w 697"/>
                  <a:gd name="T5" fmla="*/ 199 h 378"/>
                  <a:gd name="T6" fmla="*/ 18 w 697"/>
                  <a:gd name="T7" fmla="*/ 245 h 378"/>
                  <a:gd name="T8" fmla="*/ 90 w 697"/>
                  <a:gd name="T9" fmla="*/ 266 h 378"/>
                  <a:gd name="T10" fmla="*/ 49 w 697"/>
                  <a:gd name="T11" fmla="*/ 312 h 378"/>
                  <a:gd name="T12" fmla="*/ 142 w 697"/>
                  <a:gd name="T13" fmla="*/ 319 h 378"/>
                  <a:gd name="T14" fmla="*/ 157 w 697"/>
                  <a:gd name="T15" fmla="*/ 371 h 378"/>
                  <a:gd name="T16" fmla="*/ 237 w 697"/>
                  <a:gd name="T17" fmla="*/ 351 h 378"/>
                  <a:gd name="T18" fmla="*/ 294 w 697"/>
                  <a:gd name="T19" fmla="*/ 378 h 378"/>
                  <a:gd name="T20" fmla="*/ 340 w 697"/>
                  <a:gd name="T21" fmla="*/ 353 h 378"/>
                  <a:gd name="T22" fmla="*/ 387 w 697"/>
                  <a:gd name="T23" fmla="*/ 378 h 378"/>
                  <a:gd name="T24" fmla="*/ 426 w 697"/>
                  <a:gd name="T25" fmla="*/ 348 h 378"/>
                  <a:gd name="T26" fmla="*/ 488 w 697"/>
                  <a:gd name="T27" fmla="*/ 368 h 378"/>
                  <a:gd name="T28" fmla="*/ 542 w 697"/>
                  <a:gd name="T29" fmla="*/ 328 h 378"/>
                  <a:gd name="T30" fmla="*/ 644 w 697"/>
                  <a:gd name="T31" fmla="*/ 340 h 378"/>
                  <a:gd name="T32" fmla="*/ 617 w 697"/>
                  <a:gd name="T33" fmla="*/ 292 h 378"/>
                  <a:gd name="T34" fmla="*/ 688 w 697"/>
                  <a:gd name="T35" fmla="*/ 287 h 378"/>
                  <a:gd name="T36" fmla="*/ 640 w 697"/>
                  <a:gd name="T37" fmla="*/ 233 h 378"/>
                  <a:gd name="T38" fmla="*/ 697 w 697"/>
                  <a:gd name="T39" fmla="*/ 204 h 378"/>
                  <a:gd name="T40" fmla="*/ 624 w 697"/>
                  <a:gd name="T41" fmla="*/ 169 h 378"/>
                  <a:gd name="T42" fmla="*/ 665 w 697"/>
                  <a:gd name="T43" fmla="*/ 121 h 378"/>
                  <a:gd name="T44" fmla="*/ 586 w 697"/>
                  <a:gd name="T45" fmla="*/ 120 h 378"/>
                  <a:gd name="T46" fmla="*/ 617 w 697"/>
                  <a:gd name="T47" fmla="*/ 66 h 378"/>
                  <a:gd name="T48" fmla="*/ 518 w 697"/>
                  <a:gd name="T49" fmla="*/ 72 h 378"/>
                  <a:gd name="T50" fmla="*/ 513 w 697"/>
                  <a:gd name="T51" fmla="*/ 16 h 378"/>
                  <a:gd name="T52" fmla="*/ 412 w 697"/>
                  <a:gd name="T53" fmla="*/ 41 h 378"/>
                  <a:gd name="T54" fmla="*/ 376 w 697"/>
                  <a:gd name="T55" fmla="*/ 0 h 378"/>
                  <a:gd name="T56" fmla="*/ 310 w 697"/>
                  <a:gd name="T57" fmla="*/ 38 h 378"/>
                  <a:gd name="T58" fmla="*/ 248 w 697"/>
                  <a:gd name="T59" fmla="*/ 0 h 378"/>
                  <a:gd name="T60" fmla="*/ 211 w 697"/>
                  <a:gd name="T61" fmla="*/ 56 h 378"/>
                  <a:gd name="T62" fmla="*/ 142 w 697"/>
                  <a:gd name="T63" fmla="*/ 26 h 378"/>
                  <a:gd name="T64" fmla="*/ 145 w 697"/>
                  <a:gd name="T65" fmla="*/ 75 h 378"/>
                  <a:gd name="T66" fmla="*/ 57 w 697"/>
                  <a:gd name="T67" fmla="*/ 62 h 378"/>
                  <a:gd name="T68" fmla="*/ 80 w 697"/>
                  <a:gd name="T69" fmla="*/ 112 h 378"/>
                  <a:gd name="T70" fmla="*/ 0 w 697"/>
                  <a:gd name="T71" fmla="*/ 110 h 378"/>
                  <a:gd name="T72" fmla="*/ 64 w 697"/>
                  <a:gd name="T73" fmla="*/ 162 h 3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7" h="378">
                    <a:moveTo>
                      <a:pt x="64" y="162"/>
                    </a:moveTo>
                    <a:lnTo>
                      <a:pt x="5" y="179"/>
                    </a:lnTo>
                    <a:lnTo>
                      <a:pt x="72" y="199"/>
                    </a:lnTo>
                    <a:lnTo>
                      <a:pt x="18" y="245"/>
                    </a:lnTo>
                    <a:lnTo>
                      <a:pt x="90" y="266"/>
                    </a:lnTo>
                    <a:lnTo>
                      <a:pt x="49" y="312"/>
                    </a:lnTo>
                    <a:lnTo>
                      <a:pt x="142" y="319"/>
                    </a:lnTo>
                    <a:lnTo>
                      <a:pt x="157" y="371"/>
                    </a:lnTo>
                    <a:lnTo>
                      <a:pt x="237" y="351"/>
                    </a:lnTo>
                    <a:lnTo>
                      <a:pt x="294" y="378"/>
                    </a:lnTo>
                    <a:lnTo>
                      <a:pt x="340" y="353"/>
                    </a:lnTo>
                    <a:lnTo>
                      <a:pt x="387" y="378"/>
                    </a:lnTo>
                    <a:lnTo>
                      <a:pt x="426" y="348"/>
                    </a:lnTo>
                    <a:lnTo>
                      <a:pt x="488" y="368"/>
                    </a:lnTo>
                    <a:lnTo>
                      <a:pt x="542" y="328"/>
                    </a:lnTo>
                    <a:lnTo>
                      <a:pt x="644" y="340"/>
                    </a:lnTo>
                    <a:lnTo>
                      <a:pt x="617" y="292"/>
                    </a:lnTo>
                    <a:lnTo>
                      <a:pt x="688" y="287"/>
                    </a:lnTo>
                    <a:lnTo>
                      <a:pt x="640" y="233"/>
                    </a:lnTo>
                    <a:lnTo>
                      <a:pt x="697" y="204"/>
                    </a:lnTo>
                    <a:lnTo>
                      <a:pt x="624" y="169"/>
                    </a:lnTo>
                    <a:lnTo>
                      <a:pt x="665" y="121"/>
                    </a:lnTo>
                    <a:lnTo>
                      <a:pt x="586" y="120"/>
                    </a:lnTo>
                    <a:lnTo>
                      <a:pt x="617" y="66"/>
                    </a:lnTo>
                    <a:lnTo>
                      <a:pt x="518" y="72"/>
                    </a:lnTo>
                    <a:lnTo>
                      <a:pt x="513" y="16"/>
                    </a:lnTo>
                    <a:lnTo>
                      <a:pt x="412" y="41"/>
                    </a:lnTo>
                    <a:lnTo>
                      <a:pt x="376" y="0"/>
                    </a:lnTo>
                    <a:lnTo>
                      <a:pt x="310" y="38"/>
                    </a:lnTo>
                    <a:lnTo>
                      <a:pt x="248" y="0"/>
                    </a:lnTo>
                    <a:lnTo>
                      <a:pt x="211" y="56"/>
                    </a:lnTo>
                    <a:lnTo>
                      <a:pt x="142" y="26"/>
                    </a:lnTo>
                    <a:lnTo>
                      <a:pt x="145" y="75"/>
                    </a:lnTo>
                    <a:lnTo>
                      <a:pt x="57" y="62"/>
                    </a:lnTo>
                    <a:lnTo>
                      <a:pt x="80" y="112"/>
                    </a:lnTo>
                    <a:lnTo>
                      <a:pt x="0" y="110"/>
                    </a:lnTo>
                    <a:lnTo>
                      <a:pt x="64" y="1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235" name="Freeform 52">
                <a:extLst>
                  <a:ext uri="{FF2B5EF4-FFF2-40B4-BE49-F238E27FC236}">
                    <a16:creationId xmlns:a16="http://schemas.microsoft.com/office/drawing/2014/main" id="{8BCC1681-AB87-4AA8-AE37-7FEBF4ACD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5" y="3322"/>
                <a:ext cx="697" cy="378"/>
              </a:xfrm>
              <a:custGeom>
                <a:avLst/>
                <a:gdLst>
                  <a:gd name="T0" fmla="*/ 64 w 697"/>
                  <a:gd name="T1" fmla="*/ 162 h 378"/>
                  <a:gd name="T2" fmla="*/ 5 w 697"/>
                  <a:gd name="T3" fmla="*/ 179 h 378"/>
                  <a:gd name="T4" fmla="*/ 72 w 697"/>
                  <a:gd name="T5" fmla="*/ 199 h 378"/>
                  <a:gd name="T6" fmla="*/ 18 w 697"/>
                  <a:gd name="T7" fmla="*/ 245 h 378"/>
                  <a:gd name="T8" fmla="*/ 90 w 697"/>
                  <a:gd name="T9" fmla="*/ 266 h 378"/>
                  <a:gd name="T10" fmla="*/ 49 w 697"/>
                  <a:gd name="T11" fmla="*/ 312 h 378"/>
                  <a:gd name="T12" fmla="*/ 142 w 697"/>
                  <a:gd name="T13" fmla="*/ 319 h 378"/>
                  <a:gd name="T14" fmla="*/ 157 w 697"/>
                  <a:gd name="T15" fmla="*/ 371 h 378"/>
                  <a:gd name="T16" fmla="*/ 237 w 697"/>
                  <a:gd name="T17" fmla="*/ 351 h 378"/>
                  <a:gd name="T18" fmla="*/ 294 w 697"/>
                  <a:gd name="T19" fmla="*/ 378 h 378"/>
                  <a:gd name="T20" fmla="*/ 340 w 697"/>
                  <a:gd name="T21" fmla="*/ 353 h 378"/>
                  <a:gd name="T22" fmla="*/ 387 w 697"/>
                  <a:gd name="T23" fmla="*/ 378 h 378"/>
                  <a:gd name="T24" fmla="*/ 426 w 697"/>
                  <a:gd name="T25" fmla="*/ 348 h 378"/>
                  <a:gd name="T26" fmla="*/ 488 w 697"/>
                  <a:gd name="T27" fmla="*/ 368 h 378"/>
                  <a:gd name="T28" fmla="*/ 542 w 697"/>
                  <a:gd name="T29" fmla="*/ 328 h 378"/>
                  <a:gd name="T30" fmla="*/ 644 w 697"/>
                  <a:gd name="T31" fmla="*/ 340 h 378"/>
                  <a:gd name="T32" fmla="*/ 617 w 697"/>
                  <a:gd name="T33" fmla="*/ 292 h 378"/>
                  <a:gd name="T34" fmla="*/ 688 w 697"/>
                  <a:gd name="T35" fmla="*/ 287 h 378"/>
                  <a:gd name="T36" fmla="*/ 640 w 697"/>
                  <a:gd name="T37" fmla="*/ 233 h 378"/>
                  <a:gd name="T38" fmla="*/ 697 w 697"/>
                  <a:gd name="T39" fmla="*/ 204 h 378"/>
                  <a:gd name="T40" fmla="*/ 624 w 697"/>
                  <a:gd name="T41" fmla="*/ 169 h 378"/>
                  <a:gd name="T42" fmla="*/ 665 w 697"/>
                  <a:gd name="T43" fmla="*/ 121 h 378"/>
                  <a:gd name="T44" fmla="*/ 586 w 697"/>
                  <a:gd name="T45" fmla="*/ 120 h 378"/>
                  <a:gd name="T46" fmla="*/ 617 w 697"/>
                  <a:gd name="T47" fmla="*/ 66 h 378"/>
                  <a:gd name="T48" fmla="*/ 518 w 697"/>
                  <a:gd name="T49" fmla="*/ 72 h 378"/>
                  <a:gd name="T50" fmla="*/ 513 w 697"/>
                  <a:gd name="T51" fmla="*/ 16 h 378"/>
                  <a:gd name="T52" fmla="*/ 412 w 697"/>
                  <a:gd name="T53" fmla="*/ 41 h 378"/>
                  <a:gd name="T54" fmla="*/ 376 w 697"/>
                  <a:gd name="T55" fmla="*/ 0 h 378"/>
                  <a:gd name="T56" fmla="*/ 310 w 697"/>
                  <a:gd name="T57" fmla="*/ 38 h 378"/>
                  <a:gd name="T58" fmla="*/ 248 w 697"/>
                  <a:gd name="T59" fmla="*/ 0 h 378"/>
                  <a:gd name="T60" fmla="*/ 211 w 697"/>
                  <a:gd name="T61" fmla="*/ 56 h 378"/>
                  <a:gd name="T62" fmla="*/ 142 w 697"/>
                  <a:gd name="T63" fmla="*/ 26 h 378"/>
                  <a:gd name="T64" fmla="*/ 145 w 697"/>
                  <a:gd name="T65" fmla="*/ 75 h 378"/>
                  <a:gd name="T66" fmla="*/ 57 w 697"/>
                  <a:gd name="T67" fmla="*/ 62 h 378"/>
                  <a:gd name="T68" fmla="*/ 80 w 697"/>
                  <a:gd name="T69" fmla="*/ 112 h 378"/>
                  <a:gd name="T70" fmla="*/ 0 w 697"/>
                  <a:gd name="T71" fmla="*/ 110 h 378"/>
                  <a:gd name="T72" fmla="*/ 64 w 697"/>
                  <a:gd name="T73" fmla="*/ 162 h 3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7" h="378">
                    <a:moveTo>
                      <a:pt x="64" y="162"/>
                    </a:moveTo>
                    <a:lnTo>
                      <a:pt x="5" y="179"/>
                    </a:lnTo>
                    <a:lnTo>
                      <a:pt x="72" y="199"/>
                    </a:lnTo>
                    <a:lnTo>
                      <a:pt x="18" y="245"/>
                    </a:lnTo>
                    <a:lnTo>
                      <a:pt x="90" y="266"/>
                    </a:lnTo>
                    <a:lnTo>
                      <a:pt x="49" y="312"/>
                    </a:lnTo>
                    <a:lnTo>
                      <a:pt x="142" y="319"/>
                    </a:lnTo>
                    <a:lnTo>
                      <a:pt x="157" y="371"/>
                    </a:lnTo>
                    <a:lnTo>
                      <a:pt x="237" y="351"/>
                    </a:lnTo>
                    <a:lnTo>
                      <a:pt x="294" y="378"/>
                    </a:lnTo>
                    <a:lnTo>
                      <a:pt x="340" y="353"/>
                    </a:lnTo>
                    <a:lnTo>
                      <a:pt x="387" y="378"/>
                    </a:lnTo>
                    <a:lnTo>
                      <a:pt x="426" y="348"/>
                    </a:lnTo>
                    <a:lnTo>
                      <a:pt x="488" y="368"/>
                    </a:lnTo>
                    <a:lnTo>
                      <a:pt x="542" y="328"/>
                    </a:lnTo>
                    <a:lnTo>
                      <a:pt x="644" y="340"/>
                    </a:lnTo>
                    <a:lnTo>
                      <a:pt x="617" y="292"/>
                    </a:lnTo>
                    <a:lnTo>
                      <a:pt x="688" y="287"/>
                    </a:lnTo>
                    <a:lnTo>
                      <a:pt x="640" y="233"/>
                    </a:lnTo>
                    <a:lnTo>
                      <a:pt x="697" y="204"/>
                    </a:lnTo>
                    <a:lnTo>
                      <a:pt x="624" y="169"/>
                    </a:lnTo>
                    <a:lnTo>
                      <a:pt x="665" y="121"/>
                    </a:lnTo>
                    <a:lnTo>
                      <a:pt x="586" y="120"/>
                    </a:lnTo>
                    <a:lnTo>
                      <a:pt x="617" y="66"/>
                    </a:lnTo>
                    <a:lnTo>
                      <a:pt x="518" y="72"/>
                    </a:lnTo>
                    <a:lnTo>
                      <a:pt x="513" y="16"/>
                    </a:lnTo>
                    <a:lnTo>
                      <a:pt x="412" y="41"/>
                    </a:lnTo>
                    <a:lnTo>
                      <a:pt x="376" y="0"/>
                    </a:lnTo>
                    <a:lnTo>
                      <a:pt x="310" y="38"/>
                    </a:lnTo>
                    <a:lnTo>
                      <a:pt x="248" y="0"/>
                    </a:lnTo>
                    <a:lnTo>
                      <a:pt x="211" y="56"/>
                    </a:lnTo>
                    <a:lnTo>
                      <a:pt x="142" y="26"/>
                    </a:lnTo>
                    <a:lnTo>
                      <a:pt x="145" y="75"/>
                    </a:lnTo>
                    <a:lnTo>
                      <a:pt x="57" y="62"/>
                    </a:lnTo>
                    <a:lnTo>
                      <a:pt x="80" y="112"/>
                    </a:lnTo>
                    <a:lnTo>
                      <a:pt x="0" y="110"/>
                    </a:lnTo>
                    <a:lnTo>
                      <a:pt x="64" y="16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236" name="Freeform 53">
                <a:extLst>
                  <a:ext uri="{FF2B5EF4-FFF2-40B4-BE49-F238E27FC236}">
                    <a16:creationId xmlns:a16="http://schemas.microsoft.com/office/drawing/2014/main" id="{06990C31-894E-46AE-83F4-B7E743509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8" y="3264"/>
                <a:ext cx="697" cy="378"/>
              </a:xfrm>
              <a:custGeom>
                <a:avLst/>
                <a:gdLst>
                  <a:gd name="T0" fmla="*/ 62 w 697"/>
                  <a:gd name="T1" fmla="*/ 163 h 378"/>
                  <a:gd name="T2" fmla="*/ 5 w 697"/>
                  <a:gd name="T3" fmla="*/ 178 h 378"/>
                  <a:gd name="T4" fmla="*/ 72 w 697"/>
                  <a:gd name="T5" fmla="*/ 199 h 378"/>
                  <a:gd name="T6" fmla="*/ 18 w 697"/>
                  <a:gd name="T7" fmla="*/ 245 h 378"/>
                  <a:gd name="T8" fmla="*/ 90 w 697"/>
                  <a:gd name="T9" fmla="*/ 266 h 378"/>
                  <a:gd name="T10" fmla="*/ 49 w 697"/>
                  <a:gd name="T11" fmla="*/ 311 h 378"/>
                  <a:gd name="T12" fmla="*/ 142 w 697"/>
                  <a:gd name="T13" fmla="*/ 319 h 378"/>
                  <a:gd name="T14" fmla="*/ 155 w 697"/>
                  <a:gd name="T15" fmla="*/ 370 h 378"/>
                  <a:gd name="T16" fmla="*/ 235 w 697"/>
                  <a:gd name="T17" fmla="*/ 352 h 378"/>
                  <a:gd name="T18" fmla="*/ 294 w 697"/>
                  <a:gd name="T19" fmla="*/ 378 h 378"/>
                  <a:gd name="T20" fmla="*/ 340 w 697"/>
                  <a:gd name="T21" fmla="*/ 352 h 378"/>
                  <a:gd name="T22" fmla="*/ 385 w 697"/>
                  <a:gd name="T23" fmla="*/ 378 h 378"/>
                  <a:gd name="T24" fmla="*/ 426 w 697"/>
                  <a:gd name="T25" fmla="*/ 347 h 378"/>
                  <a:gd name="T26" fmla="*/ 487 w 697"/>
                  <a:gd name="T27" fmla="*/ 368 h 378"/>
                  <a:gd name="T28" fmla="*/ 542 w 697"/>
                  <a:gd name="T29" fmla="*/ 327 h 378"/>
                  <a:gd name="T30" fmla="*/ 643 w 697"/>
                  <a:gd name="T31" fmla="*/ 340 h 378"/>
                  <a:gd name="T32" fmla="*/ 617 w 697"/>
                  <a:gd name="T33" fmla="*/ 293 h 378"/>
                  <a:gd name="T34" fmla="*/ 686 w 697"/>
                  <a:gd name="T35" fmla="*/ 288 h 378"/>
                  <a:gd name="T36" fmla="*/ 638 w 697"/>
                  <a:gd name="T37" fmla="*/ 234 h 378"/>
                  <a:gd name="T38" fmla="*/ 697 w 697"/>
                  <a:gd name="T39" fmla="*/ 202 h 378"/>
                  <a:gd name="T40" fmla="*/ 622 w 697"/>
                  <a:gd name="T41" fmla="*/ 170 h 378"/>
                  <a:gd name="T42" fmla="*/ 665 w 697"/>
                  <a:gd name="T43" fmla="*/ 122 h 378"/>
                  <a:gd name="T44" fmla="*/ 586 w 697"/>
                  <a:gd name="T45" fmla="*/ 120 h 378"/>
                  <a:gd name="T46" fmla="*/ 617 w 697"/>
                  <a:gd name="T47" fmla="*/ 64 h 378"/>
                  <a:gd name="T48" fmla="*/ 518 w 697"/>
                  <a:gd name="T49" fmla="*/ 73 h 378"/>
                  <a:gd name="T50" fmla="*/ 511 w 697"/>
                  <a:gd name="T51" fmla="*/ 17 h 378"/>
                  <a:gd name="T52" fmla="*/ 411 w 697"/>
                  <a:gd name="T53" fmla="*/ 41 h 378"/>
                  <a:gd name="T54" fmla="*/ 374 w 697"/>
                  <a:gd name="T55" fmla="*/ 0 h 378"/>
                  <a:gd name="T56" fmla="*/ 310 w 697"/>
                  <a:gd name="T57" fmla="*/ 36 h 378"/>
                  <a:gd name="T58" fmla="*/ 248 w 697"/>
                  <a:gd name="T59" fmla="*/ 0 h 378"/>
                  <a:gd name="T60" fmla="*/ 209 w 697"/>
                  <a:gd name="T61" fmla="*/ 56 h 378"/>
                  <a:gd name="T62" fmla="*/ 142 w 697"/>
                  <a:gd name="T63" fmla="*/ 27 h 378"/>
                  <a:gd name="T64" fmla="*/ 144 w 697"/>
                  <a:gd name="T65" fmla="*/ 76 h 378"/>
                  <a:gd name="T66" fmla="*/ 57 w 697"/>
                  <a:gd name="T67" fmla="*/ 61 h 378"/>
                  <a:gd name="T68" fmla="*/ 78 w 697"/>
                  <a:gd name="T69" fmla="*/ 112 h 378"/>
                  <a:gd name="T70" fmla="*/ 0 w 697"/>
                  <a:gd name="T71" fmla="*/ 110 h 378"/>
                  <a:gd name="T72" fmla="*/ 62 w 697"/>
                  <a:gd name="T73" fmla="*/ 163 h 3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7" h="378">
                    <a:moveTo>
                      <a:pt x="62" y="163"/>
                    </a:moveTo>
                    <a:lnTo>
                      <a:pt x="5" y="178"/>
                    </a:lnTo>
                    <a:lnTo>
                      <a:pt x="72" y="199"/>
                    </a:lnTo>
                    <a:lnTo>
                      <a:pt x="18" y="245"/>
                    </a:lnTo>
                    <a:lnTo>
                      <a:pt x="90" y="266"/>
                    </a:lnTo>
                    <a:lnTo>
                      <a:pt x="49" y="311"/>
                    </a:lnTo>
                    <a:lnTo>
                      <a:pt x="142" y="319"/>
                    </a:lnTo>
                    <a:lnTo>
                      <a:pt x="155" y="370"/>
                    </a:lnTo>
                    <a:lnTo>
                      <a:pt x="235" y="352"/>
                    </a:lnTo>
                    <a:lnTo>
                      <a:pt x="294" y="378"/>
                    </a:lnTo>
                    <a:lnTo>
                      <a:pt x="340" y="352"/>
                    </a:lnTo>
                    <a:lnTo>
                      <a:pt x="385" y="378"/>
                    </a:lnTo>
                    <a:lnTo>
                      <a:pt x="426" y="347"/>
                    </a:lnTo>
                    <a:lnTo>
                      <a:pt x="487" y="368"/>
                    </a:lnTo>
                    <a:lnTo>
                      <a:pt x="542" y="327"/>
                    </a:lnTo>
                    <a:lnTo>
                      <a:pt x="643" y="340"/>
                    </a:lnTo>
                    <a:lnTo>
                      <a:pt x="617" y="293"/>
                    </a:lnTo>
                    <a:lnTo>
                      <a:pt x="686" y="288"/>
                    </a:lnTo>
                    <a:lnTo>
                      <a:pt x="638" y="234"/>
                    </a:lnTo>
                    <a:lnTo>
                      <a:pt x="697" y="202"/>
                    </a:lnTo>
                    <a:lnTo>
                      <a:pt x="622" y="170"/>
                    </a:lnTo>
                    <a:lnTo>
                      <a:pt x="665" y="122"/>
                    </a:lnTo>
                    <a:lnTo>
                      <a:pt x="586" y="120"/>
                    </a:lnTo>
                    <a:lnTo>
                      <a:pt x="617" y="64"/>
                    </a:lnTo>
                    <a:lnTo>
                      <a:pt x="518" y="73"/>
                    </a:lnTo>
                    <a:lnTo>
                      <a:pt x="511" y="17"/>
                    </a:lnTo>
                    <a:lnTo>
                      <a:pt x="411" y="41"/>
                    </a:lnTo>
                    <a:lnTo>
                      <a:pt x="374" y="0"/>
                    </a:lnTo>
                    <a:lnTo>
                      <a:pt x="310" y="36"/>
                    </a:lnTo>
                    <a:lnTo>
                      <a:pt x="248" y="0"/>
                    </a:lnTo>
                    <a:lnTo>
                      <a:pt x="209" y="56"/>
                    </a:lnTo>
                    <a:lnTo>
                      <a:pt x="142" y="27"/>
                    </a:lnTo>
                    <a:lnTo>
                      <a:pt x="144" y="76"/>
                    </a:lnTo>
                    <a:lnTo>
                      <a:pt x="57" y="61"/>
                    </a:lnTo>
                    <a:lnTo>
                      <a:pt x="78" y="112"/>
                    </a:lnTo>
                    <a:lnTo>
                      <a:pt x="0" y="110"/>
                    </a:lnTo>
                    <a:lnTo>
                      <a:pt x="62" y="163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237" name="Rectangle 54">
                <a:extLst>
                  <a:ext uri="{FF2B5EF4-FFF2-40B4-BE49-F238E27FC236}">
                    <a16:creationId xmlns:a16="http://schemas.microsoft.com/office/drawing/2014/main" id="{50AB97C3-DE98-4794-A137-9707DF8D5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1" y="3394"/>
                <a:ext cx="36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Physics</a:t>
                </a: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38" name="Line 55">
                <a:extLst>
                  <a:ext uri="{FF2B5EF4-FFF2-40B4-BE49-F238E27FC236}">
                    <a16:creationId xmlns:a16="http://schemas.microsoft.com/office/drawing/2014/main" id="{0565E6F1-8DEF-42AC-AF17-5771F52C73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3" y="3439"/>
                <a:ext cx="67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239" name="Freeform 56">
                <a:extLst>
                  <a:ext uri="{FF2B5EF4-FFF2-40B4-BE49-F238E27FC236}">
                    <a16:creationId xmlns:a16="http://schemas.microsoft.com/office/drawing/2014/main" id="{29AB5BEB-F87F-4739-BC40-60CFE6DA5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1" y="3416"/>
                <a:ext cx="47" cy="48"/>
              </a:xfrm>
              <a:custGeom>
                <a:avLst/>
                <a:gdLst>
                  <a:gd name="T0" fmla="*/ 0 w 47"/>
                  <a:gd name="T1" fmla="*/ 0 h 48"/>
                  <a:gd name="T2" fmla="*/ 47 w 47"/>
                  <a:gd name="T3" fmla="*/ 23 h 48"/>
                  <a:gd name="T4" fmla="*/ 0 w 47"/>
                  <a:gd name="T5" fmla="*/ 48 h 48"/>
                  <a:gd name="T6" fmla="*/ 0 w 47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48">
                    <a:moveTo>
                      <a:pt x="0" y="0"/>
                    </a:moveTo>
                    <a:lnTo>
                      <a:pt x="47" y="23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7179" name="Group 57">
              <a:extLst>
                <a:ext uri="{FF2B5EF4-FFF2-40B4-BE49-F238E27FC236}">
                  <a16:creationId xmlns:a16="http://schemas.microsoft.com/office/drawing/2014/main" id="{FDFED41A-4192-4D60-ACC2-4B1DE47D1E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0" y="1100"/>
              <a:ext cx="775" cy="641"/>
              <a:chOff x="3160" y="1100"/>
              <a:chExt cx="775" cy="641"/>
            </a:xfrm>
          </p:grpSpPr>
          <p:sp>
            <p:nvSpPr>
              <p:cNvPr id="7226" name="Rectangle 58">
                <a:extLst>
                  <a:ext uri="{FF2B5EF4-FFF2-40B4-BE49-F238E27FC236}">
                    <a16:creationId xmlns:a16="http://schemas.microsoft.com/office/drawing/2014/main" id="{BF5E636E-D4D3-4818-94E0-19DB440D4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0" y="1255"/>
                <a:ext cx="753" cy="486"/>
              </a:xfrm>
              <a:prstGeom prst="rect">
                <a:avLst/>
              </a:prstGeom>
              <a:solidFill>
                <a:srgbClr val="EFEFE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7227" name="Rectangle 59">
                <a:extLst>
                  <a:ext uri="{FF2B5EF4-FFF2-40B4-BE49-F238E27FC236}">
                    <a16:creationId xmlns:a16="http://schemas.microsoft.com/office/drawing/2014/main" id="{0D6A765F-8E78-483F-AA25-4798A0DE54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0" y="1372"/>
                <a:ext cx="340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</a:rPr>
                  <a:t>Virtual</a:t>
                </a: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28" name="Rectangle 60">
                <a:extLst>
                  <a:ext uri="{FF2B5EF4-FFF2-40B4-BE49-F238E27FC236}">
                    <a16:creationId xmlns:a16="http://schemas.microsoft.com/office/drawing/2014/main" id="{37BDA518-86A3-4E0A-B346-3B165926C3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8" y="1503"/>
                <a:ext cx="423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</a:rPr>
                  <a:t>Machine</a:t>
                </a: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29" name="Rectangle 61">
                <a:extLst>
                  <a:ext uri="{FF2B5EF4-FFF2-40B4-BE49-F238E27FC236}">
                    <a16:creationId xmlns:a16="http://schemas.microsoft.com/office/drawing/2014/main" id="{0A63A10C-CCE5-481E-A567-FC0E963C1D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0" y="1100"/>
                <a:ext cx="753" cy="155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7230" name="Rectangle 62">
                <a:extLst>
                  <a:ext uri="{FF2B5EF4-FFF2-40B4-BE49-F238E27FC236}">
                    <a16:creationId xmlns:a16="http://schemas.microsoft.com/office/drawing/2014/main" id="{7D6D5AAC-3414-4883-AFE1-AA56AFD1F0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0" y="1126"/>
                <a:ext cx="715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abstract interface</a:t>
                </a: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180" name="Group 63">
              <a:extLst>
                <a:ext uri="{FF2B5EF4-FFF2-40B4-BE49-F238E27FC236}">
                  <a16:creationId xmlns:a16="http://schemas.microsoft.com/office/drawing/2014/main" id="{F1506F4F-BFDF-4C1D-A171-DBC9B38BFC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3" y="660"/>
              <a:ext cx="1605" cy="1402"/>
              <a:chOff x="3893" y="660"/>
              <a:chExt cx="1605" cy="1402"/>
            </a:xfrm>
          </p:grpSpPr>
          <p:grpSp>
            <p:nvGrpSpPr>
              <p:cNvPr id="7216" name="Group 64">
                <a:extLst>
                  <a:ext uri="{FF2B5EF4-FFF2-40B4-BE49-F238E27FC236}">
                    <a16:creationId xmlns:a16="http://schemas.microsoft.com/office/drawing/2014/main" id="{8D9258BE-52CD-4AB8-B9D9-05FF4183A3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93" y="660"/>
                <a:ext cx="810" cy="401"/>
                <a:chOff x="3893" y="660"/>
                <a:chExt cx="810" cy="401"/>
              </a:xfrm>
            </p:grpSpPr>
            <p:sp>
              <p:nvSpPr>
                <p:cNvPr id="7223" name="Rectangle 65">
                  <a:extLst>
                    <a:ext uri="{FF2B5EF4-FFF2-40B4-BE49-F238E27FC236}">
                      <a16:creationId xmlns:a16="http://schemas.microsoft.com/office/drawing/2014/main" id="{1A68893D-F3F1-4626-9BEC-0E3F72C7CE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3" y="660"/>
                  <a:ext cx="810" cy="40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ar-SA" altLang="zh-TW"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24" name="Rectangle 66">
                  <a:extLst>
                    <a:ext uri="{FF2B5EF4-FFF2-40B4-BE49-F238E27FC236}">
                      <a16:creationId xmlns:a16="http://schemas.microsoft.com/office/drawing/2014/main" id="{C38B05F4-CB99-45D3-98BA-A663476CF3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56" y="713"/>
                  <a:ext cx="507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500" b="1">
                      <a:solidFill>
                        <a:srgbClr val="990000"/>
                      </a:solidFill>
                      <a:latin typeface="Arial" panose="020B0604020202020204" pitchFamily="34" charset="0"/>
                    </a:rPr>
                    <a:t>Software</a:t>
                  </a:r>
                  <a:endParaRPr kumimoji="0" lang="en-US" altLang="zh-TW" sz="2400" b="1">
                    <a:solidFill>
                      <a:srgbClr val="99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25" name="Rectangle 67">
                  <a:extLst>
                    <a:ext uri="{FF2B5EF4-FFF2-40B4-BE49-F238E27FC236}">
                      <a16:creationId xmlns:a16="http://schemas.microsoft.com/office/drawing/2014/main" id="{029E4892-2742-437F-8AD8-5093A7ACEB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45" y="861"/>
                  <a:ext cx="541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500" b="1">
                      <a:solidFill>
                        <a:srgbClr val="990000"/>
                      </a:solidFill>
                      <a:latin typeface="Arial" panose="020B0604020202020204" pitchFamily="34" charset="0"/>
                    </a:rPr>
                    <a:t>hierarchy</a:t>
                  </a:r>
                  <a:endParaRPr kumimoji="0" lang="en-US" altLang="zh-TW" sz="2400" b="1">
                    <a:solidFill>
                      <a:srgbClr val="99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7217" name="Group 68">
                <a:extLst>
                  <a:ext uri="{FF2B5EF4-FFF2-40B4-BE49-F238E27FC236}">
                    <a16:creationId xmlns:a16="http://schemas.microsoft.com/office/drawing/2014/main" id="{1C2FA678-7D2A-4372-BEA9-EF20BFFC83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3" y="1421"/>
                <a:ext cx="775" cy="641"/>
                <a:chOff x="4723" y="1421"/>
                <a:chExt cx="775" cy="641"/>
              </a:xfrm>
            </p:grpSpPr>
            <p:sp>
              <p:nvSpPr>
                <p:cNvPr id="7218" name="Rectangle 69">
                  <a:extLst>
                    <a:ext uri="{FF2B5EF4-FFF2-40B4-BE49-F238E27FC236}">
                      <a16:creationId xmlns:a16="http://schemas.microsoft.com/office/drawing/2014/main" id="{18FF777A-5B33-4508-B905-17E2E53D37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3" y="1575"/>
                  <a:ext cx="752" cy="487"/>
                </a:xfrm>
                <a:prstGeom prst="rect">
                  <a:avLst/>
                </a:prstGeom>
                <a:solidFill>
                  <a:srgbClr val="EFEFE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ar-SA" altLang="zh-TW"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19" name="Rectangle 70">
                  <a:extLst>
                    <a:ext uri="{FF2B5EF4-FFF2-40B4-BE49-F238E27FC236}">
                      <a16:creationId xmlns:a16="http://schemas.microsoft.com/office/drawing/2014/main" id="{3574E9A5-35C9-493E-A283-67609F80BF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79" y="1692"/>
                  <a:ext cx="487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200" b="1">
                      <a:solidFill>
                        <a:srgbClr val="0000A0"/>
                      </a:solidFill>
                      <a:latin typeface="Arial" panose="020B0604020202020204" pitchFamily="34" charset="0"/>
                    </a:rPr>
                    <a:t>Assembly</a:t>
                  </a:r>
                  <a:endParaRPr kumimoji="0" lang="en-US" altLang="zh-TW" sz="2400" b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20" name="Rectangle 71">
                  <a:extLst>
                    <a:ext uri="{FF2B5EF4-FFF2-40B4-BE49-F238E27FC236}">
                      <a16:creationId xmlns:a16="http://schemas.microsoft.com/office/drawing/2014/main" id="{5CAFA964-AACA-4088-9435-1CF3774F49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78" y="1824"/>
                  <a:ext cx="488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200" b="1">
                      <a:solidFill>
                        <a:srgbClr val="0000A0"/>
                      </a:solidFill>
                      <a:latin typeface="Arial" panose="020B0604020202020204" pitchFamily="34" charset="0"/>
                    </a:rPr>
                    <a:t>Language</a:t>
                  </a:r>
                  <a:endParaRPr kumimoji="0" lang="en-US" altLang="zh-TW" sz="2400" b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21" name="Rectangle 72">
                  <a:extLst>
                    <a:ext uri="{FF2B5EF4-FFF2-40B4-BE49-F238E27FC236}">
                      <a16:creationId xmlns:a16="http://schemas.microsoft.com/office/drawing/2014/main" id="{4E1C8233-DB97-4431-8E21-4A63D5667C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3" y="1421"/>
                  <a:ext cx="752" cy="154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ar-SA" altLang="zh-TW"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22" name="Rectangle 73">
                  <a:extLst>
                    <a:ext uri="{FF2B5EF4-FFF2-40B4-BE49-F238E27FC236}">
                      <a16:creationId xmlns:a16="http://schemas.microsoft.com/office/drawing/2014/main" id="{3F307E8B-171A-4D17-84AE-4D3B8A56C8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3" y="1447"/>
                  <a:ext cx="715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00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abstract interface</a:t>
                  </a:r>
                  <a:endParaRPr kumimoji="0" lang="en-US" altLang="zh-TW" sz="2400" b="1"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7181" name="Group 74">
              <a:extLst>
                <a:ext uri="{FF2B5EF4-FFF2-40B4-BE49-F238E27FC236}">
                  <a16:creationId xmlns:a16="http://schemas.microsoft.com/office/drawing/2014/main" id="{1AA7CB3C-6E1D-48BC-8346-F1E0B81082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2400"/>
              <a:ext cx="1272" cy="1271"/>
              <a:chOff x="480" y="2400"/>
              <a:chExt cx="1272" cy="1271"/>
            </a:xfrm>
          </p:grpSpPr>
          <p:grpSp>
            <p:nvGrpSpPr>
              <p:cNvPr id="7206" name="Group 75">
                <a:extLst>
                  <a:ext uri="{FF2B5EF4-FFF2-40B4-BE49-F238E27FC236}">
                    <a16:creationId xmlns:a16="http://schemas.microsoft.com/office/drawing/2014/main" id="{1F928010-3AFB-441B-AD47-A2E013FE5C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42" y="3294"/>
                <a:ext cx="810" cy="377"/>
                <a:chOff x="942" y="3294"/>
                <a:chExt cx="810" cy="377"/>
              </a:xfrm>
            </p:grpSpPr>
            <p:sp>
              <p:nvSpPr>
                <p:cNvPr id="7213" name="Rectangle 76">
                  <a:extLst>
                    <a:ext uri="{FF2B5EF4-FFF2-40B4-BE49-F238E27FC236}">
                      <a16:creationId xmlns:a16="http://schemas.microsoft.com/office/drawing/2014/main" id="{E69EBE08-E632-43C1-9DCC-C5B84A4EF7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2" y="3294"/>
                  <a:ext cx="810" cy="37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ar-SA" altLang="zh-TW"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14" name="Rectangle 77">
                  <a:extLst>
                    <a:ext uri="{FF2B5EF4-FFF2-40B4-BE49-F238E27FC236}">
                      <a16:creationId xmlns:a16="http://schemas.microsoft.com/office/drawing/2014/main" id="{BAE45416-BDB7-4B82-86F6-4267B56BEA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3" y="3336"/>
                  <a:ext cx="548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500" b="1">
                      <a:solidFill>
                        <a:srgbClr val="990000"/>
                      </a:solidFill>
                      <a:latin typeface="Arial" panose="020B0604020202020204" pitchFamily="34" charset="0"/>
                    </a:rPr>
                    <a:t>Hardware</a:t>
                  </a:r>
                  <a:endParaRPr kumimoji="0" lang="en-US" altLang="zh-TW" sz="2400" b="1">
                    <a:solidFill>
                      <a:srgbClr val="99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15" name="Rectangle 78">
                  <a:extLst>
                    <a:ext uri="{FF2B5EF4-FFF2-40B4-BE49-F238E27FC236}">
                      <a16:creationId xmlns:a16="http://schemas.microsoft.com/office/drawing/2014/main" id="{7B4C6B9A-85FE-480D-9F72-6EA3C42EA3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4" y="3484"/>
                  <a:ext cx="541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500" b="1">
                      <a:solidFill>
                        <a:srgbClr val="990000"/>
                      </a:solidFill>
                      <a:latin typeface="Arial" panose="020B0604020202020204" pitchFamily="34" charset="0"/>
                    </a:rPr>
                    <a:t>hierarchy</a:t>
                  </a:r>
                  <a:endParaRPr kumimoji="0" lang="en-US" altLang="zh-TW" sz="2400" b="1">
                    <a:solidFill>
                      <a:srgbClr val="99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7207" name="Group 79">
                <a:extLst>
                  <a:ext uri="{FF2B5EF4-FFF2-40B4-BE49-F238E27FC236}">
                    <a16:creationId xmlns:a16="http://schemas.microsoft.com/office/drawing/2014/main" id="{326ADDA7-9D2A-4477-8C59-78D8D78E14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" y="2400"/>
                <a:ext cx="776" cy="641"/>
                <a:chOff x="480" y="2400"/>
                <a:chExt cx="776" cy="641"/>
              </a:xfrm>
            </p:grpSpPr>
            <p:sp>
              <p:nvSpPr>
                <p:cNvPr id="7208" name="Rectangle 80">
                  <a:extLst>
                    <a:ext uri="{FF2B5EF4-FFF2-40B4-BE49-F238E27FC236}">
                      <a16:creationId xmlns:a16="http://schemas.microsoft.com/office/drawing/2014/main" id="{51B98B47-CD3E-4F55-A233-7DE7B8F736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2556"/>
                  <a:ext cx="753" cy="485"/>
                </a:xfrm>
                <a:prstGeom prst="rect">
                  <a:avLst/>
                </a:prstGeom>
                <a:solidFill>
                  <a:srgbClr val="EFEFE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ar-SA" altLang="zh-TW"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09" name="Rectangle 81">
                  <a:extLst>
                    <a:ext uri="{FF2B5EF4-FFF2-40B4-BE49-F238E27FC236}">
                      <a16:creationId xmlns:a16="http://schemas.microsoft.com/office/drawing/2014/main" id="{71FD11ED-4A80-4AE8-839D-BD7673746A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8" y="2672"/>
                  <a:ext cx="423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200" b="1">
                      <a:solidFill>
                        <a:srgbClr val="0000A0"/>
                      </a:solidFill>
                      <a:latin typeface="Arial" panose="020B0604020202020204" pitchFamily="34" charset="0"/>
                    </a:rPr>
                    <a:t>Machine</a:t>
                  </a:r>
                  <a:endParaRPr kumimoji="0" lang="en-US" altLang="zh-TW" sz="2400" b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10" name="Rectangle 82">
                  <a:extLst>
                    <a:ext uri="{FF2B5EF4-FFF2-40B4-BE49-F238E27FC236}">
                      <a16:creationId xmlns:a16="http://schemas.microsoft.com/office/drawing/2014/main" id="{564F9424-DB56-4DEA-86A9-5BAE0427B8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" y="2803"/>
                  <a:ext cx="488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200" b="1">
                      <a:solidFill>
                        <a:srgbClr val="0000A0"/>
                      </a:solidFill>
                      <a:latin typeface="Arial" panose="020B0604020202020204" pitchFamily="34" charset="0"/>
                    </a:rPr>
                    <a:t>Language</a:t>
                  </a:r>
                  <a:endParaRPr kumimoji="0" lang="en-US" altLang="zh-TW" sz="2400" b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11" name="Rectangle 83">
                  <a:extLst>
                    <a:ext uri="{FF2B5EF4-FFF2-40B4-BE49-F238E27FC236}">
                      <a16:creationId xmlns:a16="http://schemas.microsoft.com/office/drawing/2014/main" id="{899580A2-F6C1-416B-B176-8CA85A4CCB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2400"/>
                  <a:ext cx="753" cy="156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ar-SA" altLang="zh-TW"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12" name="Rectangle 84">
                  <a:extLst>
                    <a:ext uri="{FF2B5EF4-FFF2-40B4-BE49-F238E27FC236}">
                      <a16:creationId xmlns:a16="http://schemas.microsoft.com/office/drawing/2014/main" id="{D7D642E3-CE04-41BD-9FCA-EABF3D45D4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1" y="2428"/>
                  <a:ext cx="715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00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abstract interface</a:t>
                  </a:r>
                  <a:endParaRPr kumimoji="0" lang="en-US" altLang="zh-TW" sz="2400" b="1"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7182" name="Group 85">
              <a:extLst>
                <a:ext uri="{FF2B5EF4-FFF2-40B4-BE49-F238E27FC236}">
                  <a16:creationId xmlns:a16="http://schemas.microsoft.com/office/drawing/2014/main" id="{B30A670B-D9EC-4503-8783-665513D485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4" y="2721"/>
              <a:ext cx="775" cy="641"/>
              <a:chOff x="1984" y="2721"/>
              <a:chExt cx="775" cy="641"/>
            </a:xfrm>
          </p:grpSpPr>
          <p:sp>
            <p:nvSpPr>
              <p:cNvPr id="7201" name="Rectangle 86">
                <a:extLst>
                  <a:ext uri="{FF2B5EF4-FFF2-40B4-BE49-F238E27FC236}">
                    <a16:creationId xmlns:a16="http://schemas.microsoft.com/office/drawing/2014/main" id="{430FC444-E7CB-43E9-8DEC-9039065629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4" y="2877"/>
                <a:ext cx="751" cy="485"/>
              </a:xfrm>
              <a:prstGeom prst="rect">
                <a:avLst/>
              </a:prstGeom>
              <a:solidFill>
                <a:srgbClr val="EFEFE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7202" name="Rectangle 87">
                <a:extLst>
                  <a:ext uri="{FF2B5EF4-FFF2-40B4-BE49-F238E27FC236}">
                    <a16:creationId xmlns:a16="http://schemas.microsoft.com/office/drawing/2014/main" id="{B6FD72BA-147F-4B76-9404-7BE288F2D4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4" y="2992"/>
                <a:ext cx="47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</a:rPr>
                  <a:t>Hardware</a:t>
                </a: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03" name="Rectangle 88">
                <a:extLst>
                  <a:ext uri="{FF2B5EF4-FFF2-40B4-BE49-F238E27FC236}">
                    <a16:creationId xmlns:a16="http://schemas.microsoft.com/office/drawing/2014/main" id="{3756D03E-586B-453E-8BCF-653A370FB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9" y="3124"/>
                <a:ext cx="42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</a:rPr>
                  <a:t>Platform</a:t>
                </a: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04" name="Rectangle 89">
                <a:extLst>
                  <a:ext uri="{FF2B5EF4-FFF2-40B4-BE49-F238E27FC236}">
                    <a16:creationId xmlns:a16="http://schemas.microsoft.com/office/drawing/2014/main" id="{23B79DCA-DE22-496E-8634-46091A0C5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4" y="2721"/>
                <a:ext cx="751" cy="15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7205" name="Rectangle 90">
                <a:extLst>
                  <a:ext uri="{FF2B5EF4-FFF2-40B4-BE49-F238E27FC236}">
                    <a16:creationId xmlns:a16="http://schemas.microsoft.com/office/drawing/2014/main" id="{09BD524D-4D74-4F29-875A-D984E4341A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" y="2747"/>
                <a:ext cx="715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abstract interface</a:t>
                </a: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183" name="Group 91">
              <a:extLst>
                <a:ext uri="{FF2B5EF4-FFF2-40B4-BE49-F238E27FC236}">
                  <a16:creationId xmlns:a16="http://schemas.microsoft.com/office/drawing/2014/main" id="{0A2239B1-42FD-40E0-A84A-19A3A338C3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0" y="3041"/>
              <a:ext cx="775" cy="641"/>
              <a:chOff x="3480" y="3041"/>
              <a:chExt cx="775" cy="641"/>
            </a:xfrm>
          </p:grpSpPr>
          <p:sp>
            <p:nvSpPr>
              <p:cNvPr id="7196" name="Rectangle 92">
                <a:extLst>
                  <a:ext uri="{FF2B5EF4-FFF2-40B4-BE49-F238E27FC236}">
                    <a16:creationId xmlns:a16="http://schemas.microsoft.com/office/drawing/2014/main" id="{E67E3D97-38C7-4AA0-9B81-B74CB1A591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0" y="3197"/>
                <a:ext cx="753" cy="485"/>
              </a:xfrm>
              <a:prstGeom prst="rect">
                <a:avLst/>
              </a:prstGeom>
              <a:solidFill>
                <a:srgbClr val="EFEFE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7197" name="Rectangle 93">
                <a:extLst>
                  <a:ext uri="{FF2B5EF4-FFF2-40B4-BE49-F238E27FC236}">
                    <a16:creationId xmlns:a16="http://schemas.microsoft.com/office/drawing/2014/main" id="{7435EDC5-BBFF-4851-93F9-E85F8A1B36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" y="3313"/>
                <a:ext cx="402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</a:rPr>
                  <a:t>Chips &amp;</a:t>
                </a: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7198" name="Rectangle 94">
                <a:extLst>
                  <a:ext uri="{FF2B5EF4-FFF2-40B4-BE49-F238E27FC236}">
                    <a16:creationId xmlns:a16="http://schemas.microsoft.com/office/drawing/2014/main" id="{892E373A-1AD2-48D5-AFD1-FA4C602555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8" y="3444"/>
                <a:ext cx="583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</a:rPr>
                  <a:t>Logic Gates</a:t>
                </a: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7199" name="Rectangle 95">
                <a:extLst>
                  <a:ext uri="{FF2B5EF4-FFF2-40B4-BE49-F238E27FC236}">
                    <a16:creationId xmlns:a16="http://schemas.microsoft.com/office/drawing/2014/main" id="{462DE046-54D6-4FCB-A676-2B35BF1B9F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0" y="3041"/>
                <a:ext cx="753" cy="15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7200" name="Rectangle 96">
                <a:extLst>
                  <a:ext uri="{FF2B5EF4-FFF2-40B4-BE49-F238E27FC236}">
                    <a16:creationId xmlns:a16="http://schemas.microsoft.com/office/drawing/2014/main" id="{D4A3B1BA-B2E5-4BB5-9955-F061BA6678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0" y="3067"/>
                <a:ext cx="715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abstract interface</a:t>
                </a: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184" name="Group 97">
              <a:extLst>
                <a:ext uri="{FF2B5EF4-FFF2-40B4-BE49-F238E27FC236}">
                  <a16:creationId xmlns:a16="http://schemas.microsoft.com/office/drawing/2014/main" id="{127A7826-B3D5-4888-8A07-3400A42D1C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" y="634"/>
              <a:ext cx="1589" cy="503"/>
              <a:chOff x="163" y="634"/>
              <a:chExt cx="1589" cy="503"/>
            </a:xfrm>
          </p:grpSpPr>
          <p:sp>
            <p:nvSpPr>
              <p:cNvPr id="7185" name="Freeform 98">
                <a:extLst>
                  <a:ext uri="{FF2B5EF4-FFF2-40B4-BE49-F238E27FC236}">
                    <a16:creationId xmlns:a16="http://schemas.microsoft.com/office/drawing/2014/main" id="{E44FECE8-46B3-4CA7-9816-D6F486CC5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" y="693"/>
                <a:ext cx="748" cy="444"/>
              </a:xfrm>
              <a:custGeom>
                <a:avLst/>
                <a:gdLst>
                  <a:gd name="T0" fmla="*/ 67 w 748"/>
                  <a:gd name="T1" fmla="*/ 190 h 444"/>
                  <a:gd name="T2" fmla="*/ 7 w 748"/>
                  <a:gd name="T3" fmla="*/ 209 h 444"/>
                  <a:gd name="T4" fmla="*/ 79 w 748"/>
                  <a:gd name="T5" fmla="*/ 233 h 444"/>
                  <a:gd name="T6" fmla="*/ 20 w 748"/>
                  <a:gd name="T7" fmla="*/ 287 h 444"/>
                  <a:gd name="T8" fmla="*/ 97 w 748"/>
                  <a:gd name="T9" fmla="*/ 312 h 444"/>
                  <a:gd name="T10" fmla="*/ 53 w 748"/>
                  <a:gd name="T11" fmla="*/ 366 h 444"/>
                  <a:gd name="T12" fmla="*/ 152 w 748"/>
                  <a:gd name="T13" fmla="*/ 375 h 444"/>
                  <a:gd name="T14" fmla="*/ 167 w 748"/>
                  <a:gd name="T15" fmla="*/ 435 h 444"/>
                  <a:gd name="T16" fmla="*/ 254 w 748"/>
                  <a:gd name="T17" fmla="*/ 412 h 444"/>
                  <a:gd name="T18" fmla="*/ 316 w 748"/>
                  <a:gd name="T19" fmla="*/ 444 h 444"/>
                  <a:gd name="T20" fmla="*/ 365 w 748"/>
                  <a:gd name="T21" fmla="*/ 414 h 444"/>
                  <a:gd name="T22" fmla="*/ 415 w 748"/>
                  <a:gd name="T23" fmla="*/ 444 h 444"/>
                  <a:gd name="T24" fmla="*/ 458 w 748"/>
                  <a:gd name="T25" fmla="*/ 409 h 444"/>
                  <a:gd name="T26" fmla="*/ 523 w 748"/>
                  <a:gd name="T27" fmla="*/ 432 h 444"/>
                  <a:gd name="T28" fmla="*/ 582 w 748"/>
                  <a:gd name="T29" fmla="*/ 384 h 444"/>
                  <a:gd name="T30" fmla="*/ 690 w 748"/>
                  <a:gd name="T31" fmla="*/ 399 h 444"/>
                  <a:gd name="T32" fmla="*/ 662 w 748"/>
                  <a:gd name="T33" fmla="*/ 343 h 444"/>
                  <a:gd name="T34" fmla="*/ 737 w 748"/>
                  <a:gd name="T35" fmla="*/ 338 h 444"/>
                  <a:gd name="T36" fmla="*/ 686 w 748"/>
                  <a:gd name="T37" fmla="*/ 274 h 444"/>
                  <a:gd name="T38" fmla="*/ 748 w 748"/>
                  <a:gd name="T39" fmla="*/ 238 h 444"/>
                  <a:gd name="T40" fmla="*/ 668 w 748"/>
                  <a:gd name="T41" fmla="*/ 199 h 444"/>
                  <a:gd name="T42" fmla="*/ 714 w 748"/>
                  <a:gd name="T43" fmla="*/ 143 h 444"/>
                  <a:gd name="T44" fmla="*/ 629 w 748"/>
                  <a:gd name="T45" fmla="*/ 141 h 444"/>
                  <a:gd name="T46" fmla="*/ 662 w 748"/>
                  <a:gd name="T47" fmla="*/ 77 h 444"/>
                  <a:gd name="T48" fmla="*/ 556 w 748"/>
                  <a:gd name="T49" fmla="*/ 85 h 444"/>
                  <a:gd name="T50" fmla="*/ 549 w 748"/>
                  <a:gd name="T51" fmla="*/ 18 h 444"/>
                  <a:gd name="T52" fmla="*/ 441 w 748"/>
                  <a:gd name="T53" fmla="*/ 47 h 444"/>
                  <a:gd name="T54" fmla="*/ 402 w 748"/>
                  <a:gd name="T55" fmla="*/ 0 h 444"/>
                  <a:gd name="T56" fmla="*/ 334 w 748"/>
                  <a:gd name="T57" fmla="*/ 44 h 444"/>
                  <a:gd name="T58" fmla="*/ 267 w 748"/>
                  <a:gd name="T59" fmla="*/ 0 h 444"/>
                  <a:gd name="T60" fmla="*/ 226 w 748"/>
                  <a:gd name="T61" fmla="*/ 66 h 444"/>
                  <a:gd name="T62" fmla="*/ 154 w 748"/>
                  <a:gd name="T63" fmla="*/ 31 h 444"/>
                  <a:gd name="T64" fmla="*/ 156 w 748"/>
                  <a:gd name="T65" fmla="*/ 89 h 444"/>
                  <a:gd name="T66" fmla="*/ 63 w 748"/>
                  <a:gd name="T67" fmla="*/ 72 h 444"/>
                  <a:gd name="T68" fmla="*/ 85 w 748"/>
                  <a:gd name="T69" fmla="*/ 131 h 444"/>
                  <a:gd name="T70" fmla="*/ 0 w 748"/>
                  <a:gd name="T71" fmla="*/ 130 h 444"/>
                  <a:gd name="T72" fmla="*/ 67 w 748"/>
                  <a:gd name="T73" fmla="*/ 190 h 4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48" h="444">
                    <a:moveTo>
                      <a:pt x="67" y="190"/>
                    </a:moveTo>
                    <a:lnTo>
                      <a:pt x="7" y="209"/>
                    </a:lnTo>
                    <a:lnTo>
                      <a:pt x="79" y="233"/>
                    </a:lnTo>
                    <a:lnTo>
                      <a:pt x="20" y="287"/>
                    </a:lnTo>
                    <a:lnTo>
                      <a:pt x="97" y="312"/>
                    </a:lnTo>
                    <a:lnTo>
                      <a:pt x="53" y="366"/>
                    </a:lnTo>
                    <a:lnTo>
                      <a:pt x="152" y="375"/>
                    </a:lnTo>
                    <a:lnTo>
                      <a:pt x="167" y="435"/>
                    </a:lnTo>
                    <a:lnTo>
                      <a:pt x="254" y="412"/>
                    </a:lnTo>
                    <a:lnTo>
                      <a:pt x="316" y="444"/>
                    </a:lnTo>
                    <a:lnTo>
                      <a:pt x="365" y="414"/>
                    </a:lnTo>
                    <a:lnTo>
                      <a:pt x="415" y="444"/>
                    </a:lnTo>
                    <a:lnTo>
                      <a:pt x="458" y="409"/>
                    </a:lnTo>
                    <a:lnTo>
                      <a:pt x="523" y="432"/>
                    </a:lnTo>
                    <a:lnTo>
                      <a:pt x="582" y="384"/>
                    </a:lnTo>
                    <a:lnTo>
                      <a:pt x="690" y="399"/>
                    </a:lnTo>
                    <a:lnTo>
                      <a:pt x="662" y="343"/>
                    </a:lnTo>
                    <a:lnTo>
                      <a:pt x="737" y="338"/>
                    </a:lnTo>
                    <a:lnTo>
                      <a:pt x="686" y="274"/>
                    </a:lnTo>
                    <a:lnTo>
                      <a:pt x="748" y="238"/>
                    </a:lnTo>
                    <a:lnTo>
                      <a:pt x="668" y="199"/>
                    </a:lnTo>
                    <a:lnTo>
                      <a:pt x="714" y="143"/>
                    </a:lnTo>
                    <a:lnTo>
                      <a:pt x="629" y="141"/>
                    </a:lnTo>
                    <a:lnTo>
                      <a:pt x="662" y="77"/>
                    </a:lnTo>
                    <a:lnTo>
                      <a:pt x="556" y="85"/>
                    </a:lnTo>
                    <a:lnTo>
                      <a:pt x="549" y="18"/>
                    </a:lnTo>
                    <a:lnTo>
                      <a:pt x="441" y="47"/>
                    </a:lnTo>
                    <a:lnTo>
                      <a:pt x="402" y="0"/>
                    </a:lnTo>
                    <a:lnTo>
                      <a:pt x="334" y="44"/>
                    </a:lnTo>
                    <a:lnTo>
                      <a:pt x="267" y="0"/>
                    </a:lnTo>
                    <a:lnTo>
                      <a:pt x="226" y="66"/>
                    </a:lnTo>
                    <a:lnTo>
                      <a:pt x="154" y="31"/>
                    </a:lnTo>
                    <a:lnTo>
                      <a:pt x="156" y="89"/>
                    </a:lnTo>
                    <a:lnTo>
                      <a:pt x="63" y="72"/>
                    </a:lnTo>
                    <a:lnTo>
                      <a:pt x="85" y="131"/>
                    </a:lnTo>
                    <a:lnTo>
                      <a:pt x="0" y="130"/>
                    </a:lnTo>
                    <a:lnTo>
                      <a:pt x="67" y="1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186" name="Freeform 99">
                <a:extLst>
                  <a:ext uri="{FF2B5EF4-FFF2-40B4-BE49-F238E27FC236}">
                    <a16:creationId xmlns:a16="http://schemas.microsoft.com/office/drawing/2014/main" id="{149478AA-3E82-471B-8BAC-C3AA98235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" y="693"/>
                <a:ext cx="748" cy="444"/>
              </a:xfrm>
              <a:custGeom>
                <a:avLst/>
                <a:gdLst>
                  <a:gd name="T0" fmla="*/ 67 w 748"/>
                  <a:gd name="T1" fmla="*/ 190 h 444"/>
                  <a:gd name="T2" fmla="*/ 7 w 748"/>
                  <a:gd name="T3" fmla="*/ 209 h 444"/>
                  <a:gd name="T4" fmla="*/ 79 w 748"/>
                  <a:gd name="T5" fmla="*/ 233 h 444"/>
                  <a:gd name="T6" fmla="*/ 20 w 748"/>
                  <a:gd name="T7" fmla="*/ 287 h 444"/>
                  <a:gd name="T8" fmla="*/ 97 w 748"/>
                  <a:gd name="T9" fmla="*/ 312 h 444"/>
                  <a:gd name="T10" fmla="*/ 53 w 748"/>
                  <a:gd name="T11" fmla="*/ 366 h 444"/>
                  <a:gd name="T12" fmla="*/ 152 w 748"/>
                  <a:gd name="T13" fmla="*/ 375 h 444"/>
                  <a:gd name="T14" fmla="*/ 167 w 748"/>
                  <a:gd name="T15" fmla="*/ 435 h 444"/>
                  <a:gd name="T16" fmla="*/ 254 w 748"/>
                  <a:gd name="T17" fmla="*/ 412 h 444"/>
                  <a:gd name="T18" fmla="*/ 316 w 748"/>
                  <a:gd name="T19" fmla="*/ 444 h 444"/>
                  <a:gd name="T20" fmla="*/ 365 w 748"/>
                  <a:gd name="T21" fmla="*/ 414 h 444"/>
                  <a:gd name="T22" fmla="*/ 415 w 748"/>
                  <a:gd name="T23" fmla="*/ 444 h 444"/>
                  <a:gd name="T24" fmla="*/ 458 w 748"/>
                  <a:gd name="T25" fmla="*/ 409 h 444"/>
                  <a:gd name="T26" fmla="*/ 523 w 748"/>
                  <a:gd name="T27" fmla="*/ 432 h 444"/>
                  <a:gd name="T28" fmla="*/ 582 w 748"/>
                  <a:gd name="T29" fmla="*/ 384 h 444"/>
                  <a:gd name="T30" fmla="*/ 690 w 748"/>
                  <a:gd name="T31" fmla="*/ 399 h 444"/>
                  <a:gd name="T32" fmla="*/ 662 w 748"/>
                  <a:gd name="T33" fmla="*/ 343 h 444"/>
                  <a:gd name="T34" fmla="*/ 737 w 748"/>
                  <a:gd name="T35" fmla="*/ 338 h 444"/>
                  <a:gd name="T36" fmla="*/ 686 w 748"/>
                  <a:gd name="T37" fmla="*/ 274 h 444"/>
                  <a:gd name="T38" fmla="*/ 748 w 748"/>
                  <a:gd name="T39" fmla="*/ 238 h 444"/>
                  <a:gd name="T40" fmla="*/ 668 w 748"/>
                  <a:gd name="T41" fmla="*/ 199 h 444"/>
                  <a:gd name="T42" fmla="*/ 714 w 748"/>
                  <a:gd name="T43" fmla="*/ 143 h 444"/>
                  <a:gd name="T44" fmla="*/ 629 w 748"/>
                  <a:gd name="T45" fmla="*/ 141 h 444"/>
                  <a:gd name="T46" fmla="*/ 662 w 748"/>
                  <a:gd name="T47" fmla="*/ 77 h 444"/>
                  <a:gd name="T48" fmla="*/ 556 w 748"/>
                  <a:gd name="T49" fmla="*/ 85 h 444"/>
                  <a:gd name="T50" fmla="*/ 549 w 748"/>
                  <a:gd name="T51" fmla="*/ 18 h 444"/>
                  <a:gd name="T52" fmla="*/ 441 w 748"/>
                  <a:gd name="T53" fmla="*/ 47 h 444"/>
                  <a:gd name="T54" fmla="*/ 402 w 748"/>
                  <a:gd name="T55" fmla="*/ 0 h 444"/>
                  <a:gd name="T56" fmla="*/ 334 w 748"/>
                  <a:gd name="T57" fmla="*/ 44 h 444"/>
                  <a:gd name="T58" fmla="*/ 267 w 748"/>
                  <a:gd name="T59" fmla="*/ 0 h 444"/>
                  <a:gd name="T60" fmla="*/ 226 w 748"/>
                  <a:gd name="T61" fmla="*/ 66 h 444"/>
                  <a:gd name="T62" fmla="*/ 154 w 748"/>
                  <a:gd name="T63" fmla="*/ 31 h 444"/>
                  <a:gd name="T64" fmla="*/ 156 w 748"/>
                  <a:gd name="T65" fmla="*/ 89 h 444"/>
                  <a:gd name="T66" fmla="*/ 63 w 748"/>
                  <a:gd name="T67" fmla="*/ 72 h 444"/>
                  <a:gd name="T68" fmla="*/ 85 w 748"/>
                  <a:gd name="T69" fmla="*/ 131 h 444"/>
                  <a:gd name="T70" fmla="*/ 0 w 748"/>
                  <a:gd name="T71" fmla="*/ 130 h 444"/>
                  <a:gd name="T72" fmla="*/ 67 w 748"/>
                  <a:gd name="T73" fmla="*/ 190 h 4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48" h="444">
                    <a:moveTo>
                      <a:pt x="67" y="190"/>
                    </a:moveTo>
                    <a:lnTo>
                      <a:pt x="7" y="209"/>
                    </a:lnTo>
                    <a:lnTo>
                      <a:pt x="79" y="233"/>
                    </a:lnTo>
                    <a:lnTo>
                      <a:pt x="20" y="287"/>
                    </a:lnTo>
                    <a:lnTo>
                      <a:pt x="97" y="312"/>
                    </a:lnTo>
                    <a:lnTo>
                      <a:pt x="53" y="366"/>
                    </a:lnTo>
                    <a:lnTo>
                      <a:pt x="152" y="375"/>
                    </a:lnTo>
                    <a:lnTo>
                      <a:pt x="167" y="435"/>
                    </a:lnTo>
                    <a:lnTo>
                      <a:pt x="254" y="412"/>
                    </a:lnTo>
                    <a:lnTo>
                      <a:pt x="316" y="444"/>
                    </a:lnTo>
                    <a:lnTo>
                      <a:pt x="365" y="414"/>
                    </a:lnTo>
                    <a:lnTo>
                      <a:pt x="415" y="444"/>
                    </a:lnTo>
                    <a:lnTo>
                      <a:pt x="458" y="409"/>
                    </a:lnTo>
                    <a:lnTo>
                      <a:pt x="523" y="432"/>
                    </a:lnTo>
                    <a:lnTo>
                      <a:pt x="582" y="384"/>
                    </a:lnTo>
                    <a:lnTo>
                      <a:pt x="690" y="399"/>
                    </a:lnTo>
                    <a:lnTo>
                      <a:pt x="662" y="343"/>
                    </a:lnTo>
                    <a:lnTo>
                      <a:pt x="737" y="338"/>
                    </a:lnTo>
                    <a:lnTo>
                      <a:pt x="686" y="274"/>
                    </a:lnTo>
                    <a:lnTo>
                      <a:pt x="748" y="238"/>
                    </a:lnTo>
                    <a:lnTo>
                      <a:pt x="668" y="199"/>
                    </a:lnTo>
                    <a:lnTo>
                      <a:pt x="714" y="143"/>
                    </a:lnTo>
                    <a:lnTo>
                      <a:pt x="629" y="141"/>
                    </a:lnTo>
                    <a:lnTo>
                      <a:pt x="662" y="77"/>
                    </a:lnTo>
                    <a:lnTo>
                      <a:pt x="556" y="85"/>
                    </a:lnTo>
                    <a:lnTo>
                      <a:pt x="549" y="18"/>
                    </a:lnTo>
                    <a:lnTo>
                      <a:pt x="441" y="47"/>
                    </a:lnTo>
                    <a:lnTo>
                      <a:pt x="402" y="0"/>
                    </a:lnTo>
                    <a:lnTo>
                      <a:pt x="334" y="44"/>
                    </a:lnTo>
                    <a:lnTo>
                      <a:pt x="267" y="0"/>
                    </a:lnTo>
                    <a:lnTo>
                      <a:pt x="226" y="66"/>
                    </a:lnTo>
                    <a:lnTo>
                      <a:pt x="154" y="31"/>
                    </a:lnTo>
                    <a:lnTo>
                      <a:pt x="156" y="89"/>
                    </a:lnTo>
                    <a:lnTo>
                      <a:pt x="63" y="72"/>
                    </a:lnTo>
                    <a:lnTo>
                      <a:pt x="85" y="131"/>
                    </a:lnTo>
                    <a:lnTo>
                      <a:pt x="0" y="130"/>
                    </a:lnTo>
                    <a:lnTo>
                      <a:pt x="67" y="19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187" name="Freeform 100">
                <a:extLst>
                  <a:ext uri="{FF2B5EF4-FFF2-40B4-BE49-F238E27FC236}">
                    <a16:creationId xmlns:a16="http://schemas.microsoft.com/office/drawing/2014/main" id="{195D46BA-FBF1-477A-BF9B-3155AB5EF3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" y="634"/>
                <a:ext cx="748" cy="445"/>
              </a:xfrm>
              <a:custGeom>
                <a:avLst/>
                <a:gdLst>
                  <a:gd name="T0" fmla="*/ 67 w 748"/>
                  <a:gd name="T1" fmla="*/ 192 h 445"/>
                  <a:gd name="T2" fmla="*/ 5 w 748"/>
                  <a:gd name="T3" fmla="*/ 210 h 445"/>
                  <a:gd name="T4" fmla="*/ 77 w 748"/>
                  <a:gd name="T5" fmla="*/ 235 h 445"/>
                  <a:gd name="T6" fmla="*/ 18 w 748"/>
                  <a:gd name="T7" fmla="*/ 289 h 445"/>
                  <a:gd name="T8" fmla="*/ 97 w 748"/>
                  <a:gd name="T9" fmla="*/ 314 h 445"/>
                  <a:gd name="T10" fmla="*/ 53 w 748"/>
                  <a:gd name="T11" fmla="*/ 366 h 445"/>
                  <a:gd name="T12" fmla="*/ 152 w 748"/>
                  <a:gd name="T13" fmla="*/ 376 h 445"/>
                  <a:gd name="T14" fmla="*/ 167 w 748"/>
                  <a:gd name="T15" fmla="*/ 437 h 445"/>
                  <a:gd name="T16" fmla="*/ 252 w 748"/>
                  <a:gd name="T17" fmla="*/ 414 h 445"/>
                  <a:gd name="T18" fmla="*/ 316 w 748"/>
                  <a:gd name="T19" fmla="*/ 445 h 445"/>
                  <a:gd name="T20" fmla="*/ 363 w 748"/>
                  <a:gd name="T21" fmla="*/ 415 h 445"/>
                  <a:gd name="T22" fmla="*/ 413 w 748"/>
                  <a:gd name="T23" fmla="*/ 445 h 445"/>
                  <a:gd name="T24" fmla="*/ 458 w 748"/>
                  <a:gd name="T25" fmla="*/ 409 h 445"/>
                  <a:gd name="T26" fmla="*/ 523 w 748"/>
                  <a:gd name="T27" fmla="*/ 434 h 445"/>
                  <a:gd name="T28" fmla="*/ 582 w 748"/>
                  <a:gd name="T29" fmla="*/ 386 h 445"/>
                  <a:gd name="T30" fmla="*/ 689 w 748"/>
                  <a:gd name="T31" fmla="*/ 401 h 445"/>
                  <a:gd name="T32" fmla="*/ 662 w 748"/>
                  <a:gd name="T33" fmla="*/ 345 h 445"/>
                  <a:gd name="T34" fmla="*/ 735 w 748"/>
                  <a:gd name="T35" fmla="*/ 338 h 445"/>
                  <a:gd name="T36" fmla="*/ 685 w 748"/>
                  <a:gd name="T37" fmla="*/ 274 h 445"/>
                  <a:gd name="T38" fmla="*/ 748 w 748"/>
                  <a:gd name="T39" fmla="*/ 240 h 445"/>
                  <a:gd name="T40" fmla="*/ 667 w 748"/>
                  <a:gd name="T41" fmla="*/ 200 h 445"/>
                  <a:gd name="T42" fmla="*/ 712 w 748"/>
                  <a:gd name="T43" fmla="*/ 144 h 445"/>
                  <a:gd name="T44" fmla="*/ 627 w 748"/>
                  <a:gd name="T45" fmla="*/ 141 h 445"/>
                  <a:gd name="T46" fmla="*/ 662 w 748"/>
                  <a:gd name="T47" fmla="*/ 77 h 445"/>
                  <a:gd name="T48" fmla="*/ 556 w 748"/>
                  <a:gd name="T49" fmla="*/ 85 h 445"/>
                  <a:gd name="T50" fmla="*/ 549 w 748"/>
                  <a:gd name="T51" fmla="*/ 19 h 445"/>
                  <a:gd name="T52" fmla="*/ 441 w 748"/>
                  <a:gd name="T53" fmla="*/ 49 h 445"/>
                  <a:gd name="T54" fmla="*/ 402 w 748"/>
                  <a:gd name="T55" fmla="*/ 0 h 445"/>
                  <a:gd name="T56" fmla="*/ 333 w 748"/>
                  <a:gd name="T57" fmla="*/ 44 h 445"/>
                  <a:gd name="T58" fmla="*/ 267 w 748"/>
                  <a:gd name="T59" fmla="*/ 0 h 445"/>
                  <a:gd name="T60" fmla="*/ 226 w 748"/>
                  <a:gd name="T61" fmla="*/ 67 h 445"/>
                  <a:gd name="T62" fmla="*/ 152 w 748"/>
                  <a:gd name="T63" fmla="*/ 31 h 445"/>
                  <a:gd name="T64" fmla="*/ 155 w 748"/>
                  <a:gd name="T65" fmla="*/ 90 h 445"/>
                  <a:gd name="T66" fmla="*/ 62 w 748"/>
                  <a:gd name="T67" fmla="*/ 72 h 445"/>
                  <a:gd name="T68" fmla="*/ 85 w 748"/>
                  <a:gd name="T69" fmla="*/ 133 h 445"/>
                  <a:gd name="T70" fmla="*/ 0 w 748"/>
                  <a:gd name="T71" fmla="*/ 129 h 445"/>
                  <a:gd name="T72" fmla="*/ 67 w 748"/>
                  <a:gd name="T73" fmla="*/ 192 h 44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48" h="445">
                    <a:moveTo>
                      <a:pt x="67" y="192"/>
                    </a:moveTo>
                    <a:lnTo>
                      <a:pt x="5" y="210"/>
                    </a:lnTo>
                    <a:lnTo>
                      <a:pt x="77" y="235"/>
                    </a:lnTo>
                    <a:lnTo>
                      <a:pt x="18" y="289"/>
                    </a:lnTo>
                    <a:lnTo>
                      <a:pt x="97" y="314"/>
                    </a:lnTo>
                    <a:lnTo>
                      <a:pt x="53" y="366"/>
                    </a:lnTo>
                    <a:lnTo>
                      <a:pt x="152" y="376"/>
                    </a:lnTo>
                    <a:lnTo>
                      <a:pt x="167" y="437"/>
                    </a:lnTo>
                    <a:lnTo>
                      <a:pt x="252" y="414"/>
                    </a:lnTo>
                    <a:lnTo>
                      <a:pt x="316" y="445"/>
                    </a:lnTo>
                    <a:lnTo>
                      <a:pt x="363" y="415"/>
                    </a:lnTo>
                    <a:lnTo>
                      <a:pt x="413" y="445"/>
                    </a:lnTo>
                    <a:lnTo>
                      <a:pt x="458" y="409"/>
                    </a:lnTo>
                    <a:lnTo>
                      <a:pt x="523" y="434"/>
                    </a:lnTo>
                    <a:lnTo>
                      <a:pt x="582" y="386"/>
                    </a:lnTo>
                    <a:lnTo>
                      <a:pt x="689" y="401"/>
                    </a:lnTo>
                    <a:lnTo>
                      <a:pt x="662" y="345"/>
                    </a:lnTo>
                    <a:lnTo>
                      <a:pt x="735" y="338"/>
                    </a:lnTo>
                    <a:lnTo>
                      <a:pt x="685" y="274"/>
                    </a:lnTo>
                    <a:lnTo>
                      <a:pt x="748" y="240"/>
                    </a:lnTo>
                    <a:lnTo>
                      <a:pt x="667" y="200"/>
                    </a:lnTo>
                    <a:lnTo>
                      <a:pt x="712" y="144"/>
                    </a:lnTo>
                    <a:lnTo>
                      <a:pt x="627" y="141"/>
                    </a:lnTo>
                    <a:lnTo>
                      <a:pt x="662" y="77"/>
                    </a:lnTo>
                    <a:lnTo>
                      <a:pt x="556" y="85"/>
                    </a:lnTo>
                    <a:lnTo>
                      <a:pt x="549" y="19"/>
                    </a:lnTo>
                    <a:lnTo>
                      <a:pt x="441" y="49"/>
                    </a:lnTo>
                    <a:lnTo>
                      <a:pt x="402" y="0"/>
                    </a:lnTo>
                    <a:lnTo>
                      <a:pt x="333" y="44"/>
                    </a:lnTo>
                    <a:lnTo>
                      <a:pt x="267" y="0"/>
                    </a:lnTo>
                    <a:lnTo>
                      <a:pt x="226" y="67"/>
                    </a:lnTo>
                    <a:lnTo>
                      <a:pt x="152" y="31"/>
                    </a:lnTo>
                    <a:lnTo>
                      <a:pt x="155" y="90"/>
                    </a:lnTo>
                    <a:lnTo>
                      <a:pt x="62" y="72"/>
                    </a:lnTo>
                    <a:lnTo>
                      <a:pt x="85" y="133"/>
                    </a:lnTo>
                    <a:lnTo>
                      <a:pt x="0" y="129"/>
                    </a:lnTo>
                    <a:lnTo>
                      <a:pt x="67" y="192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188" name="Rectangle 101">
                <a:extLst>
                  <a:ext uri="{FF2B5EF4-FFF2-40B4-BE49-F238E27FC236}">
                    <a16:creationId xmlns:a16="http://schemas.microsoft.com/office/drawing/2014/main" id="{C75BE892-8C87-4320-8635-7E4C94F27E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" y="741"/>
                <a:ext cx="366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Human</a:t>
                </a: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7189" name="Rectangle 102">
                <a:extLst>
                  <a:ext uri="{FF2B5EF4-FFF2-40B4-BE49-F238E27FC236}">
                    <a16:creationId xmlns:a16="http://schemas.microsoft.com/office/drawing/2014/main" id="{F988CFDE-74EC-4A2F-867D-1DD0A016F1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" y="856"/>
                <a:ext cx="420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Thought</a:t>
                </a: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7190" name="Rectangle 103">
                <a:extLst>
                  <a:ext uri="{FF2B5EF4-FFF2-40B4-BE49-F238E27FC236}">
                    <a16:creationId xmlns:a16="http://schemas.microsoft.com/office/drawing/2014/main" id="{71D8AAB1-F160-475B-95CA-5D09DD3B14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" y="673"/>
                <a:ext cx="771" cy="1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7191" name="Rectangle 104">
                <a:extLst>
                  <a:ext uri="{FF2B5EF4-FFF2-40B4-BE49-F238E27FC236}">
                    <a16:creationId xmlns:a16="http://schemas.microsoft.com/office/drawing/2014/main" id="{B84CE61A-4D09-46A5-AA2A-B7D2A9FB2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0" y="696"/>
                <a:ext cx="754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Abstract design</a:t>
                </a: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7192" name="Freeform 105">
                <a:extLst>
                  <a:ext uri="{FF2B5EF4-FFF2-40B4-BE49-F238E27FC236}">
                    <a16:creationId xmlns:a16="http://schemas.microsoft.com/office/drawing/2014/main" id="{D600AAFD-7124-42FD-AFEA-80E1AA37E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" y="936"/>
                <a:ext cx="578" cy="95"/>
              </a:xfrm>
              <a:custGeom>
                <a:avLst/>
                <a:gdLst>
                  <a:gd name="T0" fmla="*/ 0 w 578"/>
                  <a:gd name="T1" fmla="*/ 48 h 95"/>
                  <a:gd name="T2" fmla="*/ 4 w 578"/>
                  <a:gd name="T3" fmla="*/ 41 h 95"/>
                  <a:gd name="T4" fmla="*/ 13 w 578"/>
                  <a:gd name="T5" fmla="*/ 33 h 95"/>
                  <a:gd name="T6" fmla="*/ 28 w 578"/>
                  <a:gd name="T7" fmla="*/ 26 h 95"/>
                  <a:gd name="T8" fmla="*/ 51 w 578"/>
                  <a:gd name="T9" fmla="*/ 20 h 95"/>
                  <a:gd name="T10" fmla="*/ 77 w 578"/>
                  <a:gd name="T11" fmla="*/ 15 h 95"/>
                  <a:gd name="T12" fmla="*/ 108 w 578"/>
                  <a:gd name="T13" fmla="*/ 10 h 95"/>
                  <a:gd name="T14" fmla="*/ 144 w 578"/>
                  <a:gd name="T15" fmla="*/ 5 h 95"/>
                  <a:gd name="T16" fmla="*/ 183 w 578"/>
                  <a:gd name="T17" fmla="*/ 2 h 95"/>
                  <a:gd name="T18" fmla="*/ 226 w 578"/>
                  <a:gd name="T19" fmla="*/ 0 h 95"/>
                  <a:gd name="T20" fmla="*/ 268 w 578"/>
                  <a:gd name="T21" fmla="*/ 0 h 95"/>
                  <a:gd name="T22" fmla="*/ 311 w 578"/>
                  <a:gd name="T23" fmla="*/ 0 h 95"/>
                  <a:gd name="T24" fmla="*/ 353 w 578"/>
                  <a:gd name="T25" fmla="*/ 0 h 95"/>
                  <a:gd name="T26" fmla="*/ 395 w 578"/>
                  <a:gd name="T27" fmla="*/ 2 h 95"/>
                  <a:gd name="T28" fmla="*/ 435 w 578"/>
                  <a:gd name="T29" fmla="*/ 5 h 95"/>
                  <a:gd name="T30" fmla="*/ 469 w 578"/>
                  <a:gd name="T31" fmla="*/ 10 h 95"/>
                  <a:gd name="T32" fmla="*/ 502 w 578"/>
                  <a:gd name="T33" fmla="*/ 15 h 95"/>
                  <a:gd name="T34" fmla="*/ 528 w 578"/>
                  <a:gd name="T35" fmla="*/ 20 h 95"/>
                  <a:gd name="T36" fmla="*/ 551 w 578"/>
                  <a:gd name="T37" fmla="*/ 26 h 95"/>
                  <a:gd name="T38" fmla="*/ 565 w 578"/>
                  <a:gd name="T39" fmla="*/ 33 h 95"/>
                  <a:gd name="T40" fmla="*/ 575 w 578"/>
                  <a:gd name="T41" fmla="*/ 41 h 95"/>
                  <a:gd name="T42" fmla="*/ 578 w 578"/>
                  <a:gd name="T43" fmla="*/ 48 h 95"/>
                  <a:gd name="T44" fmla="*/ 575 w 578"/>
                  <a:gd name="T45" fmla="*/ 54 h 95"/>
                  <a:gd name="T46" fmla="*/ 565 w 578"/>
                  <a:gd name="T47" fmla="*/ 62 h 95"/>
                  <a:gd name="T48" fmla="*/ 551 w 578"/>
                  <a:gd name="T49" fmla="*/ 69 h 95"/>
                  <a:gd name="T50" fmla="*/ 528 w 578"/>
                  <a:gd name="T51" fmla="*/ 76 h 95"/>
                  <a:gd name="T52" fmla="*/ 502 w 578"/>
                  <a:gd name="T53" fmla="*/ 81 h 95"/>
                  <a:gd name="T54" fmla="*/ 469 w 578"/>
                  <a:gd name="T55" fmla="*/ 85 h 95"/>
                  <a:gd name="T56" fmla="*/ 435 w 578"/>
                  <a:gd name="T57" fmla="*/ 90 h 95"/>
                  <a:gd name="T58" fmla="*/ 395 w 578"/>
                  <a:gd name="T59" fmla="*/ 92 h 95"/>
                  <a:gd name="T60" fmla="*/ 353 w 578"/>
                  <a:gd name="T61" fmla="*/ 95 h 95"/>
                  <a:gd name="T62" fmla="*/ 311 w 578"/>
                  <a:gd name="T63" fmla="*/ 95 h 95"/>
                  <a:gd name="T64" fmla="*/ 268 w 578"/>
                  <a:gd name="T65" fmla="*/ 95 h 95"/>
                  <a:gd name="T66" fmla="*/ 226 w 578"/>
                  <a:gd name="T67" fmla="*/ 95 h 95"/>
                  <a:gd name="T68" fmla="*/ 183 w 578"/>
                  <a:gd name="T69" fmla="*/ 92 h 95"/>
                  <a:gd name="T70" fmla="*/ 144 w 578"/>
                  <a:gd name="T71" fmla="*/ 90 h 95"/>
                  <a:gd name="T72" fmla="*/ 108 w 578"/>
                  <a:gd name="T73" fmla="*/ 85 h 95"/>
                  <a:gd name="T74" fmla="*/ 77 w 578"/>
                  <a:gd name="T75" fmla="*/ 81 h 95"/>
                  <a:gd name="T76" fmla="*/ 51 w 578"/>
                  <a:gd name="T77" fmla="*/ 76 h 95"/>
                  <a:gd name="T78" fmla="*/ 28 w 578"/>
                  <a:gd name="T79" fmla="*/ 69 h 95"/>
                  <a:gd name="T80" fmla="*/ 13 w 578"/>
                  <a:gd name="T81" fmla="*/ 62 h 95"/>
                  <a:gd name="T82" fmla="*/ 4 w 578"/>
                  <a:gd name="T83" fmla="*/ 54 h 95"/>
                  <a:gd name="T84" fmla="*/ 0 w 578"/>
                  <a:gd name="T85" fmla="*/ 48 h 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78" h="95">
                    <a:moveTo>
                      <a:pt x="0" y="48"/>
                    </a:moveTo>
                    <a:lnTo>
                      <a:pt x="4" y="41"/>
                    </a:lnTo>
                    <a:lnTo>
                      <a:pt x="13" y="33"/>
                    </a:lnTo>
                    <a:lnTo>
                      <a:pt x="28" y="26"/>
                    </a:lnTo>
                    <a:lnTo>
                      <a:pt x="51" y="20"/>
                    </a:lnTo>
                    <a:lnTo>
                      <a:pt x="77" y="15"/>
                    </a:lnTo>
                    <a:lnTo>
                      <a:pt x="108" y="10"/>
                    </a:lnTo>
                    <a:lnTo>
                      <a:pt x="144" y="5"/>
                    </a:lnTo>
                    <a:lnTo>
                      <a:pt x="183" y="2"/>
                    </a:lnTo>
                    <a:lnTo>
                      <a:pt x="226" y="0"/>
                    </a:lnTo>
                    <a:lnTo>
                      <a:pt x="268" y="0"/>
                    </a:lnTo>
                    <a:lnTo>
                      <a:pt x="311" y="0"/>
                    </a:lnTo>
                    <a:lnTo>
                      <a:pt x="353" y="0"/>
                    </a:lnTo>
                    <a:lnTo>
                      <a:pt x="395" y="2"/>
                    </a:lnTo>
                    <a:lnTo>
                      <a:pt x="435" y="5"/>
                    </a:lnTo>
                    <a:lnTo>
                      <a:pt x="469" y="10"/>
                    </a:lnTo>
                    <a:lnTo>
                      <a:pt x="502" y="15"/>
                    </a:lnTo>
                    <a:lnTo>
                      <a:pt x="528" y="20"/>
                    </a:lnTo>
                    <a:lnTo>
                      <a:pt x="551" y="26"/>
                    </a:lnTo>
                    <a:lnTo>
                      <a:pt x="565" y="33"/>
                    </a:lnTo>
                    <a:lnTo>
                      <a:pt x="575" y="41"/>
                    </a:lnTo>
                    <a:lnTo>
                      <a:pt x="578" y="48"/>
                    </a:lnTo>
                    <a:lnTo>
                      <a:pt x="575" y="54"/>
                    </a:lnTo>
                    <a:lnTo>
                      <a:pt x="565" y="62"/>
                    </a:lnTo>
                    <a:lnTo>
                      <a:pt x="551" y="69"/>
                    </a:lnTo>
                    <a:lnTo>
                      <a:pt x="528" y="76"/>
                    </a:lnTo>
                    <a:lnTo>
                      <a:pt x="502" y="81"/>
                    </a:lnTo>
                    <a:lnTo>
                      <a:pt x="469" y="85"/>
                    </a:lnTo>
                    <a:lnTo>
                      <a:pt x="435" y="90"/>
                    </a:lnTo>
                    <a:lnTo>
                      <a:pt x="395" y="92"/>
                    </a:lnTo>
                    <a:lnTo>
                      <a:pt x="353" y="95"/>
                    </a:lnTo>
                    <a:lnTo>
                      <a:pt x="311" y="95"/>
                    </a:lnTo>
                    <a:lnTo>
                      <a:pt x="268" y="95"/>
                    </a:lnTo>
                    <a:lnTo>
                      <a:pt x="226" y="95"/>
                    </a:lnTo>
                    <a:lnTo>
                      <a:pt x="183" y="92"/>
                    </a:lnTo>
                    <a:lnTo>
                      <a:pt x="144" y="90"/>
                    </a:lnTo>
                    <a:lnTo>
                      <a:pt x="108" y="85"/>
                    </a:lnTo>
                    <a:lnTo>
                      <a:pt x="77" y="81"/>
                    </a:lnTo>
                    <a:lnTo>
                      <a:pt x="51" y="76"/>
                    </a:lnTo>
                    <a:lnTo>
                      <a:pt x="28" y="69"/>
                    </a:lnTo>
                    <a:lnTo>
                      <a:pt x="13" y="62"/>
                    </a:lnTo>
                    <a:lnTo>
                      <a:pt x="4" y="5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193" name="Rectangle 106">
                <a:extLst>
                  <a:ext uri="{FF2B5EF4-FFF2-40B4-BE49-F238E27FC236}">
                    <a16:creationId xmlns:a16="http://schemas.microsoft.com/office/drawing/2014/main" id="{B36D523B-13F0-444E-984F-BAD685A341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9" y="941"/>
                <a:ext cx="498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Chapters 9, 12</a:t>
                </a: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7194" name="Line 107">
                <a:extLst>
                  <a:ext uri="{FF2B5EF4-FFF2-40B4-BE49-F238E27FC236}">
                    <a16:creationId xmlns:a16="http://schemas.microsoft.com/office/drawing/2014/main" id="{FD228080-01A9-4458-8EE4-98F72F395E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0" y="855"/>
                <a:ext cx="73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195" name="Freeform 108">
                <a:extLst>
                  <a:ext uri="{FF2B5EF4-FFF2-40B4-BE49-F238E27FC236}">
                    <a16:creationId xmlns:a16="http://schemas.microsoft.com/office/drawing/2014/main" id="{0596ED6F-9EDC-4B55-A46B-E653B8B03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832"/>
                <a:ext cx="47" cy="48"/>
              </a:xfrm>
              <a:custGeom>
                <a:avLst/>
                <a:gdLst>
                  <a:gd name="T0" fmla="*/ 0 w 47"/>
                  <a:gd name="T1" fmla="*/ 0 h 48"/>
                  <a:gd name="T2" fmla="*/ 47 w 47"/>
                  <a:gd name="T3" fmla="*/ 23 h 48"/>
                  <a:gd name="T4" fmla="*/ 0 w 47"/>
                  <a:gd name="T5" fmla="*/ 48 h 48"/>
                  <a:gd name="T6" fmla="*/ 0 w 47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48">
                    <a:moveTo>
                      <a:pt x="0" y="0"/>
                    </a:moveTo>
                    <a:lnTo>
                      <a:pt x="47" y="23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2C1ECA-A0E1-4609-AB88-E2B7C556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cs typeface="+mj-cs"/>
              </a:rPr>
              <a:t>Donald Knuth </a:t>
            </a:r>
            <a:r>
              <a:rPr lang="zh-TW" altLang="en-US" dirty="0">
                <a:cs typeface="+mj-cs"/>
              </a:rPr>
              <a:t>高德納</a:t>
            </a:r>
          </a:p>
        </p:txBody>
      </p:sp>
      <p:sp>
        <p:nvSpPr>
          <p:cNvPr id="39938" name="內容版面配置區 2">
            <a:extLst>
              <a:ext uri="{FF2B5EF4-FFF2-40B4-BE49-F238E27FC236}">
                <a16:creationId xmlns:a16="http://schemas.microsoft.com/office/drawing/2014/main" id="{6F13FFF6-42CB-4F0A-8839-2016112AC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6096000" cy="5562600"/>
          </a:xfrm>
        </p:spPr>
        <p:txBody>
          <a:bodyPr/>
          <a:lstStyle/>
          <a:p>
            <a:r>
              <a:rPr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Born in 1938</a:t>
            </a:r>
          </a:p>
          <a:p>
            <a:r>
              <a:rPr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Author of “The Art of Computer Programming”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i="1">
                <a:latin typeface="Comic Sans MS" panose="030F0702030302020204" pitchFamily="66" charset="0"/>
                <a:ea typeface="新細明體" panose="02020500000000000000" pitchFamily="18" charset="-120"/>
              </a:rPr>
              <a:t>《</a:t>
            </a:r>
            <a:r>
              <a:rPr lang="zh-TW" altLang="en-US" i="1">
                <a:latin typeface="Comic Sans MS" panose="030F0702030302020204" pitchFamily="66" charset="0"/>
                <a:ea typeface="新細明體" panose="02020500000000000000" pitchFamily="18" charset="-120"/>
              </a:rPr>
              <a:t>美國科學家</a:t>
            </a:r>
            <a:r>
              <a:rPr lang="en-US" altLang="zh-TW" i="1">
                <a:latin typeface="Comic Sans MS" panose="030F0702030302020204" pitchFamily="66" charset="0"/>
                <a:ea typeface="新細明體" panose="02020500000000000000" pitchFamily="18" charset="-120"/>
              </a:rPr>
              <a:t>》</a:t>
            </a:r>
            <a:r>
              <a:rPr lang="zh-TW" altLang="en-US" i="1">
                <a:latin typeface="Comic Sans MS" panose="030F0702030302020204" pitchFamily="66" charset="0"/>
                <a:ea typeface="新細明體" panose="02020500000000000000" pitchFamily="18" charset="-120"/>
              </a:rPr>
              <a:t>（</a:t>
            </a:r>
            <a:r>
              <a:rPr lang="en-US" altLang="zh-TW" i="1">
                <a:latin typeface="Comic Sans MS" panose="030F0702030302020204" pitchFamily="66" charset="0"/>
                <a:ea typeface="新細明體" panose="02020500000000000000" pitchFamily="18" charset="-120"/>
              </a:rPr>
              <a:t>American Scientist</a:t>
            </a:r>
            <a:r>
              <a:rPr lang="zh-TW" altLang="en-US" i="1">
                <a:latin typeface="Comic Sans MS" panose="030F0702030302020204" pitchFamily="66" charset="0"/>
                <a:ea typeface="新細明體" panose="02020500000000000000" pitchFamily="18" charset="-120"/>
              </a:rPr>
              <a:t>）雜誌曾將該書與愛因斯坦的</a:t>
            </a:r>
            <a:r>
              <a:rPr lang="en-US" altLang="zh-TW" i="1">
                <a:latin typeface="Comic Sans MS" panose="030F0702030302020204" pitchFamily="66" charset="0"/>
                <a:ea typeface="新細明體" panose="02020500000000000000" pitchFamily="18" charset="-120"/>
              </a:rPr>
              <a:t>《</a:t>
            </a:r>
            <a:r>
              <a:rPr lang="zh-TW" altLang="en-US" i="1">
                <a:latin typeface="Comic Sans MS" panose="030F0702030302020204" pitchFamily="66" charset="0"/>
                <a:ea typeface="新細明體" panose="02020500000000000000" pitchFamily="18" charset="-120"/>
              </a:rPr>
              <a:t>相對論</a:t>
            </a:r>
            <a:r>
              <a:rPr lang="en-US" altLang="zh-TW" i="1">
                <a:latin typeface="Comic Sans MS" panose="030F0702030302020204" pitchFamily="66" charset="0"/>
                <a:ea typeface="新細明體" panose="02020500000000000000" pitchFamily="18" charset="-120"/>
              </a:rPr>
              <a:t>》</a:t>
            </a:r>
            <a:r>
              <a:rPr lang="zh-TW" altLang="en-US" i="1">
                <a:latin typeface="Comic Sans MS" panose="030F0702030302020204" pitchFamily="66" charset="0"/>
                <a:ea typeface="新細明體" panose="02020500000000000000" pitchFamily="18" charset="-120"/>
              </a:rPr>
              <a:t>、狄拉克的</a:t>
            </a:r>
            <a:r>
              <a:rPr lang="en-US" altLang="zh-TW" i="1">
                <a:latin typeface="Comic Sans MS" panose="030F0702030302020204" pitchFamily="66" charset="0"/>
                <a:ea typeface="新細明體" panose="02020500000000000000" pitchFamily="18" charset="-120"/>
              </a:rPr>
              <a:t>《</a:t>
            </a:r>
            <a:r>
              <a:rPr lang="zh-TW" altLang="en-US" i="1">
                <a:latin typeface="Comic Sans MS" panose="030F0702030302020204" pitchFamily="66" charset="0"/>
                <a:ea typeface="新細明體" panose="02020500000000000000" pitchFamily="18" charset="-120"/>
              </a:rPr>
              <a:t>量子力學</a:t>
            </a:r>
            <a:r>
              <a:rPr lang="en-US" altLang="zh-TW" i="1">
                <a:latin typeface="Comic Sans MS" panose="030F0702030302020204" pitchFamily="66" charset="0"/>
                <a:ea typeface="新細明體" panose="02020500000000000000" pitchFamily="18" charset="-120"/>
              </a:rPr>
              <a:t>》</a:t>
            </a:r>
            <a:r>
              <a:rPr lang="zh-TW" altLang="en-US" i="1">
                <a:latin typeface="Comic Sans MS" panose="030F0702030302020204" pitchFamily="66" charset="0"/>
                <a:ea typeface="新細明體" panose="02020500000000000000" pitchFamily="18" charset="-120"/>
              </a:rPr>
              <a:t>、理查</a:t>
            </a:r>
            <a:r>
              <a:rPr lang="en-US" altLang="zh-TW" i="1">
                <a:latin typeface="Comic Sans MS" panose="030F0702030302020204" pitchFamily="66" charset="0"/>
                <a:ea typeface="新細明體" panose="02020500000000000000" pitchFamily="18" charset="-120"/>
              </a:rPr>
              <a:t>·</a:t>
            </a:r>
            <a:r>
              <a:rPr lang="zh-TW" altLang="en-US" i="1">
                <a:latin typeface="Comic Sans MS" panose="030F0702030302020204" pitchFamily="66" charset="0"/>
                <a:ea typeface="新細明體" panose="02020500000000000000" pitchFamily="18" charset="-120"/>
              </a:rPr>
              <a:t>費曼的</a:t>
            </a:r>
            <a:r>
              <a:rPr lang="en-US" altLang="zh-TW" i="1">
                <a:latin typeface="Comic Sans MS" panose="030F0702030302020204" pitchFamily="66" charset="0"/>
                <a:ea typeface="新細明體" panose="02020500000000000000" pitchFamily="18" charset="-120"/>
              </a:rPr>
              <a:t>《</a:t>
            </a:r>
            <a:r>
              <a:rPr lang="zh-TW" altLang="en-US" i="1">
                <a:latin typeface="Comic Sans MS" panose="030F0702030302020204" pitchFamily="66" charset="0"/>
                <a:ea typeface="新細明體" panose="02020500000000000000" pitchFamily="18" charset="-120"/>
              </a:rPr>
              <a:t>量子電動力學</a:t>
            </a:r>
            <a:r>
              <a:rPr lang="en-US" altLang="zh-TW" i="1">
                <a:latin typeface="Comic Sans MS" panose="030F0702030302020204" pitchFamily="66" charset="0"/>
                <a:ea typeface="新細明體" panose="02020500000000000000" pitchFamily="18" charset="-120"/>
              </a:rPr>
              <a:t>》</a:t>
            </a:r>
            <a:r>
              <a:rPr lang="zh-TW" altLang="en-US" i="1">
                <a:latin typeface="Comic Sans MS" panose="030F0702030302020204" pitchFamily="66" charset="0"/>
                <a:ea typeface="新細明體" panose="02020500000000000000" pitchFamily="18" charset="-120"/>
              </a:rPr>
              <a:t>等書並列為</a:t>
            </a:r>
            <a:r>
              <a:rPr lang="en-US" altLang="zh-TW" i="1">
                <a:latin typeface="Comic Sans MS" panose="030F0702030302020204" pitchFamily="66" charset="0"/>
                <a:ea typeface="新細明體" panose="02020500000000000000" pitchFamily="18" charset="-120"/>
              </a:rPr>
              <a:t>20</a:t>
            </a:r>
            <a:r>
              <a:rPr lang="zh-TW" altLang="en-US" i="1">
                <a:latin typeface="Comic Sans MS" panose="030F0702030302020204" pitchFamily="66" charset="0"/>
                <a:ea typeface="新細明體" panose="02020500000000000000" pitchFamily="18" charset="-120"/>
              </a:rPr>
              <a:t>世紀最重要的</a:t>
            </a:r>
            <a:r>
              <a:rPr lang="en-US" altLang="zh-TW" i="1">
                <a:latin typeface="Comic Sans MS" panose="030F0702030302020204" pitchFamily="66" charset="0"/>
                <a:ea typeface="新細明體" panose="02020500000000000000" pitchFamily="18" charset="-120"/>
              </a:rPr>
              <a:t>12</a:t>
            </a:r>
            <a:r>
              <a:rPr lang="zh-TW" altLang="en-US" i="1">
                <a:latin typeface="Comic Sans MS" panose="030F0702030302020204" pitchFamily="66" charset="0"/>
                <a:ea typeface="新細明體" panose="02020500000000000000" pitchFamily="18" charset="-120"/>
              </a:rPr>
              <a:t>本物理科學類專論書之一。</a:t>
            </a:r>
            <a:endParaRPr lang="en-US" altLang="zh-TW">
              <a:latin typeface="Comic Sans MS" panose="030F0702030302020204" pitchFamily="66" charset="0"/>
              <a:ea typeface="新細明體" panose="02020500000000000000" pitchFamily="18" charset="-120"/>
            </a:endParaRPr>
          </a:p>
          <a:p>
            <a:r>
              <a:rPr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Creator of Tex and metafont</a:t>
            </a:r>
          </a:p>
          <a:p>
            <a:r>
              <a:rPr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Turing Award, 1974 </a:t>
            </a:r>
          </a:p>
          <a:p>
            <a:r>
              <a:rPr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$2.56 check</a:t>
            </a:r>
          </a:p>
          <a:p>
            <a:endParaRPr lang="en-US" altLang="zh-TW">
              <a:latin typeface="Comic Sans MS" panose="030F0702030302020204" pitchFamily="66" charset="0"/>
              <a:ea typeface="新細明體" panose="02020500000000000000" pitchFamily="18" charset="-120"/>
            </a:endParaRPr>
          </a:p>
          <a:p>
            <a:r>
              <a:rPr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Sorting animation </a:t>
            </a:r>
            <a:r>
              <a:rPr lang="en-US" altLang="zh-TW">
                <a:latin typeface="Comic Sans MS" panose="030F0702030302020204" pitchFamily="66" charset="0"/>
                <a:ea typeface="新細明體" panose="02020500000000000000" pitchFamily="18" charset="-120"/>
                <a:hlinkClick r:id="rId2"/>
              </a:rPr>
              <a:t>1</a:t>
            </a:r>
            <a:r>
              <a:rPr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 </a:t>
            </a:r>
            <a:r>
              <a:rPr lang="en-US" altLang="zh-TW">
                <a:latin typeface="Comic Sans MS" panose="030F0702030302020204" pitchFamily="66" charset="0"/>
                <a:ea typeface="新細明體" panose="02020500000000000000" pitchFamily="18" charset="-120"/>
                <a:hlinkClick r:id="rId3"/>
              </a:rPr>
              <a:t>2</a:t>
            </a:r>
            <a:endParaRPr lang="zh-TW" altLang="en-US"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  <p:pic>
        <p:nvPicPr>
          <p:cNvPr id="39939" name="圖片 4">
            <a:extLst>
              <a:ext uri="{FF2B5EF4-FFF2-40B4-BE49-F238E27FC236}">
                <a16:creationId xmlns:a16="http://schemas.microsoft.com/office/drawing/2014/main" id="{10E1E6EF-DDBC-490D-B1A7-1434B5A865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0"/>
            <a:ext cx="24384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E619B0DC-1B12-4A96-999C-F91633E651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Math operations </a:t>
            </a:r>
            <a:r>
              <a:rPr kumimoji="0" lang="en-US" altLang="zh-TW" sz="1400">
                <a:latin typeface="Arial" panose="020B0604020202020204" pitchFamily="34" charset="0"/>
                <a:ea typeface="新細明體" panose="02020500000000000000" pitchFamily="18" charset="-120"/>
              </a:rPr>
              <a:t>(in the Jack OS)</a:t>
            </a:r>
          </a:p>
        </p:txBody>
      </p:sp>
      <p:sp>
        <p:nvSpPr>
          <p:cNvPr id="779267" name="Text Box 3">
            <a:extLst>
              <a:ext uri="{FF2B5EF4-FFF2-40B4-BE49-F238E27FC236}">
                <a16:creationId xmlns:a16="http://schemas.microsoft.com/office/drawing/2014/main" id="{1012FCA6-D855-4C22-942F-2F0F98393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798513"/>
            <a:ext cx="5746750" cy="4992687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90800" rIns="0" bIns="190800"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1pPr>
            <a:lvl2pPr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2pPr>
            <a:lvl3pPr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9pPr>
          </a:lstStyle>
          <a:p>
            <a:pPr marL="342900" indent="-342900">
              <a:spcBef>
                <a:spcPct val="1000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class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cs typeface="Courier New" charset="0"/>
              </a:rPr>
              <a:t>Math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 {</a:t>
            </a:r>
          </a:p>
          <a:p>
            <a:pPr marL="342900" indent="-342900">
              <a:spcBef>
                <a:spcPct val="1000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latin typeface="Courier New" charset="0"/>
                <a:cs typeface="Courier New" charset="0"/>
              </a:rPr>
              <a:t>init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()</a:t>
            </a:r>
          </a:p>
          <a:p>
            <a:pPr marL="342900" indent="-342900">
              <a:spcBef>
                <a:spcPct val="1000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   function </a:t>
            </a:r>
            <a:r>
              <a:rPr lang="en-US" altLang="zh-TW" sz="1800" b="1" dirty="0" err="1">
                <a:latin typeface="Courier New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cs typeface="Courier New" charset="0"/>
              </a:rPr>
              <a:t>abs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 x)</a:t>
            </a:r>
          </a:p>
          <a:p>
            <a:pPr marL="342900" indent="-342900">
              <a:spcBef>
                <a:spcPct val="1000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   function </a:t>
            </a:r>
            <a:r>
              <a:rPr lang="en-US" altLang="zh-TW" sz="1800" b="1" dirty="0" err="1">
                <a:latin typeface="Courier New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cs typeface="Courier New" charset="0"/>
              </a:rPr>
              <a:t>multiply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 x, </a:t>
            </a:r>
            <a:r>
              <a:rPr lang="en-US" altLang="zh-TW" sz="1800" b="1" dirty="0" err="1">
                <a:latin typeface="Courier New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 y)</a:t>
            </a:r>
          </a:p>
          <a:p>
            <a:pPr marL="342900" indent="-342900">
              <a:spcBef>
                <a:spcPct val="1000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   function </a:t>
            </a:r>
            <a:r>
              <a:rPr lang="en-US" altLang="zh-TW" sz="1800" b="1" dirty="0" err="1">
                <a:latin typeface="Courier New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cs typeface="Courier New" charset="0"/>
              </a:rPr>
              <a:t>divide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 x, </a:t>
            </a:r>
            <a:r>
              <a:rPr lang="en-US" altLang="zh-TW" sz="1800" b="1" dirty="0" err="1">
                <a:latin typeface="Courier New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 y)</a:t>
            </a:r>
          </a:p>
          <a:p>
            <a:pPr marL="342900" indent="-342900">
              <a:spcBef>
                <a:spcPct val="1000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   function </a:t>
            </a:r>
            <a:r>
              <a:rPr lang="en-US" altLang="zh-TW" sz="1800" b="1" dirty="0" err="1">
                <a:latin typeface="Courier New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cs typeface="Courier New" charset="0"/>
              </a:rPr>
              <a:t>min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 x, </a:t>
            </a:r>
            <a:r>
              <a:rPr lang="en-US" altLang="zh-TW" sz="1800" b="1" dirty="0" err="1">
                <a:latin typeface="Courier New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 y)</a:t>
            </a:r>
          </a:p>
          <a:p>
            <a:pPr marL="342900" indent="-342900">
              <a:spcBef>
                <a:spcPct val="1000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   function </a:t>
            </a:r>
            <a:r>
              <a:rPr lang="en-US" altLang="zh-TW" sz="1800" b="1" dirty="0" err="1">
                <a:latin typeface="Courier New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cs typeface="Courier New" charset="0"/>
              </a:rPr>
              <a:t>max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 x, </a:t>
            </a:r>
            <a:r>
              <a:rPr lang="en-US" altLang="zh-TW" sz="1800" b="1" dirty="0" err="1">
                <a:latin typeface="Courier New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 y)</a:t>
            </a:r>
          </a:p>
          <a:p>
            <a:pPr marL="342900" indent="-342900">
              <a:spcBef>
                <a:spcPct val="1000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   function </a:t>
            </a:r>
            <a:r>
              <a:rPr lang="en-US" altLang="zh-TW" sz="1800" b="1" dirty="0" err="1">
                <a:latin typeface="Courier New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cs typeface="Courier New" charset="0"/>
              </a:rPr>
              <a:t>sqrt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 x)</a:t>
            </a:r>
          </a:p>
          <a:p>
            <a:pPr marL="342900" indent="-342900">
              <a:spcBef>
                <a:spcPct val="1000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}</a:t>
            </a:r>
          </a:p>
        </p:txBody>
      </p:sp>
      <p:grpSp>
        <p:nvGrpSpPr>
          <p:cNvPr id="779268" name="Group 4">
            <a:extLst>
              <a:ext uri="{FF2B5EF4-FFF2-40B4-BE49-F238E27FC236}">
                <a16:creationId xmlns:a16="http://schemas.microsoft.com/office/drawing/2014/main" id="{CFBB8984-99D1-49AB-8EFB-79EF2D999A4A}"/>
              </a:ext>
            </a:extLst>
          </p:cNvPr>
          <p:cNvGrpSpPr>
            <a:grpSpLocks/>
          </p:cNvGrpSpPr>
          <p:nvPr/>
        </p:nvGrpSpPr>
        <p:grpSpPr bwMode="auto">
          <a:xfrm>
            <a:off x="388938" y="2333625"/>
            <a:ext cx="625475" cy="2997200"/>
            <a:chOff x="121" y="1113"/>
            <a:chExt cx="394" cy="1888"/>
          </a:xfrm>
        </p:grpSpPr>
        <p:sp>
          <p:nvSpPr>
            <p:cNvPr id="40974" name="Rectangle 5">
              <a:extLst>
                <a:ext uri="{FF2B5EF4-FFF2-40B4-BE49-F238E27FC236}">
                  <a16:creationId xmlns:a16="http://schemas.microsoft.com/office/drawing/2014/main" id="{F0A3AC07-BB57-4731-8859-E4F396CFE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" y="1113"/>
              <a:ext cx="38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TW" sz="4400" b="1">
                  <a:solidFill>
                    <a:srgbClr val="CC3300"/>
                  </a:solidFill>
                  <a:latin typeface="Times New Roman" panose="02020603050405020304" pitchFamily="18" charset="0"/>
                  <a:sym typeface="Wingdings 2" panose="05020102010507070707" pitchFamily="18" charset="2"/>
                </a:rPr>
                <a:t></a:t>
              </a:r>
            </a:p>
          </p:txBody>
        </p:sp>
        <p:sp>
          <p:nvSpPr>
            <p:cNvPr id="40975" name="Rectangle 6">
              <a:extLst>
                <a:ext uri="{FF2B5EF4-FFF2-40B4-BE49-F238E27FC236}">
                  <a16:creationId xmlns:a16="http://schemas.microsoft.com/office/drawing/2014/main" id="{DD777D5A-1A37-49F4-8006-80061F0F5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" y="2521"/>
              <a:ext cx="38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TW" sz="4400" b="1">
                  <a:solidFill>
                    <a:srgbClr val="CC3300"/>
                  </a:solidFill>
                  <a:latin typeface="Times New Roman" panose="02020603050405020304" pitchFamily="18" charset="0"/>
                  <a:sym typeface="Wingdings 2" panose="05020102010507070707" pitchFamily="18" charset="2"/>
                </a:rPr>
                <a:t></a:t>
              </a:r>
            </a:p>
          </p:txBody>
        </p:sp>
        <p:sp>
          <p:nvSpPr>
            <p:cNvPr id="40976" name="Rectangle 7">
              <a:extLst>
                <a:ext uri="{FF2B5EF4-FFF2-40B4-BE49-F238E27FC236}">
                  <a16:creationId xmlns:a16="http://schemas.microsoft.com/office/drawing/2014/main" id="{3016E4F8-0B3F-4A24-9175-C2D45AB51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" y="1478"/>
              <a:ext cx="38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TW" sz="4400" b="1">
                  <a:solidFill>
                    <a:srgbClr val="CC3300"/>
                  </a:solidFill>
                  <a:latin typeface="Times New Roman" panose="02020603050405020304" pitchFamily="18" charset="0"/>
                  <a:sym typeface="Wingdings 2" panose="05020102010507070707" pitchFamily="18" charset="2"/>
                </a:rPr>
                <a:t></a:t>
              </a:r>
            </a:p>
          </p:txBody>
        </p:sp>
      </p:grpSp>
      <p:grpSp>
        <p:nvGrpSpPr>
          <p:cNvPr id="40964" name="Group 8">
            <a:extLst>
              <a:ext uri="{FF2B5EF4-FFF2-40B4-BE49-F238E27FC236}">
                <a16:creationId xmlns:a16="http://schemas.microsoft.com/office/drawing/2014/main" id="{AA6758AA-6012-4CCD-B154-3E94A5A5F295}"/>
              </a:ext>
            </a:extLst>
          </p:cNvPr>
          <p:cNvGrpSpPr>
            <a:grpSpLocks/>
          </p:cNvGrpSpPr>
          <p:nvPr/>
        </p:nvGrpSpPr>
        <p:grpSpPr bwMode="auto">
          <a:xfrm>
            <a:off x="6084888" y="188913"/>
            <a:ext cx="2830512" cy="2095500"/>
            <a:chOff x="3833" y="119"/>
            <a:chExt cx="1783" cy="1320"/>
          </a:xfrm>
        </p:grpSpPr>
        <p:sp>
          <p:nvSpPr>
            <p:cNvPr id="26631" name="Text Box 9">
              <a:extLst>
                <a:ext uri="{FF2B5EF4-FFF2-40B4-BE49-F238E27FC236}">
                  <a16:creationId xmlns:a16="http://schemas.microsoft.com/office/drawing/2014/main" id="{3CD4E64B-E078-4105-9A30-A0B3A80B2B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119"/>
              <a:ext cx="831" cy="367"/>
            </a:xfrm>
            <a:prstGeom prst="rect">
              <a:avLst/>
            </a:prstGeom>
            <a:solidFill>
              <a:srgbClr val="D7EB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45720" rIns="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800" b="1">
                  <a:latin typeface="Courier New" charset="0"/>
                  <a:cs typeface="Courier New" charset="0"/>
                </a:rPr>
                <a:t>class Math {</a:t>
              </a:r>
            </a:p>
          </p:txBody>
        </p:sp>
        <p:sp>
          <p:nvSpPr>
            <p:cNvPr id="26632" name="Text Box 10">
              <a:extLst>
                <a:ext uri="{FF2B5EF4-FFF2-40B4-BE49-F238E27FC236}">
                  <a16:creationId xmlns:a16="http://schemas.microsoft.com/office/drawing/2014/main" id="{2B5EECD8-637A-48F6-AE51-A7E6DF3F2D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" y="255"/>
              <a:ext cx="831" cy="322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45720" rIns="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800" b="1">
                  <a:latin typeface="Courier New" charset="0"/>
                  <a:cs typeface="Courier New" charset="0"/>
                </a:rPr>
                <a:t>class String {</a:t>
              </a:r>
            </a:p>
          </p:txBody>
        </p:sp>
        <p:sp>
          <p:nvSpPr>
            <p:cNvPr id="26633" name="Text Box 11">
              <a:extLst>
                <a:ext uri="{FF2B5EF4-FFF2-40B4-BE49-F238E27FC236}">
                  <a16:creationId xmlns:a16="http://schemas.microsoft.com/office/drawing/2014/main" id="{AF5C3ED4-A00D-4377-AD20-DE051CC9BC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" y="391"/>
              <a:ext cx="831" cy="322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45720" rIns="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800" b="1">
                  <a:latin typeface="Courier New" charset="0"/>
                  <a:cs typeface="Courier New" charset="0"/>
                </a:rPr>
                <a:t>class Array {</a:t>
              </a:r>
            </a:p>
          </p:txBody>
        </p:sp>
        <p:sp>
          <p:nvSpPr>
            <p:cNvPr id="26634" name="Text Box 12">
              <a:extLst>
                <a:ext uri="{FF2B5EF4-FFF2-40B4-BE49-F238E27FC236}">
                  <a16:creationId xmlns:a16="http://schemas.microsoft.com/office/drawing/2014/main" id="{C0012FF3-CDAD-44F8-B36C-6FCA9A556B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" y="527"/>
              <a:ext cx="831" cy="322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45720" rIns="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800" b="1">
                  <a:latin typeface="Courier New" charset="0"/>
                  <a:cs typeface="Courier New" charset="0"/>
                </a:rPr>
                <a:t>class Output {</a:t>
              </a:r>
            </a:p>
          </p:txBody>
        </p:sp>
        <p:sp>
          <p:nvSpPr>
            <p:cNvPr id="26635" name="Text Box 13">
              <a:extLst>
                <a:ext uri="{FF2B5EF4-FFF2-40B4-BE49-F238E27FC236}">
                  <a16:creationId xmlns:a16="http://schemas.microsoft.com/office/drawing/2014/main" id="{1AABA6C3-BF97-46C3-A06F-23AD15AB9F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663"/>
              <a:ext cx="831" cy="322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45720" rIns="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800" b="1">
                  <a:latin typeface="Courier New" charset="0"/>
                  <a:cs typeface="Courier New" charset="0"/>
                </a:rPr>
                <a:t>class Screen {</a:t>
              </a:r>
            </a:p>
          </p:txBody>
        </p:sp>
        <p:sp>
          <p:nvSpPr>
            <p:cNvPr id="26636" name="Text Box 14">
              <a:extLst>
                <a:ext uri="{FF2B5EF4-FFF2-40B4-BE49-F238E27FC236}">
                  <a16:creationId xmlns:a16="http://schemas.microsoft.com/office/drawing/2014/main" id="{40B4DEAC-1AE4-4AEB-9C31-EA501919FB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" y="799"/>
              <a:ext cx="831" cy="322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45720" rIns="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800" b="1">
                  <a:latin typeface="Courier New" charset="0"/>
                  <a:cs typeface="Courier New" charset="0"/>
                </a:rPr>
                <a:t>class Memory {</a:t>
              </a:r>
            </a:p>
          </p:txBody>
        </p:sp>
        <p:sp>
          <p:nvSpPr>
            <p:cNvPr id="26637" name="Text Box 15">
              <a:extLst>
                <a:ext uri="{FF2B5EF4-FFF2-40B4-BE49-F238E27FC236}">
                  <a16:creationId xmlns:a16="http://schemas.microsoft.com/office/drawing/2014/main" id="{02EBE32E-4D99-48BF-9DF2-D7477D86C0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9" y="935"/>
              <a:ext cx="831" cy="322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45720" rIns="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800" b="1">
                  <a:latin typeface="Courier New" charset="0"/>
                  <a:cs typeface="Courier New" charset="0"/>
                </a:rPr>
                <a:t>class Keyboard {</a:t>
              </a:r>
            </a:p>
          </p:txBody>
        </p:sp>
        <p:sp>
          <p:nvSpPr>
            <p:cNvPr id="26638" name="Text Box 16">
              <a:extLst>
                <a:ext uri="{FF2B5EF4-FFF2-40B4-BE49-F238E27FC236}">
                  <a16:creationId xmlns:a16="http://schemas.microsoft.com/office/drawing/2014/main" id="{58F7699A-7BE4-4F30-BA25-B5E96C8454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5" y="1071"/>
              <a:ext cx="831" cy="368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45720" rIns="0"/>
            <a:lstStyle>
              <a:lvl1pPr marL="342900" indent="-3429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panose="05000000000000000000" pitchFamily="2" charset="2"/>
                <a:buNone/>
                <a:defRPr/>
              </a:pPr>
              <a:r>
                <a:rPr kumimoji="0" lang="en-US" altLang="zh-TW" sz="800" b="1">
                  <a:latin typeface="Courier New" panose="02070309020205020404" pitchFamily="49" charset="0"/>
                  <a:cs typeface="Courier New" panose="02070309020205020404" pitchFamily="49" charset="0"/>
                </a:rPr>
                <a:t>class Sys {</a:t>
              </a:r>
            </a:p>
            <a:p>
              <a:pPr>
                <a:defRPr/>
              </a:pPr>
              <a:r>
                <a:rPr kumimoji="0" lang="en-US" altLang="zh-TW" sz="800" b="1">
                  <a:cs typeface="Courier New" panose="02070309020205020404" pitchFamily="49" charset="0"/>
                </a:rPr>
                <a:t>   </a:t>
              </a:r>
              <a:r>
                <a:rPr kumimoji="0" lang="en-US" altLang="zh-TW" sz="800" b="1">
                  <a:latin typeface="Courier New" panose="02070309020205020404" pitchFamily="49" charset="0"/>
                  <a:cs typeface="Courier New" panose="02070309020205020404" pitchFamily="49" charset="0"/>
                </a:rPr>
                <a:t>function (…)</a:t>
              </a:r>
            </a:p>
            <a:p>
              <a:pPr>
                <a:defRPr/>
              </a:pPr>
              <a:r>
                <a:rPr kumimoji="0" lang="en-US" altLang="zh-TW" sz="800" b="1">
                  <a:latin typeface="Courier New" panose="02070309020205020404" pitchFamily="49" charset="0"/>
                  <a:cs typeface="Courier New" panose="02070309020205020404" pitchFamily="49" charset="0"/>
                </a:rPr>
                <a:t>   … </a:t>
              </a:r>
            </a:p>
            <a:p>
              <a:pPr>
                <a:defRPr/>
              </a:pPr>
              <a:r>
                <a:rPr kumimoji="0" lang="en-US" altLang="zh-TW" sz="800" b="1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  <a:p>
              <a:pPr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panose="05000000000000000000" pitchFamily="2" charset="2"/>
                <a:buNone/>
                <a:defRPr/>
              </a:pPr>
              <a:endParaRPr kumimoji="0" lang="en-US" altLang="zh-TW" sz="800" b="1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7" name="Rectangle 5">
            <a:extLst>
              <a:ext uri="{FF2B5EF4-FFF2-40B4-BE49-F238E27FC236}">
                <a16:creationId xmlns:a16="http://schemas.microsoft.com/office/drawing/2014/main" id="{ABFF519E-5C8E-4C49-8D7B-4CDBBC6CE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6056313"/>
            <a:ext cx="80772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kumimoji="0" lang="en-US" altLang="zh-TW"/>
              <a:t>The remaining functions are simple to implement.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67" grpId="0" animBg="1" autoUpdateAnimBg="0"/>
      <p:bldP spid="1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B20958E1-C255-4823-9DF8-634C7F2CA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String processing </a:t>
            </a:r>
            <a:r>
              <a:rPr kumimoji="0" lang="en-US" altLang="zh-TW" sz="1400">
                <a:latin typeface="Arial" panose="020B0604020202020204" pitchFamily="34" charset="0"/>
                <a:ea typeface="新細明體" panose="02020500000000000000" pitchFamily="18" charset="-120"/>
              </a:rPr>
              <a:t>(</a:t>
            </a:r>
            <a:r>
              <a:rPr kumimoji="0" lang="en-US" altLang="zh-TW" sz="1600">
                <a:latin typeface="Arial" panose="020B0604020202020204" pitchFamily="34" charset="0"/>
                <a:ea typeface="新細明體" panose="02020500000000000000" pitchFamily="18" charset="-120"/>
              </a:rPr>
              <a:t>in the Jack OS)</a:t>
            </a:r>
            <a:endParaRPr kumimoji="0" lang="en-US" altLang="zh-TW" sz="14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81315" name="Text Box 3">
            <a:extLst>
              <a:ext uri="{FF2B5EF4-FFF2-40B4-BE49-F238E27FC236}">
                <a16:creationId xmlns:a16="http://schemas.microsoft.com/office/drawing/2014/main" id="{6167AB66-47D0-4A29-AC69-AD51D64DC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09613"/>
            <a:ext cx="5867400" cy="57150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90800" rIns="0" bIns="190800"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1pPr>
            <a:lvl2pPr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2pPr>
            <a:lvl3pPr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9pPr>
          </a:lstStyle>
          <a:p>
            <a:pPr marL="342900" indent="-342900">
              <a:spcBef>
                <a:spcPts val="9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Class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cs typeface="Courier New" charset="0"/>
              </a:rPr>
              <a:t>String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 {</a:t>
            </a:r>
          </a:p>
          <a:p>
            <a:pPr marL="342900" indent="-342900">
              <a:spcBef>
                <a:spcPts val="9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   constructor String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cs typeface="Courier New" charset="0"/>
              </a:rPr>
              <a:t>new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 </a:t>
            </a:r>
            <a:r>
              <a:rPr lang="en-US" altLang="zh-TW" sz="1800" b="1" dirty="0" err="1">
                <a:latin typeface="Courier New" charset="0"/>
                <a:cs typeface="Courier New" charset="0"/>
              </a:rPr>
              <a:t>maxLength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)</a:t>
            </a:r>
          </a:p>
          <a:p>
            <a:pPr marL="342900" indent="-342900">
              <a:spcBef>
                <a:spcPts val="9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   method void  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cs typeface="Courier New" charset="0"/>
              </a:rPr>
              <a:t>dispose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()</a:t>
            </a:r>
          </a:p>
          <a:p>
            <a:pPr marL="342900" indent="-342900">
              <a:spcBef>
                <a:spcPts val="9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   method </a:t>
            </a:r>
            <a:r>
              <a:rPr lang="en-US" altLang="zh-TW" sz="1800" b="1" dirty="0" err="1">
                <a:latin typeface="Courier New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   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cs typeface="Courier New" charset="0"/>
              </a:rPr>
              <a:t>length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()</a:t>
            </a:r>
          </a:p>
          <a:p>
            <a:pPr marL="342900" indent="-342900">
              <a:spcBef>
                <a:spcPts val="9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   method char  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cs typeface="Courier New" charset="0"/>
              </a:rPr>
              <a:t>charAt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 j)</a:t>
            </a:r>
          </a:p>
          <a:p>
            <a:pPr marL="342900" indent="-342900">
              <a:spcBef>
                <a:spcPts val="9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   method void  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cs typeface="Courier New" charset="0"/>
              </a:rPr>
              <a:t>setCharAt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 j, char c)</a:t>
            </a:r>
          </a:p>
          <a:p>
            <a:pPr marL="342900" indent="-342900">
              <a:spcBef>
                <a:spcPts val="9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   method String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cs typeface="Courier New" charset="0"/>
              </a:rPr>
              <a:t>appendChar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(char c)</a:t>
            </a:r>
          </a:p>
          <a:p>
            <a:pPr marL="342900" indent="-342900">
              <a:spcBef>
                <a:spcPts val="9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   method void  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cs typeface="Courier New" charset="0"/>
              </a:rPr>
              <a:t>eraseLastChar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()</a:t>
            </a:r>
          </a:p>
          <a:p>
            <a:pPr marL="342900" indent="-342900">
              <a:spcBef>
                <a:spcPts val="9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   </a:t>
            </a:r>
            <a:r>
              <a:rPr lang="en-US" altLang="zh-TW" sz="1800" b="1" u="sng" dirty="0">
                <a:latin typeface="Courier New" charset="0"/>
                <a:cs typeface="Courier New" charset="0"/>
              </a:rPr>
              <a:t>method </a:t>
            </a:r>
            <a:r>
              <a:rPr lang="en-US" altLang="zh-TW" sz="1800" b="1" u="sng" dirty="0" err="1">
                <a:latin typeface="Courier New" charset="0"/>
                <a:cs typeface="Courier New" charset="0"/>
              </a:rPr>
              <a:t>int</a:t>
            </a:r>
            <a:r>
              <a:rPr lang="en-US" altLang="zh-TW" sz="1800" b="1" u="sng" dirty="0">
                <a:latin typeface="Courier New" charset="0"/>
                <a:cs typeface="Courier New" charset="0"/>
              </a:rPr>
              <a:t>    </a:t>
            </a:r>
            <a:r>
              <a:rPr lang="en-US" altLang="zh-TW" sz="1800" b="1" u="sng" dirty="0" err="1">
                <a:solidFill>
                  <a:srgbClr val="990000"/>
                </a:solidFill>
                <a:latin typeface="Courier New" charset="0"/>
                <a:cs typeface="Courier New" charset="0"/>
              </a:rPr>
              <a:t>intValue</a:t>
            </a:r>
            <a:r>
              <a:rPr lang="en-US" altLang="zh-TW" sz="1800" b="1" u="sng" dirty="0">
                <a:latin typeface="Courier New" charset="0"/>
                <a:cs typeface="Courier New" charset="0"/>
              </a:rPr>
              <a:t>()</a:t>
            </a:r>
          </a:p>
          <a:p>
            <a:pPr marL="342900" indent="-342900">
              <a:spcBef>
                <a:spcPts val="9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   </a:t>
            </a:r>
            <a:r>
              <a:rPr lang="en-US" altLang="zh-TW" sz="1800" b="1" u="sng" dirty="0">
                <a:latin typeface="Courier New" charset="0"/>
                <a:cs typeface="Courier New" charset="0"/>
              </a:rPr>
              <a:t>method void   </a:t>
            </a:r>
            <a:r>
              <a:rPr lang="en-US" altLang="zh-TW" sz="1800" b="1" u="sng" dirty="0" err="1">
                <a:solidFill>
                  <a:srgbClr val="990000"/>
                </a:solidFill>
                <a:latin typeface="Courier New" charset="0"/>
                <a:cs typeface="Courier New" charset="0"/>
              </a:rPr>
              <a:t>setInt</a:t>
            </a:r>
            <a:r>
              <a:rPr lang="en-US" altLang="zh-TW" sz="1800" b="1" u="sng" dirty="0">
                <a:latin typeface="Courier New" charset="0"/>
                <a:cs typeface="Courier New" charset="0"/>
              </a:rPr>
              <a:t>(</a:t>
            </a:r>
            <a:r>
              <a:rPr lang="en-US" altLang="zh-TW" sz="1800" b="1" u="sng" dirty="0" err="1">
                <a:latin typeface="Courier New" charset="0"/>
                <a:cs typeface="Courier New" charset="0"/>
              </a:rPr>
              <a:t>int</a:t>
            </a:r>
            <a:r>
              <a:rPr lang="en-US" altLang="zh-TW" sz="1800" b="1" u="sng" dirty="0">
                <a:latin typeface="Courier New" charset="0"/>
                <a:cs typeface="Courier New" charset="0"/>
              </a:rPr>
              <a:t> j)</a:t>
            </a:r>
          </a:p>
          <a:p>
            <a:pPr marL="342900" indent="-342900">
              <a:spcBef>
                <a:spcPts val="9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   function char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cs typeface="Courier New" charset="0"/>
              </a:rPr>
              <a:t>backSpace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()</a:t>
            </a:r>
          </a:p>
          <a:p>
            <a:pPr marL="342900" indent="-342900">
              <a:spcBef>
                <a:spcPts val="9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   function char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cs typeface="Courier New" charset="0"/>
              </a:rPr>
              <a:t>doubleQuote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()</a:t>
            </a:r>
          </a:p>
          <a:p>
            <a:pPr marL="342900" indent="-342900">
              <a:spcBef>
                <a:spcPts val="9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   function char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cs typeface="Courier New" charset="0"/>
              </a:rPr>
              <a:t>newLine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()</a:t>
            </a:r>
          </a:p>
          <a:p>
            <a:pPr marL="342900" indent="-342900">
              <a:spcBef>
                <a:spcPts val="9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}</a:t>
            </a:r>
          </a:p>
          <a:p>
            <a:pPr marL="342900" indent="-342900">
              <a:spcBef>
                <a:spcPct val="900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endParaRPr lang="en-US" altLang="zh-TW" sz="1400" b="1" dirty="0">
              <a:latin typeface="Courier New" charset="0"/>
              <a:cs typeface="Courier New" charset="0"/>
            </a:endParaRPr>
          </a:p>
        </p:txBody>
      </p:sp>
      <p:grpSp>
        <p:nvGrpSpPr>
          <p:cNvPr id="43011" name="Group 4">
            <a:extLst>
              <a:ext uri="{FF2B5EF4-FFF2-40B4-BE49-F238E27FC236}">
                <a16:creationId xmlns:a16="http://schemas.microsoft.com/office/drawing/2014/main" id="{65A8C2B6-9F61-4AEF-9F08-592F6A90F45B}"/>
              </a:ext>
            </a:extLst>
          </p:cNvPr>
          <p:cNvGrpSpPr>
            <a:grpSpLocks/>
          </p:cNvGrpSpPr>
          <p:nvPr/>
        </p:nvGrpSpPr>
        <p:grpSpPr bwMode="auto">
          <a:xfrm>
            <a:off x="6084888" y="188913"/>
            <a:ext cx="2830512" cy="2095500"/>
            <a:chOff x="3833" y="119"/>
            <a:chExt cx="1783" cy="1320"/>
          </a:xfrm>
        </p:grpSpPr>
        <p:sp>
          <p:nvSpPr>
            <p:cNvPr id="28677" name="Text Box 5">
              <a:extLst>
                <a:ext uri="{FF2B5EF4-FFF2-40B4-BE49-F238E27FC236}">
                  <a16:creationId xmlns:a16="http://schemas.microsoft.com/office/drawing/2014/main" id="{87F1E828-E1E5-4459-B0EA-132737E7A1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119"/>
              <a:ext cx="831" cy="367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45720" rIns="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800" b="1">
                  <a:latin typeface="Courier New" charset="0"/>
                  <a:cs typeface="Courier New" charset="0"/>
                </a:rPr>
                <a:t>class Math {</a:t>
              </a:r>
            </a:p>
          </p:txBody>
        </p:sp>
        <p:sp>
          <p:nvSpPr>
            <p:cNvPr id="28678" name="Text Box 6">
              <a:extLst>
                <a:ext uri="{FF2B5EF4-FFF2-40B4-BE49-F238E27FC236}">
                  <a16:creationId xmlns:a16="http://schemas.microsoft.com/office/drawing/2014/main" id="{8ACC8F8E-4C74-4EF1-8D74-9A6714E51D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" y="255"/>
              <a:ext cx="831" cy="322"/>
            </a:xfrm>
            <a:prstGeom prst="rect">
              <a:avLst/>
            </a:prstGeom>
            <a:solidFill>
              <a:srgbClr val="D7EB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45720" rIns="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800" b="1">
                  <a:latin typeface="Courier New" charset="0"/>
                  <a:cs typeface="Courier New" charset="0"/>
                </a:rPr>
                <a:t>class String {</a:t>
              </a:r>
            </a:p>
          </p:txBody>
        </p:sp>
        <p:sp>
          <p:nvSpPr>
            <p:cNvPr id="28679" name="Text Box 7">
              <a:extLst>
                <a:ext uri="{FF2B5EF4-FFF2-40B4-BE49-F238E27FC236}">
                  <a16:creationId xmlns:a16="http://schemas.microsoft.com/office/drawing/2014/main" id="{ECA78D14-BEFE-450D-8E8B-9379D62049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" y="391"/>
              <a:ext cx="831" cy="322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45720" rIns="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800" b="1">
                  <a:latin typeface="Courier New" charset="0"/>
                  <a:cs typeface="Courier New" charset="0"/>
                </a:rPr>
                <a:t>class Array {</a:t>
              </a:r>
            </a:p>
          </p:txBody>
        </p:sp>
        <p:sp>
          <p:nvSpPr>
            <p:cNvPr id="28680" name="Text Box 8">
              <a:extLst>
                <a:ext uri="{FF2B5EF4-FFF2-40B4-BE49-F238E27FC236}">
                  <a16:creationId xmlns:a16="http://schemas.microsoft.com/office/drawing/2014/main" id="{8D9DF58F-E992-4391-B151-DD504D324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" y="527"/>
              <a:ext cx="831" cy="322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45720" rIns="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800" b="1">
                  <a:latin typeface="Courier New" charset="0"/>
                  <a:cs typeface="Courier New" charset="0"/>
                </a:rPr>
                <a:t>class Output {</a:t>
              </a:r>
            </a:p>
          </p:txBody>
        </p:sp>
        <p:sp>
          <p:nvSpPr>
            <p:cNvPr id="28681" name="Text Box 9">
              <a:extLst>
                <a:ext uri="{FF2B5EF4-FFF2-40B4-BE49-F238E27FC236}">
                  <a16:creationId xmlns:a16="http://schemas.microsoft.com/office/drawing/2014/main" id="{09B8F68E-EA44-474C-9997-BADC7AA998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663"/>
              <a:ext cx="831" cy="322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45720" rIns="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800" b="1">
                  <a:latin typeface="Courier New" charset="0"/>
                  <a:cs typeface="Courier New" charset="0"/>
                </a:rPr>
                <a:t>class Screen {</a:t>
              </a:r>
            </a:p>
          </p:txBody>
        </p:sp>
        <p:sp>
          <p:nvSpPr>
            <p:cNvPr id="28682" name="Text Box 10">
              <a:extLst>
                <a:ext uri="{FF2B5EF4-FFF2-40B4-BE49-F238E27FC236}">
                  <a16:creationId xmlns:a16="http://schemas.microsoft.com/office/drawing/2014/main" id="{09E5AF58-06B0-4729-8BCF-1019F13FD2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" y="799"/>
              <a:ext cx="831" cy="322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45720" rIns="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800" b="1">
                  <a:latin typeface="Courier New" charset="0"/>
                  <a:cs typeface="Courier New" charset="0"/>
                </a:rPr>
                <a:t>class Memory {</a:t>
              </a:r>
            </a:p>
          </p:txBody>
        </p:sp>
        <p:sp>
          <p:nvSpPr>
            <p:cNvPr id="28683" name="Text Box 11">
              <a:extLst>
                <a:ext uri="{FF2B5EF4-FFF2-40B4-BE49-F238E27FC236}">
                  <a16:creationId xmlns:a16="http://schemas.microsoft.com/office/drawing/2014/main" id="{4EB4FEF0-75FF-48A8-A643-8622C2F303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9" y="935"/>
              <a:ext cx="831" cy="322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45720" rIns="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800" b="1">
                  <a:latin typeface="Courier New" charset="0"/>
                  <a:cs typeface="Courier New" charset="0"/>
                </a:rPr>
                <a:t>class Keyboard {</a:t>
              </a:r>
            </a:p>
          </p:txBody>
        </p:sp>
        <p:sp>
          <p:nvSpPr>
            <p:cNvPr id="28684" name="Text Box 12">
              <a:extLst>
                <a:ext uri="{FF2B5EF4-FFF2-40B4-BE49-F238E27FC236}">
                  <a16:creationId xmlns:a16="http://schemas.microsoft.com/office/drawing/2014/main" id="{4719A30B-6BC9-4CB0-A712-19748FF9A9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5" y="1071"/>
              <a:ext cx="831" cy="368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45720" rIns="0"/>
            <a:lstStyle>
              <a:lvl1pPr marL="342900" indent="-3429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panose="05000000000000000000" pitchFamily="2" charset="2"/>
                <a:buNone/>
                <a:defRPr/>
              </a:pPr>
              <a:r>
                <a:rPr kumimoji="0" lang="en-US" altLang="zh-TW" sz="800" b="1">
                  <a:latin typeface="Courier New" panose="02070309020205020404" pitchFamily="49" charset="0"/>
                  <a:cs typeface="Courier New" panose="02070309020205020404" pitchFamily="49" charset="0"/>
                </a:rPr>
                <a:t>class Sys {</a:t>
              </a:r>
            </a:p>
            <a:p>
              <a:pPr>
                <a:defRPr/>
              </a:pPr>
              <a:r>
                <a:rPr kumimoji="0" lang="en-US" altLang="zh-TW" sz="800" b="1">
                  <a:cs typeface="Courier New" panose="02070309020205020404" pitchFamily="49" charset="0"/>
                </a:rPr>
                <a:t>   </a:t>
              </a:r>
              <a:r>
                <a:rPr kumimoji="0" lang="en-US" altLang="zh-TW" sz="800" b="1">
                  <a:latin typeface="Courier New" panose="02070309020205020404" pitchFamily="49" charset="0"/>
                  <a:cs typeface="Courier New" panose="02070309020205020404" pitchFamily="49" charset="0"/>
                </a:rPr>
                <a:t>function (…)</a:t>
              </a:r>
            </a:p>
            <a:p>
              <a:pPr>
                <a:defRPr/>
              </a:pPr>
              <a:r>
                <a:rPr kumimoji="0" lang="en-US" altLang="zh-TW" sz="800" b="1">
                  <a:latin typeface="Courier New" panose="02070309020205020404" pitchFamily="49" charset="0"/>
                  <a:cs typeface="Courier New" panose="02070309020205020404" pitchFamily="49" charset="0"/>
                </a:rPr>
                <a:t>   … </a:t>
              </a:r>
            </a:p>
            <a:p>
              <a:pPr>
                <a:defRPr/>
              </a:pPr>
              <a:r>
                <a:rPr kumimoji="0" lang="en-US" altLang="zh-TW" sz="800" b="1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  <a:p>
              <a:pPr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panose="05000000000000000000" pitchFamily="2" charset="2"/>
                <a:buNone/>
                <a:defRPr/>
              </a:pPr>
              <a:endParaRPr kumimoji="0" lang="en-US" altLang="zh-TW" sz="800" b="1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315" grpId="0" animBg="1" autoUpdateAnimBg="0"/>
      <p:bldP spid="78131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112403AF-309A-417B-88E7-DF8C6592D2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Single digit ASCII conversions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C3261710-85D5-4FDC-BA27-D9D739E698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38350" y="3200400"/>
            <a:ext cx="6115050" cy="1676400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kumimoji="0" lang="en-US" altLang="zh-TW" sz="2400">
                <a:latin typeface="Comic Sans MS" panose="030F0702030302020204" pitchFamily="66" charset="0"/>
                <a:ea typeface="新細明體" panose="02020500000000000000" pitchFamily="18" charset="-120"/>
              </a:rPr>
              <a:t>asciiCode(digit) == digit + 48</a:t>
            </a:r>
          </a:p>
          <a:p>
            <a:pPr>
              <a:spcBef>
                <a:spcPts val="3000"/>
              </a:spcBef>
            </a:pPr>
            <a:r>
              <a:rPr kumimoji="0" lang="en-US" altLang="zh-TW" sz="2400">
                <a:latin typeface="Comic Sans MS" panose="030F0702030302020204" pitchFamily="66" charset="0"/>
                <a:ea typeface="新細明體" panose="02020500000000000000" pitchFamily="18" charset="-120"/>
              </a:rPr>
              <a:t>digit(asciiCode) == asciiCode - 48</a:t>
            </a:r>
          </a:p>
        </p:txBody>
      </p:sp>
      <p:pic>
        <p:nvPicPr>
          <p:cNvPr id="45059" name="圖片 1">
            <a:extLst>
              <a:ext uri="{FF2B5EF4-FFF2-40B4-BE49-F238E27FC236}">
                <a16:creationId xmlns:a16="http://schemas.microsoft.com/office/drawing/2014/main" id="{07C1400C-8EAB-420F-B5B8-60A4895D9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86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>
            <a:extLst>
              <a:ext uri="{FF2B5EF4-FFF2-40B4-BE49-F238E27FC236}">
                <a16:creationId xmlns:a16="http://schemas.microsoft.com/office/drawing/2014/main" id="{3B78FB38-757F-4C8E-9B7E-30C300B30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8382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2400"/>
              <a:t>SingleDigit–to-character conversions: done</a:t>
            </a:r>
          </a:p>
          <a:p>
            <a:r>
              <a:rPr kumimoji="0" lang="en-US" altLang="zh-TW" sz="2400"/>
              <a:t>Number–to-string conversions: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9ED6FE88-3D9E-4014-B5B0-88A31D5E8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400">
                <a:solidFill>
                  <a:srgbClr val="663300"/>
                </a:solidFill>
                <a:latin typeface="Arial" panose="020B0604020202020204" pitchFamily="34" charset="0"/>
              </a:rPr>
              <a:t>Converting a number to a string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CB42AA2C-9137-4074-9BAF-3D1054F59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2133600"/>
            <a:ext cx="722788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541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A71F4B71-E22D-441F-B62A-E5C5F8CB2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8382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2400"/>
              <a:t>SingleDigit–to-character conversions: done</a:t>
            </a:r>
          </a:p>
          <a:p>
            <a:r>
              <a:rPr kumimoji="0" lang="en-US" altLang="zh-TW" sz="2400"/>
              <a:t>Number–to-string conversions:</a:t>
            </a: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ED9EB969-25E8-4580-926A-B7742F56B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400">
                <a:solidFill>
                  <a:srgbClr val="663300"/>
                </a:solidFill>
                <a:latin typeface="Arial" panose="020B0604020202020204" pitchFamily="34" charset="0"/>
              </a:rPr>
              <a:t>Converting a number to a string</a:t>
            </a:r>
          </a:p>
        </p:txBody>
      </p:sp>
      <p:pic>
        <p:nvPicPr>
          <p:cNvPr id="49155" name="圖片 2">
            <a:extLst>
              <a:ext uri="{FF2B5EF4-FFF2-40B4-BE49-F238E27FC236}">
                <a16:creationId xmlns:a16="http://schemas.microsoft.com/office/drawing/2014/main" id="{103CBED5-5197-4B83-BAF3-AD0E2A7E8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72151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E94182B8-459E-4D3C-AD92-E76F4149D5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Memory management </a:t>
            </a:r>
            <a:r>
              <a:rPr kumimoji="0" lang="en-US" altLang="zh-TW" sz="1400">
                <a:latin typeface="Arial" panose="020B0604020202020204" pitchFamily="34" charset="0"/>
                <a:ea typeface="新細明體" panose="02020500000000000000" pitchFamily="18" charset="-120"/>
              </a:rPr>
              <a:t>(</a:t>
            </a:r>
            <a:r>
              <a:rPr kumimoji="0" lang="en-US" altLang="zh-TW" sz="1600">
                <a:latin typeface="Arial" panose="020B0604020202020204" pitchFamily="34" charset="0"/>
                <a:ea typeface="新細明體" panose="02020500000000000000" pitchFamily="18" charset="-120"/>
              </a:rPr>
              <a:t>in the Jack OS</a:t>
            </a:r>
            <a:r>
              <a:rPr kumimoji="0" lang="en-US" altLang="zh-TW" sz="1400">
                <a:latin typeface="Arial" panose="020B0604020202020204" pitchFamily="34" charset="0"/>
                <a:ea typeface="新細明體" panose="02020500000000000000" pitchFamily="18" charset="-120"/>
              </a:rPr>
              <a:t>)</a:t>
            </a:r>
          </a:p>
        </p:txBody>
      </p:sp>
      <p:sp>
        <p:nvSpPr>
          <p:cNvPr id="787459" name="Text Box 3">
            <a:extLst>
              <a:ext uri="{FF2B5EF4-FFF2-40B4-BE49-F238E27FC236}">
                <a16:creationId xmlns:a16="http://schemas.microsoft.com/office/drawing/2014/main" id="{087AA76E-A997-4286-AF5A-B5D49053C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133600"/>
            <a:ext cx="6724650" cy="35814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90800" rIns="0" bIns="190800"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1pPr>
            <a:lvl2pPr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2pPr>
            <a:lvl3pPr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ct val="1000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class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cs typeface="Courier New" charset="0"/>
              </a:rPr>
              <a:t>Memory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 {</a:t>
            </a:r>
          </a:p>
          <a:p>
            <a:pPr marL="342900" indent="-342900">
              <a:lnSpc>
                <a:spcPct val="90000"/>
              </a:lnSpc>
              <a:spcBef>
                <a:spcPct val="1000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   function </a:t>
            </a:r>
            <a:r>
              <a:rPr lang="en-US" altLang="zh-TW" sz="1800" b="1" dirty="0" err="1">
                <a:latin typeface="Courier New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cs typeface="Courier New" charset="0"/>
              </a:rPr>
              <a:t>peek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 address)</a:t>
            </a:r>
          </a:p>
          <a:p>
            <a:pPr marL="342900" indent="-342900">
              <a:lnSpc>
                <a:spcPct val="90000"/>
              </a:lnSpc>
              <a:spcBef>
                <a:spcPct val="1000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   function void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cs typeface="Courier New" charset="0"/>
              </a:rPr>
              <a:t>poke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 address, </a:t>
            </a:r>
            <a:r>
              <a:rPr lang="en-US" altLang="zh-TW" sz="1800" b="1" dirty="0" err="1">
                <a:latin typeface="Courier New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 value)</a:t>
            </a:r>
          </a:p>
          <a:p>
            <a:pPr marL="342900" indent="-342900">
              <a:lnSpc>
                <a:spcPct val="90000"/>
              </a:lnSpc>
              <a:spcBef>
                <a:spcPct val="1000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   </a:t>
            </a:r>
            <a:r>
              <a:rPr lang="en-US" altLang="zh-TW" sz="1800" b="1" u="sng" dirty="0">
                <a:latin typeface="Courier New" charset="0"/>
                <a:cs typeface="Courier New" charset="0"/>
              </a:rPr>
              <a:t>function Array </a:t>
            </a:r>
            <a:r>
              <a:rPr lang="en-US" altLang="zh-TW" sz="1800" b="1" u="sng" dirty="0" err="1">
                <a:solidFill>
                  <a:srgbClr val="990000"/>
                </a:solidFill>
                <a:latin typeface="Courier New" charset="0"/>
                <a:cs typeface="Courier New" charset="0"/>
              </a:rPr>
              <a:t>alloc</a:t>
            </a:r>
            <a:r>
              <a:rPr lang="en-US" altLang="zh-TW" sz="1800" b="1" u="sng" dirty="0">
                <a:latin typeface="Courier New" charset="0"/>
                <a:cs typeface="Courier New" charset="0"/>
              </a:rPr>
              <a:t>(</a:t>
            </a:r>
            <a:r>
              <a:rPr lang="en-US" altLang="zh-TW" sz="1800" b="1" u="sng" dirty="0" err="1">
                <a:latin typeface="Courier New" charset="0"/>
                <a:cs typeface="Courier New" charset="0"/>
              </a:rPr>
              <a:t>int</a:t>
            </a:r>
            <a:r>
              <a:rPr lang="en-US" altLang="zh-TW" sz="1800" b="1" u="sng" dirty="0">
                <a:latin typeface="Courier New" charset="0"/>
                <a:cs typeface="Courier New" charset="0"/>
              </a:rPr>
              <a:t> size)</a:t>
            </a:r>
          </a:p>
          <a:p>
            <a:pPr marL="342900" indent="-342900">
              <a:lnSpc>
                <a:spcPct val="90000"/>
              </a:lnSpc>
              <a:spcBef>
                <a:spcPct val="1000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   </a:t>
            </a:r>
            <a:r>
              <a:rPr lang="en-US" altLang="zh-TW" sz="1800" b="1" u="sng" dirty="0">
                <a:latin typeface="Courier New" charset="0"/>
                <a:cs typeface="Courier New" charset="0"/>
              </a:rPr>
              <a:t>function void </a:t>
            </a:r>
            <a:r>
              <a:rPr lang="en-US" altLang="zh-TW" sz="1800" b="1" u="sng" dirty="0" err="1">
                <a:solidFill>
                  <a:srgbClr val="990000"/>
                </a:solidFill>
                <a:latin typeface="Courier New" charset="0"/>
                <a:cs typeface="Courier New" charset="0"/>
              </a:rPr>
              <a:t>deAlloc</a:t>
            </a:r>
            <a:r>
              <a:rPr lang="en-US" altLang="zh-TW" sz="1800" b="1" u="sng" dirty="0">
                <a:latin typeface="Courier New" charset="0"/>
                <a:cs typeface="Courier New" charset="0"/>
              </a:rPr>
              <a:t>(Array o)</a:t>
            </a:r>
          </a:p>
          <a:p>
            <a:pPr marL="342900" indent="-342900">
              <a:lnSpc>
                <a:spcPct val="90000"/>
              </a:lnSpc>
              <a:spcBef>
                <a:spcPct val="1000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}</a:t>
            </a:r>
          </a:p>
        </p:txBody>
      </p:sp>
      <p:grpSp>
        <p:nvGrpSpPr>
          <p:cNvPr id="51203" name="Group 4">
            <a:extLst>
              <a:ext uri="{FF2B5EF4-FFF2-40B4-BE49-F238E27FC236}">
                <a16:creationId xmlns:a16="http://schemas.microsoft.com/office/drawing/2014/main" id="{DDC34020-7A31-4DD2-B15B-411D281501A3}"/>
              </a:ext>
            </a:extLst>
          </p:cNvPr>
          <p:cNvGrpSpPr>
            <a:grpSpLocks/>
          </p:cNvGrpSpPr>
          <p:nvPr/>
        </p:nvGrpSpPr>
        <p:grpSpPr bwMode="auto">
          <a:xfrm>
            <a:off x="6084888" y="188913"/>
            <a:ext cx="2830512" cy="2095500"/>
            <a:chOff x="3833" y="119"/>
            <a:chExt cx="1783" cy="1320"/>
          </a:xfrm>
        </p:grpSpPr>
        <p:sp>
          <p:nvSpPr>
            <p:cNvPr id="34821" name="Text Box 5">
              <a:extLst>
                <a:ext uri="{FF2B5EF4-FFF2-40B4-BE49-F238E27FC236}">
                  <a16:creationId xmlns:a16="http://schemas.microsoft.com/office/drawing/2014/main" id="{6F5AC7F2-4DE5-484A-A763-29A6402268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119"/>
              <a:ext cx="831" cy="367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45720" rIns="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800" b="1">
                  <a:latin typeface="Courier New" charset="0"/>
                  <a:cs typeface="Courier New" charset="0"/>
                </a:rPr>
                <a:t>class Math {</a:t>
              </a:r>
            </a:p>
          </p:txBody>
        </p:sp>
        <p:sp>
          <p:nvSpPr>
            <p:cNvPr id="34822" name="Text Box 6">
              <a:extLst>
                <a:ext uri="{FF2B5EF4-FFF2-40B4-BE49-F238E27FC236}">
                  <a16:creationId xmlns:a16="http://schemas.microsoft.com/office/drawing/2014/main" id="{F99E3388-6F57-46F0-B48C-3B7245527D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" y="255"/>
              <a:ext cx="831" cy="322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45720" rIns="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800" b="1">
                  <a:latin typeface="Courier New" charset="0"/>
                  <a:cs typeface="Courier New" charset="0"/>
                </a:rPr>
                <a:t>class String {</a:t>
              </a:r>
            </a:p>
          </p:txBody>
        </p:sp>
        <p:sp>
          <p:nvSpPr>
            <p:cNvPr id="34823" name="Text Box 7">
              <a:extLst>
                <a:ext uri="{FF2B5EF4-FFF2-40B4-BE49-F238E27FC236}">
                  <a16:creationId xmlns:a16="http://schemas.microsoft.com/office/drawing/2014/main" id="{8D7F1A46-D98E-4687-B2F7-903B2CE68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" y="391"/>
              <a:ext cx="831" cy="322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45720" rIns="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800" b="1">
                  <a:latin typeface="Courier New" charset="0"/>
                  <a:cs typeface="Courier New" charset="0"/>
                </a:rPr>
                <a:t>class Array {</a:t>
              </a:r>
            </a:p>
          </p:txBody>
        </p:sp>
        <p:sp>
          <p:nvSpPr>
            <p:cNvPr id="34824" name="Text Box 8">
              <a:extLst>
                <a:ext uri="{FF2B5EF4-FFF2-40B4-BE49-F238E27FC236}">
                  <a16:creationId xmlns:a16="http://schemas.microsoft.com/office/drawing/2014/main" id="{95221194-7880-4DDC-A085-76387DDC56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" y="527"/>
              <a:ext cx="831" cy="322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45720" rIns="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800" b="1">
                  <a:latin typeface="Courier New" charset="0"/>
                  <a:cs typeface="Courier New" charset="0"/>
                </a:rPr>
                <a:t>class Output {</a:t>
              </a:r>
            </a:p>
          </p:txBody>
        </p:sp>
        <p:sp>
          <p:nvSpPr>
            <p:cNvPr id="34825" name="Text Box 9">
              <a:extLst>
                <a:ext uri="{FF2B5EF4-FFF2-40B4-BE49-F238E27FC236}">
                  <a16:creationId xmlns:a16="http://schemas.microsoft.com/office/drawing/2014/main" id="{D249FE8D-FA39-4A9B-883B-CED2EAADE1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663"/>
              <a:ext cx="831" cy="322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45720" rIns="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800" b="1">
                  <a:latin typeface="Courier New" charset="0"/>
                  <a:cs typeface="Courier New" charset="0"/>
                </a:rPr>
                <a:t>class Screen {</a:t>
              </a:r>
            </a:p>
          </p:txBody>
        </p:sp>
        <p:sp>
          <p:nvSpPr>
            <p:cNvPr id="34826" name="Text Box 10">
              <a:extLst>
                <a:ext uri="{FF2B5EF4-FFF2-40B4-BE49-F238E27FC236}">
                  <a16:creationId xmlns:a16="http://schemas.microsoft.com/office/drawing/2014/main" id="{EBFF3E8E-885D-4441-B571-656DF509CD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" y="799"/>
              <a:ext cx="831" cy="322"/>
            </a:xfrm>
            <a:prstGeom prst="rect">
              <a:avLst/>
            </a:prstGeom>
            <a:solidFill>
              <a:srgbClr val="D7EB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45720" rIns="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800" b="1">
                  <a:latin typeface="Courier New" charset="0"/>
                  <a:cs typeface="Courier New" charset="0"/>
                </a:rPr>
                <a:t>class Memory {</a:t>
              </a:r>
            </a:p>
          </p:txBody>
        </p:sp>
        <p:sp>
          <p:nvSpPr>
            <p:cNvPr id="34827" name="Text Box 11">
              <a:extLst>
                <a:ext uri="{FF2B5EF4-FFF2-40B4-BE49-F238E27FC236}">
                  <a16:creationId xmlns:a16="http://schemas.microsoft.com/office/drawing/2014/main" id="{D60313E2-C70F-41C5-97F7-4B6FDE7B4E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9" y="935"/>
              <a:ext cx="831" cy="322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45720" rIns="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800" b="1">
                  <a:latin typeface="Courier New" charset="0"/>
                  <a:cs typeface="Courier New" charset="0"/>
                </a:rPr>
                <a:t>class Keyboard {</a:t>
              </a:r>
            </a:p>
          </p:txBody>
        </p:sp>
        <p:sp>
          <p:nvSpPr>
            <p:cNvPr id="34828" name="Text Box 12">
              <a:extLst>
                <a:ext uri="{FF2B5EF4-FFF2-40B4-BE49-F238E27FC236}">
                  <a16:creationId xmlns:a16="http://schemas.microsoft.com/office/drawing/2014/main" id="{AF7685F3-763A-4C62-AD07-E4EA78D7E8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5" y="1071"/>
              <a:ext cx="831" cy="368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45720" rIns="0"/>
            <a:lstStyle>
              <a:lvl1pPr marL="342900" indent="-3429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panose="05000000000000000000" pitchFamily="2" charset="2"/>
                <a:buNone/>
                <a:defRPr/>
              </a:pPr>
              <a:r>
                <a:rPr kumimoji="0" lang="en-US" altLang="zh-TW" sz="800" b="1">
                  <a:latin typeface="Courier New" panose="02070309020205020404" pitchFamily="49" charset="0"/>
                  <a:cs typeface="Courier New" panose="02070309020205020404" pitchFamily="49" charset="0"/>
                </a:rPr>
                <a:t>class Sys {</a:t>
              </a:r>
            </a:p>
            <a:p>
              <a:pPr>
                <a:defRPr/>
              </a:pPr>
              <a:r>
                <a:rPr kumimoji="0" lang="en-US" altLang="zh-TW" sz="800" b="1">
                  <a:cs typeface="Courier New" panose="02070309020205020404" pitchFamily="49" charset="0"/>
                </a:rPr>
                <a:t>   </a:t>
              </a:r>
              <a:r>
                <a:rPr kumimoji="0" lang="en-US" altLang="zh-TW" sz="800" b="1">
                  <a:latin typeface="Courier New" panose="02070309020205020404" pitchFamily="49" charset="0"/>
                  <a:cs typeface="Courier New" panose="02070309020205020404" pitchFamily="49" charset="0"/>
                </a:rPr>
                <a:t>function (…)</a:t>
              </a:r>
            </a:p>
            <a:p>
              <a:pPr>
                <a:defRPr/>
              </a:pPr>
              <a:r>
                <a:rPr kumimoji="0" lang="en-US" altLang="zh-TW" sz="800" b="1">
                  <a:latin typeface="Courier New" panose="02070309020205020404" pitchFamily="49" charset="0"/>
                  <a:cs typeface="Courier New" panose="02070309020205020404" pitchFamily="49" charset="0"/>
                </a:rPr>
                <a:t>   … </a:t>
              </a:r>
            </a:p>
            <a:p>
              <a:pPr>
                <a:defRPr/>
              </a:pPr>
              <a:r>
                <a:rPr kumimoji="0" lang="en-US" altLang="zh-TW" sz="800" b="1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  <a:p>
              <a:pPr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panose="05000000000000000000" pitchFamily="2" charset="2"/>
                <a:buNone/>
                <a:defRPr/>
              </a:pPr>
              <a:endParaRPr kumimoji="0" lang="en-US" altLang="zh-TW" sz="800" b="1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7459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>
            <a:extLst>
              <a:ext uri="{FF2B5EF4-FFF2-40B4-BE49-F238E27FC236}">
                <a16:creationId xmlns:a16="http://schemas.microsoft.com/office/drawing/2014/main" id="{EDC48BCA-B3F8-48D4-A393-3019E28F4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810000"/>
            <a:ext cx="28971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/>
              <a:t>The data structure that this algorithm manages is a single pointer: </a:t>
            </a:r>
            <a:r>
              <a:rPr kumimoji="0" lang="en-US" altLang="zh-TW">
                <a:solidFill>
                  <a:srgbClr val="000099"/>
                </a:solidFill>
              </a:rPr>
              <a:t>free</a:t>
            </a:r>
            <a:r>
              <a:rPr kumimoji="0" lang="en-US" altLang="zh-TW"/>
              <a:t>.</a:t>
            </a:r>
          </a:p>
        </p:txBody>
      </p:sp>
      <p:sp>
        <p:nvSpPr>
          <p:cNvPr id="53250" name="Rectangle 3">
            <a:extLst>
              <a:ext uri="{FF2B5EF4-FFF2-40B4-BE49-F238E27FC236}">
                <a16:creationId xmlns:a16="http://schemas.microsoft.com/office/drawing/2014/main" id="{4F5897F0-0DE1-4CEE-89BC-87BC620434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Memory management (naive)</a:t>
            </a:r>
          </a:p>
        </p:txBody>
      </p:sp>
      <p:sp>
        <p:nvSpPr>
          <p:cNvPr id="789508" name="Rectangle 4">
            <a:extLst>
              <a:ext uri="{FF2B5EF4-FFF2-40B4-BE49-F238E27FC236}">
                <a16:creationId xmlns:a16="http://schemas.microsoft.com/office/drawing/2014/main" id="{EC41614E-A29E-4923-8265-CBDC5E0FD9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9067800" cy="2133600"/>
          </a:xfrm>
        </p:spPr>
        <p:txBody>
          <a:bodyPr/>
          <a:lstStyle/>
          <a:p>
            <a:pPr>
              <a:buFont typeface="Wingdings" charset="2"/>
              <a:buChar char="n"/>
              <a:defRPr/>
            </a:pPr>
            <a:r>
              <a:rPr kumimoji="0" lang="en-US" altLang="zh-TW" dirty="0"/>
              <a:t>When a program constructs (destructs) an object, the OS has to allocate (de-allocate) a RAM block on the heap:</a:t>
            </a:r>
            <a:endParaRPr kumimoji="0" lang="en-US" altLang="zh-TW" dirty="0">
              <a:solidFill>
                <a:srgbClr val="000099"/>
              </a:solidFill>
            </a:endParaRPr>
          </a:p>
          <a:p>
            <a:pPr lvl="1">
              <a:buFont typeface="Wingdings" charset="2"/>
              <a:buChar char="l"/>
              <a:defRPr/>
            </a:pPr>
            <a:r>
              <a:rPr kumimoji="0" lang="en-US" altLang="zh-TW" b="1" dirty="0" err="1">
                <a:solidFill>
                  <a:srgbClr val="000099"/>
                </a:solidFill>
                <a:latin typeface="Courier New" charset="0"/>
              </a:rPr>
              <a:t>alloc</a:t>
            </a:r>
            <a:r>
              <a:rPr kumimoji="0" lang="en-US" altLang="zh-TW" b="1" dirty="0">
                <a:solidFill>
                  <a:srgbClr val="000099"/>
                </a:solidFill>
                <a:latin typeface="Courier New" charset="0"/>
              </a:rPr>
              <a:t>(size)</a:t>
            </a:r>
            <a:r>
              <a:rPr kumimoji="0" lang="en-US" altLang="zh-TW" b="1" dirty="0">
                <a:latin typeface="Courier New" charset="0"/>
              </a:rPr>
              <a:t>:</a:t>
            </a:r>
            <a:r>
              <a:rPr kumimoji="0" lang="en-US" altLang="zh-TW" dirty="0"/>
              <a:t>         returns a reference to a free RAM block of </a:t>
            </a:r>
          </a:p>
          <a:p>
            <a:pPr marL="457200" lvl="1" indent="0">
              <a:spcBef>
                <a:spcPts val="300"/>
              </a:spcBef>
              <a:buFont typeface="Wingdings" charset="2"/>
              <a:buNone/>
              <a:defRPr/>
            </a:pPr>
            <a:r>
              <a:rPr kumimoji="0" lang="en-US" altLang="zh-TW" dirty="0"/>
              <a:t>                                     size </a:t>
            </a:r>
            <a:r>
              <a:rPr kumimoji="0" lang="en-US" altLang="zh-TW" b="1" dirty="0">
                <a:solidFill>
                  <a:srgbClr val="000099"/>
                </a:solidFill>
                <a:latin typeface="Courier New" charset="0"/>
              </a:rPr>
              <a:t>size</a:t>
            </a:r>
          </a:p>
          <a:p>
            <a:pPr lvl="1">
              <a:buFont typeface="Wingdings" charset="2"/>
              <a:buChar char="l"/>
              <a:defRPr/>
            </a:pPr>
            <a:r>
              <a:rPr kumimoji="0" lang="en-US" altLang="zh-TW" b="1" dirty="0" err="1">
                <a:solidFill>
                  <a:srgbClr val="000099"/>
                </a:solidFill>
                <a:latin typeface="Courier New" charset="0"/>
              </a:rPr>
              <a:t>deAlloc</a:t>
            </a:r>
            <a:r>
              <a:rPr kumimoji="0" lang="en-US" altLang="zh-TW" b="1" dirty="0">
                <a:solidFill>
                  <a:srgbClr val="000099"/>
                </a:solidFill>
                <a:latin typeface="Courier New" charset="0"/>
              </a:rPr>
              <a:t>(object):</a:t>
            </a:r>
            <a:r>
              <a:rPr kumimoji="0" lang="en-US" altLang="zh-TW" dirty="0"/>
              <a:t> recycles the RAM block that </a:t>
            </a:r>
            <a:r>
              <a:rPr kumimoji="0" lang="en-US" altLang="zh-TW" b="1" dirty="0">
                <a:solidFill>
                  <a:srgbClr val="000099"/>
                </a:solidFill>
                <a:latin typeface="Courier New" charset="0"/>
              </a:rPr>
              <a:t>object</a:t>
            </a:r>
            <a:r>
              <a:rPr kumimoji="0" lang="en-US" altLang="zh-TW" dirty="0"/>
              <a:t> refers to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02B0D88-BA84-4540-9E7F-213DEFC7A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2895600"/>
            <a:ext cx="605948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506" grpId="0" autoUpdateAnimBg="0"/>
      <p:bldP spid="789508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5">
            <a:extLst>
              <a:ext uri="{FF2B5EF4-FFF2-40B4-BE49-F238E27FC236}">
                <a16:creationId xmlns:a16="http://schemas.microsoft.com/office/drawing/2014/main" id="{F4FC4DE1-AAD4-4786-933E-6AAF94A36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400">
                <a:solidFill>
                  <a:srgbClr val="663300"/>
                </a:solidFill>
                <a:latin typeface="Arial" panose="020B0604020202020204" pitchFamily="34" charset="0"/>
              </a:rPr>
              <a:t>Memory management (improved)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7CB59291-E503-4439-A4E9-A278BC598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914400"/>
            <a:ext cx="56737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圖片 2">
            <a:extLst>
              <a:ext uri="{FF2B5EF4-FFF2-40B4-BE49-F238E27FC236}">
                <a16:creationId xmlns:a16="http://schemas.microsoft.com/office/drawing/2014/main" id="{3D8692AB-98B7-4838-83C6-C8B284C404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636588"/>
            <a:ext cx="3132137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377FC064-1796-42D0-A119-3CA411018B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68675"/>
            <a:ext cx="302895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D5BB04C5-C96B-4653-A767-D26AF78350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Peek and poke</a:t>
            </a:r>
          </a:p>
        </p:txBody>
      </p:sp>
      <p:sp>
        <p:nvSpPr>
          <p:cNvPr id="793603" name="Text Box 3">
            <a:extLst>
              <a:ext uri="{FF2B5EF4-FFF2-40B4-BE49-F238E27FC236}">
                <a16:creationId xmlns:a16="http://schemas.microsoft.com/office/drawing/2014/main" id="{DB75C7C9-7312-4F6A-A292-6A23D5DDE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85800"/>
            <a:ext cx="6694488" cy="3046413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90800" rIns="0" bIns="190800"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1pPr>
            <a:lvl2pPr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2pPr>
            <a:lvl3pPr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ct val="1000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class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cs typeface="Courier New" charset="0"/>
              </a:rPr>
              <a:t>Memory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 {</a:t>
            </a:r>
          </a:p>
          <a:p>
            <a:pPr marL="342900" indent="-342900">
              <a:lnSpc>
                <a:spcPct val="90000"/>
              </a:lnSpc>
              <a:spcBef>
                <a:spcPct val="1000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   </a:t>
            </a:r>
            <a:r>
              <a:rPr lang="en-US" altLang="zh-TW" sz="1800" b="1" u="sng" dirty="0">
                <a:latin typeface="Courier New" charset="0"/>
                <a:cs typeface="Courier New" charset="0"/>
              </a:rPr>
              <a:t>function </a:t>
            </a:r>
            <a:r>
              <a:rPr lang="en-US" altLang="zh-TW" sz="1800" b="1" u="sng" dirty="0" err="1">
                <a:latin typeface="Courier New" charset="0"/>
                <a:cs typeface="Courier New" charset="0"/>
              </a:rPr>
              <a:t>int</a:t>
            </a:r>
            <a:r>
              <a:rPr lang="en-US" altLang="zh-TW" sz="1800" b="1" u="sng" dirty="0">
                <a:latin typeface="Courier New" charset="0"/>
                <a:cs typeface="Courier New" charset="0"/>
              </a:rPr>
              <a:t> </a:t>
            </a:r>
            <a:r>
              <a:rPr lang="en-US" altLang="zh-TW" sz="1800" b="1" u="sng" dirty="0">
                <a:solidFill>
                  <a:srgbClr val="990000"/>
                </a:solidFill>
                <a:latin typeface="Courier New" charset="0"/>
                <a:cs typeface="Courier New" charset="0"/>
              </a:rPr>
              <a:t>peek</a:t>
            </a:r>
            <a:r>
              <a:rPr lang="en-US" altLang="zh-TW" sz="1800" b="1" u="sng" dirty="0">
                <a:latin typeface="Courier New" charset="0"/>
                <a:cs typeface="Courier New" charset="0"/>
              </a:rPr>
              <a:t>(</a:t>
            </a:r>
            <a:r>
              <a:rPr lang="en-US" altLang="zh-TW" sz="1800" b="1" u="sng" dirty="0" err="1">
                <a:latin typeface="Courier New" charset="0"/>
                <a:cs typeface="Courier New" charset="0"/>
              </a:rPr>
              <a:t>int</a:t>
            </a:r>
            <a:r>
              <a:rPr lang="en-US" altLang="zh-TW" sz="1800" b="1" u="sng" dirty="0">
                <a:latin typeface="Courier New" charset="0"/>
                <a:cs typeface="Courier New" charset="0"/>
              </a:rPr>
              <a:t> address)</a:t>
            </a:r>
          </a:p>
          <a:p>
            <a:pPr marL="342900" indent="-342900">
              <a:lnSpc>
                <a:spcPct val="90000"/>
              </a:lnSpc>
              <a:spcBef>
                <a:spcPct val="1000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   </a:t>
            </a:r>
            <a:r>
              <a:rPr lang="en-US" altLang="zh-TW" sz="1800" b="1" u="sng" dirty="0">
                <a:latin typeface="Courier New" charset="0"/>
                <a:cs typeface="Courier New" charset="0"/>
              </a:rPr>
              <a:t>function void </a:t>
            </a:r>
            <a:r>
              <a:rPr lang="en-US" altLang="zh-TW" sz="1800" b="1" u="sng" dirty="0">
                <a:solidFill>
                  <a:srgbClr val="990000"/>
                </a:solidFill>
                <a:latin typeface="Courier New" charset="0"/>
                <a:cs typeface="Courier New" charset="0"/>
              </a:rPr>
              <a:t>poke</a:t>
            </a:r>
            <a:r>
              <a:rPr lang="en-US" altLang="zh-TW" sz="1800" b="1" u="sng" dirty="0">
                <a:latin typeface="Courier New" charset="0"/>
                <a:cs typeface="Courier New" charset="0"/>
              </a:rPr>
              <a:t>(</a:t>
            </a:r>
            <a:r>
              <a:rPr lang="en-US" altLang="zh-TW" sz="1800" b="1" u="sng" dirty="0" err="1">
                <a:latin typeface="Courier New" charset="0"/>
                <a:cs typeface="Courier New" charset="0"/>
              </a:rPr>
              <a:t>int</a:t>
            </a:r>
            <a:r>
              <a:rPr lang="en-US" altLang="zh-TW" sz="1800" b="1" u="sng" dirty="0">
                <a:latin typeface="Courier New" charset="0"/>
                <a:cs typeface="Courier New" charset="0"/>
              </a:rPr>
              <a:t> address, </a:t>
            </a:r>
            <a:r>
              <a:rPr lang="en-US" altLang="zh-TW" sz="1800" b="1" u="sng" dirty="0" err="1">
                <a:latin typeface="Courier New" charset="0"/>
                <a:cs typeface="Courier New" charset="0"/>
              </a:rPr>
              <a:t>int</a:t>
            </a:r>
            <a:r>
              <a:rPr lang="en-US" altLang="zh-TW" sz="1800" b="1" u="sng" dirty="0">
                <a:latin typeface="Courier New" charset="0"/>
                <a:cs typeface="Courier New" charset="0"/>
              </a:rPr>
              <a:t> value)</a:t>
            </a:r>
          </a:p>
          <a:p>
            <a:pPr marL="342900" indent="-342900">
              <a:lnSpc>
                <a:spcPct val="90000"/>
              </a:lnSpc>
              <a:spcBef>
                <a:spcPct val="1000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   function Array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cs typeface="Courier New" charset="0"/>
              </a:rPr>
              <a:t>alloc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 size)</a:t>
            </a:r>
          </a:p>
          <a:p>
            <a:pPr marL="342900" indent="-342900">
              <a:lnSpc>
                <a:spcPct val="90000"/>
              </a:lnSpc>
              <a:spcBef>
                <a:spcPct val="1000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cs typeface="Courier New" charset="0"/>
              </a:rPr>
              <a:t>deAlloc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(Array o)</a:t>
            </a:r>
          </a:p>
          <a:p>
            <a:pPr marL="342900" indent="-342900">
              <a:lnSpc>
                <a:spcPct val="90000"/>
              </a:lnSpc>
              <a:spcBef>
                <a:spcPct val="1000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}</a:t>
            </a:r>
          </a:p>
        </p:txBody>
      </p:sp>
      <p:sp>
        <p:nvSpPr>
          <p:cNvPr id="793604" name="Rectangle 4">
            <a:extLst>
              <a:ext uri="{FF2B5EF4-FFF2-40B4-BE49-F238E27FC236}">
                <a16:creationId xmlns:a16="http://schemas.microsoft.com/office/drawing/2014/main" id="{E547CE10-A5F5-49C4-8B81-502B7D4E53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3886200"/>
            <a:ext cx="8969375" cy="431800"/>
          </a:xfrm>
        </p:spPr>
        <p:txBody>
          <a:bodyPr/>
          <a:lstStyle/>
          <a:p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Implementation: based on our ability to exploit exotic casting in Jack:</a:t>
            </a:r>
          </a:p>
        </p:txBody>
      </p:sp>
      <p:pic>
        <p:nvPicPr>
          <p:cNvPr id="793605" name="Picture 5" descr="Bouquet">
            <a:extLst>
              <a:ext uri="{FF2B5EF4-FFF2-40B4-BE49-F238E27FC236}">
                <a16:creationId xmlns:a16="http://schemas.microsoft.com/office/drawing/2014/main" id="{FE58B6A0-5DD1-4955-BAE8-186C71D4F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8" t="48387" r="29688" b="34409"/>
          <a:stretch>
            <a:fillRect/>
          </a:stretch>
        </p:blipFill>
        <p:spPr bwMode="auto">
          <a:xfrm>
            <a:off x="1066800" y="4389438"/>
            <a:ext cx="7031038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3" grpId="0" animBg="1" autoUpdateAnimBg="0"/>
      <p:bldP spid="793604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標題 1">
            <a:extLst>
              <a:ext uri="{FF2B5EF4-FFF2-40B4-BE49-F238E27FC236}">
                <a16:creationId xmlns:a16="http://schemas.microsoft.com/office/drawing/2014/main" id="{B097271F-3207-4AB2-9E4F-1B5033731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Operating system</a:t>
            </a:r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4386" name="內容版面配置區 2">
            <a:extLst>
              <a:ext uri="{FF2B5EF4-FFF2-40B4-BE49-F238E27FC236}">
                <a16:creationId xmlns:a16="http://schemas.microsoft.com/office/drawing/2014/main" id="{B5A5E8DA-DB4C-4C4D-8C3B-9A406FA82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85800"/>
            <a:ext cx="5867400" cy="150177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TW" dirty="0">
                <a:latin typeface="Comic Sans MS" panose="030F0702030302020204" pitchFamily="66" charset="0"/>
                <a:ea typeface="新細明體" panose="02020500000000000000" pitchFamily="18" charset="-120"/>
              </a:rPr>
              <a:t>A software layer to</a:t>
            </a:r>
          </a:p>
          <a:p>
            <a:pPr>
              <a:defRPr/>
            </a:pPr>
            <a:r>
              <a:rPr lang="en-US" altLang="zh-TW" dirty="0">
                <a:latin typeface="Comic Sans MS" panose="030F0702030302020204" pitchFamily="66" charset="0"/>
                <a:ea typeface="新細明體" panose="02020500000000000000" pitchFamily="18" charset="-120"/>
              </a:rPr>
              <a:t>manage resources</a:t>
            </a:r>
          </a:p>
          <a:p>
            <a:pPr>
              <a:defRPr/>
            </a:pPr>
            <a:r>
              <a:rPr lang="en-US" altLang="zh-TW" dirty="0">
                <a:latin typeface="Comic Sans MS" panose="030F0702030302020204" pitchFamily="66" charset="0"/>
                <a:ea typeface="新細明體" panose="02020500000000000000" pitchFamily="18" charset="-120"/>
              </a:rPr>
              <a:t>provide an abstract interface to application developers </a:t>
            </a:r>
          </a:p>
          <a:p>
            <a:pPr>
              <a:defRPr/>
            </a:pPr>
            <a:endParaRPr lang="en-US" altLang="zh-TW" dirty="0">
              <a:latin typeface="Comic Sans MS" panose="030F0702030302020204" pitchFamily="66" charset="0"/>
              <a:ea typeface="新細明體" panose="02020500000000000000" pitchFamily="18" charset="-120"/>
            </a:endParaRPr>
          </a:p>
          <a:p>
            <a:pPr>
              <a:defRPr/>
            </a:pPr>
            <a:endParaRPr lang="en-US" altLang="zh-TW" dirty="0">
              <a:latin typeface="Comic Sans MS" panose="030F0702030302020204" pitchFamily="66" charset="0"/>
              <a:ea typeface="新細明體" panose="02020500000000000000" pitchFamily="18" charset="-120"/>
            </a:endParaRPr>
          </a:p>
          <a:p>
            <a:pPr>
              <a:defRPr/>
            </a:pPr>
            <a:endParaRPr lang="en-US" altLang="zh-TW" dirty="0">
              <a:latin typeface="Comic Sans MS" panose="030F0702030302020204" pitchFamily="66" charset="0"/>
              <a:ea typeface="新細明體" panose="02020500000000000000" pitchFamily="18" charset="-120"/>
            </a:endParaRPr>
          </a:p>
          <a:p>
            <a:pPr>
              <a:defRPr/>
            </a:pPr>
            <a:endParaRPr lang="en-US" altLang="zh-TW" dirty="0">
              <a:latin typeface="Comic Sans MS" panose="030F0702030302020204" pitchFamily="66" charset="0"/>
              <a:ea typeface="新細明體" panose="02020500000000000000" pitchFamily="18" charset="-120"/>
            </a:endParaRPr>
          </a:p>
          <a:p>
            <a:pPr>
              <a:defRPr/>
            </a:pPr>
            <a:endParaRPr lang="en-US" altLang="zh-TW" dirty="0">
              <a:latin typeface="Comic Sans MS" panose="030F0702030302020204" pitchFamily="66" charset="0"/>
              <a:ea typeface="新細明體" panose="02020500000000000000" pitchFamily="18" charset="-12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TW" dirty="0">
                <a:latin typeface="Comic Sans MS" panose="030F0702030302020204" pitchFamily="66" charset="0"/>
                <a:ea typeface="新細明體" panose="02020500000000000000" pitchFamily="18" charset="-120"/>
              </a:rPr>
              <a:t> </a:t>
            </a:r>
            <a:endParaRPr lang="zh-TW" altLang="en-US" dirty="0"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  <p:grpSp>
        <p:nvGrpSpPr>
          <p:cNvPr id="9219" name="群組 1">
            <a:extLst>
              <a:ext uri="{FF2B5EF4-FFF2-40B4-BE49-F238E27FC236}">
                <a16:creationId xmlns:a16="http://schemas.microsoft.com/office/drawing/2014/main" id="{B1CFEC49-C95D-4968-93EE-2C47FC4903D3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685800"/>
            <a:ext cx="2538413" cy="1581150"/>
            <a:chOff x="3352800" y="1981200"/>
            <a:chExt cx="2538413" cy="1581150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ED388E04-C187-41D6-A33D-B01F24EE3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1981200"/>
              <a:ext cx="2538413" cy="514350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TW" sz="2000" kern="0">
                  <a:solidFill>
                    <a:srgbClr val="000000"/>
                  </a:solidFill>
                </a:rPr>
                <a:t>Applications</a:t>
              </a:r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E49C4E56-E506-4CAA-A7FA-1F2E21D23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2514600"/>
              <a:ext cx="2538413" cy="514350"/>
            </a:xfrm>
            <a:prstGeom prst="rect">
              <a:avLst/>
            </a:prstGeom>
            <a:solidFill>
              <a:srgbClr val="FFBBAB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TW" sz="2000" kern="0">
                  <a:solidFill>
                    <a:srgbClr val="000000"/>
                  </a:solidFill>
                </a:rPr>
                <a:t>OS</a:t>
              </a: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B08EBFA0-D149-4FF1-8C51-88B85FB14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3048000"/>
              <a:ext cx="2538413" cy="514350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TW" sz="2000" kern="0">
                  <a:solidFill>
                    <a:srgbClr val="000000"/>
                  </a:solidFill>
                </a:rPr>
                <a:t>Hardware</a:t>
              </a:r>
            </a:p>
          </p:txBody>
        </p:sp>
      </p:grpSp>
      <p:pic>
        <p:nvPicPr>
          <p:cNvPr id="9220" name="Picture 5">
            <a:extLst>
              <a:ext uri="{FF2B5EF4-FFF2-40B4-BE49-F238E27FC236}">
                <a16:creationId xmlns:a16="http://schemas.microsoft.com/office/drawing/2014/main" id="{AE5A0E3C-1CB5-4D9C-8208-FFEC00C1C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778827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3F369A24-C78C-4BED-B2A4-D9639DF0A1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Graphics primitives </a:t>
            </a:r>
            <a:r>
              <a:rPr kumimoji="0" lang="en-US" altLang="zh-TW" sz="1400">
                <a:latin typeface="Arial" panose="020B0604020202020204" pitchFamily="34" charset="0"/>
                <a:ea typeface="新細明體" panose="02020500000000000000" pitchFamily="18" charset="-120"/>
              </a:rPr>
              <a:t>(</a:t>
            </a:r>
            <a:r>
              <a:rPr kumimoji="0" lang="en-US" altLang="zh-TW" sz="1600">
                <a:latin typeface="Arial" panose="020B0604020202020204" pitchFamily="34" charset="0"/>
                <a:ea typeface="新細明體" panose="02020500000000000000" pitchFamily="18" charset="-120"/>
              </a:rPr>
              <a:t>in the Jack OS</a:t>
            </a:r>
            <a:r>
              <a:rPr kumimoji="0" lang="en-US" altLang="zh-TW" sz="1400">
                <a:latin typeface="Arial" panose="020B0604020202020204" pitchFamily="34" charset="0"/>
                <a:ea typeface="新細明體" panose="02020500000000000000" pitchFamily="18" charset="-120"/>
              </a:rPr>
              <a:t>)</a:t>
            </a:r>
          </a:p>
        </p:txBody>
      </p:sp>
      <p:sp>
        <p:nvSpPr>
          <p:cNvPr id="795651" name="Text Box 3">
            <a:extLst>
              <a:ext uri="{FF2B5EF4-FFF2-40B4-BE49-F238E27FC236}">
                <a16:creationId xmlns:a16="http://schemas.microsoft.com/office/drawing/2014/main" id="{55B6EADE-17A9-4423-A17F-780F0DBF5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35188"/>
            <a:ext cx="8678863" cy="4341812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90800" rIns="0" bIns="190800"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1pPr>
            <a:lvl2pPr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2pPr>
            <a:lvl3pPr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9pPr>
          </a:lstStyle>
          <a:p>
            <a:pPr marL="342900" indent="-342900">
              <a:spcBef>
                <a:spcPct val="1000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Class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cs typeface="Courier New" charset="0"/>
              </a:rPr>
              <a:t>Screen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 {</a:t>
            </a:r>
          </a:p>
          <a:p>
            <a:pPr marL="342900" indent="-342900">
              <a:spcBef>
                <a:spcPct val="1000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cs typeface="Courier New" charset="0"/>
              </a:rPr>
              <a:t>clearScreen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()</a:t>
            </a:r>
          </a:p>
          <a:p>
            <a:pPr marL="342900" indent="-342900">
              <a:spcBef>
                <a:spcPct val="1000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cs typeface="Courier New" charset="0"/>
              </a:rPr>
              <a:t>setColor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cs typeface="Courier New" charset="0"/>
              </a:rPr>
              <a:t>boolean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 b)</a:t>
            </a:r>
          </a:p>
          <a:p>
            <a:pPr marL="342900" indent="-342900">
              <a:spcBef>
                <a:spcPct val="1000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   </a:t>
            </a:r>
            <a:r>
              <a:rPr lang="en-US" altLang="zh-TW" sz="1800" b="1" u="sng" dirty="0">
                <a:latin typeface="Courier New" charset="0"/>
                <a:cs typeface="Courier New" charset="0"/>
              </a:rPr>
              <a:t>function void </a:t>
            </a:r>
            <a:r>
              <a:rPr lang="en-US" altLang="zh-TW" sz="1800" b="1" u="sng" dirty="0" err="1">
                <a:solidFill>
                  <a:srgbClr val="990000"/>
                </a:solidFill>
                <a:latin typeface="Courier New" charset="0"/>
                <a:cs typeface="Courier New" charset="0"/>
              </a:rPr>
              <a:t>drawPixel</a:t>
            </a:r>
            <a:r>
              <a:rPr lang="en-US" altLang="zh-TW" sz="1800" b="1" u="sng" dirty="0">
                <a:latin typeface="Courier New" charset="0"/>
                <a:cs typeface="Courier New" charset="0"/>
              </a:rPr>
              <a:t>(</a:t>
            </a:r>
            <a:r>
              <a:rPr lang="en-US" altLang="zh-TW" sz="1800" b="1" u="sng" dirty="0" err="1">
                <a:latin typeface="Courier New" charset="0"/>
                <a:cs typeface="Courier New" charset="0"/>
              </a:rPr>
              <a:t>int</a:t>
            </a:r>
            <a:r>
              <a:rPr lang="en-US" altLang="zh-TW" sz="1800" b="1" u="sng" dirty="0">
                <a:latin typeface="Courier New" charset="0"/>
                <a:cs typeface="Courier New" charset="0"/>
              </a:rPr>
              <a:t> x, </a:t>
            </a:r>
            <a:r>
              <a:rPr lang="en-US" altLang="zh-TW" sz="1800" b="1" u="sng" dirty="0" err="1">
                <a:latin typeface="Courier New" charset="0"/>
                <a:cs typeface="Courier New" charset="0"/>
              </a:rPr>
              <a:t>int</a:t>
            </a:r>
            <a:r>
              <a:rPr lang="en-US" altLang="zh-TW" sz="1800" b="1" u="sng" dirty="0">
                <a:latin typeface="Courier New" charset="0"/>
                <a:cs typeface="Courier New" charset="0"/>
              </a:rPr>
              <a:t> y)</a:t>
            </a:r>
          </a:p>
          <a:p>
            <a:pPr marL="342900" indent="-342900">
              <a:spcBef>
                <a:spcPct val="1000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   </a:t>
            </a:r>
            <a:r>
              <a:rPr lang="en-US" altLang="zh-TW" sz="1800" b="1" u="sng" dirty="0">
                <a:latin typeface="Courier New" charset="0"/>
                <a:cs typeface="Courier New" charset="0"/>
              </a:rPr>
              <a:t>function void </a:t>
            </a:r>
            <a:r>
              <a:rPr lang="en-US" altLang="zh-TW" sz="1800" b="1" u="sng" dirty="0" err="1">
                <a:solidFill>
                  <a:srgbClr val="990000"/>
                </a:solidFill>
                <a:latin typeface="Courier New" charset="0"/>
                <a:cs typeface="Courier New" charset="0"/>
              </a:rPr>
              <a:t>drawLine</a:t>
            </a:r>
            <a:r>
              <a:rPr lang="en-US" altLang="zh-TW" sz="1800" b="1" u="sng" dirty="0">
                <a:latin typeface="Courier New" charset="0"/>
                <a:cs typeface="Courier New" charset="0"/>
              </a:rPr>
              <a:t>(</a:t>
            </a:r>
            <a:r>
              <a:rPr lang="en-US" altLang="zh-TW" sz="1800" b="1" u="sng" dirty="0" err="1">
                <a:latin typeface="Courier New" charset="0"/>
                <a:cs typeface="Courier New" charset="0"/>
              </a:rPr>
              <a:t>int</a:t>
            </a:r>
            <a:r>
              <a:rPr lang="en-US" altLang="zh-TW" sz="1800" b="1" u="sng" dirty="0">
                <a:latin typeface="Courier New" charset="0"/>
                <a:cs typeface="Courier New" charset="0"/>
              </a:rPr>
              <a:t> x1, </a:t>
            </a:r>
            <a:r>
              <a:rPr lang="en-US" altLang="zh-TW" sz="1800" b="1" u="sng" dirty="0" err="1">
                <a:latin typeface="Courier New" charset="0"/>
                <a:cs typeface="Courier New" charset="0"/>
              </a:rPr>
              <a:t>int</a:t>
            </a:r>
            <a:r>
              <a:rPr lang="en-US" altLang="zh-TW" sz="1800" b="1" u="sng" dirty="0">
                <a:latin typeface="Courier New" charset="0"/>
                <a:cs typeface="Courier New" charset="0"/>
              </a:rPr>
              <a:t> y1, </a:t>
            </a:r>
            <a:r>
              <a:rPr lang="en-US" altLang="zh-TW" sz="1800" b="1" u="sng" dirty="0" err="1">
                <a:latin typeface="Courier New" charset="0"/>
                <a:cs typeface="Courier New" charset="0"/>
              </a:rPr>
              <a:t>int</a:t>
            </a:r>
            <a:r>
              <a:rPr lang="en-US" altLang="zh-TW" sz="1800" b="1" u="sng" dirty="0">
                <a:latin typeface="Courier New" charset="0"/>
                <a:cs typeface="Courier New" charset="0"/>
              </a:rPr>
              <a:t> x2, </a:t>
            </a:r>
            <a:r>
              <a:rPr lang="en-US" altLang="zh-TW" sz="1800" b="1" u="sng" dirty="0" err="1">
                <a:latin typeface="Courier New" charset="0"/>
                <a:cs typeface="Courier New" charset="0"/>
              </a:rPr>
              <a:t>int</a:t>
            </a:r>
            <a:r>
              <a:rPr lang="en-US" altLang="zh-TW" sz="1800" b="1" u="sng" dirty="0">
                <a:latin typeface="Courier New" charset="0"/>
                <a:cs typeface="Courier New" charset="0"/>
              </a:rPr>
              <a:t> y2)</a:t>
            </a:r>
          </a:p>
          <a:p>
            <a:pPr marL="342900" indent="-342900">
              <a:spcBef>
                <a:spcPct val="1000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cs typeface="Courier New" charset="0"/>
              </a:rPr>
              <a:t>drawRectangle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 x1, </a:t>
            </a:r>
            <a:r>
              <a:rPr lang="en-US" altLang="zh-TW" sz="1800" b="1" dirty="0" err="1">
                <a:latin typeface="Courier New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 y1,int x2, </a:t>
            </a:r>
            <a:r>
              <a:rPr lang="en-US" altLang="zh-TW" sz="1800" b="1" dirty="0" err="1">
                <a:latin typeface="Courier New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 y2)</a:t>
            </a:r>
          </a:p>
          <a:p>
            <a:pPr marL="342900" indent="-342900">
              <a:spcBef>
                <a:spcPct val="1000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   </a:t>
            </a:r>
            <a:r>
              <a:rPr lang="en-US" altLang="zh-TW" sz="1800" b="1" u="sng" dirty="0">
                <a:latin typeface="Courier New" charset="0"/>
                <a:cs typeface="Courier New" charset="0"/>
              </a:rPr>
              <a:t>function void </a:t>
            </a:r>
            <a:r>
              <a:rPr lang="en-US" altLang="zh-TW" sz="1800" b="1" u="sng" dirty="0" err="1">
                <a:solidFill>
                  <a:srgbClr val="990000"/>
                </a:solidFill>
                <a:latin typeface="Courier New" charset="0"/>
                <a:cs typeface="Courier New" charset="0"/>
              </a:rPr>
              <a:t>drawCircle</a:t>
            </a:r>
            <a:r>
              <a:rPr lang="en-US" altLang="zh-TW" sz="1800" b="1" u="sng" dirty="0">
                <a:latin typeface="Courier New" charset="0"/>
                <a:cs typeface="Courier New" charset="0"/>
              </a:rPr>
              <a:t>(</a:t>
            </a:r>
            <a:r>
              <a:rPr lang="en-US" altLang="zh-TW" sz="1800" b="1" u="sng" dirty="0" err="1">
                <a:latin typeface="Courier New" charset="0"/>
                <a:cs typeface="Courier New" charset="0"/>
              </a:rPr>
              <a:t>int</a:t>
            </a:r>
            <a:r>
              <a:rPr lang="en-US" altLang="zh-TW" sz="1800" b="1" u="sng" dirty="0">
                <a:latin typeface="Courier New" charset="0"/>
                <a:cs typeface="Courier New" charset="0"/>
              </a:rPr>
              <a:t> x, </a:t>
            </a:r>
            <a:r>
              <a:rPr lang="en-US" altLang="zh-TW" sz="1800" b="1" u="sng" dirty="0" err="1">
                <a:latin typeface="Courier New" charset="0"/>
                <a:cs typeface="Courier New" charset="0"/>
              </a:rPr>
              <a:t>int</a:t>
            </a:r>
            <a:r>
              <a:rPr lang="en-US" altLang="zh-TW" sz="1800" b="1" u="sng" dirty="0">
                <a:latin typeface="Courier New" charset="0"/>
                <a:cs typeface="Courier New" charset="0"/>
              </a:rPr>
              <a:t> y, </a:t>
            </a:r>
            <a:r>
              <a:rPr lang="en-US" altLang="zh-TW" sz="1800" b="1" u="sng" dirty="0" err="1">
                <a:latin typeface="Courier New" charset="0"/>
                <a:cs typeface="Courier New" charset="0"/>
              </a:rPr>
              <a:t>int</a:t>
            </a:r>
            <a:r>
              <a:rPr lang="en-US" altLang="zh-TW" sz="1800" b="1" u="sng" dirty="0">
                <a:latin typeface="Courier New" charset="0"/>
                <a:cs typeface="Courier New" charset="0"/>
              </a:rPr>
              <a:t> r)</a:t>
            </a:r>
          </a:p>
          <a:p>
            <a:pPr marL="342900" indent="-342900">
              <a:spcBef>
                <a:spcPct val="1000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}</a:t>
            </a:r>
          </a:p>
          <a:p>
            <a:pPr marL="342900" indent="-342900">
              <a:lnSpc>
                <a:spcPct val="90000"/>
              </a:lnSpc>
              <a:spcBef>
                <a:spcPct val="350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endParaRPr lang="en-US" altLang="zh-TW" sz="1400" b="1" dirty="0">
              <a:latin typeface="Courier New" charset="0"/>
              <a:cs typeface="Courier New" charset="0"/>
            </a:endParaRPr>
          </a:p>
        </p:txBody>
      </p:sp>
      <p:grpSp>
        <p:nvGrpSpPr>
          <p:cNvPr id="59395" name="Group 4">
            <a:extLst>
              <a:ext uri="{FF2B5EF4-FFF2-40B4-BE49-F238E27FC236}">
                <a16:creationId xmlns:a16="http://schemas.microsoft.com/office/drawing/2014/main" id="{FFA1DC4E-C0F2-42FB-A26C-6B53364FBF0A}"/>
              </a:ext>
            </a:extLst>
          </p:cNvPr>
          <p:cNvGrpSpPr>
            <a:grpSpLocks/>
          </p:cNvGrpSpPr>
          <p:nvPr/>
        </p:nvGrpSpPr>
        <p:grpSpPr bwMode="auto">
          <a:xfrm>
            <a:off x="6084888" y="188913"/>
            <a:ext cx="2830512" cy="2095500"/>
            <a:chOff x="3833" y="119"/>
            <a:chExt cx="1783" cy="1320"/>
          </a:xfrm>
        </p:grpSpPr>
        <p:sp>
          <p:nvSpPr>
            <p:cNvPr id="43013" name="Text Box 5">
              <a:extLst>
                <a:ext uri="{FF2B5EF4-FFF2-40B4-BE49-F238E27FC236}">
                  <a16:creationId xmlns:a16="http://schemas.microsoft.com/office/drawing/2014/main" id="{67159A27-746E-45BB-B2D3-8082E92931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119"/>
              <a:ext cx="831" cy="367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45720" rIns="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800" b="1">
                  <a:latin typeface="Courier New" charset="0"/>
                  <a:cs typeface="Courier New" charset="0"/>
                </a:rPr>
                <a:t>class Math {</a:t>
              </a:r>
            </a:p>
          </p:txBody>
        </p:sp>
        <p:sp>
          <p:nvSpPr>
            <p:cNvPr id="43014" name="Text Box 6">
              <a:extLst>
                <a:ext uri="{FF2B5EF4-FFF2-40B4-BE49-F238E27FC236}">
                  <a16:creationId xmlns:a16="http://schemas.microsoft.com/office/drawing/2014/main" id="{31E3DFEF-CC15-43E2-8C07-97B6E92761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" y="255"/>
              <a:ext cx="831" cy="322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45720" rIns="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800" b="1">
                  <a:latin typeface="Courier New" charset="0"/>
                  <a:cs typeface="Courier New" charset="0"/>
                </a:rPr>
                <a:t>class String {</a:t>
              </a:r>
            </a:p>
          </p:txBody>
        </p:sp>
        <p:sp>
          <p:nvSpPr>
            <p:cNvPr id="43015" name="Text Box 7">
              <a:extLst>
                <a:ext uri="{FF2B5EF4-FFF2-40B4-BE49-F238E27FC236}">
                  <a16:creationId xmlns:a16="http://schemas.microsoft.com/office/drawing/2014/main" id="{A16AE159-0864-41FB-9D34-E8D6A0DEE1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" y="391"/>
              <a:ext cx="831" cy="322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45720" rIns="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800" b="1">
                  <a:latin typeface="Courier New" charset="0"/>
                  <a:cs typeface="Courier New" charset="0"/>
                </a:rPr>
                <a:t>class Array {</a:t>
              </a:r>
            </a:p>
          </p:txBody>
        </p:sp>
        <p:sp>
          <p:nvSpPr>
            <p:cNvPr id="43016" name="Text Box 8">
              <a:extLst>
                <a:ext uri="{FF2B5EF4-FFF2-40B4-BE49-F238E27FC236}">
                  <a16:creationId xmlns:a16="http://schemas.microsoft.com/office/drawing/2014/main" id="{9D44E74C-7F71-4A41-88AD-4B9B5197DC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" y="527"/>
              <a:ext cx="831" cy="322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45720" rIns="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800" b="1">
                  <a:latin typeface="Courier New" charset="0"/>
                  <a:cs typeface="Courier New" charset="0"/>
                </a:rPr>
                <a:t>class Output {</a:t>
              </a:r>
            </a:p>
          </p:txBody>
        </p:sp>
        <p:sp>
          <p:nvSpPr>
            <p:cNvPr id="43017" name="Text Box 9">
              <a:extLst>
                <a:ext uri="{FF2B5EF4-FFF2-40B4-BE49-F238E27FC236}">
                  <a16:creationId xmlns:a16="http://schemas.microsoft.com/office/drawing/2014/main" id="{3AAF87C8-C07A-4008-AE79-3A93D42D5D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663"/>
              <a:ext cx="831" cy="322"/>
            </a:xfrm>
            <a:prstGeom prst="rect">
              <a:avLst/>
            </a:prstGeom>
            <a:solidFill>
              <a:srgbClr val="D7EB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45720" rIns="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800" b="1">
                  <a:latin typeface="Courier New" charset="0"/>
                  <a:cs typeface="Courier New" charset="0"/>
                </a:rPr>
                <a:t>class Screen {</a:t>
              </a:r>
            </a:p>
          </p:txBody>
        </p:sp>
        <p:sp>
          <p:nvSpPr>
            <p:cNvPr id="43018" name="Text Box 10">
              <a:extLst>
                <a:ext uri="{FF2B5EF4-FFF2-40B4-BE49-F238E27FC236}">
                  <a16:creationId xmlns:a16="http://schemas.microsoft.com/office/drawing/2014/main" id="{F8D0EBD8-0913-4DFE-9243-1F4107AF3E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" y="799"/>
              <a:ext cx="831" cy="322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45720" rIns="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800" b="1">
                  <a:latin typeface="Courier New" charset="0"/>
                  <a:cs typeface="Courier New" charset="0"/>
                </a:rPr>
                <a:t>class Memory {</a:t>
              </a:r>
            </a:p>
          </p:txBody>
        </p:sp>
        <p:sp>
          <p:nvSpPr>
            <p:cNvPr id="43019" name="Text Box 11">
              <a:extLst>
                <a:ext uri="{FF2B5EF4-FFF2-40B4-BE49-F238E27FC236}">
                  <a16:creationId xmlns:a16="http://schemas.microsoft.com/office/drawing/2014/main" id="{46691C06-6020-465D-8D6E-CF319660B2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9" y="935"/>
              <a:ext cx="831" cy="322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45720" rIns="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800" b="1">
                  <a:latin typeface="Courier New" charset="0"/>
                  <a:cs typeface="Courier New" charset="0"/>
                </a:rPr>
                <a:t>class Keyboard {</a:t>
              </a:r>
            </a:p>
          </p:txBody>
        </p:sp>
        <p:sp>
          <p:nvSpPr>
            <p:cNvPr id="43020" name="Text Box 12">
              <a:extLst>
                <a:ext uri="{FF2B5EF4-FFF2-40B4-BE49-F238E27FC236}">
                  <a16:creationId xmlns:a16="http://schemas.microsoft.com/office/drawing/2014/main" id="{CBBA72EE-AE2A-4364-8740-5E98650C89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5" y="1071"/>
              <a:ext cx="831" cy="368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45720" rIns="0"/>
            <a:lstStyle>
              <a:lvl1pPr marL="342900" indent="-3429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panose="05000000000000000000" pitchFamily="2" charset="2"/>
                <a:buNone/>
                <a:defRPr/>
              </a:pPr>
              <a:r>
                <a:rPr kumimoji="0" lang="en-US" altLang="zh-TW" sz="800" b="1">
                  <a:latin typeface="Courier New" panose="02070309020205020404" pitchFamily="49" charset="0"/>
                  <a:cs typeface="Courier New" panose="02070309020205020404" pitchFamily="49" charset="0"/>
                </a:rPr>
                <a:t>class Sys {</a:t>
              </a:r>
            </a:p>
            <a:p>
              <a:pPr>
                <a:defRPr/>
              </a:pPr>
              <a:r>
                <a:rPr kumimoji="0" lang="en-US" altLang="zh-TW" sz="800" b="1">
                  <a:cs typeface="Courier New" panose="02070309020205020404" pitchFamily="49" charset="0"/>
                </a:rPr>
                <a:t>   </a:t>
              </a:r>
              <a:r>
                <a:rPr kumimoji="0" lang="en-US" altLang="zh-TW" sz="800" b="1">
                  <a:latin typeface="Courier New" panose="02070309020205020404" pitchFamily="49" charset="0"/>
                  <a:cs typeface="Courier New" panose="02070309020205020404" pitchFamily="49" charset="0"/>
                </a:rPr>
                <a:t>function (…)</a:t>
              </a:r>
            </a:p>
            <a:p>
              <a:pPr>
                <a:defRPr/>
              </a:pPr>
              <a:r>
                <a:rPr kumimoji="0" lang="en-US" altLang="zh-TW" sz="800" b="1">
                  <a:latin typeface="Courier New" panose="02070309020205020404" pitchFamily="49" charset="0"/>
                  <a:cs typeface="Courier New" panose="02070309020205020404" pitchFamily="49" charset="0"/>
                </a:rPr>
                <a:t>   … </a:t>
              </a:r>
            </a:p>
            <a:p>
              <a:pPr>
                <a:defRPr/>
              </a:pPr>
              <a:r>
                <a:rPr kumimoji="0" lang="en-US" altLang="zh-TW" sz="800" b="1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  <a:p>
              <a:pPr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panose="05000000000000000000" pitchFamily="2" charset="2"/>
                <a:buNone/>
                <a:defRPr/>
              </a:pPr>
              <a:endParaRPr kumimoji="0" lang="en-US" altLang="zh-TW" sz="800" b="1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1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53FD642F-C6F9-41A0-9409-F84A51EBA9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Memory-mapped screen</a:t>
            </a:r>
          </a:p>
        </p:txBody>
      </p:sp>
      <p:graphicFrame>
        <p:nvGraphicFramePr>
          <p:cNvPr id="61442" name="Object 5">
            <a:extLst>
              <a:ext uri="{FF2B5EF4-FFF2-40B4-BE49-F238E27FC236}">
                <a16:creationId xmlns:a16="http://schemas.microsoft.com/office/drawing/2014/main" id="{8530CA33-CCC0-4C98-B457-1255782A46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8125" y="750888"/>
          <a:ext cx="8666163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8" name="VISIO" r:id="rId4" imgW="6515100" imgH="5918200" progId="Visio.Drawing.6">
                  <p:embed/>
                </p:oleObj>
              </mc:Choice>
              <mc:Fallback>
                <p:oleObj name="VISIO" r:id="rId4" imgW="6515100" imgH="591820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028" t="6064" r="6892" b="26044"/>
                      <a:stretch>
                        <a:fillRect/>
                      </a:stretch>
                    </p:blipFill>
                    <p:spPr bwMode="auto">
                      <a:xfrm>
                        <a:off x="238125" y="750888"/>
                        <a:ext cx="8666163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3" name="文字方塊 1">
            <a:extLst>
              <a:ext uri="{FF2B5EF4-FFF2-40B4-BE49-F238E27FC236}">
                <a16:creationId xmlns:a16="http://schemas.microsoft.com/office/drawing/2014/main" id="{7D72A7C3-45AF-4AA9-974B-2540652E0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" y="1076325"/>
            <a:ext cx="979488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>
                <a:latin typeface="Arial Narrow" panose="020B0606020202030204" pitchFamily="34" charset="0"/>
              </a:rPr>
              <a:t>mapBase</a:t>
            </a:r>
            <a:endParaRPr kumimoji="0" lang="zh-TW" altLang="en-US" sz="1800">
              <a:latin typeface="Arial Narrow" panose="020B0606020202030204" pitchFamily="34" charset="0"/>
            </a:endParaRPr>
          </a:p>
        </p:txBody>
      </p:sp>
      <p:sp>
        <p:nvSpPr>
          <p:cNvPr id="61444" name="文字方塊 6">
            <a:extLst>
              <a:ext uri="{FF2B5EF4-FFF2-40B4-BE49-F238E27FC236}">
                <a16:creationId xmlns:a16="http://schemas.microsoft.com/office/drawing/2014/main" id="{BFA01A35-6C32-4A73-85F4-5DE9EB375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313" y="706438"/>
            <a:ext cx="944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>
                <a:latin typeface="Arial Narrow" panose="020B0606020202030204" pitchFamily="34" charset="0"/>
              </a:rPr>
              <a:t>Memory</a:t>
            </a:r>
            <a:endParaRPr kumimoji="0" lang="zh-TW" altLang="en-US">
              <a:latin typeface="Arial Narrow" panose="020B0606020202030204" pitchFamily="34" charset="0"/>
            </a:endParaRPr>
          </a:p>
        </p:txBody>
      </p:sp>
      <p:sp>
        <p:nvSpPr>
          <p:cNvPr id="61445" name="文字方塊 7">
            <a:extLst>
              <a:ext uri="{FF2B5EF4-FFF2-40B4-BE49-F238E27FC236}">
                <a16:creationId xmlns:a16="http://schemas.microsoft.com/office/drawing/2014/main" id="{851111BB-6B73-492E-A9A6-2353B3EBC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706438"/>
            <a:ext cx="852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>
                <a:latin typeface="Arial Narrow" panose="020B0606020202030204" pitchFamily="34" charset="0"/>
              </a:rPr>
              <a:t>Screen</a:t>
            </a:r>
            <a:endParaRPr kumimoji="0" lang="zh-TW" altLang="en-US">
              <a:latin typeface="Arial Narrow" panose="020B0606020202030204" pitchFamily="34" charset="0"/>
            </a:endParaRPr>
          </a:p>
        </p:txBody>
      </p:sp>
      <p:cxnSp>
        <p:nvCxnSpPr>
          <p:cNvPr id="61446" name="直線單箭頭接點 9">
            <a:extLst>
              <a:ext uri="{FF2B5EF4-FFF2-40B4-BE49-F238E27FC236}">
                <a16:creationId xmlns:a16="http://schemas.microsoft.com/office/drawing/2014/main" id="{2CC71542-D5C9-432E-BCC5-72B1479913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31900" y="1260475"/>
            <a:ext cx="3905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03486A21-2B4D-4A25-ABFD-3878321FE6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Pixel drawing</a:t>
            </a:r>
          </a:p>
        </p:txBody>
      </p:sp>
      <p:sp>
        <p:nvSpPr>
          <p:cNvPr id="799747" name="Rectangle 3">
            <a:extLst>
              <a:ext uri="{FF2B5EF4-FFF2-40B4-BE49-F238E27FC236}">
                <a16:creationId xmlns:a16="http://schemas.microsoft.com/office/drawing/2014/main" id="{1466CB8B-93E5-4690-90F1-1CA10604CE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600" y="3276600"/>
            <a:ext cx="6770688" cy="457200"/>
          </a:xfrm>
        </p:spPr>
        <p:txBody>
          <a:bodyPr/>
          <a:lstStyle/>
          <a:p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Implementation: using </a:t>
            </a:r>
            <a:r>
              <a:rPr kumimoji="0" lang="en-US" altLang="zh-TW">
                <a:solidFill>
                  <a:srgbClr val="000099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poke(address,value)</a:t>
            </a:r>
          </a:p>
        </p:txBody>
      </p:sp>
      <p:graphicFrame>
        <p:nvGraphicFramePr>
          <p:cNvPr id="799749" name="Object 5">
            <a:extLst>
              <a:ext uri="{FF2B5EF4-FFF2-40B4-BE49-F238E27FC236}">
                <a16:creationId xmlns:a16="http://schemas.microsoft.com/office/drawing/2014/main" id="{FA16C8A7-1F14-49E3-9AD5-9A50BD44DB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4495800"/>
          <a:ext cx="8610600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4" r:id="rId4" imgW="8321040" imgH="6528816" progId="Visio.Drawing.6">
                  <p:embed/>
                </p:oleObj>
              </mc:Choice>
              <mc:Fallback>
                <p:oleObj r:id="rId4" imgW="8321040" imgH="6528816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690" t="26208" r="6987" b="49641"/>
                      <a:stretch>
                        <a:fillRect/>
                      </a:stretch>
                    </p:blipFill>
                    <p:spPr bwMode="auto">
                      <a:xfrm>
                        <a:off x="228600" y="4495800"/>
                        <a:ext cx="8610600" cy="183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492" name="圖片 1">
            <a:extLst>
              <a:ext uri="{FF2B5EF4-FFF2-40B4-BE49-F238E27FC236}">
                <a16:creationId xmlns:a16="http://schemas.microsoft.com/office/drawing/2014/main" id="{2F70F8A5-4BC8-4996-B1D4-3D78D75E54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688388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47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6ED2933B-0C76-45D5-A96E-FEFF680D561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0"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Image representation: bitmap versus vector graphics</a:t>
            </a:r>
          </a:p>
        </p:txBody>
      </p:sp>
      <p:sp>
        <p:nvSpPr>
          <p:cNvPr id="529416" name="Rectangle 8">
            <a:extLst>
              <a:ext uri="{FF2B5EF4-FFF2-40B4-BE49-F238E27FC236}">
                <a16:creationId xmlns:a16="http://schemas.microsoft.com/office/drawing/2014/main" id="{2FF0E764-683B-4612-B6CD-2798C5C85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613275"/>
            <a:ext cx="8294688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100000"/>
              </a:spcBef>
              <a:buSzPct val="85000"/>
            </a:pPr>
            <a:r>
              <a:rPr kumimoji="0" lang="en-US" altLang="zh-TW"/>
              <a:t>Bitmap file: </a:t>
            </a:r>
            <a:r>
              <a:rPr kumimoji="0" lang="en-US" altLang="zh-TW">
                <a:latin typeface="Arial" panose="020B0604020202020204" pitchFamily="34" charset="0"/>
              </a:rPr>
              <a:t>00100, 01010,01010,10001,11111,10001,00000,</a:t>
            </a:r>
            <a:r>
              <a:rPr kumimoji="0" lang="en-US" altLang="zh-TW"/>
              <a:t> . . .</a:t>
            </a:r>
          </a:p>
          <a:p>
            <a:pPr>
              <a:spcBef>
                <a:spcPct val="100000"/>
              </a:spcBef>
              <a:buSzPct val="85000"/>
            </a:pPr>
            <a:r>
              <a:rPr kumimoji="0" lang="en-US" altLang="zh-TW"/>
              <a:t>Vector graphics file: </a:t>
            </a:r>
            <a:r>
              <a:rPr kumimoji="0" lang="en-US" altLang="zh-TW">
                <a:latin typeface="Arial" panose="020B0604020202020204" pitchFamily="34" charset="0"/>
              </a:rPr>
              <a:t>drawLine(2,0,0,5), drawLine(2,0,4,5), drawLine(1,4,3,4)</a:t>
            </a:r>
          </a:p>
          <a:p>
            <a:pPr>
              <a:spcBef>
                <a:spcPct val="100000"/>
              </a:spcBef>
              <a:buSzPct val="85000"/>
            </a:pPr>
            <a:r>
              <a:rPr kumimoji="0" lang="en-US" altLang="zh-TW"/>
              <a:t>Pros and cons of each method. </a:t>
            </a:r>
          </a:p>
          <a:p>
            <a:pPr>
              <a:spcBef>
                <a:spcPct val="100000"/>
              </a:spcBef>
              <a:buSzPct val="85000"/>
            </a:pPr>
            <a:endParaRPr kumimoji="0" lang="en-US" altLang="zh-TW" sz="1600"/>
          </a:p>
        </p:txBody>
      </p:sp>
      <p:sp>
        <p:nvSpPr>
          <p:cNvPr id="529421" name="Rectangle 13">
            <a:extLst>
              <a:ext uri="{FF2B5EF4-FFF2-40B4-BE49-F238E27FC236}">
                <a16:creationId xmlns:a16="http://schemas.microsoft.com/office/drawing/2014/main" id="{DF22FECE-DA92-418D-90B1-BBA7D8B04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516563"/>
            <a:ext cx="777716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buSzPct val="85000"/>
            </a:pPr>
            <a:endParaRPr kumimoji="0" lang="en-US" altLang="zh-TW" sz="1400">
              <a:latin typeface="Arial" panose="020B0604020202020204" pitchFamily="34" charset="0"/>
            </a:endParaRPr>
          </a:p>
        </p:txBody>
      </p:sp>
      <p:pic>
        <p:nvPicPr>
          <p:cNvPr id="529426" name="Picture 18">
            <a:extLst>
              <a:ext uri="{FF2B5EF4-FFF2-40B4-BE49-F238E27FC236}">
                <a16:creationId xmlns:a16="http://schemas.microsoft.com/office/drawing/2014/main" id="{17451ECF-C42F-4EA4-BE64-EB3FFE2F1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0" r="66032" b="33073"/>
          <a:stretch>
            <a:fillRect/>
          </a:stretch>
        </p:blipFill>
        <p:spPr bwMode="auto">
          <a:xfrm>
            <a:off x="5638800" y="762000"/>
            <a:ext cx="30686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5">
            <a:extLst>
              <a:ext uri="{FF2B5EF4-FFF2-40B4-BE49-F238E27FC236}">
                <a16:creationId xmlns:a16="http://schemas.microsoft.com/office/drawing/2014/main" id="{1852BA49-9091-4760-9E71-1FA046D6F185}"/>
              </a:ext>
            </a:extLst>
          </p:cNvPr>
          <p:cNvGrpSpPr>
            <a:grpSpLocks/>
          </p:cNvGrpSpPr>
          <p:nvPr/>
        </p:nvGrpSpPr>
        <p:grpSpPr bwMode="auto">
          <a:xfrm>
            <a:off x="2484438" y="1266825"/>
            <a:ext cx="2413000" cy="3024188"/>
            <a:chOff x="1565" y="981"/>
            <a:chExt cx="1520" cy="1905"/>
          </a:xfrm>
        </p:grpSpPr>
        <p:grpSp>
          <p:nvGrpSpPr>
            <p:cNvPr id="65548" name="Group 12">
              <a:extLst>
                <a:ext uri="{FF2B5EF4-FFF2-40B4-BE49-F238E27FC236}">
                  <a16:creationId xmlns:a16="http://schemas.microsoft.com/office/drawing/2014/main" id="{75910DD3-2DAC-4CF3-B57B-F6AD1DFCCF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5" y="981"/>
              <a:ext cx="1520" cy="1631"/>
              <a:chOff x="2018" y="1026"/>
              <a:chExt cx="1520" cy="1631"/>
            </a:xfrm>
          </p:grpSpPr>
          <p:pic>
            <p:nvPicPr>
              <p:cNvPr id="65550" name="Picture 10">
                <a:extLst>
                  <a:ext uri="{FF2B5EF4-FFF2-40B4-BE49-F238E27FC236}">
                    <a16:creationId xmlns:a16="http://schemas.microsoft.com/office/drawing/2014/main" id="{A97FBBE9-EF91-4C55-828C-09DED38A66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616" t="14778" r="51643" b="50803"/>
              <a:stretch>
                <a:fillRect/>
              </a:stretch>
            </p:blipFill>
            <p:spPr bwMode="auto">
              <a:xfrm>
                <a:off x="2018" y="1071"/>
                <a:ext cx="1520" cy="1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551" name="Rectangle 9">
                <a:extLst>
                  <a:ext uri="{FF2B5EF4-FFF2-40B4-BE49-F238E27FC236}">
                    <a16:creationId xmlns:a16="http://schemas.microsoft.com/office/drawing/2014/main" id="{1D96DDEC-E02C-4A27-8061-EB816A7D7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0" y="1026"/>
                <a:ext cx="318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/>
              <a:lstStyle>
                <a:lvl1pPr indent="12700"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r">
                  <a:buSzPct val="85000"/>
                  <a:buFont typeface="Wingdings" panose="05000000000000000000" pitchFamily="2" charset="2"/>
                  <a:buNone/>
                </a:pPr>
                <a:r>
                  <a:rPr kumimoji="0" lang="en-US" altLang="zh-TW" sz="1000"/>
                  <a:t>(0,0)</a:t>
                </a:r>
              </a:p>
            </p:txBody>
          </p:sp>
        </p:grpSp>
        <p:sp>
          <p:nvSpPr>
            <p:cNvPr id="65549" name="Rectangle 20">
              <a:extLst>
                <a:ext uri="{FF2B5EF4-FFF2-40B4-BE49-F238E27FC236}">
                  <a16:creationId xmlns:a16="http://schemas.microsoft.com/office/drawing/2014/main" id="{6FE8ECBC-AB5A-4055-ADA9-A9758FD0A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2598"/>
              <a:ext cx="6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>
                <a:buSzPct val="85000"/>
                <a:buFont typeface="Wingdings" panose="05000000000000000000" pitchFamily="2" charset="2"/>
                <a:buNone/>
              </a:pPr>
              <a:r>
                <a:rPr kumimoji="0" lang="en-US" altLang="zh-TW">
                  <a:latin typeface="Arial" panose="020B0604020202020204" pitchFamily="34" charset="0"/>
                </a:rPr>
                <a:t>vector</a:t>
              </a:r>
            </a:p>
          </p:txBody>
        </p:sp>
      </p:grpSp>
      <p:grpSp>
        <p:nvGrpSpPr>
          <p:cNvPr id="4" name="Group 24">
            <a:extLst>
              <a:ext uri="{FF2B5EF4-FFF2-40B4-BE49-F238E27FC236}">
                <a16:creationId xmlns:a16="http://schemas.microsoft.com/office/drawing/2014/main" id="{8FE1848C-399E-4B68-A460-01A7FE419721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762000"/>
            <a:ext cx="2303462" cy="3529013"/>
            <a:chOff x="295" y="663"/>
            <a:chExt cx="1451" cy="2223"/>
          </a:xfrm>
        </p:grpSpPr>
        <p:pic>
          <p:nvPicPr>
            <p:cNvPr id="65543" name="Picture 7">
              <a:extLst>
                <a:ext uri="{FF2B5EF4-FFF2-40B4-BE49-F238E27FC236}">
                  <a16:creationId xmlns:a16="http://schemas.microsoft.com/office/drawing/2014/main" id="{F39DA96A-1E39-45D2-ACC7-F84E02950B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778" r="80811" b="50803"/>
            <a:stretch>
              <a:fillRect/>
            </a:stretch>
          </p:blipFill>
          <p:spPr bwMode="auto">
            <a:xfrm>
              <a:off x="295" y="1028"/>
              <a:ext cx="1179" cy="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44" name="Rectangle 19">
              <a:extLst>
                <a:ext uri="{FF2B5EF4-FFF2-40B4-BE49-F238E27FC236}">
                  <a16:creationId xmlns:a16="http://schemas.microsoft.com/office/drawing/2014/main" id="{36CFECA9-B162-4091-B407-1ED5CD842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2598"/>
              <a:ext cx="6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>
                <a:buSzPct val="85000"/>
                <a:buFont typeface="Wingdings" panose="05000000000000000000" pitchFamily="2" charset="2"/>
                <a:buNone/>
              </a:pPr>
              <a:r>
                <a:rPr kumimoji="0" lang="en-US" altLang="zh-TW">
                  <a:latin typeface="Arial" panose="020B0604020202020204" pitchFamily="34" charset="0"/>
                </a:rPr>
                <a:t>bitmap</a:t>
              </a:r>
            </a:p>
          </p:txBody>
        </p:sp>
        <p:grpSp>
          <p:nvGrpSpPr>
            <p:cNvPr id="65545" name="Group 23">
              <a:extLst>
                <a:ext uri="{FF2B5EF4-FFF2-40B4-BE49-F238E27FC236}">
                  <a16:creationId xmlns:a16="http://schemas.microsoft.com/office/drawing/2014/main" id="{6B6D1248-5217-4AE9-8DAC-D028A6447A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6" y="663"/>
              <a:ext cx="680" cy="590"/>
              <a:chOff x="1066" y="663"/>
              <a:chExt cx="680" cy="590"/>
            </a:xfrm>
          </p:grpSpPr>
          <p:sp>
            <p:nvSpPr>
              <p:cNvPr id="65546" name="Line 21">
                <a:extLst>
                  <a:ext uri="{FF2B5EF4-FFF2-40B4-BE49-F238E27FC236}">
                    <a16:creationId xmlns:a16="http://schemas.microsoft.com/office/drawing/2014/main" id="{C8801A0F-D6F4-4E02-BB9D-CE802DFB43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6" y="891"/>
                <a:ext cx="181" cy="362"/>
              </a:xfrm>
              <a:prstGeom prst="line">
                <a:avLst/>
              </a:prstGeom>
              <a:noFill/>
              <a:ln w="25400">
                <a:solidFill>
                  <a:srgbClr val="00008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65547" name="Rectangle 22">
                <a:extLst>
                  <a:ext uri="{FF2B5EF4-FFF2-40B4-BE49-F238E27FC236}">
                    <a16:creationId xmlns:a16="http://schemas.microsoft.com/office/drawing/2014/main" id="{BE12E87F-2351-4C2F-A144-049D0D70F3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" y="663"/>
                <a:ext cx="63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/>
              <a:lstStyle>
                <a:lvl1pPr marL="342900" indent="-342900"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buSzPct val="85000"/>
                  <a:buFont typeface="Wingdings" panose="05000000000000000000" pitchFamily="2" charset="2"/>
                  <a:buNone/>
                </a:pPr>
                <a:r>
                  <a:rPr kumimoji="0" lang="en-US" altLang="zh-TW">
                    <a:latin typeface="Arial" panose="020B0604020202020204" pitchFamily="34" charset="0"/>
                  </a:rPr>
                  <a:t>pixel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6" grpId="0" build="p" autoUpdateAnimBg="0"/>
      <p:bldP spid="529421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A00C3C93-01D2-4531-8517-074D4D51CD7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0"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Vector graphics: basic operations</a:t>
            </a:r>
          </a:p>
        </p:txBody>
      </p:sp>
      <p:sp>
        <p:nvSpPr>
          <p:cNvPr id="531461" name="Rectangle 5">
            <a:extLst>
              <a:ext uri="{FF2B5EF4-FFF2-40B4-BE49-F238E27FC236}">
                <a16:creationId xmlns:a16="http://schemas.microsoft.com/office/drawing/2014/main" id="{FBC30540-EF2F-46E1-BEA4-7C8CE7B01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5163" y="1052513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zh-TW" sz="2400" b="1">
              <a:latin typeface="Arial" panose="020B0604020202020204" pitchFamily="34" charset="0"/>
            </a:endParaRPr>
          </a:p>
        </p:txBody>
      </p:sp>
      <p:sp>
        <p:nvSpPr>
          <p:cNvPr id="531462" name="Rectangle 6">
            <a:extLst>
              <a:ext uri="{FF2B5EF4-FFF2-40B4-BE49-F238E27FC236}">
                <a16:creationId xmlns:a16="http://schemas.microsoft.com/office/drawing/2014/main" id="{0BAB6FA1-92BC-43F7-9A48-6E8D7A2F653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019675" y="908050"/>
            <a:ext cx="1846263" cy="457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kumimoji="0"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drawPixel(x,y)</a:t>
            </a:r>
          </a:p>
        </p:txBody>
      </p:sp>
      <p:grpSp>
        <p:nvGrpSpPr>
          <p:cNvPr id="2" name="Group 354">
            <a:extLst>
              <a:ext uri="{FF2B5EF4-FFF2-40B4-BE49-F238E27FC236}">
                <a16:creationId xmlns:a16="http://schemas.microsoft.com/office/drawing/2014/main" id="{D42DC38C-8106-4F89-A5F3-210FA69BBD6F}"/>
              </a:ext>
            </a:extLst>
          </p:cNvPr>
          <p:cNvGrpSpPr>
            <a:grpSpLocks/>
          </p:cNvGrpSpPr>
          <p:nvPr/>
        </p:nvGrpSpPr>
        <p:grpSpPr bwMode="auto">
          <a:xfrm>
            <a:off x="4262438" y="1773238"/>
            <a:ext cx="2808287" cy="501650"/>
            <a:chOff x="3016" y="1117"/>
            <a:chExt cx="1769" cy="316"/>
          </a:xfrm>
        </p:grpSpPr>
        <p:sp>
          <p:nvSpPr>
            <p:cNvPr id="67926" name="Oval 4">
              <a:extLst>
                <a:ext uri="{FF2B5EF4-FFF2-40B4-BE49-F238E27FC236}">
                  <a16:creationId xmlns:a16="http://schemas.microsoft.com/office/drawing/2014/main" id="{24A2CC17-5A71-4E59-9625-ED804B920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1117"/>
              <a:ext cx="272" cy="227"/>
            </a:xfrm>
            <a:prstGeom prst="ellipse">
              <a:avLst/>
            </a:prstGeom>
            <a:solidFill>
              <a:schemeClr val="tx1"/>
            </a:solidFill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927" name="Rectangle 7">
              <a:extLst>
                <a:ext uri="{FF2B5EF4-FFF2-40B4-BE49-F238E27FC236}">
                  <a16:creationId xmlns:a16="http://schemas.microsoft.com/office/drawing/2014/main" id="{05A8C067-155F-47FA-B85A-137957EC9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" y="1145"/>
              <a:ext cx="12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>
                <a:buSzPct val="85000"/>
                <a:buFont typeface="Wingdings" panose="05000000000000000000" pitchFamily="2" charset="2"/>
                <a:buNone/>
              </a:pPr>
              <a:r>
                <a:rPr kumimoji="0" lang="en-US" altLang="zh-TW">
                  <a:latin typeface="Arial" panose="020B0604020202020204" pitchFamily="34" charset="0"/>
                </a:rPr>
                <a:t>drawCircle(x,y,r)</a:t>
              </a:r>
            </a:p>
          </p:txBody>
        </p:sp>
      </p:grpSp>
      <p:grpSp>
        <p:nvGrpSpPr>
          <p:cNvPr id="3" name="Group 353">
            <a:extLst>
              <a:ext uri="{FF2B5EF4-FFF2-40B4-BE49-F238E27FC236}">
                <a16:creationId xmlns:a16="http://schemas.microsoft.com/office/drawing/2014/main" id="{4A959DAA-AC33-4E75-9743-6F3FC7289982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1339850"/>
            <a:ext cx="3459163" cy="458788"/>
            <a:chOff x="2971" y="844"/>
            <a:chExt cx="2179" cy="289"/>
          </a:xfrm>
        </p:grpSpPr>
        <p:sp>
          <p:nvSpPr>
            <p:cNvPr id="67924" name="Line 3">
              <a:extLst>
                <a:ext uri="{FF2B5EF4-FFF2-40B4-BE49-F238E27FC236}">
                  <a16:creationId xmlns:a16="http://schemas.microsoft.com/office/drawing/2014/main" id="{2D58B5A6-F4CE-4A1A-A048-57002C67DF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1" y="844"/>
              <a:ext cx="408" cy="182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925" name="Rectangle 8">
              <a:extLst>
                <a:ext uri="{FF2B5EF4-FFF2-40B4-BE49-F238E27FC236}">
                  <a16:creationId xmlns:a16="http://schemas.microsoft.com/office/drawing/2014/main" id="{EB0E5B8D-9AB4-4C61-855E-5BB960E51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845"/>
              <a:ext cx="16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>
                <a:buSzPct val="85000"/>
                <a:buFont typeface="Wingdings" panose="05000000000000000000" pitchFamily="2" charset="2"/>
                <a:buNone/>
              </a:pPr>
              <a:r>
                <a:rPr kumimoji="0" lang="en-US" altLang="zh-TW">
                  <a:latin typeface="Arial" panose="020B0604020202020204" pitchFamily="34" charset="0"/>
                </a:rPr>
                <a:t>drawLine(x1,y1,x2,y2)</a:t>
              </a:r>
            </a:p>
          </p:txBody>
        </p:sp>
      </p:grpSp>
      <p:grpSp>
        <p:nvGrpSpPr>
          <p:cNvPr id="4" name="Group 355">
            <a:extLst>
              <a:ext uri="{FF2B5EF4-FFF2-40B4-BE49-F238E27FC236}">
                <a16:creationId xmlns:a16="http://schemas.microsoft.com/office/drawing/2014/main" id="{33E267E9-BC12-4A53-9094-2F70A2B552BB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2324100"/>
            <a:ext cx="4351338" cy="457200"/>
            <a:chOff x="2971" y="1464"/>
            <a:chExt cx="2741" cy="288"/>
          </a:xfrm>
        </p:grpSpPr>
        <p:sp>
          <p:nvSpPr>
            <p:cNvPr id="67922" name="Rectangle 175">
              <a:extLst>
                <a:ext uri="{FF2B5EF4-FFF2-40B4-BE49-F238E27FC236}">
                  <a16:creationId xmlns:a16="http://schemas.microsoft.com/office/drawing/2014/main" id="{3C3E1529-5878-45EE-B68C-441C1345F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6" y="1464"/>
              <a:ext cx="21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>
                <a:buSzPct val="85000"/>
                <a:buFont typeface="Wingdings" panose="05000000000000000000" pitchFamily="2" charset="2"/>
                <a:buNone/>
              </a:pPr>
              <a:r>
                <a:rPr kumimoji="0" lang="en-US" altLang="zh-TW">
                  <a:latin typeface="Arial" panose="020B0604020202020204" pitchFamily="34" charset="0"/>
                </a:rPr>
                <a:t>drawRectangle(x1,y1,x2,y2)</a:t>
              </a:r>
            </a:p>
          </p:txBody>
        </p:sp>
        <p:sp>
          <p:nvSpPr>
            <p:cNvPr id="67923" name="Rectangle 176">
              <a:extLst>
                <a:ext uri="{FF2B5EF4-FFF2-40B4-BE49-F238E27FC236}">
                  <a16:creationId xmlns:a16="http://schemas.microsoft.com/office/drawing/2014/main" id="{911CF6BB-2E98-4C91-91C2-5CEFA5ED8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1525"/>
              <a:ext cx="363" cy="136"/>
            </a:xfrm>
            <a:prstGeom prst="rect">
              <a:avLst/>
            </a:prstGeom>
            <a:solidFill>
              <a:schemeClr val="tx1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345">
            <a:extLst>
              <a:ext uri="{FF2B5EF4-FFF2-40B4-BE49-F238E27FC236}">
                <a16:creationId xmlns:a16="http://schemas.microsoft.com/office/drawing/2014/main" id="{E3A26AA4-E2E3-4FFB-9DD1-14EA6231C151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557588"/>
            <a:ext cx="3771900" cy="2908300"/>
            <a:chOff x="476" y="2387"/>
            <a:chExt cx="2041" cy="1497"/>
          </a:xfrm>
        </p:grpSpPr>
        <p:sp>
          <p:nvSpPr>
            <p:cNvPr id="67758" name="Rectangle 178">
              <a:extLst>
                <a:ext uri="{FF2B5EF4-FFF2-40B4-BE49-F238E27FC236}">
                  <a16:creationId xmlns:a16="http://schemas.microsoft.com/office/drawing/2014/main" id="{E8500785-66A6-432B-90A0-2CFF98060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266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TW" sz="1200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67759" name="Rectangle 179">
              <a:extLst>
                <a:ext uri="{FF2B5EF4-FFF2-40B4-BE49-F238E27FC236}">
                  <a16:creationId xmlns:a16="http://schemas.microsoft.com/office/drawing/2014/main" id="{12097C0A-E699-4BF1-8327-28D84A483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2523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760" name="Rectangle 180">
              <a:extLst>
                <a:ext uri="{FF2B5EF4-FFF2-40B4-BE49-F238E27FC236}">
                  <a16:creationId xmlns:a16="http://schemas.microsoft.com/office/drawing/2014/main" id="{DAB0BE65-6176-4822-B044-7669A4466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2523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761" name="Rectangle 181">
              <a:extLst>
                <a:ext uri="{FF2B5EF4-FFF2-40B4-BE49-F238E27FC236}">
                  <a16:creationId xmlns:a16="http://schemas.microsoft.com/office/drawing/2014/main" id="{10F66E6F-B928-4880-9529-705EA967C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2523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762" name="Rectangle 182">
              <a:extLst>
                <a:ext uri="{FF2B5EF4-FFF2-40B4-BE49-F238E27FC236}">
                  <a16:creationId xmlns:a16="http://schemas.microsoft.com/office/drawing/2014/main" id="{5410BAB7-1A74-4303-9403-4849A2D56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2523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763" name="Rectangle 183">
              <a:extLst>
                <a:ext uri="{FF2B5EF4-FFF2-40B4-BE49-F238E27FC236}">
                  <a16:creationId xmlns:a16="http://schemas.microsoft.com/office/drawing/2014/main" id="{804DD772-1065-45EB-93DE-06E01AE6E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" y="2523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764" name="Rectangle 184">
              <a:extLst>
                <a:ext uri="{FF2B5EF4-FFF2-40B4-BE49-F238E27FC236}">
                  <a16:creationId xmlns:a16="http://schemas.microsoft.com/office/drawing/2014/main" id="{D2412D98-4C90-426C-A7B8-424203D88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2523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765" name="Rectangle 185">
              <a:extLst>
                <a:ext uri="{FF2B5EF4-FFF2-40B4-BE49-F238E27FC236}">
                  <a16:creationId xmlns:a16="http://schemas.microsoft.com/office/drawing/2014/main" id="{BAD6DD7F-D726-4F03-A55B-CD7406D37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9" y="2523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766" name="Rectangle 186">
              <a:extLst>
                <a:ext uri="{FF2B5EF4-FFF2-40B4-BE49-F238E27FC236}">
                  <a16:creationId xmlns:a16="http://schemas.microsoft.com/office/drawing/2014/main" id="{B2FFCBD6-0F87-4CBB-B884-74908041B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2523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767" name="Rectangle 187">
              <a:extLst>
                <a:ext uri="{FF2B5EF4-FFF2-40B4-BE49-F238E27FC236}">
                  <a16:creationId xmlns:a16="http://schemas.microsoft.com/office/drawing/2014/main" id="{A38C7592-975B-413B-8DE6-62BDA0E35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2523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768" name="Rectangle 188">
              <a:extLst>
                <a:ext uri="{FF2B5EF4-FFF2-40B4-BE49-F238E27FC236}">
                  <a16:creationId xmlns:a16="http://schemas.microsoft.com/office/drawing/2014/main" id="{19819A8B-C2B6-4A92-9BD4-9761ED820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2523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769" name="Rectangle 189">
              <a:extLst>
                <a:ext uri="{FF2B5EF4-FFF2-40B4-BE49-F238E27FC236}">
                  <a16:creationId xmlns:a16="http://schemas.microsoft.com/office/drawing/2014/main" id="{3768D76E-5293-4E99-8AB5-7FE89E081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" y="2523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770" name="Rectangle 190">
              <a:extLst>
                <a:ext uri="{FF2B5EF4-FFF2-40B4-BE49-F238E27FC236}">
                  <a16:creationId xmlns:a16="http://schemas.microsoft.com/office/drawing/2014/main" id="{4D005BC7-A0FF-4ED4-9C08-D491665FB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2523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771" name="Rectangle 191">
              <a:extLst>
                <a:ext uri="{FF2B5EF4-FFF2-40B4-BE49-F238E27FC236}">
                  <a16:creationId xmlns:a16="http://schemas.microsoft.com/office/drawing/2014/main" id="{EDCFB838-AA09-4D48-83EC-7DCC6D052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2523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772" name="Rectangle 192">
              <a:extLst>
                <a:ext uri="{FF2B5EF4-FFF2-40B4-BE49-F238E27FC236}">
                  <a16:creationId xmlns:a16="http://schemas.microsoft.com/office/drawing/2014/main" id="{B182BB20-E4BC-4605-8E5D-C83DAC250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2523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773" name="Rectangle 193">
              <a:extLst>
                <a:ext uri="{FF2B5EF4-FFF2-40B4-BE49-F238E27FC236}">
                  <a16:creationId xmlns:a16="http://schemas.microsoft.com/office/drawing/2014/main" id="{8A25E739-E09C-454A-B3CA-E806EF6AD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279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TW" sz="1200" b="1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67774" name="Rectangle 194">
              <a:extLst>
                <a:ext uri="{FF2B5EF4-FFF2-40B4-BE49-F238E27FC236}">
                  <a16:creationId xmlns:a16="http://schemas.microsoft.com/office/drawing/2014/main" id="{AD633196-B86D-43C4-9FF7-18DC98C81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2659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775" name="Rectangle 195">
              <a:extLst>
                <a:ext uri="{FF2B5EF4-FFF2-40B4-BE49-F238E27FC236}">
                  <a16:creationId xmlns:a16="http://schemas.microsoft.com/office/drawing/2014/main" id="{9CB8F880-F489-4697-A0D9-C4C964F6B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2659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776" name="Rectangle 196">
              <a:extLst>
                <a:ext uri="{FF2B5EF4-FFF2-40B4-BE49-F238E27FC236}">
                  <a16:creationId xmlns:a16="http://schemas.microsoft.com/office/drawing/2014/main" id="{CA077323-53FC-47F1-A374-3083DC5B9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2659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777" name="Rectangle 197">
              <a:extLst>
                <a:ext uri="{FF2B5EF4-FFF2-40B4-BE49-F238E27FC236}">
                  <a16:creationId xmlns:a16="http://schemas.microsoft.com/office/drawing/2014/main" id="{0E742939-D9AE-4A18-BCB4-9B6444B0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2659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778" name="Rectangle 198">
              <a:extLst>
                <a:ext uri="{FF2B5EF4-FFF2-40B4-BE49-F238E27FC236}">
                  <a16:creationId xmlns:a16="http://schemas.microsoft.com/office/drawing/2014/main" id="{D8E0138C-1B6E-4C48-8728-0CA7CA346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" y="2659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779" name="Rectangle 199">
              <a:extLst>
                <a:ext uri="{FF2B5EF4-FFF2-40B4-BE49-F238E27FC236}">
                  <a16:creationId xmlns:a16="http://schemas.microsoft.com/office/drawing/2014/main" id="{07C009CD-E055-4344-AF09-CE7B5C6A2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2659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780" name="Rectangle 200">
              <a:extLst>
                <a:ext uri="{FF2B5EF4-FFF2-40B4-BE49-F238E27FC236}">
                  <a16:creationId xmlns:a16="http://schemas.microsoft.com/office/drawing/2014/main" id="{7A6DC2C8-0BCA-4EDD-9871-C67E37F26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9" y="2659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781" name="Rectangle 201">
              <a:extLst>
                <a:ext uri="{FF2B5EF4-FFF2-40B4-BE49-F238E27FC236}">
                  <a16:creationId xmlns:a16="http://schemas.microsoft.com/office/drawing/2014/main" id="{982FFCE2-2010-48D4-86A7-E0981374B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2659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782" name="Rectangle 202">
              <a:extLst>
                <a:ext uri="{FF2B5EF4-FFF2-40B4-BE49-F238E27FC236}">
                  <a16:creationId xmlns:a16="http://schemas.microsoft.com/office/drawing/2014/main" id="{52B04920-546A-4842-A03B-7C72B19EE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2659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783" name="Rectangle 203">
              <a:extLst>
                <a:ext uri="{FF2B5EF4-FFF2-40B4-BE49-F238E27FC236}">
                  <a16:creationId xmlns:a16="http://schemas.microsoft.com/office/drawing/2014/main" id="{471F625F-1F69-4B18-887F-C1FC9184F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2659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784" name="Rectangle 204">
              <a:extLst>
                <a:ext uri="{FF2B5EF4-FFF2-40B4-BE49-F238E27FC236}">
                  <a16:creationId xmlns:a16="http://schemas.microsoft.com/office/drawing/2014/main" id="{30B814A9-47F6-448C-9D22-F8F5E35F7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" y="2659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785" name="Rectangle 205">
              <a:extLst>
                <a:ext uri="{FF2B5EF4-FFF2-40B4-BE49-F238E27FC236}">
                  <a16:creationId xmlns:a16="http://schemas.microsoft.com/office/drawing/2014/main" id="{41F41838-5050-4976-BD40-61E0AFF07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2659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786" name="Rectangle 206">
              <a:extLst>
                <a:ext uri="{FF2B5EF4-FFF2-40B4-BE49-F238E27FC236}">
                  <a16:creationId xmlns:a16="http://schemas.microsoft.com/office/drawing/2014/main" id="{F17E09C8-1153-4F70-B2D3-05466B081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2659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787" name="Rectangle 207">
              <a:extLst>
                <a:ext uri="{FF2B5EF4-FFF2-40B4-BE49-F238E27FC236}">
                  <a16:creationId xmlns:a16="http://schemas.microsoft.com/office/drawing/2014/main" id="{92B25DB4-BD0A-4A13-A81E-8C4BFA8AB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2659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788" name="Rectangle 208">
              <a:extLst>
                <a:ext uri="{FF2B5EF4-FFF2-40B4-BE49-F238E27FC236}">
                  <a16:creationId xmlns:a16="http://schemas.microsoft.com/office/drawing/2014/main" id="{4BE8F57D-3735-44E2-BF9A-7ECD995D6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2932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TW" sz="1200" b="1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67789" name="Rectangle 209">
              <a:extLst>
                <a:ext uri="{FF2B5EF4-FFF2-40B4-BE49-F238E27FC236}">
                  <a16:creationId xmlns:a16="http://schemas.microsoft.com/office/drawing/2014/main" id="{12A9F33B-6CC2-40A5-AB2A-B1182E6BE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2795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790" name="Rectangle 210">
              <a:extLst>
                <a:ext uri="{FF2B5EF4-FFF2-40B4-BE49-F238E27FC236}">
                  <a16:creationId xmlns:a16="http://schemas.microsoft.com/office/drawing/2014/main" id="{8DBC63ED-9221-458B-88AB-FAC30DAB4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2795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791" name="Rectangle 211">
              <a:extLst>
                <a:ext uri="{FF2B5EF4-FFF2-40B4-BE49-F238E27FC236}">
                  <a16:creationId xmlns:a16="http://schemas.microsoft.com/office/drawing/2014/main" id="{BA4338C1-85F5-4602-9862-4019D9308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2795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792" name="Rectangle 212">
              <a:extLst>
                <a:ext uri="{FF2B5EF4-FFF2-40B4-BE49-F238E27FC236}">
                  <a16:creationId xmlns:a16="http://schemas.microsoft.com/office/drawing/2014/main" id="{4B87C09F-6D07-465F-A437-8A262CD60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2795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793" name="Rectangle 213">
              <a:extLst>
                <a:ext uri="{FF2B5EF4-FFF2-40B4-BE49-F238E27FC236}">
                  <a16:creationId xmlns:a16="http://schemas.microsoft.com/office/drawing/2014/main" id="{400FA9C8-BAA5-49EC-9F13-3AAD8C243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" y="2795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794" name="Rectangle 214">
              <a:extLst>
                <a:ext uri="{FF2B5EF4-FFF2-40B4-BE49-F238E27FC236}">
                  <a16:creationId xmlns:a16="http://schemas.microsoft.com/office/drawing/2014/main" id="{B5BED59E-AC4F-40D4-9202-5FA95BBE7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2795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795" name="Rectangle 215">
              <a:extLst>
                <a:ext uri="{FF2B5EF4-FFF2-40B4-BE49-F238E27FC236}">
                  <a16:creationId xmlns:a16="http://schemas.microsoft.com/office/drawing/2014/main" id="{1FF4F9BF-E36A-40FB-87C7-2F882EB49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9" y="2795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796" name="Rectangle 216">
              <a:extLst>
                <a:ext uri="{FF2B5EF4-FFF2-40B4-BE49-F238E27FC236}">
                  <a16:creationId xmlns:a16="http://schemas.microsoft.com/office/drawing/2014/main" id="{CC514BFC-4AEF-45C9-AE39-79FCC0D01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2795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797" name="Rectangle 217">
              <a:extLst>
                <a:ext uri="{FF2B5EF4-FFF2-40B4-BE49-F238E27FC236}">
                  <a16:creationId xmlns:a16="http://schemas.microsoft.com/office/drawing/2014/main" id="{0B1ECFAA-FBC4-4BFF-ACEB-DF2A3F107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2795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798" name="Rectangle 218">
              <a:extLst>
                <a:ext uri="{FF2B5EF4-FFF2-40B4-BE49-F238E27FC236}">
                  <a16:creationId xmlns:a16="http://schemas.microsoft.com/office/drawing/2014/main" id="{A70C2B35-D89E-4776-AA8C-11048E60A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2795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799" name="Rectangle 219">
              <a:extLst>
                <a:ext uri="{FF2B5EF4-FFF2-40B4-BE49-F238E27FC236}">
                  <a16:creationId xmlns:a16="http://schemas.microsoft.com/office/drawing/2014/main" id="{CBF675CE-8103-48A3-A194-3468605EB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" y="2795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00" name="Rectangle 220">
              <a:extLst>
                <a:ext uri="{FF2B5EF4-FFF2-40B4-BE49-F238E27FC236}">
                  <a16:creationId xmlns:a16="http://schemas.microsoft.com/office/drawing/2014/main" id="{D382C8ED-FA34-47E6-A71B-9EEE56C6B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2795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01" name="Rectangle 221">
              <a:extLst>
                <a:ext uri="{FF2B5EF4-FFF2-40B4-BE49-F238E27FC236}">
                  <a16:creationId xmlns:a16="http://schemas.microsoft.com/office/drawing/2014/main" id="{69D573F1-7C6C-4F8B-B87C-016768B3C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2795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02" name="Rectangle 222">
              <a:extLst>
                <a:ext uri="{FF2B5EF4-FFF2-40B4-BE49-F238E27FC236}">
                  <a16:creationId xmlns:a16="http://schemas.microsoft.com/office/drawing/2014/main" id="{9AA98799-ED6F-47E4-9C68-570929662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2795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03" name="Rectangle 223">
              <a:extLst>
                <a:ext uri="{FF2B5EF4-FFF2-40B4-BE49-F238E27FC236}">
                  <a16:creationId xmlns:a16="http://schemas.microsoft.com/office/drawing/2014/main" id="{22D82756-620D-499C-AF18-169F90313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3068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TW" sz="1200" b="1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67804" name="Rectangle 224">
              <a:extLst>
                <a:ext uri="{FF2B5EF4-FFF2-40B4-BE49-F238E27FC236}">
                  <a16:creationId xmlns:a16="http://schemas.microsoft.com/office/drawing/2014/main" id="{C58C543C-3C23-4597-87D2-41F1F574D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2931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05" name="Rectangle 225">
              <a:extLst>
                <a:ext uri="{FF2B5EF4-FFF2-40B4-BE49-F238E27FC236}">
                  <a16:creationId xmlns:a16="http://schemas.microsoft.com/office/drawing/2014/main" id="{08272A05-4774-4084-9D6E-A53A98E0D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2931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06" name="Rectangle 226">
              <a:extLst>
                <a:ext uri="{FF2B5EF4-FFF2-40B4-BE49-F238E27FC236}">
                  <a16:creationId xmlns:a16="http://schemas.microsoft.com/office/drawing/2014/main" id="{E486C2EF-EDB2-4900-93BE-3803750C3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2931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07" name="Rectangle 227">
              <a:extLst>
                <a:ext uri="{FF2B5EF4-FFF2-40B4-BE49-F238E27FC236}">
                  <a16:creationId xmlns:a16="http://schemas.microsoft.com/office/drawing/2014/main" id="{615A80DB-C5AE-44AB-AC6E-0C1D78818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2931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08" name="Rectangle 228">
              <a:extLst>
                <a:ext uri="{FF2B5EF4-FFF2-40B4-BE49-F238E27FC236}">
                  <a16:creationId xmlns:a16="http://schemas.microsoft.com/office/drawing/2014/main" id="{52DB7B4F-8588-46AC-B201-1AC87A154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" y="2931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09" name="Rectangle 229">
              <a:extLst>
                <a:ext uri="{FF2B5EF4-FFF2-40B4-BE49-F238E27FC236}">
                  <a16:creationId xmlns:a16="http://schemas.microsoft.com/office/drawing/2014/main" id="{839EC2BD-BDFA-4CA1-A524-F4153F191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2931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10" name="Rectangle 230">
              <a:extLst>
                <a:ext uri="{FF2B5EF4-FFF2-40B4-BE49-F238E27FC236}">
                  <a16:creationId xmlns:a16="http://schemas.microsoft.com/office/drawing/2014/main" id="{3EF8634F-A056-4762-8E18-16E06CC7B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9" y="2931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11" name="Rectangle 231">
              <a:extLst>
                <a:ext uri="{FF2B5EF4-FFF2-40B4-BE49-F238E27FC236}">
                  <a16:creationId xmlns:a16="http://schemas.microsoft.com/office/drawing/2014/main" id="{05371550-5043-4AA9-B5CE-BF130D08C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2931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12" name="Rectangle 232">
              <a:extLst>
                <a:ext uri="{FF2B5EF4-FFF2-40B4-BE49-F238E27FC236}">
                  <a16:creationId xmlns:a16="http://schemas.microsoft.com/office/drawing/2014/main" id="{236E0F2F-5170-41D4-ABB7-23DFB8147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2931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13" name="Rectangle 233">
              <a:extLst>
                <a:ext uri="{FF2B5EF4-FFF2-40B4-BE49-F238E27FC236}">
                  <a16:creationId xmlns:a16="http://schemas.microsoft.com/office/drawing/2014/main" id="{FF87D824-3865-4B85-AD5B-BA8CA10E6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2931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14" name="Rectangle 234">
              <a:extLst>
                <a:ext uri="{FF2B5EF4-FFF2-40B4-BE49-F238E27FC236}">
                  <a16:creationId xmlns:a16="http://schemas.microsoft.com/office/drawing/2014/main" id="{04CF2C45-315B-4B9F-B54D-E89CAA9DC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" y="2931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15" name="Rectangle 235">
              <a:extLst>
                <a:ext uri="{FF2B5EF4-FFF2-40B4-BE49-F238E27FC236}">
                  <a16:creationId xmlns:a16="http://schemas.microsoft.com/office/drawing/2014/main" id="{F5D0EB7F-3D07-4072-9590-DBDD99397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2931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16" name="Rectangle 236">
              <a:extLst>
                <a:ext uri="{FF2B5EF4-FFF2-40B4-BE49-F238E27FC236}">
                  <a16:creationId xmlns:a16="http://schemas.microsoft.com/office/drawing/2014/main" id="{64C37525-3E33-44E3-B8EF-2E8B6100D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2931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17" name="Rectangle 237">
              <a:extLst>
                <a:ext uri="{FF2B5EF4-FFF2-40B4-BE49-F238E27FC236}">
                  <a16:creationId xmlns:a16="http://schemas.microsoft.com/office/drawing/2014/main" id="{3F229C9C-CDF4-460F-BD8D-E520B0101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2931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18" name="Rectangle 238">
              <a:extLst>
                <a:ext uri="{FF2B5EF4-FFF2-40B4-BE49-F238E27FC236}">
                  <a16:creationId xmlns:a16="http://schemas.microsoft.com/office/drawing/2014/main" id="{99F7E35A-B582-4119-B807-F6AEE9D4E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320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TW" sz="1200" b="1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67819" name="Rectangle 239">
              <a:extLst>
                <a:ext uri="{FF2B5EF4-FFF2-40B4-BE49-F238E27FC236}">
                  <a16:creationId xmlns:a16="http://schemas.microsoft.com/office/drawing/2014/main" id="{9A42574C-A0F7-40F4-9164-501D30283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306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20" name="Rectangle 240">
              <a:extLst>
                <a:ext uri="{FF2B5EF4-FFF2-40B4-BE49-F238E27FC236}">
                  <a16:creationId xmlns:a16="http://schemas.microsoft.com/office/drawing/2014/main" id="{9B71BBAB-254F-4C75-BE86-B6BDB04FF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306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21" name="Rectangle 241">
              <a:extLst>
                <a:ext uri="{FF2B5EF4-FFF2-40B4-BE49-F238E27FC236}">
                  <a16:creationId xmlns:a16="http://schemas.microsoft.com/office/drawing/2014/main" id="{60B89288-97F8-4765-89D1-1270886F3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306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22" name="Rectangle 242">
              <a:extLst>
                <a:ext uri="{FF2B5EF4-FFF2-40B4-BE49-F238E27FC236}">
                  <a16:creationId xmlns:a16="http://schemas.microsoft.com/office/drawing/2014/main" id="{37E10F6F-C5B9-4AC4-9A1A-DD6CD635A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3067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23" name="Rectangle 243">
              <a:extLst>
                <a:ext uri="{FF2B5EF4-FFF2-40B4-BE49-F238E27FC236}">
                  <a16:creationId xmlns:a16="http://schemas.microsoft.com/office/drawing/2014/main" id="{B6637F0E-6D76-4B75-8A1C-B25234C6B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" y="3067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24" name="Rectangle 244">
              <a:extLst>
                <a:ext uri="{FF2B5EF4-FFF2-40B4-BE49-F238E27FC236}">
                  <a16:creationId xmlns:a16="http://schemas.microsoft.com/office/drawing/2014/main" id="{A7E6B85C-336F-4FE3-8A3C-27305D597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3067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25" name="Rectangle 245">
              <a:extLst>
                <a:ext uri="{FF2B5EF4-FFF2-40B4-BE49-F238E27FC236}">
                  <a16:creationId xmlns:a16="http://schemas.microsoft.com/office/drawing/2014/main" id="{CE0DC0D7-892C-4F21-AFF4-00207D726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9" y="3067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26" name="Rectangle 246">
              <a:extLst>
                <a:ext uri="{FF2B5EF4-FFF2-40B4-BE49-F238E27FC236}">
                  <a16:creationId xmlns:a16="http://schemas.microsoft.com/office/drawing/2014/main" id="{E9AAF17A-B780-40FE-8FE7-A7DC9C45B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3067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27" name="Rectangle 247">
              <a:extLst>
                <a:ext uri="{FF2B5EF4-FFF2-40B4-BE49-F238E27FC236}">
                  <a16:creationId xmlns:a16="http://schemas.microsoft.com/office/drawing/2014/main" id="{2F1661CD-7081-42B8-9D64-8B7A600D3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3067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28" name="Rectangle 248">
              <a:extLst>
                <a:ext uri="{FF2B5EF4-FFF2-40B4-BE49-F238E27FC236}">
                  <a16:creationId xmlns:a16="http://schemas.microsoft.com/office/drawing/2014/main" id="{CECE1676-98E0-4DF8-AD81-54276E899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3067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29" name="Rectangle 249">
              <a:extLst>
                <a:ext uri="{FF2B5EF4-FFF2-40B4-BE49-F238E27FC236}">
                  <a16:creationId xmlns:a16="http://schemas.microsoft.com/office/drawing/2014/main" id="{D3BE3A7D-E78C-4237-9CD5-60480FE50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" y="306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30" name="Rectangle 250">
              <a:extLst>
                <a:ext uri="{FF2B5EF4-FFF2-40B4-BE49-F238E27FC236}">
                  <a16:creationId xmlns:a16="http://schemas.microsoft.com/office/drawing/2014/main" id="{C0362F06-3D34-4922-BB62-EB537089D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306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31" name="Rectangle 251">
              <a:extLst>
                <a:ext uri="{FF2B5EF4-FFF2-40B4-BE49-F238E27FC236}">
                  <a16:creationId xmlns:a16="http://schemas.microsoft.com/office/drawing/2014/main" id="{C9DE37D5-0513-4487-97A6-F85DDD29D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306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32" name="Rectangle 252">
              <a:extLst>
                <a:ext uri="{FF2B5EF4-FFF2-40B4-BE49-F238E27FC236}">
                  <a16:creationId xmlns:a16="http://schemas.microsoft.com/office/drawing/2014/main" id="{E8233076-1402-4AED-8E72-7B28A3739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306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33" name="Rectangle 253">
              <a:extLst>
                <a:ext uri="{FF2B5EF4-FFF2-40B4-BE49-F238E27FC236}">
                  <a16:creationId xmlns:a16="http://schemas.microsoft.com/office/drawing/2014/main" id="{1DE07343-D037-4F05-8D4A-B70AD623D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334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TW" sz="1200" b="1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67834" name="Rectangle 254">
              <a:extLst>
                <a:ext uri="{FF2B5EF4-FFF2-40B4-BE49-F238E27FC236}">
                  <a16:creationId xmlns:a16="http://schemas.microsoft.com/office/drawing/2014/main" id="{BEAF305B-3060-4189-9CE4-B8336F5C5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3203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35" name="Rectangle 255">
              <a:extLst>
                <a:ext uri="{FF2B5EF4-FFF2-40B4-BE49-F238E27FC236}">
                  <a16:creationId xmlns:a16="http://schemas.microsoft.com/office/drawing/2014/main" id="{F1BF66B3-6739-4911-ADF3-F8BC067F7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3203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36" name="Rectangle 256">
              <a:extLst>
                <a:ext uri="{FF2B5EF4-FFF2-40B4-BE49-F238E27FC236}">
                  <a16:creationId xmlns:a16="http://schemas.microsoft.com/office/drawing/2014/main" id="{1EEA9513-40BE-4BD3-A862-A63834B7E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3203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37" name="Rectangle 257">
              <a:extLst>
                <a:ext uri="{FF2B5EF4-FFF2-40B4-BE49-F238E27FC236}">
                  <a16:creationId xmlns:a16="http://schemas.microsoft.com/office/drawing/2014/main" id="{733250BB-6C93-4DF6-9514-E816F4EE3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3203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38" name="Rectangle 258">
              <a:extLst>
                <a:ext uri="{FF2B5EF4-FFF2-40B4-BE49-F238E27FC236}">
                  <a16:creationId xmlns:a16="http://schemas.microsoft.com/office/drawing/2014/main" id="{7645E91E-B422-4EFA-B44E-E6A0600FD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" y="3203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39" name="Rectangle 259">
              <a:extLst>
                <a:ext uri="{FF2B5EF4-FFF2-40B4-BE49-F238E27FC236}">
                  <a16:creationId xmlns:a16="http://schemas.microsoft.com/office/drawing/2014/main" id="{06669FF0-85CE-4893-98B3-7E87507A1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3203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40" name="Rectangle 260">
              <a:extLst>
                <a:ext uri="{FF2B5EF4-FFF2-40B4-BE49-F238E27FC236}">
                  <a16:creationId xmlns:a16="http://schemas.microsoft.com/office/drawing/2014/main" id="{A23CA320-25B7-4984-BE18-4E259F253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9" y="3203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41" name="Rectangle 261">
              <a:extLst>
                <a:ext uri="{FF2B5EF4-FFF2-40B4-BE49-F238E27FC236}">
                  <a16:creationId xmlns:a16="http://schemas.microsoft.com/office/drawing/2014/main" id="{EF4EC5DA-16F2-4B6C-ACC2-6F364DCB7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3203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42" name="Rectangle 262">
              <a:extLst>
                <a:ext uri="{FF2B5EF4-FFF2-40B4-BE49-F238E27FC236}">
                  <a16:creationId xmlns:a16="http://schemas.microsoft.com/office/drawing/2014/main" id="{A87916DC-3415-4D5B-9FE9-FA6D13548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3203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43" name="Rectangle 263">
              <a:extLst>
                <a:ext uri="{FF2B5EF4-FFF2-40B4-BE49-F238E27FC236}">
                  <a16:creationId xmlns:a16="http://schemas.microsoft.com/office/drawing/2014/main" id="{0939535E-E70C-4344-A829-182934AE5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3203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44" name="Rectangle 264">
              <a:extLst>
                <a:ext uri="{FF2B5EF4-FFF2-40B4-BE49-F238E27FC236}">
                  <a16:creationId xmlns:a16="http://schemas.microsoft.com/office/drawing/2014/main" id="{7CEC848E-4255-4D93-B89B-9DE410360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" y="3203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45" name="Rectangle 265">
              <a:extLst>
                <a:ext uri="{FF2B5EF4-FFF2-40B4-BE49-F238E27FC236}">
                  <a16:creationId xmlns:a16="http://schemas.microsoft.com/office/drawing/2014/main" id="{82D7628F-CDB2-4ECC-BC53-1F36C9A74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3203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46" name="Rectangle 266">
              <a:extLst>
                <a:ext uri="{FF2B5EF4-FFF2-40B4-BE49-F238E27FC236}">
                  <a16:creationId xmlns:a16="http://schemas.microsoft.com/office/drawing/2014/main" id="{E3FB97C5-86B4-4AF7-895B-4000D8C9A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3203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47" name="Rectangle 267">
              <a:extLst>
                <a:ext uri="{FF2B5EF4-FFF2-40B4-BE49-F238E27FC236}">
                  <a16:creationId xmlns:a16="http://schemas.microsoft.com/office/drawing/2014/main" id="{CC1939DC-CAF2-4907-AF0C-3AFB56AE7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3203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48" name="Rectangle 268">
              <a:extLst>
                <a:ext uri="{FF2B5EF4-FFF2-40B4-BE49-F238E27FC236}">
                  <a16:creationId xmlns:a16="http://schemas.microsoft.com/office/drawing/2014/main" id="{9E351229-A759-483F-91AD-506082B65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347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TW" sz="1200" b="1"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67849" name="Rectangle 269">
              <a:extLst>
                <a:ext uri="{FF2B5EF4-FFF2-40B4-BE49-F238E27FC236}">
                  <a16:creationId xmlns:a16="http://schemas.microsoft.com/office/drawing/2014/main" id="{9BB646D4-D31F-4F24-A97D-33BDD1B47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3339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50" name="Rectangle 270">
              <a:extLst>
                <a:ext uri="{FF2B5EF4-FFF2-40B4-BE49-F238E27FC236}">
                  <a16:creationId xmlns:a16="http://schemas.microsoft.com/office/drawing/2014/main" id="{5BDDD178-A700-4DB1-AFAD-ABBDDDBA1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3339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51" name="Rectangle 271">
              <a:extLst>
                <a:ext uri="{FF2B5EF4-FFF2-40B4-BE49-F238E27FC236}">
                  <a16:creationId xmlns:a16="http://schemas.microsoft.com/office/drawing/2014/main" id="{F843DD9D-DD94-42EC-8A98-67FB2BE3D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3339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52" name="Rectangle 272">
              <a:extLst>
                <a:ext uri="{FF2B5EF4-FFF2-40B4-BE49-F238E27FC236}">
                  <a16:creationId xmlns:a16="http://schemas.microsoft.com/office/drawing/2014/main" id="{06E47A9C-BA15-416C-8E30-B3767D306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3339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53" name="Rectangle 273">
              <a:extLst>
                <a:ext uri="{FF2B5EF4-FFF2-40B4-BE49-F238E27FC236}">
                  <a16:creationId xmlns:a16="http://schemas.microsoft.com/office/drawing/2014/main" id="{80CE7E9C-7476-4580-8973-A2B4AE614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" y="3339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54" name="Rectangle 274">
              <a:extLst>
                <a:ext uri="{FF2B5EF4-FFF2-40B4-BE49-F238E27FC236}">
                  <a16:creationId xmlns:a16="http://schemas.microsoft.com/office/drawing/2014/main" id="{9AE8EB54-530D-4C43-AC13-0698AD22F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3339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55" name="Rectangle 275">
              <a:extLst>
                <a:ext uri="{FF2B5EF4-FFF2-40B4-BE49-F238E27FC236}">
                  <a16:creationId xmlns:a16="http://schemas.microsoft.com/office/drawing/2014/main" id="{7E2B3D14-5D4A-4769-9FE6-CE2910BEB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9" y="3339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56" name="Rectangle 276">
              <a:extLst>
                <a:ext uri="{FF2B5EF4-FFF2-40B4-BE49-F238E27FC236}">
                  <a16:creationId xmlns:a16="http://schemas.microsoft.com/office/drawing/2014/main" id="{23534F4F-E101-465A-96C1-C00455C41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3339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57" name="Rectangle 277">
              <a:extLst>
                <a:ext uri="{FF2B5EF4-FFF2-40B4-BE49-F238E27FC236}">
                  <a16:creationId xmlns:a16="http://schemas.microsoft.com/office/drawing/2014/main" id="{5288EFAF-6445-43BB-9525-2A09C5AE4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3339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58" name="Rectangle 278">
              <a:extLst>
                <a:ext uri="{FF2B5EF4-FFF2-40B4-BE49-F238E27FC236}">
                  <a16:creationId xmlns:a16="http://schemas.microsoft.com/office/drawing/2014/main" id="{9979F04D-8297-487C-9843-86682A386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3339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59" name="Rectangle 279">
              <a:extLst>
                <a:ext uri="{FF2B5EF4-FFF2-40B4-BE49-F238E27FC236}">
                  <a16:creationId xmlns:a16="http://schemas.microsoft.com/office/drawing/2014/main" id="{D5EC1C56-867F-4A8B-861E-D7E169D85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" y="3339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60" name="Rectangle 280">
              <a:extLst>
                <a:ext uri="{FF2B5EF4-FFF2-40B4-BE49-F238E27FC236}">
                  <a16:creationId xmlns:a16="http://schemas.microsoft.com/office/drawing/2014/main" id="{1ABCF41B-5B1A-4773-8217-C8CB85F26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3339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61" name="Rectangle 281">
              <a:extLst>
                <a:ext uri="{FF2B5EF4-FFF2-40B4-BE49-F238E27FC236}">
                  <a16:creationId xmlns:a16="http://schemas.microsoft.com/office/drawing/2014/main" id="{E6FA55DB-B6E9-44FA-A526-37F9B5B09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3339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62" name="Rectangle 282">
              <a:extLst>
                <a:ext uri="{FF2B5EF4-FFF2-40B4-BE49-F238E27FC236}">
                  <a16:creationId xmlns:a16="http://schemas.microsoft.com/office/drawing/2014/main" id="{19300279-4730-4B6B-B9DF-CDF833A88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3339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63" name="Rectangle 283">
              <a:extLst>
                <a:ext uri="{FF2B5EF4-FFF2-40B4-BE49-F238E27FC236}">
                  <a16:creationId xmlns:a16="http://schemas.microsoft.com/office/drawing/2014/main" id="{1B306E74-6F91-4FE8-8CF6-133BD5BDC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3612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TW" sz="1200" b="1"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67864" name="Rectangle 284">
              <a:extLst>
                <a:ext uri="{FF2B5EF4-FFF2-40B4-BE49-F238E27FC236}">
                  <a16:creationId xmlns:a16="http://schemas.microsoft.com/office/drawing/2014/main" id="{E8DB3F22-1E15-4313-8B15-16D8CC4FD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3475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65" name="Rectangle 285">
              <a:extLst>
                <a:ext uri="{FF2B5EF4-FFF2-40B4-BE49-F238E27FC236}">
                  <a16:creationId xmlns:a16="http://schemas.microsoft.com/office/drawing/2014/main" id="{4D954A7C-1ECF-480B-8CC0-5B78DFC40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3475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66" name="Rectangle 286">
              <a:extLst>
                <a:ext uri="{FF2B5EF4-FFF2-40B4-BE49-F238E27FC236}">
                  <a16:creationId xmlns:a16="http://schemas.microsoft.com/office/drawing/2014/main" id="{C9009B44-196C-456D-9D9E-D02ECEF0E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3475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67" name="Rectangle 287">
              <a:extLst>
                <a:ext uri="{FF2B5EF4-FFF2-40B4-BE49-F238E27FC236}">
                  <a16:creationId xmlns:a16="http://schemas.microsoft.com/office/drawing/2014/main" id="{E5A16B1D-1472-4B2D-A8F8-76895EA74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3475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68" name="Rectangle 288">
              <a:extLst>
                <a:ext uri="{FF2B5EF4-FFF2-40B4-BE49-F238E27FC236}">
                  <a16:creationId xmlns:a16="http://schemas.microsoft.com/office/drawing/2014/main" id="{EC1B6477-AFE8-443C-888F-0F692641C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" y="3475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69" name="Rectangle 289">
              <a:extLst>
                <a:ext uri="{FF2B5EF4-FFF2-40B4-BE49-F238E27FC236}">
                  <a16:creationId xmlns:a16="http://schemas.microsoft.com/office/drawing/2014/main" id="{D7906E7A-7BEF-4F10-B75D-F6D18F89C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3475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70" name="Rectangle 290">
              <a:extLst>
                <a:ext uri="{FF2B5EF4-FFF2-40B4-BE49-F238E27FC236}">
                  <a16:creationId xmlns:a16="http://schemas.microsoft.com/office/drawing/2014/main" id="{F10ABA79-505A-4F9C-8D60-237754689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9" y="3475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71" name="Rectangle 291">
              <a:extLst>
                <a:ext uri="{FF2B5EF4-FFF2-40B4-BE49-F238E27FC236}">
                  <a16:creationId xmlns:a16="http://schemas.microsoft.com/office/drawing/2014/main" id="{ACF9108D-6BAF-461A-9F6E-8B41C3B38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3475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72" name="Rectangle 292">
              <a:extLst>
                <a:ext uri="{FF2B5EF4-FFF2-40B4-BE49-F238E27FC236}">
                  <a16:creationId xmlns:a16="http://schemas.microsoft.com/office/drawing/2014/main" id="{D4049137-09F8-4E5A-AE63-FC1C3C4D3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3475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73" name="Rectangle 293">
              <a:extLst>
                <a:ext uri="{FF2B5EF4-FFF2-40B4-BE49-F238E27FC236}">
                  <a16:creationId xmlns:a16="http://schemas.microsoft.com/office/drawing/2014/main" id="{34F4DD30-F82F-4AE4-AD44-382E34802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3475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74" name="Rectangle 294">
              <a:extLst>
                <a:ext uri="{FF2B5EF4-FFF2-40B4-BE49-F238E27FC236}">
                  <a16:creationId xmlns:a16="http://schemas.microsoft.com/office/drawing/2014/main" id="{34DDD58B-B726-4C8E-986F-ACB22C0EC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" y="3475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75" name="Rectangle 295">
              <a:extLst>
                <a:ext uri="{FF2B5EF4-FFF2-40B4-BE49-F238E27FC236}">
                  <a16:creationId xmlns:a16="http://schemas.microsoft.com/office/drawing/2014/main" id="{AACF9F48-614F-48DA-A9EC-EEA8F0BA3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3475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76" name="Rectangle 296">
              <a:extLst>
                <a:ext uri="{FF2B5EF4-FFF2-40B4-BE49-F238E27FC236}">
                  <a16:creationId xmlns:a16="http://schemas.microsoft.com/office/drawing/2014/main" id="{248782CA-0D62-45E9-85A1-711F2D357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3475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77" name="Rectangle 297">
              <a:extLst>
                <a:ext uri="{FF2B5EF4-FFF2-40B4-BE49-F238E27FC236}">
                  <a16:creationId xmlns:a16="http://schemas.microsoft.com/office/drawing/2014/main" id="{784B11EF-D6FD-4E28-871C-A6801838E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3475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78" name="Rectangle 298">
              <a:extLst>
                <a:ext uri="{FF2B5EF4-FFF2-40B4-BE49-F238E27FC236}">
                  <a16:creationId xmlns:a16="http://schemas.microsoft.com/office/drawing/2014/main" id="{33D1ED70-62AE-4161-9A03-DD4958159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3748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TW" sz="1200" b="1">
                  <a:latin typeface="Arial" panose="020B0604020202020204" pitchFamily="34" charset="0"/>
                </a:rPr>
                <a:t>9</a:t>
              </a:r>
            </a:p>
          </p:txBody>
        </p:sp>
        <p:sp>
          <p:nvSpPr>
            <p:cNvPr id="67879" name="Rectangle 299">
              <a:extLst>
                <a:ext uri="{FF2B5EF4-FFF2-40B4-BE49-F238E27FC236}">
                  <a16:creationId xmlns:a16="http://schemas.microsoft.com/office/drawing/2014/main" id="{CAA24793-9AF7-4BCE-BBB7-563411304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3611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80" name="Rectangle 300">
              <a:extLst>
                <a:ext uri="{FF2B5EF4-FFF2-40B4-BE49-F238E27FC236}">
                  <a16:creationId xmlns:a16="http://schemas.microsoft.com/office/drawing/2014/main" id="{E1B42C61-2ABF-4CA8-9081-8067863D0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3611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81" name="Rectangle 301">
              <a:extLst>
                <a:ext uri="{FF2B5EF4-FFF2-40B4-BE49-F238E27FC236}">
                  <a16:creationId xmlns:a16="http://schemas.microsoft.com/office/drawing/2014/main" id="{A05B209F-4AC0-415D-AC54-23C00B6B6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3611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82" name="Rectangle 302">
              <a:extLst>
                <a:ext uri="{FF2B5EF4-FFF2-40B4-BE49-F238E27FC236}">
                  <a16:creationId xmlns:a16="http://schemas.microsoft.com/office/drawing/2014/main" id="{A4EB38A7-CC71-4226-8068-FB54B0259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3611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83" name="Rectangle 303">
              <a:extLst>
                <a:ext uri="{FF2B5EF4-FFF2-40B4-BE49-F238E27FC236}">
                  <a16:creationId xmlns:a16="http://schemas.microsoft.com/office/drawing/2014/main" id="{80E842C1-A64C-46F5-85A7-6F1452B4F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" y="3611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84" name="Rectangle 304">
              <a:extLst>
                <a:ext uri="{FF2B5EF4-FFF2-40B4-BE49-F238E27FC236}">
                  <a16:creationId xmlns:a16="http://schemas.microsoft.com/office/drawing/2014/main" id="{55C76222-2552-448F-B643-1AD779404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3611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85" name="Rectangle 305">
              <a:extLst>
                <a:ext uri="{FF2B5EF4-FFF2-40B4-BE49-F238E27FC236}">
                  <a16:creationId xmlns:a16="http://schemas.microsoft.com/office/drawing/2014/main" id="{959BE92D-BBE2-4DC0-9F2F-3F71FE52C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9" y="3611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86" name="Rectangle 306">
              <a:extLst>
                <a:ext uri="{FF2B5EF4-FFF2-40B4-BE49-F238E27FC236}">
                  <a16:creationId xmlns:a16="http://schemas.microsoft.com/office/drawing/2014/main" id="{E593A17D-FB3A-40CF-A51C-8D5AB24D7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3611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87" name="Rectangle 307">
              <a:extLst>
                <a:ext uri="{FF2B5EF4-FFF2-40B4-BE49-F238E27FC236}">
                  <a16:creationId xmlns:a16="http://schemas.microsoft.com/office/drawing/2014/main" id="{DFA2C641-F87A-492D-9C1D-C3A43E6C3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3611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88" name="Rectangle 308">
              <a:extLst>
                <a:ext uri="{FF2B5EF4-FFF2-40B4-BE49-F238E27FC236}">
                  <a16:creationId xmlns:a16="http://schemas.microsoft.com/office/drawing/2014/main" id="{5BC5385B-AD12-42C9-A0EC-1DD9FA1CA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3611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89" name="Rectangle 309">
              <a:extLst>
                <a:ext uri="{FF2B5EF4-FFF2-40B4-BE49-F238E27FC236}">
                  <a16:creationId xmlns:a16="http://schemas.microsoft.com/office/drawing/2014/main" id="{B57F9032-237B-4771-81A1-EA21E3C7F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" y="3611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90" name="Rectangle 310">
              <a:extLst>
                <a:ext uri="{FF2B5EF4-FFF2-40B4-BE49-F238E27FC236}">
                  <a16:creationId xmlns:a16="http://schemas.microsoft.com/office/drawing/2014/main" id="{42C29204-D4E5-4E01-89D9-45381C3B7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3611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91" name="Rectangle 311">
              <a:extLst>
                <a:ext uri="{FF2B5EF4-FFF2-40B4-BE49-F238E27FC236}">
                  <a16:creationId xmlns:a16="http://schemas.microsoft.com/office/drawing/2014/main" id="{EDDFB328-F673-456B-97F4-31FE4D8C9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3611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92" name="Rectangle 312">
              <a:extLst>
                <a:ext uri="{FF2B5EF4-FFF2-40B4-BE49-F238E27FC236}">
                  <a16:creationId xmlns:a16="http://schemas.microsoft.com/office/drawing/2014/main" id="{A4F0849A-1600-4370-9048-EB9989F62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3611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93" name="Rectangle 313">
              <a:extLst>
                <a:ext uri="{FF2B5EF4-FFF2-40B4-BE49-F238E27FC236}">
                  <a16:creationId xmlns:a16="http://schemas.microsoft.com/office/drawing/2014/main" id="{91965EE5-BEA7-4502-9620-D5254D322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374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94" name="Rectangle 314">
              <a:extLst>
                <a:ext uri="{FF2B5EF4-FFF2-40B4-BE49-F238E27FC236}">
                  <a16:creationId xmlns:a16="http://schemas.microsoft.com/office/drawing/2014/main" id="{9D200AB2-7173-4AD8-B7BD-6C2D764FF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374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95" name="Rectangle 315">
              <a:extLst>
                <a:ext uri="{FF2B5EF4-FFF2-40B4-BE49-F238E27FC236}">
                  <a16:creationId xmlns:a16="http://schemas.microsoft.com/office/drawing/2014/main" id="{0FD2D1B6-8A04-4C3A-831D-3E917EB28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374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96" name="Rectangle 316">
              <a:extLst>
                <a:ext uri="{FF2B5EF4-FFF2-40B4-BE49-F238E27FC236}">
                  <a16:creationId xmlns:a16="http://schemas.microsoft.com/office/drawing/2014/main" id="{C6D154E3-87B8-4E03-9BC9-839741AEC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374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97" name="Rectangle 317">
              <a:extLst>
                <a:ext uri="{FF2B5EF4-FFF2-40B4-BE49-F238E27FC236}">
                  <a16:creationId xmlns:a16="http://schemas.microsoft.com/office/drawing/2014/main" id="{444A369A-8833-4362-9A50-82777045B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" y="374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98" name="Rectangle 318">
              <a:extLst>
                <a:ext uri="{FF2B5EF4-FFF2-40B4-BE49-F238E27FC236}">
                  <a16:creationId xmlns:a16="http://schemas.microsoft.com/office/drawing/2014/main" id="{66C6B6EE-319D-4458-927D-F6AE3D0E7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374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899" name="Rectangle 319">
              <a:extLst>
                <a:ext uri="{FF2B5EF4-FFF2-40B4-BE49-F238E27FC236}">
                  <a16:creationId xmlns:a16="http://schemas.microsoft.com/office/drawing/2014/main" id="{CBC206C9-6FD9-4465-878C-912C35AD2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9" y="374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900" name="Rectangle 320">
              <a:extLst>
                <a:ext uri="{FF2B5EF4-FFF2-40B4-BE49-F238E27FC236}">
                  <a16:creationId xmlns:a16="http://schemas.microsoft.com/office/drawing/2014/main" id="{2F115844-8270-40AA-96CE-8A81EE13D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374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901" name="Rectangle 321">
              <a:extLst>
                <a:ext uri="{FF2B5EF4-FFF2-40B4-BE49-F238E27FC236}">
                  <a16:creationId xmlns:a16="http://schemas.microsoft.com/office/drawing/2014/main" id="{16A806E8-D3F0-43F7-9F90-FBA3FADE4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374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902" name="Rectangle 322">
              <a:extLst>
                <a:ext uri="{FF2B5EF4-FFF2-40B4-BE49-F238E27FC236}">
                  <a16:creationId xmlns:a16="http://schemas.microsoft.com/office/drawing/2014/main" id="{1CBFC88D-B726-431D-A25D-6C96E1AE9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374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903" name="Rectangle 323">
              <a:extLst>
                <a:ext uri="{FF2B5EF4-FFF2-40B4-BE49-F238E27FC236}">
                  <a16:creationId xmlns:a16="http://schemas.microsoft.com/office/drawing/2014/main" id="{091E0805-AC0C-47FC-823C-81B18C416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" y="374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904" name="Rectangle 324">
              <a:extLst>
                <a:ext uri="{FF2B5EF4-FFF2-40B4-BE49-F238E27FC236}">
                  <a16:creationId xmlns:a16="http://schemas.microsoft.com/office/drawing/2014/main" id="{4D30A833-8746-49F7-B22F-C67B234D9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374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905" name="Rectangle 325">
              <a:extLst>
                <a:ext uri="{FF2B5EF4-FFF2-40B4-BE49-F238E27FC236}">
                  <a16:creationId xmlns:a16="http://schemas.microsoft.com/office/drawing/2014/main" id="{04FD4C9B-3E12-4F6F-ADDD-6EB94DA7E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374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906" name="Rectangle 326">
              <a:extLst>
                <a:ext uri="{FF2B5EF4-FFF2-40B4-BE49-F238E27FC236}">
                  <a16:creationId xmlns:a16="http://schemas.microsoft.com/office/drawing/2014/main" id="{43F7D9FD-E831-46D5-B74C-E02FBAA80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374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7907" name="Rectangle 327">
              <a:extLst>
                <a:ext uri="{FF2B5EF4-FFF2-40B4-BE49-F238E27FC236}">
                  <a16:creationId xmlns:a16="http://schemas.microsoft.com/office/drawing/2014/main" id="{CD6FD562-F660-4676-8A99-B0F255749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238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TW" sz="1200" b="1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67908" name="Rectangle 328">
              <a:extLst>
                <a:ext uri="{FF2B5EF4-FFF2-40B4-BE49-F238E27FC236}">
                  <a16:creationId xmlns:a16="http://schemas.microsoft.com/office/drawing/2014/main" id="{59D2E50C-17D0-4E76-AEA8-A8030F24F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238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TW" sz="1200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67909" name="Rectangle 329">
              <a:extLst>
                <a:ext uri="{FF2B5EF4-FFF2-40B4-BE49-F238E27FC236}">
                  <a16:creationId xmlns:a16="http://schemas.microsoft.com/office/drawing/2014/main" id="{56662C58-4E97-4321-BC82-20D02A2D2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238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TW" sz="1200" b="1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67910" name="Rectangle 330">
              <a:extLst>
                <a:ext uri="{FF2B5EF4-FFF2-40B4-BE49-F238E27FC236}">
                  <a16:creationId xmlns:a16="http://schemas.microsoft.com/office/drawing/2014/main" id="{1F23A3B8-16E8-4E4E-9D74-A99498FB0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238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TW" sz="1200" b="1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67911" name="Rectangle 331">
              <a:extLst>
                <a:ext uri="{FF2B5EF4-FFF2-40B4-BE49-F238E27FC236}">
                  <a16:creationId xmlns:a16="http://schemas.microsoft.com/office/drawing/2014/main" id="{27A7E2C0-10E7-4FDB-B362-92BDF5348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238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TW" sz="1200" b="1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67912" name="Rectangle 332">
              <a:extLst>
                <a:ext uri="{FF2B5EF4-FFF2-40B4-BE49-F238E27FC236}">
                  <a16:creationId xmlns:a16="http://schemas.microsoft.com/office/drawing/2014/main" id="{62477D49-FC63-46DA-9FC1-DCDA1EE71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238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TW" sz="1200" b="1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67913" name="Rectangle 333">
              <a:extLst>
                <a:ext uri="{FF2B5EF4-FFF2-40B4-BE49-F238E27FC236}">
                  <a16:creationId xmlns:a16="http://schemas.microsoft.com/office/drawing/2014/main" id="{E8956161-0A1D-4DB6-AEA6-D3E0804AF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9" y="238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TW" sz="1200" b="1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67914" name="Rectangle 334">
              <a:extLst>
                <a:ext uri="{FF2B5EF4-FFF2-40B4-BE49-F238E27FC236}">
                  <a16:creationId xmlns:a16="http://schemas.microsoft.com/office/drawing/2014/main" id="{E45DBB62-31B8-4CE9-B3F9-51E3FD40E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238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TW" sz="1200" b="1"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67915" name="Rectangle 335">
              <a:extLst>
                <a:ext uri="{FF2B5EF4-FFF2-40B4-BE49-F238E27FC236}">
                  <a16:creationId xmlns:a16="http://schemas.microsoft.com/office/drawing/2014/main" id="{786878B9-28E4-4C0C-9002-AC7BE8942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238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TW" sz="1200" b="1"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67916" name="Rectangle 336">
              <a:extLst>
                <a:ext uri="{FF2B5EF4-FFF2-40B4-BE49-F238E27FC236}">
                  <a16:creationId xmlns:a16="http://schemas.microsoft.com/office/drawing/2014/main" id="{20FA7CAA-2533-4DE2-BC7A-FD0FD0813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238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TW" sz="1200" b="1">
                  <a:latin typeface="Arial" panose="020B0604020202020204" pitchFamily="34" charset="0"/>
                </a:rPr>
                <a:t>9</a:t>
              </a:r>
            </a:p>
          </p:txBody>
        </p:sp>
        <p:sp>
          <p:nvSpPr>
            <p:cNvPr id="67917" name="Rectangle 337">
              <a:extLst>
                <a:ext uri="{FF2B5EF4-FFF2-40B4-BE49-F238E27FC236}">
                  <a16:creationId xmlns:a16="http://schemas.microsoft.com/office/drawing/2014/main" id="{C5B768C3-E1F2-4F98-BBD8-1DB1A3C21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" y="238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TW" sz="1200" b="1"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67918" name="Rectangle 338">
              <a:extLst>
                <a:ext uri="{FF2B5EF4-FFF2-40B4-BE49-F238E27FC236}">
                  <a16:creationId xmlns:a16="http://schemas.microsoft.com/office/drawing/2014/main" id="{8E3C806A-608E-4479-806B-61C27AFE2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238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TW" sz="1200" b="1">
                  <a:latin typeface="Arial" panose="020B0604020202020204" pitchFamily="34" charset="0"/>
                </a:rPr>
                <a:t>11</a:t>
              </a:r>
            </a:p>
          </p:txBody>
        </p:sp>
        <p:sp>
          <p:nvSpPr>
            <p:cNvPr id="67919" name="Rectangle 339">
              <a:extLst>
                <a:ext uri="{FF2B5EF4-FFF2-40B4-BE49-F238E27FC236}">
                  <a16:creationId xmlns:a16="http://schemas.microsoft.com/office/drawing/2014/main" id="{C451BD55-7815-456F-AD13-FA5157CB9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238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TW" sz="1200" b="1">
                  <a:latin typeface="Arial" panose="020B0604020202020204" pitchFamily="34" charset="0"/>
                </a:rPr>
                <a:t>12</a:t>
              </a:r>
            </a:p>
          </p:txBody>
        </p:sp>
        <p:sp>
          <p:nvSpPr>
            <p:cNvPr id="67920" name="Rectangle 340">
              <a:extLst>
                <a:ext uri="{FF2B5EF4-FFF2-40B4-BE49-F238E27FC236}">
                  <a16:creationId xmlns:a16="http://schemas.microsoft.com/office/drawing/2014/main" id="{F3D48370-8413-48ED-9956-5C83EC46E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238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TW" sz="1200" b="1">
                  <a:latin typeface="Arial" panose="020B0604020202020204" pitchFamily="34" charset="0"/>
                </a:rPr>
                <a:t>13</a:t>
              </a:r>
            </a:p>
          </p:txBody>
        </p:sp>
        <p:sp>
          <p:nvSpPr>
            <p:cNvPr id="67921" name="Rectangle 341">
              <a:extLst>
                <a:ext uri="{FF2B5EF4-FFF2-40B4-BE49-F238E27FC236}">
                  <a16:creationId xmlns:a16="http://schemas.microsoft.com/office/drawing/2014/main" id="{CD3BBB7A-5F48-4835-B9FD-2EB04DA8B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2523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TW" sz="1200" b="1">
                  <a:latin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6" name="Group 352">
            <a:extLst>
              <a:ext uri="{FF2B5EF4-FFF2-40B4-BE49-F238E27FC236}">
                <a16:creationId xmlns:a16="http://schemas.microsoft.com/office/drawing/2014/main" id="{E57A591A-11B2-4059-9E20-802EF1945D11}"/>
              </a:ext>
            </a:extLst>
          </p:cNvPr>
          <p:cNvGrpSpPr>
            <a:grpSpLocks/>
          </p:cNvGrpSpPr>
          <p:nvPr/>
        </p:nvGrpSpPr>
        <p:grpSpPr bwMode="auto">
          <a:xfrm>
            <a:off x="5086350" y="4148138"/>
            <a:ext cx="3194050" cy="2241550"/>
            <a:chOff x="3446" y="2432"/>
            <a:chExt cx="2012" cy="1412"/>
          </a:xfrm>
        </p:grpSpPr>
        <p:sp>
          <p:nvSpPr>
            <p:cNvPr id="51373" name="Rectangle 351">
              <a:extLst>
                <a:ext uri="{FF2B5EF4-FFF2-40B4-BE49-F238E27FC236}">
                  <a16:creationId xmlns:a16="http://schemas.microsoft.com/office/drawing/2014/main" id="{3640449E-39A5-48F8-8845-C1C5B2A17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2432"/>
              <a:ext cx="1806" cy="141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273600" tIns="190800" rIns="57600" bIns="190800"/>
            <a:lstStyle/>
            <a:p>
              <a:pPr marL="342900" indent="-342900">
                <a:spcBef>
                  <a:spcPct val="60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endParaRPr lang="en-US" altLang="zh-TW" sz="1200">
                <a:latin typeface="Arial" charset="0"/>
                <a:ea typeface="新細明體" charset="0"/>
                <a:cs typeface="Arial" charset="0"/>
              </a:endParaRPr>
            </a:p>
          </p:txBody>
        </p:sp>
        <p:sp>
          <p:nvSpPr>
            <p:cNvPr id="67757" name="Rectangle 342">
              <a:extLst>
                <a:ext uri="{FF2B5EF4-FFF2-40B4-BE49-F238E27FC236}">
                  <a16:creationId xmlns:a16="http://schemas.microsoft.com/office/drawing/2014/main" id="{50DDAFDD-E94E-499C-9456-3CD4BCA8A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6" y="2432"/>
              <a:ext cx="2012" cy="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SzPct val="85000"/>
                <a:buFont typeface="Wingdings" panose="05000000000000000000" pitchFamily="2" charset="2"/>
                <a:buNone/>
              </a:pPr>
              <a:r>
                <a:rPr kumimoji="0" lang="en-US" altLang="zh-TW">
                  <a:latin typeface="Arial" panose="020B0604020202020204" pitchFamily="34" charset="0"/>
                </a:rPr>
                <a:t>drawLine(0,3,0,11)</a:t>
              </a:r>
            </a:p>
            <a:p>
              <a:pPr>
                <a:spcBef>
                  <a:spcPct val="0"/>
                </a:spcBef>
                <a:buSzPct val="85000"/>
                <a:buFont typeface="Wingdings" panose="05000000000000000000" pitchFamily="2" charset="2"/>
                <a:buNone/>
              </a:pPr>
              <a:r>
                <a:rPr kumimoji="0" lang="en-US" altLang="zh-TW">
                  <a:latin typeface="Arial" panose="020B0604020202020204" pitchFamily="34" charset="0"/>
                </a:rPr>
                <a:t>drawRectangle(1,3,5,9)</a:t>
              </a:r>
            </a:p>
            <a:p>
              <a:pPr>
                <a:spcBef>
                  <a:spcPct val="0"/>
                </a:spcBef>
                <a:buSzPct val="85000"/>
                <a:buFont typeface="Wingdings" panose="05000000000000000000" pitchFamily="2" charset="2"/>
                <a:buNone/>
              </a:pPr>
              <a:r>
                <a:rPr kumimoji="0" lang="en-US" altLang="zh-TW">
                  <a:latin typeface="Arial" panose="020B0604020202020204" pitchFamily="34" charset="0"/>
                </a:rPr>
                <a:t>drawLine(1,12,2,12)</a:t>
              </a:r>
            </a:p>
            <a:p>
              <a:pPr>
                <a:spcBef>
                  <a:spcPct val="0"/>
                </a:spcBef>
                <a:buSzPct val="85000"/>
                <a:buFont typeface="Wingdings" panose="05000000000000000000" pitchFamily="2" charset="2"/>
                <a:buNone/>
              </a:pPr>
              <a:r>
                <a:rPr kumimoji="0" lang="en-US" altLang="zh-TW">
                  <a:latin typeface="Arial" panose="020B0604020202020204" pitchFamily="34" charset="0"/>
                </a:rPr>
                <a:t>drawLine(3,10,3,11)</a:t>
              </a:r>
            </a:p>
            <a:p>
              <a:pPr>
                <a:spcBef>
                  <a:spcPct val="0"/>
                </a:spcBef>
                <a:buSzPct val="85000"/>
                <a:buFont typeface="Wingdings" panose="05000000000000000000" pitchFamily="2" charset="2"/>
                <a:buNone/>
              </a:pPr>
              <a:r>
                <a:rPr kumimoji="0" lang="en-US" altLang="zh-TW">
                  <a:latin typeface="Arial" panose="020B0604020202020204" pitchFamily="34" charset="0"/>
                </a:rPr>
                <a:t>drawLine(6,4,6,9)</a:t>
              </a:r>
            </a:p>
            <a:p>
              <a:pPr>
                <a:spcBef>
                  <a:spcPct val="0"/>
                </a:spcBef>
                <a:buSzPct val="85000"/>
                <a:buFont typeface="Wingdings" panose="05000000000000000000" pitchFamily="2" charset="2"/>
                <a:buNone/>
              </a:pPr>
              <a:r>
                <a:rPr kumimoji="0" lang="en-US" altLang="zh-TW">
                  <a:latin typeface="Arial" panose="020B0604020202020204" pitchFamily="34" charset="0"/>
                </a:rPr>
                <a:t>drawLine(7,0,7,12)</a:t>
              </a:r>
            </a:p>
            <a:p>
              <a:pPr>
                <a:spcBef>
                  <a:spcPct val="0"/>
                </a:spcBef>
                <a:buSzPct val="85000"/>
                <a:buFont typeface="Wingdings" panose="05000000000000000000" pitchFamily="2" charset="2"/>
                <a:buNone/>
              </a:pPr>
              <a:r>
                <a:rPr kumimoji="0" lang="en-US" altLang="zh-TW">
                  <a:latin typeface="Arial" panose="020B0604020202020204" pitchFamily="34" charset="0"/>
                </a:rPr>
                <a:t>drawLine(8,1,8,12)</a:t>
              </a:r>
            </a:p>
            <a:p>
              <a:pPr>
                <a:spcBef>
                  <a:spcPct val="0"/>
                </a:spcBef>
                <a:buSzPct val="85000"/>
                <a:buFont typeface="Wingdings" panose="05000000000000000000" pitchFamily="2" charset="2"/>
                <a:buNone/>
              </a:pPr>
              <a:endParaRPr kumimoji="0" lang="en-US" altLang="zh-TW">
                <a:latin typeface="Arial" panose="020B0604020202020204" pitchFamily="34" charset="0"/>
              </a:endParaRPr>
            </a:p>
          </p:txBody>
        </p:sp>
      </p:grpSp>
      <p:sp>
        <p:nvSpPr>
          <p:cNvPr id="531802" name="Rectangle 346">
            <a:extLst>
              <a:ext uri="{FF2B5EF4-FFF2-40B4-BE49-F238E27FC236}">
                <a16:creationId xmlns:a16="http://schemas.microsoft.com/office/drawing/2014/main" id="{B2E7257A-53DA-47B8-8747-606B8361D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2738" y="908050"/>
            <a:ext cx="2506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buSzPct val="85000"/>
              <a:buFont typeface="Wingdings" panose="05000000000000000000" pitchFamily="2" charset="2"/>
              <a:buNone/>
            </a:pPr>
            <a:r>
              <a:rPr kumimoji="0" lang="en-US" altLang="zh-TW" sz="1800">
                <a:solidFill>
                  <a:srgbClr val="000099"/>
                </a:solidFill>
              </a:rPr>
              <a:t>(Primitive operation)</a:t>
            </a:r>
          </a:p>
        </p:txBody>
      </p:sp>
      <p:grpSp>
        <p:nvGrpSpPr>
          <p:cNvPr id="7" name="Group 356">
            <a:extLst>
              <a:ext uri="{FF2B5EF4-FFF2-40B4-BE49-F238E27FC236}">
                <a16:creationId xmlns:a16="http://schemas.microsoft.com/office/drawing/2014/main" id="{E64A19BF-07C4-4455-815C-454FD22F1618}"/>
              </a:ext>
            </a:extLst>
          </p:cNvPr>
          <p:cNvGrpSpPr>
            <a:grpSpLocks/>
          </p:cNvGrpSpPr>
          <p:nvPr/>
        </p:nvGrpSpPr>
        <p:grpSpPr bwMode="auto">
          <a:xfrm>
            <a:off x="4333875" y="2854325"/>
            <a:ext cx="4513263" cy="503238"/>
            <a:chOff x="3061" y="1798"/>
            <a:chExt cx="2843" cy="317"/>
          </a:xfrm>
        </p:grpSpPr>
        <p:sp>
          <p:nvSpPr>
            <p:cNvPr id="67754" name="Rectangle 343">
              <a:extLst>
                <a:ext uri="{FF2B5EF4-FFF2-40B4-BE49-F238E27FC236}">
                  <a16:creationId xmlns:a16="http://schemas.microsoft.com/office/drawing/2014/main" id="{B1A6C3DC-AE21-4D90-9035-83F4A936E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" y="1827"/>
              <a:ext cx="23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>
                <a:buSzPct val="85000"/>
                <a:buFont typeface="Wingdings" panose="05000000000000000000" pitchFamily="2" charset="2"/>
                <a:buNone/>
              </a:pPr>
              <a:r>
                <a:rPr kumimoji="0" lang="en-US" altLang="zh-TW">
                  <a:latin typeface="Arial" panose="020B0604020202020204" pitchFamily="34" charset="0"/>
                </a:rPr>
                <a:t>drawTriangle(x1,y1,x2,y2,x3,y3)</a:t>
              </a:r>
            </a:p>
          </p:txBody>
        </p:sp>
        <p:sp>
          <p:nvSpPr>
            <p:cNvPr id="67755" name="AutoShape 347">
              <a:extLst>
                <a:ext uri="{FF2B5EF4-FFF2-40B4-BE49-F238E27FC236}">
                  <a16:creationId xmlns:a16="http://schemas.microsoft.com/office/drawing/2014/main" id="{3B05190A-80D4-4A80-8CDF-2D5064FD9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1798"/>
              <a:ext cx="318" cy="226"/>
            </a:xfrm>
            <a:prstGeom prst="rtTriangle">
              <a:avLst/>
            </a:prstGeom>
            <a:solidFill>
              <a:schemeClr val="tx1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</p:grpSp>
      <p:sp>
        <p:nvSpPr>
          <p:cNvPr id="531804" name="Rectangle 348">
            <a:extLst>
              <a:ext uri="{FF2B5EF4-FFF2-40B4-BE49-F238E27FC236}">
                <a16:creationId xmlns:a16="http://schemas.microsoft.com/office/drawing/2014/main" id="{2C6F131E-E13A-41AE-8B32-B0CB167C2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600" y="3357563"/>
            <a:ext cx="424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etc.  </a:t>
            </a:r>
            <a:r>
              <a:rPr kumimoji="0" lang="en-US" altLang="zh-TW" sz="1800" dirty="0">
                <a:latin typeface="+mn-lt"/>
                <a:cs typeface="Arial" panose="020B0604020202020204" pitchFamily="34" charset="0"/>
              </a:rPr>
              <a:t>(a few more similar operations)</a:t>
            </a:r>
          </a:p>
        </p:txBody>
      </p:sp>
      <p:grpSp>
        <p:nvGrpSpPr>
          <p:cNvPr id="8" name="Group 357">
            <a:extLst>
              <a:ext uri="{FF2B5EF4-FFF2-40B4-BE49-F238E27FC236}">
                <a16:creationId xmlns:a16="http://schemas.microsoft.com/office/drawing/2014/main" id="{E935679E-9C6D-47B0-92A1-973682BC7CC1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682625"/>
            <a:ext cx="3843338" cy="2674938"/>
            <a:chOff x="476" y="573"/>
            <a:chExt cx="2041" cy="1496"/>
          </a:xfrm>
        </p:grpSpPr>
        <p:grpSp>
          <p:nvGrpSpPr>
            <p:cNvPr id="67598" name="Group 344">
              <a:extLst>
                <a:ext uri="{FF2B5EF4-FFF2-40B4-BE49-F238E27FC236}">
                  <a16:creationId xmlns:a16="http://schemas.microsoft.com/office/drawing/2014/main" id="{E7617973-90A1-47D3-9DF3-65D117BA2C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" y="573"/>
              <a:ext cx="2041" cy="1496"/>
              <a:chOff x="476" y="572"/>
              <a:chExt cx="2041" cy="1496"/>
            </a:xfrm>
          </p:grpSpPr>
          <p:sp>
            <p:nvSpPr>
              <p:cNvPr id="67600" name="Rectangle 10">
                <a:extLst>
                  <a:ext uri="{FF2B5EF4-FFF2-40B4-BE49-F238E27FC236}">
                    <a16:creationId xmlns:a16="http://schemas.microsoft.com/office/drawing/2014/main" id="{4E6015EE-9433-40D2-97A7-8D2A268552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" y="845"/>
                <a:ext cx="13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1200" b="1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67601" name="Rectangle 11">
                <a:extLst>
                  <a:ext uri="{FF2B5EF4-FFF2-40B4-BE49-F238E27FC236}">
                    <a16:creationId xmlns:a16="http://schemas.microsoft.com/office/drawing/2014/main" id="{E38462C8-659B-4172-83FD-7177577AD0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708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02" name="Rectangle 12">
                <a:extLst>
                  <a:ext uri="{FF2B5EF4-FFF2-40B4-BE49-F238E27FC236}">
                    <a16:creationId xmlns:a16="http://schemas.microsoft.com/office/drawing/2014/main" id="{5A226F65-046D-493B-9F80-6D45F6C513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" y="708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03" name="Rectangle 13">
                <a:extLst>
                  <a:ext uri="{FF2B5EF4-FFF2-40B4-BE49-F238E27FC236}">
                    <a16:creationId xmlns:a16="http://schemas.microsoft.com/office/drawing/2014/main" id="{BE6AC460-2C2A-4BDE-A2DC-4309A8315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708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04" name="Rectangle 14">
                <a:extLst>
                  <a:ext uri="{FF2B5EF4-FFF2-40B4-BE49-F238E27FC236}">
                    <a16:creationId xmlns:a16="http://schemas.microsoft.com/office/drawing/2014/main" id="{463301C3-2F53-4279-BFEE-E3A94DF62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708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05" name="Rectangle 15">
                <a:extLst>
                  <a:ext uri="{FF2B5EF4-FFF2-40B4-BE49-F238E27FC236}">
                    <a16:creationId xmlns:a16="http://schemas.microsoft.com/office/drawing/2014/main" id="{4164280C-A364-4F23-855B-DBFE034EF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7" y="708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06" name="Rectangle 16">
                <a:extLst>
                  <a:ext uri="{FF2B5EF4-FFF2-40B4-BE49-F238E27FC236}">
                    <a16:creationId xmlns:a16="http://schemas.microsoft.com/office/drawing/2014/main" id="{3A174915-7A8F-45E2-96C9-84E6294CD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2" y="708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07" name="Rectangle 17">
                <a:extLst>
                  <a:ext uri="{FF2B5EF4-FFF2-40B4-BE49-F238E27FC236}">
                    <a16:creationId xmlns:a16="http://schemas.microsoft.com/office/drawing/2014/main" id="{B3E050D4-C233-46FE-B25D-AF2CB66493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9" y="708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08" name="Rectangle 18">
                <a:extLst>
                  <a:ext uri="{FF2B5EF4-FFF2-40B4-BE49-F238E27FC236}">
                    <a16:creationId xmlns:a16="http://schemas.microsoft.com/office/drawing/2014/main" id="{17FD176C-962C-4F0F-B848-2D7E42A3C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5" y="708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09" name="Rectangle 19">
                <a:extLst>
                  <a:ext uri="{FF2B5EF4-FFF2-40B4-BE49-F238E27FC236}">
                    <a16:creationId xmlns:a16="http://schemas.microsoft.com/office/drawing/2014/main" id="{15A10300-26D5-402F-B795-AD2A45687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708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10" name="Rectangle 20">
                <a:extLst>
                  <a:ext uri="{FF2B5EF4-FFF2-40B4-BE49-F238E27FC236}">
                    <a16:creationId xmlns:a16="http://schemas.microsoft.com/office/drawing/2014/main" id="{00E79C7C-CBC5-47C0-BD53-B3E59B687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" y="708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11" name="Rectangle 21">
                <a:extLst>
                  <a:ext uri="{FF2B5EF4-FFF2-40B4-BE49-F238E27FC236}">
                    <a16:creationId xmlns:a16="http://schemas.microsoft.com/office/drawing/2014/main" id="{F9DBC344-E5B2-48FE-B3C5-057232723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" y="708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12" name="Rectangle 22">
                <a:extLst>
                  <a:ext uri="{FF2B5EF4-FFF2-40B4-BE49-F238E27FC236}">
                    <a16:creationId xmlns:a16="http://schemas.microsoft.com/office/drawing/2014/main" id="{766C420C-A6B6-4AA0-B90F-A71156CE14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9" y="708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13" name="Rectangle 23">
                <a:extLst>
                  <a:ext uri="{FF2B5EF4-FFF2-40B4-BE49-F238E27FC236}">
                    <a16:creationId xmlns:a16="http://schemas.microsoft.com/office/drawing/2014/main" id="{AFD91875-2D8F-47AF-B481-979CEC24D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" y="708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14" name="Rectangle 24">
                <a:extLst>
                  <a:ext uri="{FF2B5EF4-FFF2-40B4-BE49-F238E27FC236}">
                    <a16:creationId xmlns:a16="http://schemas.microsoft.com/office/drawing/2014/main" id="{C2C450CE-2230-4253-8615-2F097AD65C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1" y="708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15" name="Rectangle 25">
                <a:extLst>
                  <a:ext uri="{FF2B5EF4-FFF2-40B4-BE49-F238E27FC236}">
                    <a16:creationId xmlns:a16="http://schemas.microsoft.com/office/drawing/2014/main" id="{F7FB1377-3AD1-4C8F-8F13-4CB4ACEA3A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" y="981"/>
                <a:ext cx="13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1200" b="1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67616" name="Rectangle 26">
                <a:extLst>
                  <a:ext uri="{FF2B5EF4-FFF2-40B4-BE49-F238E27FC236}">
                    <a16:creationId xmlns:a16="http://schemas.microsoft.com/office/drawing/2014/main" id="{E3057158-BF25-4B0D-A68C-E677A17AF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844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17" name="Rectangle 27">
                <a:extLst>
                  <a:ext uri="{FF2B5EF4-FFF2-40B4-BE49-F238E27FC236}">
                    <a16:creationId xmlns:a16="http://schemas.microsoft.com/office/drawing/2014/main" id="{A9D1343E-DE5C-451B-8D18-BA937AD94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" y="844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18" name="Rectangle 28">
                <a:extLst>
                  <a:ext uri="{FF2B5EF4-FFF2-40B4-BE49-F238E27FC236}">
                    <a16:creationId xmlns:a16="http://schemas.microsoft.com/office/drawing/2014/main" id="{65C70009-8C59-41BA-BB73-465436A3BF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844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19" name="Rectangle 29">
                <a:extLst>
                  <a:ext uri="{FF2B5EF4-FFF2-40B4-BE49-F238E27FC236}">
                    <a16:creationId xmlns:a16="http://schemas.microsoft.com/office/drawing/2014/main" id="{C641579F-FBC6-4DAD-9A07-6463D2941E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844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20" name="Rectangle 30">
                <a:extLst>
                  <a:ext uri="{FF2B5EF4-FFF2-40B4-BE49-F238E27FC236}">
                    <a16:creationId xmlns:a16="http://schemas.microsoft.com/office/drawing/2014/main" id="{DDDEF46B-A2F9-401C-AD9C-D4E0C7421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7" y="844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21" name="Rectangle 31">
                <a:extLst>
                  <a:ext uri="{FF2B5EF4-FFF2-40B4-BE49-F238E27FC236}">
                    <a16:creationId xmlns:a16="http://schemas.microsoft.com/office/drawing/2014/main" id="{54F4FF71-2FF2-4D48-9DFF-01F007D5A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3" y="844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22" name="Rectangle 32">
                <a:extLst>
                  <a:ext uri="{FF2B5EF4-FFF2-40B4-BE49-F238E27FC236}">
                    <a16:creationId xmlns:a16="http://schemas.microsoft.com/office/drawing/2014/main" id="{30F4BFF7-46BA-49D1-B624-B8D41D3B07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9" y="844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23" name="Rectangle 33">
                <a:extLst>
                  <a:ext uri="{FF2B5EF4-FFF2-40B4-BE49-F238E27FC236}">
                    <a16:creationId xmlns:a16="http://schemas.microsoft.com/office/drawing/2014/main" id="{7C53577A-6DF6-4478-874C-5ED8A34F6B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5" y="844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24" name="Rectangle 34">
                <a:extLst>
                  <a:ext uri="{FF2B5EF4-FFF2-40B4-BE49-F238E27FC236}">
                    <a16:creationId xmlns:a16="http://schemas.microsoft.com/office/drawing/2014/main" id="{97A3E835-3E68-4DC9-B2EE-819622576E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844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25" name="Rectangle 35">
                <a:extLst>
                  <a:ext uri="{FF2B5EF4-FFF2-40B4-BE49-F238E27FC236}">
                    <a16:creationId xmlns:a16="http://schemas.microsoft.com/office/drawing/2014/main" id="{05E05D5F-EEEC-400B-8C0E-46168C2075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" y="844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26" name="Rectangle 36">
                <a:extLst>
                  <a:ext uri="{FF2B5EF4-FFF2-40B4-BE49-F238E27FC236}">
                    <a16:creationId xmlns:a16="http://schemas.microsoft.com/office/drawing/2014/main" id="{C657CB3D-49B6-4DCF-94DA-65011458AE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" y="844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27" name="Rectangle 37">
                <a:extLst>
                  <a:ext uri="{FF2B5EF4-FFF2-40B4-BE49-F238E27FC236}">
                    <a16:creationId xmlns:a16="http://schemas.microsoft.com/office/drawing/2014/main" id="{8B9C8056-E00D-429D-A984-AF779DE8DC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9" y="844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28" name="Rectangle 38">
                <a:extLst>
                  <a:ext uri="{FF2B5EF4-FFF2-40B4-BE49-F238E27FC236}">
                    <a16:creationId xmlns:a16="http://schemas.microsoft.com/office/drawing/2014/main" id="{29D70A0A-550B-4FEA-B0F4-1C2AA51AA2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" y="844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29" name="Rectangle 39">
                <a:extLst>
                  <a:ext uri="{FF2B5EF4-FFF2-40B4-BE49-F238E27FC236}">
                    <a16:creationId xmlns:a16="http://schemas.microsoft.com/office/drawing/2014/main" id="{4F927D62-64B7-4476-AEB7-DE77DDFD34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1" y="844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30" name="Rectangle 40">
                <a:extLst>
                  <a:ext uri="{FF2B5EF4-FFF2-40B4-BE49-F238E27FC236}">
                    <a16:creationId xmlns:a16="http://schemas.microsoft.com/office/drawing/2014/main" id="{4AE26A21-5336-4168-97FF-E61AC8B46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" y="1117"/>
                <a:ext cx="13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1200" b="1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67631" name="Rectangle 41">
                <a:extLst>
                  <a:ext uri="{FF2B5EF4-FFF2-40B4-BE49-F238E27FC236}">
                    <a16:creationId xmlns:a16="http://schemas.microsoft.com/office/drawing/2014/main" id="{9FB9F3CE-0FED-4DBC-8B77-9E92C5874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980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32" name="Rectangle 42">
                <a:extLst>
                  <a:ext uri="{FF2B5EF4-FFF2-40B4-BE49-F238E27FC236}">
                    <a16:creationId xmlns:a16="http://schemas.microsoft.com/office/drawing/2014/main" id="{7D0D67ED-13B5-4683-B597-B7D6EE6D46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" y="980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33" name="Rectangle 43">
                <a:extLst>
                  <a:ext uri="{FF2B5EF4-FFF2-40B4-BE49-F238E27FC236}">
                    <a16:creationId xmlns:a16="http://schemas.microsoft.com/office/drawing/2014/main" id="{C4533AE3-1971-4C76-931C-7FE145FF0E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980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34" name="Rectangle 44">
                <a:extLst>
                  <a:ext uri="{FF2B5EF4-FFF2-40B4-BE49-F238E27FC236}">
                    <a16:creationId xmlns:a16="http://schemas.microsoft.com/office/drawing/2014/main" id="{5160F949-E52D-405F-98CD-5399E4DF31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980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35" name="Rectangle 45">
                <a:extLst>
                  <a:ext uri="{FF2B5EF4-FFF2-40B4-BE49-F238E27FC236}">
                    <a16:creationId xmlns:a16="http://schemas.microsoft.com/office/drawing/2014/main" id="{ACCCAA8E-F47F-4722-BA5B-C1BB5C0AFB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7" y="980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36" name="Rectangle 46">
                <a:extLst>
                  <a:ext uri="{FF2B5EF4-FFF2-40B4-BE49-F238E27FC236}">
                    <a16:creationId xmlns:a16="http://schemas.microsoft.com/office/drawing/2014/main" id="{EDB1BF18-5408-4B62-AE00-AD8639A7C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3" y="980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37" name="Rectangle 47">
                <a:extLst>
                  <a:ext uri="{FF2B5EF4-FFF2-40B4-BE49-F238E27FC236}">
                    <a16:creationId xmlns:a16="http://schemas.microsoft.com/office/drawing/2014/main" id="{B968E044-B25C-4EB1-BD27-61AB8DAEFD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9" y="980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38" name="Rectangle 48">
                <a:extLst>
                  <a:ext uri="{FF2B5EF4-FFF2-40B4-BE49-F238E27FC236}">
                    <a16:creationId xmlns:a16="http://schemas.microsoft.com/office/drawing/2014/main" id="{43C8A315-1288-4513-A463-1A9F97A7F8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5" y="980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39" name="Rectangle 49">
                <a:extLst>
                  <a:ext uri="{FF2B5EF4-FFF2-40B4-BE49-F238E27FC236}">
                    <a16:creationId xmlns:a16="http://schemas.microsoft.com/office/drawing/2014/main" id="{74F4D992-D0A3-4502-9799-9CD1FA9AC4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980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40" name="Rectangle 50">
                <a:extLst>
                  <a:ext uri="{FF2B5EF4-FFF2-40B4-BE49-F238E27FC236}">
                    <a16:creationId xmlns:a16="http://schemas.microsoft.com/office/drawing/2014/main" id="{A47808A2-A3AE-4F0F-80DF-FE6794725E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" y="980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41" name="Rectangle 51">
                <a:extLst>
                  <a:ext uri="{FF2B5EF4-FFF2-40B4-BE49-F238E27FC236}">
                    <a16:creationId xmlns:a16="http://schemas.microsoft.com/office/drawing/2014/main" id="{C6397B17-0C96-47AC-81E9-22F20C4153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" y="980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42" name="Rectangle 52">
                <a:extLst>
                  <a:ext uri="{FF2B5EF4-FFF2-40B4-BE49-F238E27FC236}">
                    <a16:creationId xmlns:a16="http://schemas.microsoft.com/office/drawing/2014/main" id="{D8FA8768-3219-48B5-8A4B-8830FF1132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9" y="980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43" name="Rectangle 53">
                <a:extLst>
                  <a:ext uri="{FF2B5EF4-FFF2-40B4-BE49-F238E27FC236}">
                    <a16:creationId xmlns:a16="http://schemas.microsoft.com/office/drawing/2014/main" id="{EB58F94E-6894-4C5F-94AD-A0D3AE3A9F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" y="980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44" name="Rectangle 54">
                <a:extLst>
                  <a:ext uri="{FF2B5EF4-FFF2-40B4-BE49-F238E27FC236}">
                    <a16:creationId xmlns:a16="http://schemas.microsoft.com/office/drawing/2014/main" id="{F8BE1CAE-922E-411A-AFDA-46CC9E982F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1" y="980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45" name="Rectangle 55">
                <a:extLst>
                  <a:ext uri="{FF2B5EF4-FFF2-40B4-BE49-F238E27FC236}">
                    <a16:creationId xmlns:a16="http://schemas.microsoft.com/office/drawing/2014/main" id="{615137A8-C28F-4E85-A1E3-382D91342E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" y="1253"/>
                <a:ext cx="13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1200" b="1">
                    <a:latin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67646" name="Rectangle 56">
                <a:extLst>
                  <a:ext uri="{FF2B5EF4-FFF2-40B4-BE49-F238E27FC236}">
                    <a16:creationId xmlns:a16="http://schemas.microsoft.com/office/drawing/2014/main" id="{872D865C-86C7-4FF1-AA23-09E2C65928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1116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47" name="Rectangle 57">
                <a:extLst>
                  <a:ext uri="{FF2B5EF4-FFF2-40B4-BE49-F238E27FC236}">
                    <a16:creationId xmlns:a16="http://schemas.microsoft.com/office/drawing/2014/main" id="{ED72384C-2042-4B41-BE7B-013EBEDC71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" y="1116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48" name="Rectangle 58">
                <a:extLst>
                  <a:ext uri="{FF2B5EF4-FFF2-40B4-BE49-F238E27FC236}">
                    <a16:creationId xmlns:a16="http://schemas.microsoft.com/office/drawing/2014/main" id="{02276F6A-F356-4054-8B8E-7C7CC82FF5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1116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49" name="Rectangle 59">
                <a:extLst>
                  <a:ext uri="{FF2B5EF4-FFF2-40B4-BE49-F238E27FC236}">
                    <a16:creationId xmlns:a16="http://schemas.microsoft.com/office/drawing/2014/main" id="{3458E916-D962-4135-BEF7-DC57ECAA7A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1116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50" name="Rectangle 60">
                <a:extLst>
                  <a:ext uri="{FF2B5EF4-FFF2-40B4-BE49-F238E27FC236}">
                    <a16:creationId xmlns:a16="http://schemas.microsoft.com/office/drawing/2014/main" id="{EAC5B07B-384B-4416-9E58-4C4DC8F606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7" y="1116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51" name="Rectangle 61">
                <a:extLst>
                  <a:ext uri="{FF2B5EF4-FFF2-40B4-BE49-F238E27FC236}">
                    <a16:creationId xmlns:a16="http://schemas.microsoft.com/office/drawing/2014/main" id="{2D3A9A88-1BCD-49FD-AA68-7E169DEB89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3" y="1116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52" name="Rectangle 62">
                <a:extLst>
                  <a:ext uri="{FF2B5EF4-FFF2-40B4-BE49-F238E27FC236}">
                    <a16:creationId xmlns:a16="http://schemas.microsoft.com/office/drawing/2014/main" id="{FDCD7D5C-5981-4016-BCC0-7843B2E54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9" y="1116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53" name="Rectangle 63">
                <a:extLst>
                  <a:ext uri="{FF2B5EF4-FFF2-40B4-BE49-F238E27FC236}">
                    <a16:creationId xmlns:a16="http://schemas.microsoft.com/office/drawing/2014/main" id="{9627B403-384F-45D1-9016-6F4AC7033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5" y="1116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54" name="Rectangle 64">
                <a:extLst>
                  <a:ext uri="{FF2B5EF4-FFF2-40B4-BE49-F238E27FC236}">
                    <a16:creationId xmlns:a16="http://schemas.microsoft.com/office/drawing/2014/main" id="{C13AFD7F-C7F0-474F-A21A-DA3E7ED27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1116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55" name="Rectangle 65">
                <a:extLst>
                  <a:ext uri="{FF2B5EF4-FFF2-40B4-BE49-F238E27FC236}">
                    <a16:creationId xmlns:a16="http://schemas.microsoft.com/office/drawing/2014/main" id="{182AEEC3-8020-43E6-ACAD-FE68F35B6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" y="1116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56" name="Rectangle 66">
                <a:extLst>
                  <a:ext uri="{FF2B5EF4-FFF2-40B4-BE49-F238E27FC236}">
                    <a16:creationId xmlns:a16="http://schemas.microsoft.com/office/drawing/2014/main" id="{E120CAFA-25AA-43DB-8E89-B60B66BC9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" y="1116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57" name="Rectangle 67">
                <a:extLst>
                  <a:ext uri="{FF2B5EF4-FFF2-40B4-BE49-F238E27FC236}">
                    <a16:creationId xmlns:a16="http://schemas.microsoft.com/office/drawing/2014/main" id="{A942B60D-BD74-4A84-A8E4-0FD702F00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9" y="1116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58" name="Rectangle 68">
                <a:extLst>
                  <a:ext uri="{FF2B5EF4-FFF2-40B4-BE49-F238E27FC236}">
                    <a16:creationId xmlns:a16="http://schemas.microsoft.com/office/drawing/2014/main" id="{71800B58-0E29-44FD-94F1-BF9ED6DABA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" y="1116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59" name="Rectangle 69">
                <a:extLst>
                  <a:ext uri="{FF2B5EF4-FFF2-40B4-BE49-F238E27FC236}">
                    <a16:creationId xmlns:a16="http://schemas.microsoft.com/office/drawing/2014/main" id="{AEBB174A-1681-462E-BDB7-37FC7DF12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1" y="1116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60" name="Rectangle 70">
                <a:extLst>
                  <a:ext uri="{FF2B5EF4-FFF2-40B4-BE49-F238E27FC236}">
                    <a16:creationId xmlns:a16="http://schemas.microsoft.com/office/drawing/2014/main" id="{00CEC050-27FE-4BF2-81C9-00D8DE127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" y="1389"/>
                <a:ext cx="13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1200" b="1">
                    <a:latin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67661" name="Rectangle 71">
                <a:extLst>
                  <a:ext uri="{FF2B5EF4-FFF2-40B4-BE49-F238E27FC236}">
                    <a16:creationId xmlns:a16="http://schemas.microsoft.com/office/drawing/2014/main" id="{B155BD74-A6B2-4875-9812-B6E15FCF8A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1252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62" name="Rectangle 72">
                <a:extLst>
                  <a:ext uri="{FF2B5EF4-FFF2-40B4-BE49-F238E27FC236}">
                    <a16:creationId xmlns:a16="http://schemas.microsoft.com/office/drawing/2014/main" id="{5B6BD4C4-194A-449D-B3D2-122A8ADE53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" y="1252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63" name="Rectangle 73">
                <a:extLst>
                  <a:ext uri="{FF2B5EF4-FFF2-40B4-BE49-F238E27FC236}">
                    <a16:creationId xmlns:a16="http://schemas.microsoft.com/office/drawing/2014/main" id="{BB916B39-003F-408D-AA7D-7DE70409BA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1252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64" name="Rectangle 74">
                <a:extLst>
                  <a:ext uri="{FF2B5EF4-FFF2-40B4-BE49-F238E27FC236}">
                    <a16:creationId xmlns:a16="http://schemas.microsoft.com/office/drawing/2014/main" id="{813F7FBF-7107-4CF2-8068-D083075786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1252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65" name="Rectangle 75">
                <a:extLst>
                  <a:ext uri="{FF2B5EF4-FFF2-40B4-BE49-F238E27FC236}">
                    <a16:creationId xmlns:a16="http://schemas.microsoft.com/office/drawing/2014/main" id="{FB17AE7C-DCB0-401B-8330-AC085F7E39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7" y="1252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66" name="Rectangle 76">
                <a:extLst>
                  <a:ext uri="{FF2B5EF4-FFF2-40B4-BE49-F238E27FC236}">
                    <a16:creationId xmlns:a16="http://schemas.microsoft.com/office/drawing/2014/main" id="{E67ED6DF-7C7F-4D8E-A150-2FBFA2BC19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3" y="1252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67" name="Rectangle 77">
                <a:extLst>
                  <a:ext uri="{FF2B5EF4-FFF2-40B4-BE49-F238E27FC236}">
                    <a16:creationId xmlns:a16="http://schemas.microsoft.com/office/drawing/2014/main" id="{377008FD-E869-4C72-9519-A10EF80C47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9" y="1252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68" name="Rectangle 78">
                <a:extLst>
                  <a:ext uri="{FF2B5EF4-FFF2-40B4-BE49-F238E27FC236}">
                    <a16:creationId xmlns:a16="http://schemas.microsoft.com/office/drawing/2014/main" id="{C5734648-59EE-448E-BE8F-4AAF5CC904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5" y="1252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69" name="Rectangle 79">
                <a:extLst>
                  <a:ext uri="{FF2B5EF4-FFF2-40B4-BE49-F238E27FC236}">
                    <a16:creationId xmlns:a16="http://schemas.microsoft.com/office/drawing/2014/main" id="{1CDF1DDD-358E-4357-9B55-314454809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1252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70" name="Rectangle 80">
                <a:extLst>
                  <a:ext uri="{FF2B5EF4-FFF2-40B4-BE49-F238E27FC236}">
                    <a16:creationId xmlns:a16="http://schemas.microsoft.com/office/drawing/2014/main" id="{91BBC9E2-196D-4B25-AFDD-4A943817F3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" y="1252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71" name="Rectangle 81">
                <a:extLst>
                  <a:ext uri="{FF2B5EF4-FFF2-40B4-BE49-F238E27FC236}">
                    <a16:creationId xmlns:a16="http://schemas.microsoft.com/office/drawing/2014/main" id="{B4DD27D3-2133-443F-931E-20E72BAF46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" y="1252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72" name="Rectangle 82">
                <a:extLst>
                  <a:ext uri="{FF2B5EF4-FFF2-40B4-BE49-F238E27FC236}">
                    <a16:creationId xmlns:a16="http://schemas.microsoft.com/office/drawing/2014/main" id="{32CC1F7B-4F8D-4477-9774-DDACD401A0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9" y="1252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73" name="Rectangle 83">
                <a:extLst>
                  <a:ext uri="{FF2B5EF4-FFF2-40B4-BE49-F238E27FC236}">
                    <a16:creationId xmlns:a16="http://schemas.microsoft.com/office/drawing/2014/main" id="{720CFDB5-3B79-4DF1-B5DC-C9AFF04C9B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" y="1252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74" name="Rectangle 84">
                <a:extLst>
                  <a:ext uri="{FF2B5EF4-FFF2-40B4-BE49-F238E27FC236}">
                    <a16:creationId xmlns:a16="http://schemas.microsoft.com/office/drawing/2014/main" id="{3EFEC0DC-862A-480D-97EC-A0F8ED5BD0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1" y="1252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75" name="Rectangle 85">
                <a:extLst>
                  <a:ext uri="{FF2B5EF4-FFF2-40B4-BE49-F238E27FC236}">
                    <a16:creationId xmlns:a16="http://schemas.microsoft.com/office/drawing/2014/main" id="{0DC94D95-4828-4057-BE13-60A3EC53C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" y="1525"/>
                <a:ext cx="13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1200" b="1">
                    <a:latin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67676" name="Rectangle 86">
                <a:extLst>
                  <a:ext uri="{FF2B5EF4-FFF2-40B4-BE49-F238E27FC236}">
                    <a16:creationId xmlns:a16="http://schemas.microsoft.com/office/drawing/2014/main" id="{30505BC7-5F77-4107-8E56-1CBB1855D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1388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77" name="Rectangle 87">
                <a:extLst>
                  <a:ext uri="{FF2B5EF4-FFF2-40B4-BE49-F238E27FC236}">
                    <a16:creationId xmlns:a16="http://schemas.microsoft.com/office/drawing/2014/main" id="{0CE47E0E-1EF7-4545-8657-86D672D15C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" y="1388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78" name="Rectangle 88">
                <a:extLst>
                  <a:ext uri="{FF2B5EF4-FFF2-40B4-BE49-F238E27FC236}">
                    <a16:creationId xmlns:a16="http://schemas.microsoft.com/office/drawing/2014/main" id="{404BAE33-40A2-48F0-8876-D3D62AED59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1388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79" name="Rectangle 89">
                <a:extLst>
                  <a:ext uri="{FF2B5EF4-FFF2-40B4-BE49-F238E27FC236}">
                    <a16:creationId xmlns:a16="http://schemas.microsoft.com/office/drawing/2014/main" id="{E3FB9EF1-0CB4-419A-BFC5-EF4D35E537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1388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80" name="Rectangle 90">
                <a:extLst>
                  <a:ext uri="{FF2B5EF4-FFF2-40B4-BE49-F238E27FC236}">
                    <a16:creationId xmlns:a16="http://schemas.microsoft.com/office/drawing/2014/main" id="{CDCB016C-7A20-4404-9499-0797AE04E7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7" y="1388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81" name="Rectangle 91">
                <a:extLst>
                  <a:ext uri="{FF2B5EF4-FFF2-40B4-BE49-F238E27FC236}">
                    <a16:creationId xmlns:a16="http://schemas.microsoft.com/office/drawing/2014/main" id="{636BDB56-DAF2-4712-80F4-EEFF1C0F7C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3" y="1388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82" name="Rectangle 92">
                <a:extLst>
                  <a:ext uri="{FF2B5EF4-FFF2-40B4-BE49-F238E27FC236}">
                    <a16:creationId xmlns:a16="http://schemas.microsoft.com/office/drawing/2014/main" id="{947A518A-2091-43B3-B5AA-BEA20BD05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9" y="1388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83" name="Rectangle 93">
                <a:extLst>
                  <a:ext uri="{FF2B5EF4-FFF2-40B4-BE49-F238E27FC236}">
                    <a16:creationId xmlns:a16="http://schemas.microsoft.com/office/drawing/2014/main" id="{0C447A79-7135-468E-8870-C26FF64450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5" y="1388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84" name="Rectangle 94">
                <a:extLst>
                  <a:ext uri="{FF2B5EF4-FFF2-40B4-BE49-F238E27FC236}">
                    <a16:creationId xmlns:a16="http://schemas.microsoft.com/office/drawing/2014/main" id="{B8E73F1E-CA9B-4860-83EA-E33882A36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1388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85" name="Rectangle 95">
                <a:extLst>
                  <a:ext uri="{FF2B5EF4-FFF2-40B4-BE49-F238E27FC236}">
                    <a16:creationId xmlns:a16="http://schemas.microsoft.com/office/drawing/2014/main" id="{87807991-247D-4758-ABDE-D27ABC469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" y="1388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86" name="Rectangle 96">
                <a:extLst>
                  <a:ext uri="{FF2B5EF4-FFF2-40B4-BE49-F238E27FC236}">
                    <a16:creationId xmlns:a16="http://schemas.microsoft.com/office/drawing/2014/main" id="{C9CD167F-D520-4D17-B8EF-7E4037722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" y="1388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87" name="Rectangle 97">
                <a:extLst>
                  <a:ext uri="{FF2B5EF4-FFF2-40B4-BE49-F238E27FC236}">
                    <a16:creationId xmlns:a16="http://schemas.microsoft.com/office/drawing/2014/main" id="{59DFFF32-DDCB-4B24-B9B6-264ED22520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9" y="1388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88" name="Rectangle 98">
                <a:extLst>
                  <a:ext uri="{FF2B5EF4-FFF2-40B4-BE49-F238E27FC236}">
                    <a16:creationId xmlns:a16="http://schemas.microsoft.com/office/drawing/2014/main" id="{7BCFEA85-6BFA-4990-A082-5B01152F6F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" y="1388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89" name="Rectangle 99">
                <a:extLst>
                  <a:ext uri="{FF2B5EF4-FFF2-40B4-BE49-F238E27FC236}">
                    <a16:creationId xmlns:a16="http://schemas.microsoft.com/office/drawing/2014/main" id="{E9B40CA2-A48D-4971-A1F4-6A5A7A2B38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1" y="1388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90" name="Rectangle 101">
                <a:extLst>
                  <a:ext uri="{FF2B5EF4-FFF2-40B4-BE49-F238E27FC236}">
                    <a16:creationId xmlns:a16="http://schemas.microsoft.com/office/drawing/2014/main" id="{6B97FBEE-6D88-4B9F-961A-68ED67B481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1524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91" name="Rectangle 102">
                <a:extLst>
                  <a:ext uri="{FF2B5EF4-FFF2-40B4-BE49-F238E27FC236}">
                    <a16:creationId xmlns:a16="http://schemas.microsoft.com/office/drawing/2014/main" id="{0167C85F-F5A8-46B4-8A99-993E0BFDB2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" y="1524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92" name="Rectangle 103">
                <a:extLst>
                  <a:ext uri="{FF2B5EF4-FFF2-40B4-BE49-F238E27FC236}">
                    <a16:creationId xmlns:a16="http://schemas.microsoft.com/office/drawing/2014/main" id="{9A313E2C-CBF9-45CC-85EF-6344C9DF1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1524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93" name="Rectangle 104">
                <a:extLst>
                  <a:ext uri="{FF2B5EF4-FFF2-40B4-BE49-F238E27FC236}">
                    <a16:creationId xmlns:a16="http://schemas.microsoft.com/office/drawing/2014/main" id="{CE54028B-89CB-4D0D-894B-8BC73AE29C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1524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94" name="Rectangle 105">
                <a:extLst>
                  <a:ext uri="{FF2B5EF4-FFF2-40B4-BE49-F238E27FC236}">
                    <a16:creationId xmlns:a16="http://schemas.microsoft.com/office/drawing/2014/main" id="{A8E99938-BCB4-45E6-8075-02062BF4D7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7" y="1524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95" name="Rectangle 106">
                <a:extLst>
                  <a:ext uri="{FF2B5EF4-FFF2-40B4-BE49-F238E27FC236}">
                    <a16:creationId xmlns:a16="http://schemas.microsoft.com/office/drawing/2014/main" id="{FDD3C722-503C-411F-9E89-34569B672D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3" y="1524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96" name="Rectangle 107">
                <a:extLst>
                  <a:ext uri="{FF2B5EF4-FFF2-40B4-BE49-F238E27FC236}">
                    <a16:creationId xmlns:a16="http://schemas.microsoft.com/office/drawing/2014/main" id="{95EC8636-E407-4600-9AF3-8895F361B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9" y="1524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97" name="Rectangle 108">
                <a:extLst>
                  <a:ext uri="{FF2B5EF4-FFF2-40B4-BE49-F238E27FC236}">
                    <a16:creationId xmlns:a16="http://schemas.microsoft.com/office/drawing/2014/main" id="{BF919E6B-1E2B-4F5E-BEAD-1CB5C469BF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5" y="1524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98" name="Rectangle 109">
                <a:extLst>
                  <a:ext uri="{FF2B5EF4-FFF2-40B4-BE49-F238E27FC236}">
                    <a16:creationId xmlns:a16="http://schemas.microsoft.com/office/drawing/2014/main" id="{719F8FF8-4266-4EE9-9798-5F73679BFA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1524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99" name="Rectangle 110">
                <a:extLst>
                  <a:ext uri="{FF2B5EF4-FFF2-40B4-BE49-F238E27FC236}">
                    <a16:creationId xmlns:a16="http://schemas.microsoft.com/office/drawing/2014/main" id="{C9B2E6A7-3B59-4E3B-B4E5-B535E31735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" y="1524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00" name="Rectangle 111">
                <a:extLst>
                  <a:ext uri="{FF2B5EF4-FFF2-40B4-BE49-F238E27FC236}">
                    <a16:creationId xmlns:a16="http://schemas.microsoft.com/office/drawing/2014/main" id="{F444D9C7-89A4-4412-B5F7-A88B10253C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" y="1524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01" name="Rectangle 112">
                <a:extLst>
                  <a:ext uri="{FF2B5EF4-FFF2-40B4-BE49-F238E27FC236}">
                    <a16:creationId xmlns:a16="http://schemas.microsoft.com/office/drawing/2014/main" id="{90B3EF2C-6C96-457A-9FBB-3F3D251536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9" y="1524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02" name="Rectangle 113">
                <a:extLst>
                  <a:ext uri="{FF2B5EF4-FFF2-40B4-BE49-F238E27FC236}">
                    <a16:creationId xmlns:a16="http://schemas.microsoft.com/office/drawing/2014/main" id="{85B9E0D1-92D9-471A-9E38-D42530DD02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" y="1524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03" name="Rectangle 114">
                <a:extLst>
                  <a:ext uri="{FF2B5EF4-FFF2-40B4-BE49-F238E27FC236}">
                    <a16:creationId xmlns:a16="http://schemas.microsoft.com/office/drawing/2014/main" id="{827B8A7D-D1C6-41AA-97F9-AC13ADE1D5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1" y="1524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04" name="Rectangle 116">
                <a:extLst>
                  <a:ext uri="{FF2B5EF4-FFF2-40B4-BE49-F238E27FC236}">
                    <a16:creationId xmlns:a16="http://schemas.microsoft.com/office/drawing/2014/main" id="{1BB46EF1-678A-4623-BB27-1C2D492625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1660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05" name="Rectangle 117">
                <a:extLst>
                  <a:ext uri="{FF2B5EF4-FFF2-40B4-BE49-F238E27FC236}">
                    <a16:creationId xmlns:a16="http://schemas.microsoft.com/office/drawing/2014/main" id="{858BC6BD-27DE-44E4-804F-E1A16AE75D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" y="1660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06" name="Rectangle 118">
                <a:extLst>
                  <a:ext uri="{FF2B5EF4-FFF2-40B4-BE49-F238E27FC236}">
                    <a16:creationId xmlns:a16="http://schemas.microsoft.com/office/drawing/2014/main" id="{CD73F4C2-4E48-40FD-8C63-2F44DE31D2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1660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07" name="Rectangle 119">
                <a:extLst>
                  <a:ext uri="{FF2B5EF4-FFF2-40B4-BE49-F238E27FC236}">
                    <a16:creationId xmlns:a16="http://schemas.microsoft.com/office/drawing/2014/main" id="{C6BF7A87-5D49-4C67-AE19-ABC4C11CD0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1660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08" name="Rectangle 120">
                <a:extLst>
                  <a:ext uri="{FF2B5EF4-FFF2-40B4-BE49-F238E27FC236}">
                    <a16:creationId xmlns:a16="http://schemas.microsoft.com/office/drawing/2014/main" id="{D7CFC186-908A-455E-9D49-81DDCF034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7" y="1660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09" name="Rectangle 121">
                <a:extLst>
                  <a:ext uri="{FF2B5EF4-FFF2-40B4-BE49-F238E27FC236}">
                    <a16:creationId xmlns:a16="http://schemas.microsoft.com/office/drawing/2014/main" id="{2CCB26F4-7A00-4F9D-B2B4-DF02BA0741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3" y="1660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10" name="Rectangle 122">
                <a:extLst>
                  <a:ext uri="{FF2B5EF4-FFF2-40B4-BE49-F238E27FC236}">
                    <a16:creationId xmlns:a16="http://schemas.microsoft.com/office/drawing/2014/main" id="{BF06E452-D56B-440D-B946-8673F1F964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9" y="1660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11" name="Rectangle 123">
                <a:extLst>
                  <a:ext uri="{FF2B5EF4-FFF2-40B4-BE49-F238E27FC236}">
                    <a16:creationId xmlns:a16="http://schemas.microsoft.com/office/drawing/2014/main" id="{F868DFAD-70FC-4695-9FF4-F5D017D9F3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5" y="1660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12" name="Rectangle 124">
                <a:extLst>
                  <a:ext uri="{FF2B5EF4-FFF2-40B4-BE49-F238E27FC236}">
                    <a16:creationId xmlns:a16="http://schemas.microsoft.com/office/drawing/2014/main" id="{6923C74C-67B5-45EC-AB38-85964DFD81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1660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13" name="Rectangle 125">
                <a:extLst>
                  <a:ext uri="{FF2B5EF4-FFF2-40B4-BE49-F238E27FC236}">
                    <a16:creationId xmlns:a16="http://schemas.microsoft.com/office/drawing/2014/main" id="{9440E144-4B8D-4B67-8E4C-C41F298F6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" y="1660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14" name="Rectangle 126">
                <a:extLst>
                  <a:ext uri="{FF2B5EF4-FFF2-40B4-BE49-F238E27FC236}">
                    <a16:creationId xmlns:a16="http://schemas.microsoft.com/office/drawing/2014/main" id="{C51F996C-4C69-482B-BC55-99CD91E2BD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" y="1660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15" name="Rectangle 127">
                <a:extLst>
                  <a:ext uri="{FF2B5EF4-FFF2-40B4-BE49-F238E27FC236}">
                    <a16:creationId xmlns:a16="http://schemas.microsoft.com/office/drawing/2014/main" id="{92E365EC-794B-4966-B53C-31985F66DE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9" y="1660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16" name="Rectangle 128">
                <a:extLst>
                  <a:ext uri="{FF2B5EF4-FFF2-40B4-BE49-F238E27FC236}">
                    <a16:creationId xmlns:a16="http://schemas.microsoft.com/office/drawing/2014/main" id="{5DB19723-E5EF-414E-BCE0-430332A68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" y="1660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17" name="Rectangle 129">
                <a:extLst>
                  <a:ext uri="{FF2B5EF4-FFF2-40B4-BE49-F238E27FC236}">
                    <a16:creationId xmlns:a16="http://schemas.microsoft.com/office/drawing/2014/main" id="{01B30F9A-D171-4E46-9863-B40B69FBE7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1" y="1660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18" name="Rectangle 131">
                <a:extLst>
                  <a:ext uri="{FF2B5EF4-FFF2-40B4-BE49-F238E27FC236}">
                    <a16:creationId xmlns:a16="http://schemas.microsoft.com/office/drawing/2014/main" id="{80E83CFC-DCAB-4B4E-89AD-0CCA723A7F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1796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19" name="Rectangle 132">
                <a:extLst>
                  <a:ext uri="{FF2B5EF4-FFF2-40B4-BE49-F238E27FC236}">
                    <a16:creationId xmlns:a16="http://schemas.microsoft.com/office/drawing/2014/main" id="{A2ADA6A8-567E-46A0-AD50-39751915A5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" y="1796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20" name="Rectangle 133">
                <a:extLst>
                  <a:ext uri="{FF2B5EF4-FFF2-40B4-BE49-F238E27FC236}">
                    <a16:creationId xmlns:a16="http://schemas.microsoft.com/office/drawing/2014/main" id="{206C4C62-6598-4FE8-A584-8923A85062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1796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21" name="Rectangle 134">
                <a:extLst>
                  <a:ext uri="{FF2B5EF4-FFF2-40B4-BE49-F238E27FC236}">
                    <a16:creationId xmlns:a16="http://schemas.microsoft.com/office/drawing/2014/main" id="{25404A23-23E4-455A-A5A3-D83F03E052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1796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22" name="Rectangle 135">
                <a:extLst>
                  <a:ext uri="{FF2B5EF4-FFF2-40B4-BE49-F238E27FC236}">
                    <a16:creationId xmlns:a16="http://schemas.microsoft.com/office/drawing/2014/main" id="{36F213D4-46AA-4BCF-8627-621EDB4EAA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7" y="1796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23" name="Rectangle 136">
                <a:extLst>
                  <a:ext uri="{FF2B5EF4-FFF2-40B4-BE49-F238E27FC236}">
                    <a16:creationId xmlns:a16="http://schemas.microsoft.com/office/drawing/2014/main" id="{2D22091D-B7B4-47F4-A56D-17B1BC17A1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3" y="1796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24" name="Rectangle 137">
                <a:extLst>
                  <a:ext uri="{FF2B5EF4-FFF2-40B4-BE49-F238E27FC236}">
                    <a16:creationId xmlns:a16="http://schemas.microsoft.com/office/drawing/2014/main" id="{316343B0-6588-4CE8-BFD9-7EF923232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9" y="1796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25" name="Rectangle 138">
                <a:extLst>
                  <a:ext uri="{FF2B5EF4-FFF2-40B4-BE49-F238E27FC236}">
                    <a16:creationId xmlns:a16="http://schemas.microsoft.com/office/drawing/2014/main" id="{E28FC2C0-A1E7-4073-B6F2-4CC2A2E68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5" y="1796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26" name="Rectangle 139">
                <a:extLst>
                  <a:ext uri="{FF2B5EF4-FFF2-40B4-BE49-F238E27FC236}">
                    <a16:creationId xmlns:a16="http://schemas.microsoft.com/office/drawing/2014/main" id="{7936F964-BCA1-4BEE-BD52-1B8671CCD4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1796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27" name="Rectangle 140">
                <a:extLst>
                  <a:ext uri="{FF2B5EF4-FFF2-40B4-BE49-F238E27FC236}">
                    <a16:creationId xmlns:a16="http://schemas.microsoft.com/office/drawing/2014/main" id="{42130CD9-59B9-43B5-8C26-D27055C849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" y="1796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28" name="Rectangle 141">
                <a:extLst>
                  <a:ext uri="{FF2B5EF4-FFF2-40B4-BE49-F238E27FC236}">
                    <a16:creationId xmlns:a16="http://schemas.microsoft.com/office/drawing/2014/main" id="{C13806AA-A602-4275-B91E-24984519F1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" y="1796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29" name="Rectangle 142">
                <a:extLst>
                  <a:ext uri="{FF2B5EF4-FFF2-40B4-BE49-F238E27FC236}">
                    <a16:creationId xmlns:a16="http://schemas.microsoft.com/office/drawing/2014/main" id="{EA7DC71A-7EF3-4D8B-BB23-07C4746B4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9" y="1796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30" name="Rectangle 143">
                <a:extLst>
                  <a:ext uri="{FF2B5EF4-FFF2-40B4-BE49-F238E27FC236}">
                    <a16:creationId xmlns:a16="http://schemas.microsoft.com/office/drawing/2014/main" id="{9C5F0113-6C31-4B78-A327-97F77F484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" y="1796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31" name="Rectangle 144">
                <a:extLst>
                  <a:ext uri="{FF2B5EF4-FFF2-40B4-BE49-F238E27FC236}">
                    <a16:creationId xmlns:a16="http://schemas.microsoft.com/office/drawing/2014/main" id="{224E515B-6BFA-45BB-8C18-5595D87256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1" y="1796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32" name="Rectangle 145">
                <a:extLst>
                  <a:ext uri="{FF2B5EF4-FFF2-40B4-BE49-F238E27FC236}">
                    <a16:creationId xmlns:a16="http://schemas.microsoft.com/office/drawing/2014/main" id="{EF9532E5-D746-4912-97DE-26A92D421D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1932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33" name="Rectangle 146">
                <a:extLst>
                  <a:ext uri="{FF2B5EF4-FFF2-40B4-BE49-F238E27FC236}">
                    <a16:creationId xmlns:a16="http://schemas.microsoft.com/office/drawing/2014/main" id="{FC518933-BB07-41B2-99A9-E147031F56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" y="1932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34" name="Rectangle 147">
                <a:extLst>
                  <a:ext uri="{FF2B5EF4-FFF2-40B4-BE49-F238E27FC236}">
                    <a16:creationId xmlns:a16="http://schemas.microsoft.com/office/drawing/2014/main" id="{DC24F3D4-1D84-47BD-A970-1F1CD3633E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1932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35" name="Rectangle 148">
                <a:extLst>
                  <a:ext uri="{FF2B5EF4-FFF2-40B4-BE49-F238E27FC236}">
                    <a16:creationId xmlns:a16="http://schemas.microsoft.com/office/drawing/2014/main" id="{F758A4C0-8BA9-4C0A-9270-7FA0CC6528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1932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36" name="Rectangle 149">
                <a:extLst>
                  <a:ext uri="{FF2B5EF4-FFF2-40B4-BE49-F238E27FC236}">
                    <a16:creationId xmlns:a16="http://schemas.microsoft.com/office/drawing/2014/main" id="{499CCA8C-1BFA-4B45-87D2-B74C80298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7" y="1932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37" name="Rectangle 150">
                <a:extLst>
                  <a:ext uri="{FF2B5EF4-FFF2-40B4-BE49-F238E27FC236}">
                    <a16:creationId xmlns:a16="http://schemas.microsoft.com/office/drawing/2014/main" id="{DD829C3D-30D5-42DF-A4D1-AD029E51F5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3" y="1932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38" name="Rectangle 151">
                <a:extLst>
                  <a:ext uri="{FF2B5EF4-FFF2-40B4-BE49-F238E27FC236}">
                    <a16:creationId xmlns:a16="http://schemas.microsoft.com/office/drawing/2014/main" id="{C2CDDF2C-8C65-43EB-A8ED-C39879864F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9" y="1932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39" name="Rectangle 152">
                <a:extLst>
                  <a:ext uri="{FF2B5EF4-FFF2-40B4-BE49-F238E27FC236}">
                    <a16:creationId xmlns:a16="http://schemas.microsoft.com/office/drawing/2014/main" id="{01C6C5E8-CD4E-4B35-A098-3C4000EF8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5" y="1932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40" name="Rectangle 153">
                <a:extLst>
                  <a:ext uri="{FF2B5EF4-FFF2-40B4-BE49-F238E27FC236}">
                    <a16:creationId xmlns:a16="http://schemas.microsoft.com/office/drawing/2014/main" id="{FC50AF4D-4922-40B5-B7D5-357F31039E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1932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41" name="Rectangle 154">
                <a:extLst>
                  <a:ext uri="{FF2B5EF4-FFF2-40B4-BE49-F238E27FC236}">
                    <a16:creationId xmlns:a16="http://schemas.microsoft.com/office/drawing/2014/main" id="{F36F33CB-1068-4B03-AE76-07CCC9E25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" y="1932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42" name="Rectangle 155">
                <a:extLst>
                  <a:ext uri="{FF2B5EF4-FFF2-40B4-BE49-F238E27FC236}">
                    <a16:creationId xmlns:a16="http://schemas.microsoft.com/office/drawing/2014/main" id="{45CCA84F-82E1-454B-ADD7-A24D6764CA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" y="1932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43" name="Rectangle 156">
                <a:extLst>
                  <a:ext uri="{FF2B5EF4-FFF2-40B4-BE49-F238E27FC236}">
                    <a16:creationId xmlns:a16="http://schemas.microsoft.com/office/drawing/2014/main" id="{2E0CF31E-5162-4093-9251-D6765A5D4B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9" y="1932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44" name="Rectangle 157">
                <a:extLst>
                  <a:ext uri="{FF2B5EF4-FFF2-40B4-BE49-F238E27FC236}">
                    <a16:creationId xmlns:a16="http://schemas.microsoft.com/office/drawing/2014/main" id="{A1A684B4-FF93-4AB0-AF90-8A1A5D5A9D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" y="1932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45" name="Rectangle 158">
                <a:extLst>
                  <a:ext uri="{FF2B5EF4-FFF2-40B4-BE49-F238E27FC236}">
                    <a16:creationId xmlns:a16="http://schemas.microsoft.com/office/drawing/2014/main" id="{31C3B797-7D18-4306-89E8-A6915AB83D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1" y="1932"/>
                <a:ext cx="136" cy="136"/>
              </a:xfrm>
              <a:prstGeom prst="rect">
                <a:avLst/>
              </a:prstGeom>
              <a:solidFill>
                <a:srgbClr val="EEFFB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TW" sz="24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46" name="Rectangle 159">
                <a:extLst>
                  <a:ext uri="{FF2B5EF4-FFF2-40B4-BE49-F238E27FC236}">
                    <a16:creationId xmlns:a16="http://schemas.microsoft.com/office/drawing/2014/main" id="{88F837C5-117C-4CEE-9166-E0633E5D7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572"/>
                <a:ext cx="13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1200" b="1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67747" name="Rectangle 160">
                <a:extLst>
                  <a:ext uri="{FF2B5EF4-FFF2-40B4-BE49-F238E27FC236}">
                    <a16:creationId xmlns:a16="http://schemas.microsoft.com/office/drawing/2014/main" id="{D2F49892-B38D-4AED-A785-33325155B9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" y="572"/>
                <a:ext cx="13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1200" b="1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67748" name="Rectangle 161">
                <a:extLst>
                  <a:ext uri="{FF2B5EF4-FFF2-40B4-BE49-F238E27FC236}">
                    <a16:creationId xmlns:a16="http://schemas.microsoft.com/office/drawing/2014/main" id="{0D7176BD-548E-4CF2-A70F-AB9321A0D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572"/>
                <a:ext cx="13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1200" b="1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67749" name="Rectangle 162">
                <a:extLst>
                  <a:ext uri="{FF2B5EF4-FFF2-40B4-BE49-F238E27FC236}">
                    <a16:creationId xmlns:a16="http://schemas.microsoft.com/office/drawing/2014/main" id="{3605DC4E-DE3B-4A06-9D17-B580571C0B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572"/>
                <a:ext cx="13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1200" b="1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67750" name="Rectangle 163">
                <a:extLst>
                  <a:ext uri="{FF2B5EF4-FFF2-40B4-BE49-F238E27FC236}">
                    <a16:creationId xmlns:a16="http://schemas.microsoft.com/office/drawing/2014/main" id="{E9654FB5-8EDE-4C93-B768-E56EB41F51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6" y="572"/>
                <a:ext cx="13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1200" b="1">
                    <a:latin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67751" name="Rectangle 164">
                <a:extLst>
                  <a:ext uri="{FF2B5EF4-FFF2-40B4-BE49-F238E27FC236}">
                    <a16:creationId xmlns:a16="http://schemas.microsoft.com/office/drawing/2014/main" id="{EC9A1DE1-8780-4D08-AFE7-2A4A6EAC59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3" y="572"/>
                <a:ext cx="13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1200" b="1">
                    <a:latin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67752" name="Rectangle 165">
                <a:extLst>
                  <a:ext uri="{FF2B5EF4-FFF2-40B4-BE49-F238E27FC236}">
                    <a16:creationId xmlns:a16="http://schemas.microsoft.com/office/drawing/2014/main" id="{119F8D27-3FB2-46D1-98FC-210F8CBC8E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9" y="572"/>
                <a:ext cx="13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1200" b="1">
                    <a:latin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67753" name="Rectangle 173">
                <a:extLst>
                  <a:ext uri="{FF2B5EF4-FFF2-40B4-BE49-F238E27FC236}">
                    <a16:creationId xmlns:a16="http://schemas.microsoft.com/office/drawing/2014/main" id="{14D1EE83-796E-4926-B60A-4005EB9BA5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" y="708"/>
                <a:ext cx="13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1200" b="1">
                    <a:latin typeface="Arial" panose="020B0604020202020204" pitchFamily="34" charset="0"/>
                  </a:rPr>
                  <a:t>0</a:t>
                </a:r>
              </a:p>
            </p:txBody>
          </p:sp>
        </p:grpSp>
        <p:sp>
          <p:nvSpPr>
            <p:cNvPr id="67599" name="Rectangle 349">
              <a:extLst>
                <a:ext uri="{FF2B5EF4-FFF2-40B4-BE49-F238E27FC236}">
                  <a16:creationId xmlns:a16="http://schemas.microsoft.com/office/drawing/2014/main" id="{6110A313-6548-435B-BC28-203BE73BE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1071"/>
              <a:ext cx="952" cy="63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TW" sz="1400" b="1">
                  <a:latin typeface="Arial" panose="020B0604020202020204" pitchFamily="34" charset="0"/>
                </a:rPr>
                <a:t>Screen =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1400" b="1">
                <a:latin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TW" sz="1400" b="1">
                  <a:latin typeface="Arial" panose="020B0604020202020204" pitchFamily="34" charset="0"/>
                </a:rPr>
                <a:t>grid of pixels</a:t>
              </a:r>
            </a:p>
          </p:txBody>
        </p:sp>
      </p:grpSp>
      <p:pic>
        <p:nvPicPr>
          <p:cNvPr id="531806" name="Picture 350">
            <a:extLst>
              <a:ext uri="{FF2B5EF4-FFF2-40B4-BE49-F238E27FC236}">
                <a16:creationId xmlns:a16="http://schemas.microsoft.com/office/drawing/2014/main" id="{63B71F42-6847-414D-B720-BECB737D4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652963"/>
            <a:ext cx="7191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61" grpId="0" animBg="1"/>
      <p:bldP spid="531462" grpId="0" build="p" autoUpdateAnimBg="0"/>
      <p:bldP spid="531802" grpId="0" autoUpdateAnimBg="0"/>
      <p:bldP spid="531804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D526C3A8-1A98-4F06-BB3A-6E9738F973F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0"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How to draw a line?</a:t>
            </a:r>
          </a:p>
        </p:txBody>
      </p:sp>
      <p:pic>
        <p:nvPicPr>
          <p:cNvPr id="591876" name="Picture 4" descr="monitor">
            <a:extLst>
              <a:ext uri="{FF2B5EF4-FFF2-40B4-BE49-F238E27FC236}">
                <a16:creationId xmlns:a16="http://schemas.microsoft.com/office/drawing/2014/main" id="{79166447-C664-4E59-94CC-C26341683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62000"/>
            <a:ext cx="3529013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1877" name="Line 5">
            <a:extLst>
              <a:ext uri="{FF2B5EF4-FFF2-40B4-BE49-F238E27FC236}">
                <a16:creationId xmlns:a16="http://schemas.microsoft.com/office/drawing/2014/main" id="{C8BC4BE9-D82B-4ABC-B3A8-38FC4DD0C6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0325" y="1554163"/>
            <a:ext cx="1728788" cy="86360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2019" name="Rectangle 147">
            <a:extLst>
              <a:ext uri="{FF2B5EF4-FFF2-40B4-BE49-F238E27FC236}">
                <a16:creationId xmlns:a16="http://schemas.microsoft.com/office/drawing/2014/main" id="{01DB8138-1724-48B0-B575-C0BC758AF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33528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buSzPct val="85000"/>
              <a:buFont typeface="Wingdings" panose="05000000000000000000" pitchFamily="2" charset="2"/>
              <a:buNone/>
            </a:pPr>
            <a:r>
              <a:rPr kumimoji="0" lang="en-US" altLang="zh-TW">
                <a:latin typeface="Arial" panose="020B0604020202020204" pitchFamily="34" charset="0"/>
              </a:rPr>
              <a:t>drawLine(x1,y1,x2,y2)</a:t>
            </a:r>
          </a:p>
        </p:txBody>
      </p:sp>
      <p:sp>
        <p:nvSpPr>
          <p:cNvPr id="592020" name="Rectangle 148">
            <a:extLst>
              <a:ext uri="{FF2B5EF4-FFF2-40B4-BE49-F238E27FC236}">
                <a16:creationId xmlns:a16="http://schemas.microsoft.com/office/drawing/2014/main" id="{7EC7876C-B864-4AD6-9919-C495CE08A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038600"/>
            <a:ext cx="8382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buSzPct val="85000"/>
            </a:pPr>
            <a:r>
              <a:rPr kumimoji="0" lang="en-US" altLang="zh-TW" u="sng"/>
              <a:t>Basic idea:</a:t>
            </a:r>
            <a:r>
              <a:rPr kumimoji="0" lang="en-US" altLang="zh-TW"/>
              <a:t> drawLine is implemented through a sequence of </a:t>
            </a:r>
            <a:r>
              <a:rPr kumimoji="0" lang="en-US" altLang="zh-TW">
                <a:latin typeface="Arial" panose="020B0604020202020204" pitchFamily="34" charset="0"/>
              </a:rPr>
              <a:t>drawPixel</a:t>
            </a:r>
            <a:r>
              <a:rPr kumimoji="0" lang="en-US" altLang="zh-TW"/>
              <a:t> operations</a:t>
            </a:r>
          </a:p>
          <a:p>
            <a:pPr>
              <a:buSzPct val="85000"/>
            </a:pPr>
            <a:r>
              <a:rPr kumimoji="0" lang="en-US" altLang="zh-TW" u="sng"/>
              <a:t>Challenge 1:</a:t>
            </a:r>
            <a:r>
              <a:rPr kumimoji="0" lang="en-US" altLang="zh-TW"/>
              <a:t> which pixels should be drawn ?</a:t>
            </a:r>
          </a:p>
          <a:p>
            <a:pPr>
              <a:buSzPct val="85000"/>
            </a:pPr>
            <a:r>
              <a:rPr kumimoji="0" lang="en-US" altLang="zh-TW" u="sng"/>
              <a:t>Challenge 2:</a:t>
            </a:r>
            <a:r>
              <a:rPr kumimoji="0" lang="en-US" altLang="zh-TW"/>
              <a:t> how to draw the line </a:t>
            </a:r>
            <a:r>
              <a:rPr kumimoji="0" lang="en-US" altLang="zh-TW" i="1"/>
              <a:t>fast </a:t>
            </a:r>
            <a:r>
              <a:rPr kumimoji="0" lang="en-US" altLang="zh-TW"/>
              <a:t>?</a:t>
            </a:r>
          </a:p>
          <a:p>
            <a:pPr>
              <a:buSzPct val="85000"/>
            </a:pPr>
            <a:r>
              <a:rPr kumimoji="0" lang="en-US" altLang="zh-TW" u="sng"/>
              <a:t>Simplifying assumption:</a:t>
            </a:r>
            <a:r>
              <a:rPr kumimoji="0" lang="en-US" altLang="zh-TW"/>
              <a:t> the line that we are asked to draw goes north-east.</a:t>
            </a:r>
          </a:p>
        </p:txBody>
      </p:sp>
      <p:sp>
        <p:nvSpPr>
          <p:cNvPr id="592021" name="Oval 149">
            <a:extLst>
              <a:ext uri="{FF2B5EF4-FFF2-40B4-BE49-F238E27FC236}">
                <a16:creationId xmlns:a16="http://schemas.microsoft.com/office/drawing/2014/main" id="{BA2B36F9-07AB-4676-8D3F-7F27D5950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2130425"/>
            <a:ext cx="504825" cy="431800"/>
          </a:xfrm>
          <a:prstGeom prst="ellips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zh-TW" sz="2400" b="1">
              <a:latin typeface="Arial" panose="020B0604020202020204" pitchFamily="34" charset="0"/>
            </a:endParaRPr>
          </a:p>
        </p:txBody>
      </p:sp>
      <p:grpSp>
        <p:nvGrpSpPr>
          <p:cNvPr id="2" name="Group 160">
            <a:extLst>
              <a:ext uri="{FF2B5EF4-FFF2-40B4-BE49-F238E27FC236}">
                <a16:creationId xmlns:a16="http://schemas.microsoft.com/office/drawing/2014/main" id="{BD9BAB79-3B75-4B68-9841-039826D0C902}"/>
              </a:ext>
            </a:extLst>
          </p:cNvPr>
          <p:cNvGrpSpPr>
            <a:grpSpLocks/>
          </p:cNvGrpSpPr>
          <p:nvPr/>
        </p:nvGrpSpPr>
        <p:grpSpPr bwMode="auto">
          <a:xfrm>
            <a:off x="5003800" y="1074738"/>
            <a:ext cx="3240088" cy="2159000"/>
            <a:chOff x="3016" y="845"/>
            <a:chExt cx="2041" cy="1360"/>
          </a:xfrm>
        </p:grpSpPr>
        <p:sp>
          <p:nvSpPr>
            <p:cNvPr id="69656" name="Rectangle 161">
              <a:extLst>
                <a:ext uri="{FF2B5EF4-FFF2-40B4-BE49-F238E27FC236}">
                  <a16:creationId xmlns:a16="http://schemas.microsoft.com/office/drawing/2014/main" id="{803BA613-64DE-4521-81DB-139C6EAC3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845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657" name="Rectangle 162">
              <a:extLst>
                <a:ext uri="{FF2B5EF4-FFF2-40B4-BE49-F238E27FC236}">
                  <a16:creationId xmlns:a16="http://schemas.microsoft.com/office/drawing/2014/main" id="{446B66BF-C7B9-44DC-B3A3-E08AAA73C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845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658" name="Rectangle 163">
              <a:extLst>
                <a:ext uri="{FF2B5EF4-FFF2-40B4-BE49-F238E27FC236}">
                  <a16:creationId xmlns:a16="http://schemas.microsoft.com/office/drawing/2014/main" id="{27F4FCB0-B381-460E-AB3F-B3E60701D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845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659" name="Rectangle 164">
              <a:extLst>
                <a:ext uri="{FF2B5EF4-FFF2-40B4-BE49-F238E27FC236}">
                  <a16:creationId xmlns:a16="http://schemas.microsoft.com/office/drawing/2014/main" id="{62088480-8050-4A81-8B97-5CF6FF532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845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660" name="Rectangle 165">
              <a:extLst>
                <a:ext uri="{FF2B5EF4-FFF2-40B4-BE49-F238E27FC236}">
                  <a16:creationId xmlns:a16="http://schemas.microsoft.com/office/drawing/2014/main" id="{EF466EE3-D303-4A47-B65F-8FC646FA9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1" y="845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661" name="Rectangle 166">
              <a:extLst>
                <a:ext uri="{FF2B5EF4-FFF2-40B4-BE49-F238E27FC236}">
                  <a16:creationId xmlns:a16="http://schemas.microsoft.com/office/drawing/2014/main" id="{4812689C-CF23-4B09-B875-1419660E5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845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662" name="Rectangle 167">
              <a:extLst>
                <a:ext uri="{FF2B5EF4-FFF2-40B4-BE49-F238E27FC236}">
                  <a16:creationId xmlns:a16="http://schemas.microsoft.com/office/drawing/2014/main" id="{3DCAC99D-44A6-4DA2-88E3-8CC0AA72C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845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663" name="Rectangle 168">
              <a:extLst>
                <a:ext uri="{FF2B5EF4-FFF2-40B4-BE49-F238E27FC236}">
                  <a16:creationId xmlns:a16="http://schemas.microsoft.com/office/drawing/2014/main" id="{A1C02ECB-5A17-4122-AD43-06DA1E6E4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845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664" name="Rectangle 169">
              <a:extLst>
                <a:ext uri="{FF2B5EF4-FFF2-40B4-BE49-F238E27FC236}">
                  <a16:creationId xmlns:a16="http://schemas.microsoft.com/office/drawing/2014/main" id="{764AA576-F00D-4196-BAA7-3C50C9832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" y="845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665" name="Rectangle 170">
              <a:extLst>
                <a:ext uri="{FF2B5EF4-FFF2-40B4-BE49-F238E27FC236}">
                  <a16:creationId xmlns:a16="http://schemas.microsoft.com/office/drawing/2014/main" id="{A432B381-A02A-49FC-8770-ECC4E3C46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" y="845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666" name="Rectangle 171">
              <a:extLst>
                <a:ext uri="{FF2B5EF4-FFF2-40B4-BE49-F238E27FC236}">
                  <a16:creationId xmlns:a16="http://schemas.microsoft.com/office/drawing/2014/main" id="{F593FF43-B1C7-4747-A8AF-4CE513DAA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845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667" name="Rectangle 172">
              <a:extLst>
                <a:ext uri="{FF2B5EF4-FFF2-40B4-BE49-F238E27FC236}">
                  <a16:creationId xmlns:a16="http://schemas.microsoft.com/office/drawing/2014/main" id="{F15D7A36-E42A-40F1-85CD-D1AE031C1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845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668" name="Rectangle 173">
              <a:extLst>
                <a:ext uri="{FF2B5EF4-FFF2-40B4-BE49-F238E27FC236}">
                  <a16:creationId xmlns:a16="http://schemas.microsoft.com/office/drawing/2014/main" id="{F456841A-DEBB-4A36-9DC5-8A85796F6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845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669" name="Rectangle 174">
              <a:extLst>
                <a:ext uri="{FF2B5EF4-FFF2-40B4-BE49-F238E27FC236}">
                  <a16:creationId xmlns:a16="http://schemas.microsoft.com/office/drawing/2014/main" id="{ACD18720-F74F-4265-97D7-4BB1B9566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5" y="845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670" name="Rectangle 175">
              <a:extLst>
                <a:ext uri="{FF2B5EF4-FFF2-40B4-BE49-F238E27FC236}">
                  <a16:creationId xmlns:a16="http://schemas.microsoft.com/office/drawing/2014/main" id="{6F677C4E-8DC5-424B-9634-4004DB5E5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981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671" name="Rectangle 176">
              <a:extLst>
                <a:ext uri="{FF2B5EF4-FFF2-40B4-BE49-F238E27FC236}">
                  <a16:creationId xmlns:a16="http://schemas.microsoft.com/office/drawing/2014/main" id="{152CC6FE-468C-4B34-BB71-CA169FE1A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981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672" name="Rectangle 177">
              <a:extLst>
                <a:ext uri="{FF2B5EF4-FFF2-40B4-BE49-F238E27FC236}">
                  <a16:creationId xmlns:a16="http://schemas.microsoft.com/office/drawing/2014/main" id="{0146A23C-B551-4F10-9E8D-913AD21E0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981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673" name="Rectangle 178">
              <a:extLst>
                <a:ext uri="{FF2B5EF4-FFF2-40B4-BE49-F238E27FC236}">
                  <a16:creationId xmlns:a16="http://schemas.microsoft.com/office/drawing/2014/main" id="{01B8AC09-973D-4568-8541-16B6388CD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981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674" name="Rectangle 179">
              <a:extLst>
                <a:ext uri="{FF2B5EF4-FFF2-40B4-BE49-F238E27FC236}">
                  <a16:creationId xmlns:a16="http://schemas.microsoft.com/office/drawing/2014/main" id="{F6AE2BD3-09F6-4DAA-8DA9-82BD0511C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1" y="981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675" name="Rectangle 180">
              <a:extLst>
                <a:ext uri="{FF2B5EF4-FFF2-40B4-BE49-F238E27FC236}">
                  <a16:creationId xmlns:a16="http://schemas.microsoft.com/office/drawing/2014/main" id="{EC624FCF-F4F5-4703-9B6B-DF58A4240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981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676" name="Rectangle 181">
              <a:extLst>
                <a:ext uri="{FF2B5EF4-FFF2-40B4-BE49-F238E27FC236}">
                  <a16:creationId xmlns:a16="http://schemas.microsoft.com/office/drawing/2014/main" id="{5ABCEEEE-C554-46DD-BB04-B3680427E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981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677" name="Rectangle 182">
              <a:extLst>
                <a:ext uri="{FF2B5EF4-FFF2-40B4-BE49-F238E27FC236}">
                  <a16:creationId xmlns:a16="http://schemas.microsoft.com/office/drawing/2014/main" id="{DBAAE302-45D4-4E07-9BF1-3578EFF24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981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678" name="Rectangle 183">
              <a:extLst>
                <a:ext uri="{FF2B5EF4-FFF2-40B4-BE49-F238E27FC236}">
                  <a16:creationId xmlns:a16="http://schemas.microsoft.com/office/drawing/2014/main" id="{6268EC66-DA17-4362-97CA-2F332886C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" y="981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679" name="Rectangle 184">
              <a:extLst>
                <a:ext uri="{FF2B5EF4-FFF2-40B4-BE49-F238E27FC236}">
                  <a16:creationId xmlns:a16="http://schemas.microsoft.com/office/drawing/2014/main" id="{57AACACB-0A8E-4CBD-A825-754B4FEA1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" y="981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680" name="Rectangle 185">
              <a:extLst>
                <a:ext uri="{FF2B5EF4-FFF2-40B4-BE49-F238E27FC236}">
                  <a16:creationId xmlns:a16="http://schemas.microsoft.com/office/drawing/2014/main" id="{B8815836-0F21-44AC-B364-CE4DD6C53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981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681" name="Rectangle 186">
              <a:extLst>
                <a:ext uri="{FF2B5EF4-FFF2-40B4-BE49-F238E27FC236}">
                  <a16:creationId xmlns:a16="http://schemas.microsoft.com/office/drawing/2014/main" id="{31B5992E-5855-4511-8658-35104F008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981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682" name="Rectangle 187">
              <a:extLst>
                <a:ext uri="{FF2B5EF4-FFF2-40B4-BE49-F238E27FC236}">
                  <a16:creationId xmlns:a16="http://schemas.microsoft.com/office/drawing/2014/main" id="{E32A20AF-E0BF-46CD-B573-7745CD7D6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981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683" name="Rectangle 188">
              <a:extLst>
                <a:ext uri="{FF2B5EF4-FFF2-40B4-BE49-F238E27FC236}">
                  <a16:creationId xmlns:a16="http://schemas.microsoft.com/office/drawing/2014/main" id="{73A32641-565A-43ED-9121-A3B6390BB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5" y="981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684" name="Rectangle 189">
              <a:extLst>
                <a:ext uri="{FF2B5EF4-FFF2-40B4-BE49-F238E27FC236}">
                  <a16:creationId xmlns:a16="http://schemas.microsoft.com/office/drawing/2014/main" id="{4F2B782C-7F0B-4F5B-9B9E-D1ECFC273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111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685" name="Rectangle 190">
              <a:extLst>
                <a:ext uri="{FF2B5EF4-FFF2-40B4-BE49-F238E27FC236}">
                  <a16:creationId xmlns:a16="http://schemas.microsoft.com/office/drawing/2014/main" id="{41F61AF9-1C33-43F6-892E-69A96330A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111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686" name="Rectangle 191">
              <a:extLst>
                <a:ext uri="{FF2B5EF4-FFF2-40B4-BE49-F238E27FC236}">
                  <a16:creationId xmlns:a16="http://schemas.microsoft.com/office/drawing/2014/main" id="{430C63E1-8ED6-4AB2-BEF9-06F5B27D4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111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687" name="Rectangle 192">
              <a:extLst>
                <a:ext uri="{FF2B5EF4-FFF2-40B4-BE49-F238E27FC236}">
                  <a16:creationId xmlns:a16="http://schemas.microsoft.com/office/drawing/2014/main" id="{695F4F87-5BE1-4E4F-B9B6-C59D84A35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111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688" name="Rectangle 193">
              <a:extLst>
                <a:ext uri="{FF2B5EF4-FFF2-40B4-BE49-F238E27FC236}">
                  <a16:creationId xmlns:a16="http://schemas.microsoft.com/office/drawing/2014/main" id="{BAF747E0-EAB1-41C9-98E0-BF83222AD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1" y="111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689" name="Rectangle 194">
              <a:extLst>
                <a:ext uri="{FF2B5EF4-FFF2-40B4-BE49-F238E27FC236}">
                  <a16:creationId xmlns:a16="http://schemas.microsoft.com/office/drawing/2014/main" id="{DE8A940A-3A87-43F5-AD5D-214A829CA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111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690" name="Rectangle 195">
              <a:extLst>
                <a:ext uri="{FF2B5EF4-FFF2-40B4-BE49-F238E27FC236}">
                  <a16:creationId xmlns:a16="http://schemas.microsoft.com/office/drawing/2014/main" id="{C3F5CB5D-800F-4645-BBE4-D0C132645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111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691" name="Rectangle 196">
              <a:extLst>
                <a:ext uri="{FF2B5EF4-FFF2-40B4-BE49-F238E27FC236}">
                  <a16:creationId xmlns:a16="http://schemas.microsoft.com/office/drawing/2014/main" id="{D1B8BC68-FB19-42E1-A006-EA02F5DB4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111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692" name="Rectangle 197">
              <a:extLst>
                <a:ext uri="{FF2B5EF4-FFF2-40B4-BE49-F238E27FC236}">
                  <a16:creationId xmlns:a16="http://schemas.microsoft.com/office/drawing/2014/main" id="{695D5744-35A3-4163-8528-A4D410AEA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" y="111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693" name="Rectangle 198">
              <a:extLst>
                <a:ext uri="{FF2B5EF4-FFF2-40B4-BE49-F238E27FC236}">
                  <a16:creationId xmlns:a16="http://schemas.microsoft.com/office/drawing/2014/main" id="{FACD943C-2CD5-4FCC-BB8F-ED56EAD4F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" y="111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694" name="Rectangle 199">
              <a:extLst>
                <a:ext uri="{FF2B5EF4-FFF2-40B4-BE49-F238E27FC236}">
                  <a16:creationId xmlns:a16="http://schemas.microsoft.com/office/drawing/2014/main" id="{C628B708-C0F1-4939-88A0-CE660BC68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111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695" name="Rectangle 200">
              <a:extLst>
                <a:ext uri="{FF2B5EF4-FFF2-40B4-BE49-F238E27FC236}">
                  <a16:creationId xmlns:a16="http://schemas.microsoft.com/office/drawing/2014/main" id="{4D3E2B13-BBA8-41B9-A3B0-7FB891644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11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696" name="Rectangle 201">
              <a:extLst>
                <a:ext uri="{FF2B5EF4-FFF2-40B4-BE49-F238E27FC236}">
                  <a16:creationId xmlns:a16="http://schemas.microsoft.com/office/drawing/2014/main" id="{8E0FFCBB-D197-43CE-AC1B-7C65BBAF4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111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697" name="Rectangle 202">
              <a:extLst>
                <a:ext uri="{FF2B5EF4-FFF2-40B4-BE49-F238E27FC236}">
                  <a16:creationId xmlns:a16="http://schemas.microsoft.com/office/drawing/2014/main" id="{50734558-0D2A-450E-B780-466FCB308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5" y="111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698" name="Rectangle 203">
              <a:extLst>
                <a:ext uri="{FF2B5EF4-FFF2-40B4-BE49-F238E27FC236}">
                  <a16:creationId xmlns:a16="http://schemas.microsoft.com/office/drawing/2014/main" id="{B85BD225-095C-4389-81E7-42D097E85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1253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699" name="Rectangle 204">
              <a:extLst>
                <a:ext uri="{FF2B5EF4-FFF2-40B4-BE49-F238E27FC236}">
                  <a16:creationId xmlns:a16="http://schemas.microsoft.com/office/drawing/2014/main" id="{9157A337-FE5A-4072-A446-CD1FC4D3B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1253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00" name="Rectangle 205">
              <a:extLst>
                <a:ext uri="{FF2B5EF4-FFF2-40B4-BE49-F238E27FC236}">
                  <a16:creationId xmlns:a16="http://schemas.microsoft.com/office/drawing/2014/main" id="{A83D1CCA-4DFD-4E26-886E-D76275712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1253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01" name="Rectangle 206">
              <a:extLst>
                <a:ext uri="{FF2B5EF4-FFF2-40B4-BE49-F238E27FC236}">
                  <a16:creationId xmlns:a16="http://schemas.microsoft.com/office/drawing/2014/main" id="{54A1DC70-5389-4042-ADB7-5C1162C8E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1253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02" name="Rectangle 207">
              <a:extLst>
                <a:ext uri="{FF2B5EF4-FFF2-40B4-BE49-F238E27FC236}">
                  <a16:creationId xmlns:a16="http://schemas.microsoft.com/office/drawing/2014/main" id="{FA83B7B1-D694-4F45-9B88-D86A63471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1" y="1253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03" name="Rectangle 208">
              <a:extLst>
                <a:ext uri="{FF2B5EF4-FFF2-40B4-BE49-F238E27FC236}">
                  <a16:creationId xmlns:a16="http://schemas.microsoft.com/office/drawing/2014/main" id="{0C4E85A2-62CE-4C7B-8A50-378733F11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1253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04" name="Rectangle 209">
              <a:extLst>
                <a:ext uri="{FF2B5EF4-FFF2-40B4-BE49-F238E27FC236}">
                  <a16:creationId xmlns:a16="http://schemas.microsoft.com/office/drawing/2014/main" id="{9E15B7B4-73FB-49FB-8625-D9A4EB165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1253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05" name="Rectangle 210">
              <a:extLst>
                <a:ext uri="{FF2B5EF4-FFF2-40B4-BE49-F238E27FC236}">
                  <a16:creationId xmlns:a16="http://schemas.microsoft.com/office/drawing/2014/main" id="{8651D0BF-D8E6-4627-B012-095DC8B12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1253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06" name="Rectangle 211">
              <a:extLst>
                <a:ext uri="{FF2B5EF4-FFF2-40B4-BE49-F238E27FC236}">
                  <a16:creationId xmlns:a16="http://schemas.microsoft.com/office/drawing/2014/main" id="{17FB25FA-7FED-4899-90B0-46732D437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" y="1253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07" name="Rectangle 212">
              <a:extLst>
                <a:ext uri="{FF2B5EF4-FFF2-40B4-BE49-F238E27FC236}">
                  <a16:creationId xmlns:a16="http://schemas.microsoft.com/office/drawing/2014/main" id="{67D88904-CD28-4600-B3FF-3CE26F48F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" y="1253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08" name="Rectangle 213">
              <a:extLst>
                <a:ext uri="{FF2B5EF4-FFF2-40B4-BE49-F238E27FC236}">
                  <a16:creationId xmlns:a16="http://schemas.microsoft.com/office/drawing/2014/main" id="{09B93CCA-05C8-42C3-86FF-F0A601797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1253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09" name="Rectangle 214">
              <a:extLst>
                <a:ext uri="{FF2B5EF4-FFF2-40B4-BE49-F238E27FC236}">
                  <a16:creationId xmlns:a16="http://schemas.microsoft.com/office/drawing/2014/main" id="{10E69C37-9472-47E3-BE09-A05EC9A32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253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10" name="Rectangle 215">
              <a:extLst>
                <a:ext uri="{FF2B5EF4-FFF2-40B4-BE49-F238E27FC236}">
                  <a16:creationId xmlns:a16="http://schemas.microsoft.com/office/drawing/2014/main" id="{5B136481-AF1C-4FDB-9F84-7C8956D04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1253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11" name="Rectangle 216">
              <a:extLst>
                <a:ext uri="{FF2B5EF4-FFF2-40B4-BE49-F238E27FC236}">
                  <a16:creationId xmlns:a16="http://schemas.microsoft.com/office/drawing/2014/main" id="{D8BD06A6-694B-4278-AEF7-C6DEEED92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5" y="1253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12" name="Rectangle 217">
              <a:extLst>
                <a:ext uri="{FF2B5EF4-FFF2-40B4-BE49-F238E27FC236}">
                  <a16:creationId xmlns:a16="http://schemas.microsoft.com/office/drawing/2014/main" id="{C35536AC-C3B6-4A24-AC9B-96F6B50752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1389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13" name="Rectangle 218">
              <a:extLst>
                <a:ext uri="{FF2B5EF4-FFF2-40B4-BE49-F238E27FC236}">
                  <a16:creationId xmlns:a16="http://schemas.microsoft.com/office/drawing/2014/main" id="{413DE6FB-6553-48A4-919F-5DD542E56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1389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14" name="Rectangle 219">
              <a:extLst>
                <a:ext uri="{FF2B5EF4-FFF2-40B4-BE49-F238E27FC236}">
                  <a16:creationId xmlns:a16="http://schemas.microsoft.com/office/drawing/2014/main" id="{72025152-63C4-418A-91FC-E0F01726E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1389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15" name="Rectangle 220">
              <a:extLst>
                <a:ext uri="{FF2B5EF4-FFF2-40B4-BE49-F238E27FC236}">
                  <a16:creationId xmlns:a16="http://schemas.microsoft.com/office/drawing/2014/main" id="{9B137545-CF71-4F4D-89ED-50020C393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1389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16" name="Rectangle 221">
              <a:extLst>
                <a:ext uri="{FF2B5EF4-FFF2-40B4-BE49-F238E27FC236}">
                  <a16:creationId xmlns:a16="http://schemas.microsoft.com/office/drawing/2014/main" id="{10C40A77-9CB3-4580-B1F3-9A0460A01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1" y="1389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17" name="Rectangle 222">
              <a:extLst>
                <a:ext uri="{FF2B5EF4-FFF2-40B4-BE49-F238E27FC236}">
                  <a16:creationId xmlns:a16="http://schemas.microsoft.com/office/drawing/2014/main" id="{457185D9-62D7-451E-AD7F-D4A59FE98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1389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18" name="Rectangle 223">
              <a:extLst>
                <a:ext uri="{FF2B5EF4-FFF2-40B4-BE49-F238E27FC236}">
                  <a16:creationId xmlns:a16="http://schemas.microsoft.com/office/drawing/2014/main" id="{75AEBDF7-E11C-4D94-951E-7712DCC85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1389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19" name="Rectangle 224">
              <a:extLst>
                <a:ext uri="{FF2B5EF4-FFF2-40B4-BE49-F238E27FC236}">
                  <a16:creationId xmlns:a16="http://schemas.microsoft.com/office/drawing/2014/main" id="{49D14225-96A2-4079-9675-54B15F49B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1389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20" name="Rectangle 225">
              <a:extLst>
                <a:ext uri="{FF2B5EF4-FFF2-40B4-BE49-F238E27FC236}">
                  <a16:creationId xmlns:a16="http://schemas.microsoft.com/office/drawing/2014/main" id="{0B5B4EE4-BCD5-4E05-9C64-C6F652A11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" y="1389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21" name="Rectangle 226">
              <a:extLst>
                <a:ext uri="{FF2B5EF4-FFF2-40B4-BE49-F238E27FC236}">
                  <a16:creationId xmlns:a16="http://schemas.microsoft.com/office/drawing/2014/main" id="{0EDB09B5-4F13-41BF-85AC-88DAC8CC6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" y="1389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22" name="Rectangle 227">
              <a:extLst>
                <a:ext uri="{FF2B5EF4-FFF2-40B4-BE49-F238E27FC236}">
                  <a16:creationId xmlns:a16="http://schemas.microsoft.com/office/drawing/2014/main" id="{545D7BF7-1234-4E0F-A00E-BD90CA051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1389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23" name="Rectangle 228">
              <a:extLst>
                <a:ext uri="{FF2B5EF4-FFF2-40B4-BE49-F238E27FC236}">
                  <a16:creationId xmlns:a16="http://schemas.microsoft.com/office/drawing/2014/main" id="{3BF5FCD4-04BD-45EF-A211-271DFDC7A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389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24" name="Rectangle 229">
              <a:extLst>
                <a:ext uri="{FF2B5EF4-FFF2-40B4-BE49-F238E27FC236}">
                  <a16:creationId xmlns:a16="http://schemas.microsoft.com/office/drawing/2014/main" id="{8B5769EF-800E-4D84-9DC2-A83BC2AB5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1389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25" name="Rectangle 230">
              <a:extLst>
                <a:ext uri="{FF2B5EF4-FFF2-40B4-BE49-F238E27FC236}">
                  <a16:creationId xmlns:a16="http://schemas.microsoft.com/office/drawing/2014/main" id="{F494BB35-2D9B-4C31-BE66-F3248A663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5" y="1389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26" name="Rectangle 231">
              <a:extLst>
                <a:ext uri="{FF2B5EF4-FFF2-40B4-BE49-F238E27FC236}">
                  <a16:creationId xmlns:a16="http://schemas.microsoft.com/office/drawing/2014/main" id="{81A4C44F-FE48-4C90-B238-0F2EEE4C8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1525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27" name="Rectangle 232">
              <a:extLst>
                <a:ext uri="{FF2B5EF4-FFF2-40B4-BE49-F238E27FC236}">
                  <a16:creationId xmlns:a16="http://schemas.microsoft.com/office/drawing/2014/main" id="{387AE749-BB02-401D-A217-476AEE3B2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1525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28" name="Rectangle 233">
              <a:extLst>
                <a:ext uri="{FF2B5EF4-FFF2-40B4-BE49-F238E27FC236}">
                  <a16:creationId xmlns:a16="http://schemas.microsoft.com/office/drawing/2014/main" id="{3AFDBC75-9880-4748-A087-D22444B58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1525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29" name="Rectangle 234">
              <a:extLst>
                <a:ext uri="{FF2B5EF4-FFF2-40B4-BE49-F238E27FC236}">
                  <a16:creationId xmlns:a16="http://schemas.microsoft.com/office/drawing/2014/main" id="{2DC1E37F-B1B4-481E-86F7-AD1413846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1525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30" name="Rectangle 235">
              <a:extLst>
                <a:ext uri="{FF2B5EF4-FFF2-40B4-BE49-F238E27FC236}">
                  <a16:creationId xmlns:a16="http://schemas.microsoft.com/office/drawing/2014/main" id="{B7F7E1E3-B30B-4C8D-BBF7-59E665EE8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1" y="1525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31" name="Rectangle 236">
              <a:extLst>
                <a:ext uri="{FF2B5EF4-FFF2-40B4-BE49-F238E27FC236}">
                  <a16:creationId xmlns:a16="http://schemas.microsoft.com/office/drawing/2014/main" id="{E818332D-BE30-4C59-A564-853203DE6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1525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32" name="Rectangle 237">
              <a:extLst>
                <a:ext uri="{FF2B5EF4-FFF2-40B4-BE49-F238E27FC236}">
                  <a16:creationId xmlns:a16="http://schemas.microsoft.com/office/drawing/2014/main" id="{0ABE3CDD-7D8A-4EB3-B549-90CACDE22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1525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33" name="Rectangle 238">
              <a:extLst>
                <a:ext uri="{FF2B5EF4-FFF2-40B4-BE49-F238E27FC236}">
                  <a16:creationId xmlns:a16="http://schemas.microsoft.com/office/drawing/2014/main" id="{25080040-FDBE-4AE3-BE58-92E356077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1525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34" name="Rectangle 239">
              <a:extLst>
                <a:ext uri="{FF2B5EF4-FFF2-40B4-BE49-F238E27FC236}">
                  <a16:creationId xmlns:a16="http://schemas.microsoft.com/office/drawing/2014/main" id="{CFCF7318-38FD-46D8-A682-BA562B031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" y="1525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35" name="Rectangle 240">
              <a:extLst>
                <a:ext uri="{FF2B5EF4-FFF2-40B4-BE49-F238E27FC236}">
                  <a16:creationId xmlns:a16="http://schemas.microsoft.com/office/drawing/2014/main" id="{D93828B0-D8C5-49AD-AEDA-E79295FA5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" y="1525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36" name="Rectangle 241">
              <a:extLst>
                <a:ext uri="{FF2B5EF4-FFF2-40B4-BE49-F238E27FC236}">
                  <a16:creationId xmlns:a16="http://schemas.microsoft.com/office/drawing/2014/main" id="{A2D50020-9ACD-48B0-8D25-944A57385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1525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37" name="Rectangle 242">
              <a:extLst>
                <a:ext uri="{FF2B5EF4-FFF2-40B4-BE49-F238E27FC236}">
                  <a16:creationId xmlns:a16="http://schemas.microsoft.com/office/drawing/2014/main" id="{287DC377-CA2B-4A03-B05D-A1C2EEC78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525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38" name="Rectangle 243">
              <a:extLst>
                <a:ext uri="{FF2B5EF4-FFF2-40B4-BE49-F238E27FC236}">
                  <a16:creationId xmlns:a16="http://schemas.microsoft.com/office/drawing/2014/main" id="{BB669F6A-3052-4EC7-BA7F-CB6F00C22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1525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39" name="Rectangle 244">
              <a:extLst>
                <a:ext uri="{FF2B5EF4-FFF2-40B4-BE49-F238E27FC236}">
                  <a16:creationId xmlns:a16="http://schemas.microsoft.com/office/drawing/2014/main" id="{75AC1DE6-5F30-4CA8-93E5-7B6930C82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5" y="1525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40" name="Rectangle 245">
              <a:extLst>
                <a:ext uri="{FF2B5EF4-FFF2-40B4-BE49-F238E27FC236}">
                  <a16:creationId xmlns:a16="http://schemas.microsoft.com/office/drawing/2014/main" id="{8ED0B3FB-1D9C-4E51-AA4B-5A736BEE0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1661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41" name="Rectangle 246">
              <a:extLst>
                <a:ext uri="{FF2B5EF4-FFF2-40B4-BE49-F238E27FC236}">
                  <a16:creationId xmlns:a16="http://schemas.microsoft.com/office/drawing/2014/main" id="{BD612D03-BD29-4053-A002-938D5A56A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1661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42" name="Rectangle 247">
              <a:extLst>
                <a:ext uri="{FF2B5EF4-FFF2-40B4-BE49-F238E27FC236}">
                  <a16:creationId xmlns:a16="http://schemas.microsoft.com/office/drawing/2014/main" id="{E89EC5ED-14AD-4ED8-8BED-0425A4F23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1661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43" name="Rectangle 248">
              <a:extLst>
                <a:ext uri="{FF2B5EF4-FFF2-40B4-BE49-F238E27FC236}">
                  <a16:creationId xmlns:a16="http://schemas.microsoft.com/office/drawing/2014/main" id="{7B486243-36F6-4BE5-B3CE-7A3AC155A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1661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44" name="Rectangle 249">
              <a:extLst>
                <a:ext uri="{FF2B5EF4-FFF2-40B4-BE49-F238E27FC236}">
                  <a16:creationId xmlns:a16="http://schemas.microsoft.com/office/drawing/2014/main" id="{EDD7E3E0-DA0B-4289-BF4A-08EBED673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1" y="1661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45" name="Rectangle 250">
              <a:extLst>
                <a:ext uri="{FF2B5EF4-FFF2-40B4-BE49-F238E27FC236}">
                  <a16:creationId xmlns:a16="http://schemas.microsoft.com/office/drawing/2014/main" id="{487112D8-1533-4DA4-AB2C-4AA44B1F8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1661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46" name="Rectangle 251">
              <a:extLst>
                <a:ext uri="{FF2B5EF4-FFF2-40B4-BE49-F238E27FC236}">
                  <a16:creationId xmlns:a16="http://schemas.microsoft.com/office/drawing/2014/main" id="{610D60E6-7BF2-46F0-BB1B-F688BE483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1661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47" name="Rectangle 252">
              <a:extLst>
                <a:ext uri="{FF2B5EF4-FFF2-40B4-BE49-F238E27FC236}">
                  <a16:creationId xmlns:a16="http://schemas.microsoft.com/office/drawing/2014/main" id="{69736B53-9782-4E88-9E49-1A82B0216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1661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48" name="Rectangle 253">
              <a:extLst>
                <a:ext uri="{FF2B5EF4-FFF2-40B4-BE49-F238E27FC236}">
                  <a16:creationId xmlns:a16="http://schemas.microsoft.com/office/drawing/2014/main" id="{AECB7D91-D57F-485B-86B9-7A547048F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" y="1661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49" name="Rectangle 254">
              <a:extLst>
                <a:ext uri="{FF2B5EF4-FFF2-40B4-BE49-F238E27FC236}">
                  <a16:creationId xmlns:a16="http://schemas.microsoft.com/office/drawing/2014/main" id="{0D1FDC5D-7600-49E9-B68C-5E0CA6046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" y="1661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50" name="Rectangle 255">
              <a:extLst>
                <a:ext uri="{FF2B5EF4-FFF2-40B4-BE49-F238E27FC236}">
                  <a16:creationId xmlns:a16="http://schemas.microsoft.com/office/drawing/2014/main" id="{91A801BF-0BB5-4DB2-8759-01E4AEAAC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1661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51" name="Rectangle 256">
              <a:extLst>
                <a:ext uri="{FF2B5EF4-FFF2-40B4-BE49-F238E27FC236}">
                  <a16:creationId xmlns:a16="http://schemas.microsoft.com/office/drawing/2014/main" id="{8C1C2877-19C9-42A8-A526-352E06F02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661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52" name="Rectangle 257">
              <a:extLst>
                <a:ext uri="{FF2B5EF4-FFF2-40B4-BE49-F238E27FC236}">
                  <a16:creationId xmlns:a16="http://schemas.microsoft.com/office/drawing/2014/main" id="{14731BE5-3790-4B34-B0BA-06BB9A196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1661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53" name="Rectangle 258">
              <a:extLst>
                <a:ext uri="{FF2B5EF4-FFF2-40B4-BE49-F238E27FC236}">
                  <a16:creationId xmlns:a16="http://schemas.microsoft.com/office/drawing/2014/main" id="{FD73D64A-CD88-44B4-BC6E-CD8C06524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5" y="1661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54" name="Rectangle 259">
              <a:extLst>
                <a:ext uri="{FF2B5EF4-FFF2-40B4-BE49-F238E27FC236}">
                  <a16:creationId xmlns:a16="http://schemas.microsoft.com/office/drawing/2014/main" id="{8294D435-0176-4B72-9E72-7A381D780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179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55" name="Rectangle 260">
              <a:extLst>
                <a:ext uri="{FF2B5EF4-FFF2-40B4-BE49-F238E27FC236}">
                  <a16:creationId xmlns:a16="http://schemas.microsoft.com/office/drawing/2014/main" id="{8386607C-BD57-4AD6-97B6-F9D7F9510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179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56" name="Rectangle 261">
              <a:extLst>
                <a:ext uri="{FF2B5EF4-FFF2-40B4-BE49-F238E27FC236}">
                  <a16:creationId xmlns:a16="http://schemas.microsoft.com/office/drawing/2014/main" id="{A5495102-ECEB-4514-BC35-C40040705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179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57" name="Rectangle 262">
              <a:extLst>
                <a:ext uri="{FF2B5EF4-FFF2-40B4-BE49-F238E27FC236}">
                  <a16:creationId xmlns:a16="http://schemas.microsoft.com/office/drawing/2014/main" id="{91E77527-00BB-49EF-AEBB-832720334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179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58" name="Rectangle 263">
              <a:extLst>
                <a:ext uri="{FF2B5EF4-FFF2-40B4-BE49-F238E27FC236}">
                  <a16:creationId xmlns:a16="http://schemas.microsoft.com/office/drawing/2014/main" id="{253A3E55-FBAD-41A2-8390-1564E36BE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1" y="179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59" name="Rectangle 264">
              <a:extLst>
                <a:ext uri="{FF2B5EF4-FFF2-40B4-BE49-F238E27FC236}">
                  <a16:creationId xmlns:a16="http://schemas.microsoft.com/office/drawing/2014/main" id="{64A8E1CB-6416-4780-9651-80D237245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179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60" name="Rectangle 265">
              <a:extLst>
                <a:ext uri="{FF2B5EF4-FFF2-40B4-BE49-F238E27FC236}">
                  <a16:creationId xmlns:a16="http://schemas.microsoft.com/office/drawing/2014/main" id="{6AFFDCFF-1459-497F-9F25-D3246E8BA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179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61" name="Rectangle 266">
              <a:extLst>
                <a:ext uri="{FF2B5EF4-FFF2-40B4-BE49-F238E27FC236}">
                  <a16:creationId xmlns:a16="http://schemas.microsoft.com/office/drawing/2014/main" id="{5DABD840-9AE5-4489-AA0A-89791E6FA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179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62" name="Rectangle 267">
              <a:extLst>
                <a:ext uri="{FF2B5EF4-FFF2-40B4-BE49-F238E27FC236}">
                  <a16:creationId xmlns:a16="http://schemas.microsoft.com/office/drawing/2014/main" id="{954EBAC9-DC47-4FF5-B0C8-37D6FCC77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" y="179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63" name="Rectangle 268">
              <a:extLst>
                <a:ext uri="{FF2B5EF4-FFF2-40B4-BE49-F238E27FC236}">
                  <a16:creationId xmlns:a16="http://schemas.microsoft.com/office/drawing/2014/main" id="{0BEDA076-D7FD-4B2C-B6C9-F16A91492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" y="179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64" name="Rectangle 269">
              <a:extLst>
                <a:ext uri="{FF2B5EF4-FFF2-40B4-BE49-F238E27FC236}">
                  <a16:creationId xmlns:a16="http://schemas.microsoft.com/office/drawing/2014/main" id="{F8959395-F0FD-4FFB-BF51-0B19EFF4C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179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65" name="Rectangle 270">
              <a:extLst>
                <a:ext uri="{FF2B5EF4-FFF2-40B4-BE49-F238E27FC236}">
                  <a16:creationId xmlns:a16="http://schemas.microsoft.com/office/drawing/2014/main" id="{AA6512D5-15C0-4CC1-8BDC-477260388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79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66" name="Rectangle 271">
              <a:extLst>
                <a:ext uri="{FF2B5EF4-FFF2-40B4-BE49-F238E27FC236}">
                  <a16:creationId xmlns:a16="http://schemas.microsoft.com/office/drawing/2014/main" id="{452E58E3-A3B6-439F-AF46-DE7FBF9D6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179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67" name="Rectangle 272">
              <a:extLst>
                <a:ext uri="{FF2B5EF4-FFF2-40B4-BE49-F238E27FC236}">
                  <a16:creationId xmlns:a16="http://schemas.microsoft.com/office/drawing/2014/main" id="{A176C8BB-941B-433F-9AF4-049917467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5" y="179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68" name="Rectangle 273">
              <a:extLst>
                <a:ext uri="{FF2B5EF4-FFF2-40B4-BE49-F238E27FC236}">
                  <a16:creationId xmlns:a16="http://schemas.microsoft.com/office/drawing/2014/main" id="{A0BB1511-8D82-4750-90C7-150763196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1933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69" name="Rectangle 274">
              <a:extLst>
                <a:ext uri="{FF2B5EF4-FFF2-40B4-BE49-F238E27FC236}">
                  <a16:creationId xmlns:a16="http://schemas.microsoft.com/office/drawing/2014/main" id="{10C97A74-445C-4A5E-9472-710AFB8A6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1933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70" name="Rectangle 275">
              <a:extLst>
                <a:ext uri="{FF2B5EF4-FFF2-40B4-BE49-F238E27FC236}">
                  <a16:creationId xmlns:a16="http://schemas.microsoft.com/office/drawing/2014/main" id="{D4005506-6423-4280-AED7-5893B4058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1933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71" name="Rectangle 276">
              <a:extLst>
                <a:ext uri="{FF2B5EF4-FFF2-40B4-BE49-F238E27FC236}">
                  <a16:creationId xmlns:a16="http://schemas.microsoft.com/office/drawing/2014/main" id="{78D3DD08-6D20-464E-A0E1-44ED4FF31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1933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72" name="Rectangle 277">
              <a:extLst>
                <a:ext uri="{FF2B5EF4-FFF2-40B4-BE49-F238E27FC236}">
                  <a16:creationId xmlns:a16="http://schemas.microsoft.com/office/drawing/2014/main" id="{E270F3AE-F875-4548-AC03-AC1082F34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1" y="1933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73" name="Rectangle 278">
              <a:extLst>
                <a:ext uri="{FF2B5EF4-FFF2-40B4-BE49-F238E27FC236}">
                  <a16:creationId xmlns:a16="http://schemas.microsoft.com/office/drawing/2014/main" id="{DE7E9611-1F18-4994-8D6F-4AFD78A1F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1933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74" name="Rectangle 279">
              <a:extLst>
                <a:ext uri="{FF2B5EF4-FFF2-40B4-BE49-F238E27FC236}">
                  <a16:creationId xmlns:a16="http://schemas.microsoft.com/office/drawing/2014/main" id="{9B269ABC-D124-4BEF-A3E4-EA6884F8B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1933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75" name="Rectangle 280">
              <a:extLst>
                <a:ext uri="{FF2B5EF4-FFF2-40B4-BE49-F238E27FC236}">
                  <a16:creationId xmlns:a16="http://schemas.microsoft.com/office/drawing/2014/main" id="{1AA61ECA-77B8-439E-8289-35F470EDC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1933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76" name="Rectangle 281">
              <a:extLst>
                <a:ext uri="{FF2B5EF4-FFF2-40B4-BE49-F238E27FC236}">
                  <a16:creationId xmlns:a16="http://schemas.microsoft.com/office/drawing/2014/main" id="{E1796319-D75F-4E66-8C3E-1F678F42D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" y="1933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77" name="Rectangle 282">
              <a:extLst>
                <a:ext uri="{FF2B5EF4-FFF2-40B4-BE49-F238E27FC236}">
                  <a16:creationId xmlns:a16="http://schemas.microsoft.com/office/drawing/2014/main" id="{DD27B804-948A-4C08-806A-9E87D17E6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" y="1933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78" name="Rectangle 283">
              <a:extLst>
                <a:ext uri="{FF2B5EF4-FFF2-40B4-BE49-F238E27FC236}">
                  <a16:creationId xmlns:a16="http://schemas.microsoft.com/office/drawing/2014/main" id="{97214F57-E6F7-444E-8C69-B399E0140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1933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79" name="Rectangle 284">
              <a:extLst>
                <a:ext uri="{FF2B5EF4-FFF2-40B4-BE49-F238E27FC236}">
                  <a16:creationId xmlns:a16="http://schemas.microsoft.com/office/drawing/2014/main" id="{9A83D7E2-26C0-4082-8440-D2CF3B227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933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80" name="Rectangle 285">
              <a:extLst>
                <a:ext uri="{FF2B5EF4-FFF2-40B4-BE49-F238E27FC236}">
                  <a16:creationId xmlns:a16="http://schemas.microsoft.com/office/drawing/2014/main" id="{422F57E5-2674-443F-B117-C77715FB9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1933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81" name="Rectangle 286">
              <a:extLst>
                <a:ext uri="{FF2B5EF4-FFF2-40B4-BE49-F238E27FC236}">
                  <a16:creationId xmlns:a16="http://schemas.microsoft.com/office/drawing/2014/main" id="{E64C43A2-6D0E-4BDE-8FAB-8AB12B7B4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5" y="1933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82" name="Rectangle 287">
              <a:extLst>
                <a:ext uri="{FF2B5EF4-FFF2-40B4-BE49-F238E27FC236}">
                  <a16:creationId xmlns:a16="http://schemas.microsoft.com/office/drawing/2014/main" id="{245823BB-328E-4E44-B392-515258B55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2069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83" name="Rectangle 288">
              <a:extLst>
                <a:ext uri="{FF2B5EF4-FFF2-40B4-BE49-F238E27FC236}">
                  <a16:creationId xmlns:a16="http://schemas.microsoft.com/office/drawing/2014/main" id="{8C0528F8-C88B-4A0C-8A18-387A37CD4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2069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84" name="Rectangle 289">
              <a:extLst>
                <a:ext uri="{FF2B5EF4-FFF2-40B4-BE49-F238E27FC236}">
                  <a16:creationId xmlns:a16="http://schemas.microsoft.com/office/drawing/2014/main" id="{3E09F60E-AF02-4830-842A-1B4B8CEB2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2069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85" name="Rectangle 290">
              <a:extLst>
                <a:ext uri="{FF2B5EF4-FFF2-40B4-BE49-F238E27FC236}">
                  <a16:creationId xmlns:a16="http://schemas.microsoft.com/office/drawing/2014/main" id="{BDE79BF8-9A55-4DA0-9971-BB8B0FC2C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2069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86" name="Rectangle 291">
              <a:extLst>
                <a:ext uri="{FF2B5EF4-FFF2-40B4-BE49-F238E27FC236}">
                  <a16:creationId xmlns:a16="http://schemas.microsoft.com/office/drawing/2014/main" id="{91F0B78C-4B0D-4F3C-A489-66E5D4C6F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1" y="2069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87" name="Rectangle 292">
              <a:extLst>
                <a:ext uri="{FF2B5EF4-FFF2-40B4-BE49-F238E27FC236}">
                  <a16:creationId xmlns:a16="http://schemas.microsoft.com/office/drawing/2014/main" id="{A489F86B-61E0-4F4C-82C5-25497CE05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2069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88" name="Rectangle 293">
              <a:extLst>
                <a:ext uri="{FF2B5EF4-FFF2-40B4-BE49-F238E27FC236}">
                  <a16:creationId xmlns:a16="http://schemas.microsoft.com/office/drawing/2014/main" id="{8C810C71-38AE-43C1-A0F7-EE6E2BEA2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2069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89" name="Rectangle 294">
              <a:extLst>
                <a:ext uri="{FF2B5EF4-FFF2-40B4-BE49-F238E27FC236}">
                  <a16:creationId xmlns:a16="http://schemas.microsoft.com/office/drawing/2014/main" id="{39DA54DD-5429-45CC-913A-D27354ACE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2069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90" name="Rectangle 295">
              <a:extLst>
                <a:ext uri="{FF2B5EF4-FFF2-40B4-BE49-F238E27FC236}">
                  <a16:creationId xmlns:a16="http://schemas.microsoft.com/office/drawing/2014/main" id="{7A2539F6-3AE0-4FF4-8CC0-5078E05F8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" y="2069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91" name="Rectangle 296">
              <a:extLst>
                <a:ext uri="{FF2B5EF4-FFF2-40B4-BE49-F238E27FC236}">
                  <a16:creationId xmlns:a16="http://schemas.microsoft.com/office/drawing/2014/main" id="{B1EE267E-EF51-43ED-B542-6C892B38A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" y="2069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92" name="Rectangle 297">
              <a:extLst>
                <a:ext uri="{FF2B5EF4-FFF2-40B4-BE49-F238E27FC236}">
                  <a16:creationId xmlns:a16="http://schemas.microsoft.com/office/drawing/2014/main" id="{75A8C9DB-0D4C-4317-BEEA-0E9E40E95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2069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93" name="Rectangle 298">
              <a:extLst>
                <a:ext uri="{FF2B5EF4-FFF2-40B4-BE49-F238E27FC236}">
                  <a16:creationId xmlns:a16="http://schemas.microsoft.com/office/drawing/2014/main" id="{801358B5-635F-4202-86F5-94725CA8E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069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94" name="Rectangle 299">
              <a:extLst>
                <a:ext uri="{FF2B5EF4-FFF2-40B4-BE49-F238E27FC236}">
                  <a16:creationId xmlns:a16="http://schemas.microsoft.com/office/drawing/2014/main" id="{3EF673D8-ADD7-4C58-BA89-06208D08F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2069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95" name="Rectangle 300">
              <a:extLst>
                <a:ext uri="{FF2B5EF4-FFF2-40B4-BE49-F238E27FC236}">
                  <a16:creationId xmlns:a16="http://schemas.microsoft.com/office/drawing/2014/main" id="{C077A68A-D7D8-4C1A-9688-172FDBEA1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5" y="2069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96" name="Rectangle 301">
              <a:extLst>
                <a:ext uri="{FF2B5EF4-FFF2-40B4-BE49-F238E27FC236}">
                  <a16:creationId xmlns:a16="http://schemas.microsoft.com/office/drawing/2014/main" id="{F6AD5FF2-23EA-42F6-959A-B48E39BB8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845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97" name="Rectangle 302">
              <a:extLst>
                <a:ext uri="{FF2B5EF4-FFF2-40B4-BE49-F238E27FC236}">
                  <a16:creationId xmlns:a16="http://schemas.microsoft.com/office/drawing/2014/main" id="{A0FDD341-8AF9-4EFF-86AA-A7A870EA7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981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98" name="Rectangle 303">
              <a:extLst>
                <a:ext uri="{FF2B5EF4-FFF2-40B4-BE49-F238E27FC236}">
                  <a16:creationId xmlns:a16="http://schemas.microsoft.com/office/drawing/2014/main" id="{B76C19C9-D8BC-41B5-83D1-6DDA8BC01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111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799" name="Rectangle 304">
              <a:extLst>
                <a:ext uri="{FF2B5EF4-FFF2-40B4-BE49-F238E27FC236}">
                  <a16:creationId xmlns:a16="http://schemas.microsoft.com/office/drawing/2014/main" id="{A58DCBD5-2490-4FD4-B370-435219B9E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1253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800" name="Rectangle 305">
              <a:extLst>
                <a:ext uri="{FF2B5EF4-FFF2-40B4-BE49-F238E27FC236}">
                  <a16:creationId xmlns:a16="http://schemas.microsoft.com/office/drawing/2014/main" id="{B10A785B-1395-4338-B832-68C423082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1389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801" name="Rectangle 306">
              <a:extLst>
                <a:ext uri="{FF2B5EF4-FFF2-40B4-BE49-F238E27FC236}">
                  <a16:creationId xmlns:a16="http://schemas.microsoft.com/office/drawing/2014/main" id="{04B9BB18-39DF-41BF-8B37-5686873F6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1525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802" name="Rectangle 307">
              <a:extLst>
                <a:ext uri="{FF2B5EF4-FFF2-40B4-BE49-F238E27FC236}">
                  <a16:creationId xmlns:a16="http://schemas.microsoft.com/office/drawing/2014/main" id="{BAE42626-7D89-4A84-A0CF-D930732C3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1661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803" name="Rectangle 308">
              <a:extLst>
                <a:ext uri="{FF2B5EF4-FFF2-40B4-BE49-F238E27FC236}">
                  <a16:creationId xmlns:a16="http://schemas.microsoft.com/office/drawing/2014/main" id="{E0AF53E3-CBC7-4AFA-A927-51A4747E8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1797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804" name="Rectangle 309">
              <a:extLst>
                <a:ext uri="{FF2B5EF4-FFF2-40B4-BE49-F238E27FC236}">
                  <a16:creationId xmlns:a16="http://schemas.microsoft.com/office/drawing/2014/main" id="{92A0CE73-0DC9-4D43-AAAB-9AF314FB1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1933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  <p:sp>
          <p:nvSpPr>
            <p:cNvPr id="69805" name="Rectangle 310">
              <a:extLst>
                <a:ext uri="{FF2B5EF4-FFF2-40B4-BE49-F238E27FC236}">
                  <a16:creationId xmlns:a16="http://schemas.microsoft.com/office/drawing/2014/main" id="{F15C952A-535F-4D14-AC7E-4057000F7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2069"/>
              <a:ext cx="136" cy="136"/>
            </a:xfrm>
            <a:prstGeom prst="rect">
              <a:avLst/>
            </a:prstGeom>
            <a:solidFill>
              <a:srgbClr val="EEF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</p:grpSp>
      <p:sp>
        <p:nvSpPr>
          <p:cNvPr id="592183" name="Rectangle 311">
            <a:extLst>
              <a:ext uri="{FF2B5EF4-FFF2-40B4-BE49-F238E27FC236}">
                <a16:creationId xmlns:a16="http://schemas.microsoft.com/office/drawing/2014/main" id="{F1301561-7830-4779-A28C-DCF65F7BB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1938338"/>
            <a:ext cx="215900" cy="215900"/>
          </a:xfrm>
          <a:prstGeom prst="rect">
            <a:avLst/>
          </a:prstGeom>
          <a:solidFill>
            <a:schemeClr val="tx2">
              <a:alpha val="45097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zh-TW" sz="2400" b="1">
              <a:latin typeface="Arial" panose="020B0604020202020204" pitchFamily="34" charset="0"/>
            </a:endParaRPr>
          </a:p>
        </p:txBody>
      </p:sp>
      <p:sp>
        <p:nvSpPr>
          <p:cNvPr id="592184" name="Rectangle 312">
            <a:extLst>
              <a:ext uri="{FF2B5EF4-FFF2-40B4-BE49-F238E27FC236}">
                <a16:creationId xmlns:a16="http://schemas.microsoft.com/office/drawing/2014/main" id="{00906227-FD4A-4D6D-A050-8C8B98FC7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1938338"/>
            <a:ext cx="215900" cy="215900"/>
          </a:xfrm>
          <a:prstGeom prst="rect">
            <a:avLst/>
          </a:prstGeom>
          <a:solidFill>
            <a:schemeClr val="tx2">
              <a:alpha val="45097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zh-TW" sz="2400" b="1">
              <a:latin typeface="Arial" panose="020B0604020202020204" pitchFamily="34" charset="0"/>
            </a:endParaRPr>
          </a:p>
        </p:txBody>
      </p:sp>
      <p:sp>
        <p:nvSpPr>
          <p:cNvPr id="592185" name="Rectangle 313">
            <a:extLst>
              <a:ext uri="{FF2B5EF4-FFF2-40B4-BE49-F238E27FC236}">
                <a16:creationId xmlns:a16="http://schemas.microsoft.com/office/drawing/2014/main" id="{48C0E96B-EFF0-4EDE-80A5-D398D87DD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2154238"/>
            <a:ext cx="215900" cy="215900"/>
          </a:xfrm>
          <a:prstGeom prst="rect">
            <a:avLst/>
          </a:prstGeom>
          <a:solidFill>
            <a:schemeClr val="tx2">
              <a:alpha val="45097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zh-TW" sz="2400" b="1">
              <a:latin typeface="Arial" panose="020B0604020202020204" pitchFamily="34" charset="0"/>
            </a:endParaRPr>
          </a:p>
        </p:txBody>
      </p:sp>
      <p:sp>
        <p:nvSpPr>
          <p:cNvPr id="592186" name="Rectangle 314">
            <a:extLst>
              <a:ext uri="{FF2B5EF4-FFF2-40B4-BE49-F238E27FC236}">
                <a16:creationId xmlns:a16="http://schemas.microsoft.com/office/drawing/2014/main" id="{5200E371-5D04-4329-BCC9-EB884EE04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2154238"/>
            <a:ext cx="215900" cy="215900"/>
          </a:xfrm>
          <a:prstGeom prst="rect">
            <a:avLst/>
          </a:prstGeom>
          <a:solidFill>
            <a:schemeClr val="tx2">
              <a:alpha val="45097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zh-TW" sz="2400" b="1">
              <a:latin typeface="Arial" panose="020B0604020202020204" pitchFamily="34" charset="0"/>
            </a:endParaRPr>
          </a:p>
        </p:txBody>
      </p:sp>
      <p:sp>
        <p:nvSpPr>
          <p:cNvPr id="592187" name="Rectangle 315">
            <a:extLst>
              <a:ext uri="{FF2B5EF4-FFF2-40B4-BE49-F238E27FC236}">
                <a16:creationId xmlns:a16="http://schemas.microsoft.com/office/drawing/2014/main" id="{2A2D6822-4C98-4FFA-9AA6-FF07A0448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2154238"/>
            <a:ext cx="215900" cy="215900"/>
          </a:xfrm>
          <a:prstGeom prst="rect">
            <a:avLst/>
          </a:prstGeom>
          <a:solidFill>
            <a:schemeClr val="tx2">
              <a:alpha val="45097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zh-TW" sz="2400" b="1">
              <a:latin typeface="Arial" panose="020B0604020202020204" pitchFamily="34" charset="0"/>
            </a:endParaRPr>
          </a:p>
        </p:txBody>
      </p:sp>
      <p:sp>
        <p:nvSpPr>
          <p:cNvPr id="592188" name="Rectangle 316">
            <a:extLst>
              <a:ext uri="{FF2B5EF4-FFF2-40B4-BE49-F238E27FC236}">
                <a16:creationId xmlns:a16="http://schemas.microsoft.com/office/drawing/2014/main" id="{643FEABD-716C-4A54-8A04-FAC82A323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2154238"/>
            <a:ext cx="215900" cy="215900"/>
          </a:xfrm>
          <a:prstGeom prst="rect">
            <a:avLst/>
          </a:prstGeom>
          <a:solidFill>
            <a:schemeClr val="tx2">
              <a:alpha val="45097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zh-TW" sz="2400" b="1">
              <a:latin typeface="Arial" panose="020B0604020202020204" pitchFamily="34" charset="0"/>
            </a:endParaRPr>
          </a:p>
        </p:txBody>
      </p:sp>
      <p:sp>
        <p:nvSpPr>
          <p:cNvPr id="592189" name="Rectangle 317">
            <a:extLst>
              <a:ext uri="{FF2B5EF4-FFF2-40B4-BE49-F238E27FC236}">
                <a16:creationId xmlns:a16="http://schemas.microsoft.com/office/drawing/2014/main" id="{205B90AD-154F-4F27-AFE2-BAC65D894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2370138"/>
            <a:ext cx="215900" cy="215900"/>
          </a:xfrm>
          <a:prstGeom prst="rect">
            <a:avLst/>
          </a:prstGeom>
          <a:solidFill>
            <a:schemeClr val="tx1">
              <a:alpha val="45097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zh-TW" sz="2400" b="1">
              <a:latin typeface="Arial" panose="020B0604020202020204" pitchFamily="34" charset="0"/>
            </a:endParaRPr>
          </a:p>
        </p:txBody>
      </p:sp>
      <p:sp>
        <p:nvSpPr>
          <p:cNvPr id="592190" name="Rectangle 318">
            <a:extLst>
              <a:ext uri="{FF2B5EF4-FFF2-40B4-BE49-F238E27FC236}">
                <a16:creationId xmlns:a16="http://schemas.microsoft.com/office/drawing/2014/main" id="{FD24B033-C06E-4454-ADAF-440F0DA55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2370138"/>
            <a:ext cx="215900" cy="215900"/>
          </a:xfrm>
          <a:prstGeom prst="rect">
            <a:avLst/>
          </a:prstGeom>
          <a:solidFill>
            <a:schemeClr val="tx1">
              <a:alpha val="45097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zh-TW" sz="2400" b="1">
              <a:latin typeface="Arial" panose="020B0604020202020204" pitchFamily="34" charset="0"/>
            </a:endParaRPr>
          </a:p>
        </p:txBody>
      </p:sp>
      <p:sp>
        <p:nvSpPr>
          <p:cNvPr id="592191" name="Rectangle 319">
            <a:extLst>
              <a:ext uri="{FF2B5EF4-FFF2-40B4-BE49-F238E27FC236}">
                <a16:creationId xmlns:a16="http://schemas.microsoft.com/office/drawing/2014/main" id="{DAB9B02B-ECB6-481A-A315-C0C2968CE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2370138"/>
            <a:ext cx="215900" cy="215900"/>
          </a:xfrm>
          <a:prstGeom prst="rect">
            <a:avLst/>
          </a:prstGeom>
          <a:solidFill>
            <a:schemeClr val="tx2">
              <a:alpha val="45097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zh-TW" sz="2400" b="1">
              <a:latin typeface="Arial" panose="020B0604020202020204" pitchFamily="34" charset="0"/>
            </a:endParaRPr>
          </a:p>
        </p:txBody>
      </p:sp>
      <p:sp>
        <p:nvSpPr>
          <p:cNvPr id="592192" name="Rectangle 320">
            <a:extLst>
              <a:ext uri="{FF2B5EF4-FFF2-40B4-BE49-F238E27FC236}">
                <a16:creationId xmlns:a16="http://schemas.microsoft.com/office/drawing/2014/main" id="{94B0F6DC-0EFD-4173-BDD2-AAD3231B8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2586038"/>
            <a:ext cx="215900" cy="215900"/>
          </a:xfrm>
          <a:prstGeom prst="rect">
            <a:avLst/>
          </a:prstGeom>
          <a:solidFill>
            <a:schemeClr val="tx1">
              <a:alpha val="45097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zh-TW" sz="2400" b="1">
              <a:latin typeface="Arial" panose="020B0604020202020204" pitchFamily="34" charset="0"/>
            </a:endParaRPr>
          </a:p>
        </p:txBody>
      </p:sp>
      <p:sp>
        <p:nvSpPr>
          <p:cNvPr id="592193" name="Rectangle 321">
            <a:extLst>
              <a:ext uri="{FF2B5EF4-FFF2-40B4-BE49-F238E27FC236}">
                <a16:creationId xmlns:a16="http://schemas.microsoft.com/office/drawing/2014/main" id="{16E7BD0E-00EE-4A52-88C7-F78292B7C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2586038"/>
            <a:ext cx="215900" cy="215900"/>
          </a:xfrm>
          <a:prstGeom prst="rect">
            <a:avLst/>
          </a:prstGeom>
          <a:solidFill>
            <a:schemeClr val="tx1">
              <a:alpha val="45097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zh-TW" sz="2400" b="1">
              <a:latin typeface="Arial" panose="020B0604020202020204" pitchFamily="34" charset="0"/>
            </a:endParaRPr>
          </a:p>
        </p:txBody>
      </p:sp>
      <p:sp>
        <p:nvSpPr>
          <p:cNvPr id="592194" name="Rectangle 322">
            <a:extLst>
              <a:ext uri="{FF2B5EF4-FFF2-40B4-BE49-F238E27FC236}">
                <a16:creationId xmlns:a16="http://schemas.microsoft.com/office/drawing/2014/main" id="{0CD320BA-748A-4642-A420-9916F3AF6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988" y="2586038"/>
            <a:ext cx="215900" cy="215900"/>
          </a:xfrm>
          <a:prstGeom prst="rect">
            <a:avLst/>
          </a:prstGeom>
          <a:solidFill>
            <a:schemeClr val="tx1">
              <a:alpha val="45097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zh-TW" sz="2400" b="1">
              <a:latin typeface="Arial" panose="020B0604020202020204" pitchFamily="34" charset="0"/>
            </a:endParaRPr>
          </a:p>
        </p:txBody>
      </p:sp>
      <p:sp>
        <p:nvSpPr>
          <p:cNvPr id="592195" name="Rectangle 323">
            <a:extLst>
              <a:ext uri="{FF2B5EF4-FFF2-40B4-BE49-F238E27FC236}">
                <a16:creationId xmlns:a16="http://schemas.microsoft.com/office/drawing/2014/main" id="{FADE1CAA-2D9A-43C5-AD0C-040E07859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2586038"/>
            <a:ext cx="215900" cy="215900"/>
          </a:xfrm>
          <a:prstGeom prst="rect">
            <a:avLst/>
          </a:prstGeom>
          <a:solidFill>
            <a:schemeClr val="tx1">
              <a:alpha val="45097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zh-TW" sz="2400" b="1">
              <a:latin typeface="Arial" panose="020B0604020202020204" pitchFamily="34" charset="0"/>
            </a:endParaRPr>
          </a:p>
        </p:txBody>
      </p:sp>
      <p:sp>
        <p:nvSpPr>
          <p:cNvPr id="592196" name="Rectangle 324">
            <a:extLst>
              <a:ext uri="{FF2B5EF4-FFF2-40B4-BE49-F238E27FC236}">
                <a16:creationId xmlns:a16="http://schemas.microsoft.com/office/drawing/2014/main" id="{DE20CCBF-A580-489E-A1CF-7E16A17E6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2801938"/>
            <a:ext cx="215900" cy="215900"/>
          </a:xfrm>
          <a:prstGeom prst="rect">
            <a:avLst/>
          </a:prstGeom>
          <a:solidFill>
            <a:schemeClr val="tx1">
              <a:alpha val="45097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zh-TW" sz="2400" b="1">
              <a:latin typeface="Arial" panose="020B0604020202020204" pitchFamily="34" charset="0"/>
            </a:endParaRPr>
          </a:p>
        </p:txBody>
      </p:sp>
      <p:sp>
        <p:nvSpPr>
          <p:cNvPr id="592197" name="Rectangle 325">
            <a:extLst>
              <a:ext uri="{FF2B5EF4-FFF2-40B4-BE49-F238E27FC236}">
                <a16:creationId xmlns:a16="http://schemas.microsoft.com/office/drawing/2014/main" id="{D6FE0A56-2405-4EA1-92B6-73BBCA321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2801938"/>
            <a:ext cx="215900" cy="215900"/>
          </a:xfrm>
          <a:prstGeom prst="rect">
            <a:avLst/>
          </a:prstGeom>
          <a:solidFill>
            <a:schemeClr val="tx1">
              <a:alpha val="45097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zh-TW" sz="2400" b="1">
              <a:latin typeface="Arial" panose="020B0604020202020204" pitchFamily="34" charset="0"/>
            </a:endParaRPr>
          </a:p>
        </p:txBody>
      </p:sp>
      <p:sp>
        <p:nvSpPr>
          <p:cNvPr id="592198" name="Line 326">
            <a:extLst>
              <a:ext uri="{FF2B5EF4-FFF2-40B4-BE49-F238E27FC236}">
                <a16:creationId xmlns:a16="http://schemas.microsoft.com/office/drawing/2014/main" id="{3A52A725-65AB-477E-8939-4D08E6BB8A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64163" y="1793875"/>
            <a:ext cx="2663825" cy="1081088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2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2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2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2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019" grpId="0" autoUpdateAnimBg="0"/>
      <p:bldP spid="592020" grpId="0" build="p" autoUpdateAnimBg="0"/>
      <p:bldP spid="592021" grpId="0" animBg="1"/>
      <p:bldP spid="592183" grpId="0" animBg="1"/>
      <p:bldP spid="592184" grpId="0" animBg="1"/>
      <p:bldP spid="592185" grpId="0" animBg="1"/>
      <p:bldP spid="592186" grpId="0" animBg="1"/>
      <p:bldP spid="592187" grpId="0" animBg="1"/>
      <p:bldP spid="592188" grpId="0" animBg="1"/>
      <p:bldP spid="592189" grpId="0" animBg="1"/>
      <p:bldP spid="592190" grpId="0" animBg="1"/>
      <p:bldP spid="592191" grpId="0" animBg="1"/>
      <p:bldP spid="592192" grpId="0" animBg="1"/>
      <p:bldP spid="592193" grpId="0" animBg="1"/>
      <p:bldP spid="592194" grpId="0" animBg="1"/>
      <p:bldP spid="592195" grpId="0" animBg="1"/>
      <p:bldP spid="592196" grpId="0" animBg="1"/>
      <p:bldP spid="59219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>
            <a:extLst>
              <a:ext uri="{FF2B5EF4-FFF2-40B4-BE49-F238E27FC236}">
                <a16:creationId xmlns:a16="http://schemas.microsoft.com/office/drawing/2014/main" id="{5228BA9A-B448-41E3-BF47-24C857AA11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0"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Line Drawing</a:t>
            </a:r>
            <a:endParaRPr kumimoji="0" lang="en-US" altLang="zh-TW">
              <a:solidFill>
                <a:srgbClr val="000099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42724" name="Rectangle 4">
            <a:extLst>
              <a:ext uri="{FF2B5EF4-FFF2-40B4-BE49-F238E27FC236}">
                <a16:creationId xmlns:a16="http://schemas.microsoft.com/office/drawing/2014/main" id="{AE197627-A2F5-47F7-8BA6-9CDA7E2CD13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9538" y="642938"/>
            <a:ext cx="4537075" cy="2427287"/>
          </a:xfrm>
        </p:spPr>
        <p:txBody>
          <a:bodyPr/>
          <a:lstStyle/>
          <a:p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Given:      </a:t>
            </a:r>
            <a:r>
              <a:rPr kumimoji="0"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drawLine(x1,y1,x2,y2)</a:t>
            </a:r>
          </a:p>
          <a:p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Notation: </a:t>
            </a:r>
            <a:r>
              <a:rPr kumimoji="0"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x=x1, y=y1, dx=x2-x1, dy=y2-y1</a:t>
            </a:r>
          </a:p>
          <a:p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Using the new notation:</a:t>
            </a:r>
            <a:b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</a:b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We are asked to draw a line</a:t>
            </a:r>
            <a:b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</a:b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between </a:t>
            </a:r>
            <a:r>
              <a:rPr kumimoji="0"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(x,y) </a:t>
            </a: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and</a:t>
            </a:r>
            <a:r>
              <a:rPr kumimoji="0"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 (x+dx,y+dy)</a:t>
            </a: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EFBFCE29-4F6A-456E-8FD2-AA796F2B8056}"/>
              </a:ext>
            </a:extLst>
          </p:cNvPr>
          <p:cNvGrpSpPr>
            <a:grpSpLocks/>
          </p:cNvGrpSpPr>
          <p:nvPr/>
        </p:nvGrpSpPr>
        <p:grpSpPr bwMode="auto">
          <a:xfrm>
            <a:off x="0" y="3789363"/>
            <a:ext cx="4681538" cy="2611437"/>
            <a:chOff x="52" y="2460"/>
            <a:chExt cx="2949" cy="1645"/>
          </a:xfrm>
        </p:grpSpPr>
        <p:sp>
          <p:nvSpPr>
            <p:cNvPr id="55309" name="Rectangle 11">
              <a:extLst>
                <a:ext uri="{FF2B5EF4-FFF2-40B4-BE49-F238E27FC236}">
                  <a16:creationId xmlns:a16="http://schemas.microsoft.com/office/drawing/2014/main" id="{A1077460-B92B-43EA-8AE9-103C27573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2460"/>
              <a:ext cx="2743" cy="164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273600" tIns="190800" rIns="57600" bIns="190800"/>
            <a:lstStyle/>
            <a:p>
              <a:pPr marL="342900" indent="-342900">
                <a:spcBef>
                  <a:spcPct val="60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endParaRPr lang="en-US" altLang="zh-TW" sz="1200">
                <a:latin typeface="Arial" charset="0"/>
                <a:ea typeface="新細明體" charset="0"/>
                <a:cs typeface="Arial" charset="0"/>
              </a:endParaRPr>
            </a:p>
          </p:txBody>
        </p:sp>
        <p:sp>
          <p:nvSpPr>
            <p:cNvPr id="71698" name="Rectangle 7">
              <a:extLst>
                <a:ext uri="{FF2B5EF4-FFF2-40B4-BE49-F238E27FC236}">
                  <a16:creationId xmlns:a16="http://schemas.microsoft.com/office/drawing/2014/main" id="{32DCDF17-9522-4314-892F-13E2D142E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" y="2548"/>
              <a:ext cx="2949" cy="1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90488" indent="14288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ts val="1200"/>
                </a:spcBef>
                <a:buSzPct val="85000"/>
                <a:buFont typeface="Wingdings" panose="05000000000000000000" pitchFamily="2" charset="2"/>
                <a:buNone/>
              </a:pPr>
              <a:r>
                <a:rPr kumimoji="0" lang="en-US" altLang="zh-TW" sz="1800"/>
                <a:t>set (a,b) = (0,0)</a:t>
              </a:r>
            </a:p>
            <a:p>
              <a:pPr>
                <a:spcBef>
                  <a:spcPts val="1200"/>
                </a:spcBef>
                <a:buSzPct val="85000"/>
                <a:buFont typeface="Wingdings" panose="05000000000000000000" pitchFamily="2" charset="2"/>
                <a:buNone/>
              </a:pPr>
              <a:r>
                <a:rPr kumimoji="0" lang="en-US" altLang="zh-TW" sz="1800">
                  <a:solidFill>
                    <a:srgbClr val="000099"/>
                  </a:solidFill>
                </a:rPr>
                <a:t>while there is more work to do</a:t>
              </a:r>
            </a:p>
            <a:p>
              <a:pPr>
                <a:spcBef>
                  <a:spcPts val="1200"/>
                </a:spcBef>
                <a:buSzPct val="85000"/>
                <a:buFont typeface="Wingdings" panose="05000000000000000000" pitchFamily="2" charset="2"/>
                <a:buNone/>
              </a:pPr>
              <a:r>
                <a:rPr kumimoji="0" lang="en-US" altLang="zh-TW" sz="1800"/>
                <a:t>    drawPixel(x+a,y+b)</a:t>
              </a:r>
            </a:p>
            <a:p>
              <a:pPr>
                <a:spcBef>
                  <a:spcPts val="1200"/>
                </a:spcBef>
                <a:buSzPct val="85000"/>
                <a:buFont typeface="Wingdings" panose="05000000000000000000" pitchFamily="2" charset="2"/>
                <a:buNone/>
              </a:pPr>
              <a:r>
                <a:rPr kumimoji="0" lang="en-US" altLang="zh-TW" sz="1800"/>
                <a:t>    decide if you want to go right, or up</a:t>
              </a:r>
            </a:p>
            <a:p>
              <a:pPr>
                <a:spcBef>
                  <a:spcPts val="1200"/>
                </a:spcBef>
                <a:buSzPct val="85000"/>
                <a:buFont typeface="Wingdings" panose="05000000000000000000" pitchFamily="2" charset="2"/>
                <a:buNone/>
              </a:pPr>
              <a:r>
                <a:rPr kumimoji="0" lang="en-US" altLang="zh-TW" sz="1800"/>
                <a:t>    if you decide to go right, set a=a+1;</a:t>
              </a:r>
              <a:br>
                <a:rPr kumimoji="0" lang="en-US" altLang="zh-TW" sz="1800"/>
              </a:br>
              <a:r>
                <a:rPr kumimoji="0" lang="en-US" altLang="zh-TW" sz="1800"/>
                <a:t>    if you decide to go up, set b=b+1</a:t>
              </a:r>
            </a:p>
          </p:txBody>
        </p:sp>
      </p:grpSp>
      <p:grpSp>
        <p:nvGrpSpPr>
          <p:cNvPr id="3" name="Group 17">
            <a:extLst>
              <a:ext uri="{FF2B5EF4-FFF2-40B4-BE49-F238E27FC236}">
                <a16:creationId xmlns:a16="http://schemas.microsoft.com/office/drawing/2014/main" id="{AAD3BB36-46A0-487C-941B-9AA636095AEA}"/>
              </a:ext>
            </a:extLst>
          </p:cNvPr>
          <p:cNvGrpSpPr>
            <a:grpSpLocks/>
          </p:cNvGrpSpPr>
          <p:nvPr/>
        </p:nvGrpSpPr>
        <p:grpSpPr bwMode="auto">
          <a:xfrm>
            <a:off x="4184650" y="3789363"/>
            <a:ext cx="4883150" cy="2611437"/>
            <a:chOff x="2828" y="2460"/>
            <a:chExt cx="3076" cy="1645"/>
          </a:xfrm>
        </p:grpSpPr>
        <p:sp>
          <p:nvSpPr>
            <p:cNvPr id="55306" name="Rectangle 12">
              <a:extLst>
                <a:ext uri="{FF2B5EF4-FFF2-40B4-BE49-F238E27FC236}">
                  <a16:creationId xmlns:a16="http://schemas.microsoft.com/office/drawing/2014/main" id="{EA013D24-525B-4E00-8CFC-071AF1893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2460"/>
              <a:ext cx="2797" cy="164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273600" tIns="190800" rIns="57600" bIns="190800"/>
            <a:lstStyle/>
            <a:p>
              <a:pPr marL="342900" indent="-342900">
                <a:spcBef>
                  <a:spcPct val="60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endParaRPr lang="en-US" altLang="zh-TW" sz="1200">
                <a:latin typeface="Arial" charset="0"/>
                <a:ea typeface="新細明體" charset="0"/>
                <a:cs typeface="Arial" charset="0"/>
              </a:endParaRPr>
            </a:p>
          </p:txBody>
        </p:sp>
        <p:sp>
          <p:nvSpPr>
            <p:cNvPr id="71695" name="Rectangle 6">
              <a:extLst>
                <a:ext uri="{FF2B5EF4-FFF2-40B4-BE49-F238E27FC236}">
                  <a16:creationId xmlns:a16="http://schemas.microsoft.com/office/drawing/2014/main" id="{51A0A52E-050B-457F-9C32-07AD3A79A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2496"/>
              <a:ext cx="2979" cy="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14288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ts val="1200"/>
                </a:spcBef>
                <a:buSzPct val="85000"/>
                <a:buFont typeface="Wingdings" panose="05000000000000000000" pitchFamily="2" charset="2"/>
                <a:buNone/>
              </a:pPr>
              <a:r>
                <a:rPr kumimoji="0" lang="en-US" altLang="zh-TW" sz="1800"/>
                <a:t>set (a,b) = (0,0)</a:t>
              </a:r>
            </a:p>
            <a:p>
              <a:pPr>
                <a:spcBef>
                  <a:spcPts val="1200"/>
                </a:spcBef>
                <a:buSzPct val="85000"/>
                <a:buFont typeface="Wingdings" panose="05000000000000000000" pitchFamily="2" charset="2"/>
                <a:buNone/>
              </a:pPr>
              <a:r>
                <a:rPr kumimoji="0" lang="en-US" altLang="zh-TW" sz="1800">
                  <a:solidFill>
                    <a:srgbClr val="000099"/>
                  </a:solidFill>
                </a:rPr>
                <a:t>while (a ≤ dx) and (b ≤ dy)</a:t>
              </a:r>
            </a:p>
            <a:p>
              <a:pPr>
                <a:spcBef>
                  <a:spcPts val="1200"/>
                </a:spcBef>
                <a:buSzPct val="85000"/>
                <a:buFont typeface="Wingdings" panose="05000000000000000000" pitchFamily="2" charset="2"/>
                <a:buNone/>
              </a:pPr>
              <a:r>
                <a:rPr kumimoji="0" lang="en-US" altLang="zh-TW" sz="1800"/>
                <a:t>    drawPixel(x+a,y+b)</a:t>
              </a:r>
            </a:p>
            <a:p>
              <a:pPr>
                <a:spcBef>
                  <a:spcPts val="1200"/>
                </a:spcBef>
                <a:buSzPct val="85000"/>
                <a:buFont typeface="Wingdings" panose="05000000000000000000" pitchFamily="2" charset="2"/>
                <a:buNone/>
              </a:pPr>
              <a:r>
                <a:rPr kumimoji="0" lang="en-US" altLang="zh-TW" sz="1800"/>
                <a:t>    decide if you want to go right, or up</a:t>
              </a:r>
            </a:p>
            <a:p>
              <a:pPr>
                <a:spcBef>
                  <a:spcPts val="1200"/>
                </a:spcBef>
                <a:buSzPct val="85000"/>
                <a:buFont typeface="Wingdings" panose="05000000000000000000" pitchFamily="2" charset="2"/>
                <a:buNone/>
              </a:pPr>
              <a:r>
                <a:rPr kumimoji="0" lang="en-US" altLang="zh-TW" sz="1800"/>
                <a:t>    if you decide to go right, set a=a+1;</a:t>
              </a:r>
              <a:br>
                <a:rPr kumimoji="0" lang="en-US" altLang="zh-TW" sz="1800"/>
              </a:br>
              <a:r>
                <a:rPr kumimoji="0" lang="en-US" altLang="zh-TW" sz="1800"/>
                <a:t>    if you decide to go up, set b=b+1</a:t>
              </a:r>
            </a:p>
            <a:p>
              <a:pPr>
                <a:spcBef>
                  <a:spcPts val="1200"/>
                </a:spcBef>
                <a:buSzPct val="85000"/>
                <a:buFont typeface="Wingdings" panose="05000000000000000000" pitchFamily="2" charset="2"/>
                <a:buNone/>
              </a:pPr>
              <a:r>
                <a:rPr kumimoji="0" lang="en-US" altLang="zh-TW" sz="1800"/>
                <a:t>       </a:t>
              </a:r>
            </a:p>
          </p:txBody>
        </p:sp>
        <p:sp>
          <p:nvSpPr>
            <p:cNvPr id="71696" name="AutoShape 9">
              <a:extLst>
                <a:ext uri="{FF2B5EF4-FFF2-40B4-BE49-F238E27FC236}">
                  <a16:creationId xmlns:a16="http://schemas.microsoft.com/office/drawing/2014/main" id="{781ADCE4-AFD6-4356-BA2B-A7365E624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3099"/>
              <a:ext cx="446" cy="249"/>
            </a:xfrm>
            <a:prstGeom prst="rightArrow">
              <a:avLst>
                <a:gd name="adj1" fmla="val 50000"/>
                <a:gd name="adj2" fmla="val 58453"/>
              </a:avLst>
            </a:prstGeom>
            <a:solidFill>
              <a:srgbClr val="8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</p:grpSp>
      <p:grpSp>
        <p:nvGrpSpPr>
          <p:cNvPr id="71685" name="群組 13">
            <a:extLst>
              <a:ext uri="{FF2B5EF4-FFF2-40B4-BE49-F238E27FC236}">
                <a16:creationId xmlns:a16="http://schemas.microsoft.com/office/drawing/2014/main" id="{F740E087-B450-488E-9304-06E5FB43A0AD}"/>
              </a:ext>
            </a:extLst>
          </p:cNvPr>
          <p:cNvGrpSpPr>
            <a:grpSpLocks/>
          </p:cNvGrpSpPr>
          <p:nvPr/>
        </p:nvGrpSpPr>
        <p:grpSpPr bwMode="auto">
          <a:xfrm>
            <a:off x="4533900" y="684213"/>
            <a:ext cx="3967163" cy="2762250"/>
            <a:chOff x="4533900" y="684213"/>
            <a:chExt cx="3966667" cy="2761906"/>
          </a:xfrm>
        </p:grpSpPr>
        <p:pic>
          <p:nvPicPr>
            <p:cNvPr id="71686" name="圖片 14">
              <a:extLst>
                <a:ext uri="{FF2B5EF4-FFF2-40B4-BE49-F238E27FC236}">
                  <a16:creationId xmlns:a16="http://schemas.microsoft.com/office/drawing/2014/main" id="{2E3E7CD1-4F13-4D80-8147-0E47B9DCA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900" y="684213"/>
              <a:ext cx="3966667" cy="2761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687" name="圖片 5">
              <a:extLst>
                <a:ext uri="{FF2B5EF4-FFF2-40B4-BE49-F238E27FC236}">
                  <a16:creationId xmlns:a16="http://schemas.microsoft.com/office/drawing/2014/main" id="{1C3C842E-0A49-49AC-AE7B-BE47297CB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6171" y="2118700"/>
              <a:ext cx="214286" cy="228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88" name="矩形 6">
              <a:extLst>
                <a:ext uri="{FF2B5EF4-FFF2-40B4-BE49-F238E27FC236}">
                  <a16:creationId xmlns:a16="http://schemas.microsoft.com/office/drawing/2014/main" id="{DD526143-E7C0-4682-90A0-6CB4BB25E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3001" y="3124201"/>
              <a:ext cx="1858399" cy="3219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zh-TW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71689" name="矩形 18">
              <a:extLst>
                <a:ext uri="{FF2B5EF4-FFF2-40B4-BE49-F238E27FC236}">
                  <a16:creationId xmlns:a16="http://schemas.microsoft.com/office/drawing/2014/main" id="{07E35C61-8E67-42A6-8C16-5A0CD31D2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2036217"/>
              <a:ext cx="803476" cy="989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zh-TW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71690" name="矩形 19">
              <a:extLst>
                <a:ext uri="{FF2B5EF4-FFF2-40B4-BE49-F238E27FC236}">
                  <a16:creationId xmlns:a16="http://schemas.microsoft.com/office/drawing/2014/main" id="{095549B6-6334-4314-86BB-77E4B20DF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0620" y="2395959"/>
              <a:ext cx="755711" cy="6829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zh-TW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71691" name="矩形 20">
              <a:extLst>
                <a:ext uri="{FF2B5EF4-FFF2-40B4-BE49-F238E27FC236}">
                  <a16:creationId xmlns:a16="http://schemas.microsoft.com/office/drawing/2014/main" id="{B2177091-2893-4683-B89E-7077D432A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6330" y="2493360"/>
              <a:ext cx="772489" cy="226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zh-TW" altLang="en-US" sz="2400">
                <a:latin typeface="Arial" panose="020B0604020202020204" pitchFamily="34" charset="0"/>
              </a:endParaRPr>
            </a:p>
          </p:txBody>
        </p:sp>
        <p:cxnSp>
          <p:nvCxnSpPr>
            <p:cNvPr id="71692" name="直線接點 8">
              <a:extLst>
                <a:ext uri="{FF2B5EF4-FFF2-40B4-BE49-F238E27FC236}">
                  <a16:creationId xmlns:a16="http://schemas.microsoft.com/office/drawing/2014/main" id="{A0141952-16BB-499A-866D-07D5F2ED99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826643" y="2615878"/>
              <a:ext cx="1250066" cy="462988"/>
            </a:xfrm>
            <a:prstGeom prst="line">
              <a:avLst/>
            </a:prstGeom>
            <a:noFill/>
            <a:ln w="476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71693" name="圖片 4">
              <a:extLst>
                <a:ext uri="{FF2B5EF4-FFF2-40B4-BE49-F238E27FC236}">
                  <a16:creationId xmlns:a16="http://schemas.microsoft.com/office/drawing/2014/main" id="{17EF04F6-566F-4FFF-9FAE-2B39D84FD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951" y="3221495"/>
              <a:ext cx="219048" cy="219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4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177CF2CA-8D76-406E-89A4-D61168DF219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0"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Line Drawing algorithm </a:t>
            </a:r>
            <a:endParaRPr kumimoji="0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3" name="Group 23">
            <a:extLst>
              <a:ext uri="{FF2B5EF4-FFF2-40B4-BE49-F238E27FC236}">
                <a16:creationId xmlns:a16="http://schemas.microsoft.com/office/drawing/2014/main" id="{C77C6D5D-B0FD-4314-B8F3-72F14C8C7A99}"/>
              </a:ext>
            </a:extLst>
          </p:cNvPr>
          <p:cNvGrpSpPr>
            <a:grpSpLocks/>
          </p:cNvGrpSpPr>
          <p:nvPr/>
        </p:nvGrpSpPr>
        <p:grpSpPr bwMode="auto">
          <a:xfrm>
            <a:off x="-227013" y="3881438"/>
            <a:ext cx="4849813" cy="2549525"/>
            <a:chOff x="77" y="2522"/>
            <a:chExt cx="3055" cy="1201"/>
          </a:xfrm>
        </p:grpSpPr>
        <p:sp>
          <p:nvSpPr>
            <p:cNvPr id="57358" name="Rectangle 16">
              <a:extLst>
                <a:ext uri="{FF2B5EF4-FFF2-40B4-BE49-F238E27FC236}">
                  <a16:creationId xmlns:a16="http://schemas.microsoft.com/office/drawing/2014/main" id="{BE3C5759-FC7D-4965-BD93-B816D4832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2522"/>
              <a:ext cx="2737" cy="1201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273600" tIns="190800" rIns="57600" bIns="190800"/>
            <a:lstStyle/>
            <a:p>
              <a:pPr marL="342900" indent="-342900">
                <a:spcBef>
                  <a:spcPct val="60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endParaRPr lang="en-US" altLang="zh-TW" sz="1200">
                <a:latin typeface="Arial" charset="0"/>
                <a:ea typeface="新細明體" charset="0"/>
                <a:cs typeface="Arial" charset="0"/>
              </a:endParaRPr>
            </a:p>
          </p:txBody>
        </p:sp>
        <p:sp>
          <p:nvSpPr>
            <p:cNvPr id="73742" name="Rectangle 17">
              <a:extLst>
                <a:ext uri="{FF2B5EF4-FFF2-40B4-BE49-F238E27FC236}">
                  <a16:creationId xmlns:a16="http://schemas.microsoft.com/office/drawing/2014/main" id="{D54701C8-4ECC-4551-9DEF-0E161B8F6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" y="2551"/>
              <a:ext cx="3055" cy="1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14288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ts val="600"/>
                </a:spcBef>
                <a:buSzPct val="85000"/>
                <a:buFont typeface="Wingdings" panose="05000000000000000000" pitchFamily="2" charset="2"/>
                <a:buNone/>
              </a:pPr>
              <a:r>
                <a:rPr kumimoji="0" lang="en-US" altLang="zh-TW" sz="1800" u="sng"/>
                <a:t>drawLine(x,y,x+dx,y+dy)</a:t>
              </a:r>
            </a:p>
            <a:p>
              <a:pPr>
                <a:spcBef>
                  <a:spcPts val="600"/>
                </a:spcBef>
                <a:buSzPct val="85000"/>
                <a:buFont typeface="Wingdings" panose="05000000000000000000" pitchFamily="2" charset="2"/>
                <a:buNone/>
              </a:pPr>
              <a:r>
                <a:rPr kumimoji="0" lang="en-US" altLang="zh-TW" sz="1800"/>
                <a:t>set (a,b) = (0,0)</a:t>
              </a:r>
            </a:p>
            <a:p>
              <a:pPr>
                <a:spcBef>
                  <a:spcPts val="600"/>
                </a:spcBef>
                <a:buSzPct val="85000"/>
                <a:buFont typeface="Wingdings" panose="05000000000000000000" pitchFamily="2" charset="2"/>
                <a:buNone/>
              </a:pPr>
              <a:r>
                <a:rPr kumimoji="0" lang="en-US" altLang="zh-TW" sz="1800"/>
                <a:t>while (a ≤ dx) and (b ≤ dy)</a:t>
              </a:r>
            </a:p>
            <a:p>
              <a:pPr>
                <a:spcBef>
                  <a:spcPts val="600"/>
                </a:spcBef>
                <a:buSzPct val="85000"/>
                <a:buFont typeface="Wingdings" panose="05000000000000000000" pitchFamily="2" charset="2"/>
                <a:buNone/>
              </a:pPr>
              <a:r>
                <a:rPr kumimoji="0" lang="en-US" altLang="zh-TW" sz="1800"/>
                <a:t>    drawPixel(x+a,y+b)</a:t>
              </a:r>
            </a:p>
            <a:p>
              <a:pPr>
                <a:spcBef>
                  <a:spcPts val="600"/>
                </a:spcBef>
                <a:buSzPct val="85000"/>
                <a:buFont typeface="Wingdings" panose="05000000000000000000" pitchFamily="2" charset="2"/>
                <a:buNone/>
              </a:pPr>
              <a:r>
                <a:rPr kumimoji="0" lang="en-US" altLang="zh-TW" sz="1800">
                  <a:solidFill>
                    <a:srgbClr val="000099"/>
                  </a:solidFill>
                </a:rPr>
                <a:t>    decide if you want to go right, or up</a:t>
              </a:r>
            </a:p>
            <a:p>
              <a:pPr>
                <a:spcBef>
                  <a:spcPts val="600"/>
                </a:spcBef>
                <a:buSzPct val="85000"/>
                <a:buFont typeface="Wingdings" panose="05000000000000000000" pitchFamily="2" charset="2"/>
                <a:buNone/>
              </a:pPr>
              <a:r>
                <a:rPr kumimoji="0" lang="en-US" altLang="zh-TW" sz="1800">
                  <a:solidFill>
                    <a:srgbClr val="000099"/>
                  </a:solidFill>
                </a:rPr>
                <a:t>    if you decide to go right, set a=a+1;</a:t>
              </a:r>
              <a:br>
                <a:rPr kumimoji="0" lang="en-US" altLang="zh-TW" sz="1800">
                  <a:solidFill>
                    <a:srgbClr val="000099"/>
                  </a:solidFill>
                </a:rPr>
              </a:br>
              <a:r>
                <a:rPr kumimoji="0" lang="en-US" altLang="zh-TW" sz="1800">
                  <a:solidFill>
                    <a:srgbClr val="000099"/>
                  </a:solidFill>
                </a:rPr>
                <a:t>    if you decide to go up, set b=b+1</a:t>
              </a:r>
            </a:p>
            <a:p>
              <a:pPr>
                <a:buSzPct val="85000"/>
                <a:buFont typeface="Wingdings" panose="05000000000000000000" pitchFamily="2" charset="2"/>
                <a:buNone/>
              </a:pPr>
              <a:r>
                <a:rPr kumimoji="0" lang="en-US" altLang="zh-TW" sz="1400"/>
                <a:t>       </a:t>
              </a:r>
            </a:p>
          </p:txBody>
        </p:sp>
      </p:grpSp>
      <p:grpSp>
        <p:nvGrpSpPr>
          <p:cNvPr id="4" name="Group 24">
            <a:extLst>
              <a:ext uri="{FF2B5EF4-FFF2-40B4-BE49-F238E27FC236}">
                <a16:creationId xmlns:a16="http://schemas.microsoft.com/office/drawing/2014/main" id="{96151D40-EC09-4B84-BB82-E61A4EDFDF0D}"/>
              </a:ext>
            </a:extLst>
          </p:cNvPr>
          <p:cNvGrpSpPr>
            <a:grpSpLocks/>
          </p:cNvGrpSpPr>
          <p:nvPr/>
        </p:nvGrpSpPr>
        <p:grpSpPr bwMode="auto">
          <a:xfrm>
            <a:off x="4545013" y="3868738"/>
            <a:ext cx="4343400" cy="2532062"/>
            <a:chOff x="2880" y="2580"/>
            <a:chExt cx="2175" cy="1595"/>
          </a:xfrm>
        </p:grpSpPr>
        <p:sp>
          <p:nvSpPr>
            <p:cNvPr id="57355" name="Rectangle 13">
              <a:extLst>
                <a:ext uri="{FF2B5EF4-FFF2-40B4-BE49-F238E27FC236}">
                  <a16:creationId xmlns:a16="http://schemas.microsoft.com/office/drawing/2014/main" id="{8ED1231B-EF82-4691-8DE3-59E865234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8" y="2580"/>
              <a:ext cx="1837" cy="159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273600" tIns="190800" rIns="57600" bIns="190800"/>
            <a:lstStyle/>
            <a:p>
              <a:pPr marL="342900" indent="-342900">
                <a:spcBef>
                  <a:spcPct val="60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endParaRPr lang="en-US" altLang="zh-TW" sz="1200">
                <a:latin typeface="Arial" charset="0"/>
                <a:ea typeface="新細明體" charset="0"/>
                <a:cs typeface="Arial" charset="0"/>
              </a:endParaRPr>
            </a:p>
          </p:txBody>
        </p:sp>
        <p:sp>
          <p:nvSpPr>
            <p:cNvPr id="73739" name="Rectangle 14">
              <a:extLst>
                <a:ext uri="{FF2B5EF4-FFF2-40B4-BE49-F238E27FC236}">
                  <a16:creationId xmlns:a16="http://schemas.microsoft.com/office/drawing/2014/main" id="{174E6EE5-A7B6-4966-97DD-FC2501450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4" y="2631"/>
              <a:ext cx="1721" cy="1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90488" indent="14288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>
                <a:buSzPct val="85000"/>
                <a:buFont typeface="Wingdings" panose="05000000000000000000" pitchFamily="2" charset="2"/>
                <a:buNone/>
              </a:pPr>
              <a:r>
                <a:rPr kumimoji="0" lang="en-US" altLang="zh-TW" sz="1800" u="sng"/>
                <a:t>drawLine(x,y,x+dx,y+dy)</a:t>
              </a:r>
            </a:p>
            <a:p>
              <a:pPr>
                <a:buSzPct val="85000"/>
                <a:buFont typeface="Wingdings" panose="05000000000000000000" pitchFamily="2" charset="2"/>
                <a:buNone/>
              </a:pPr>
              <a:r>
                <a:rPr kumimoji="0" lang="en-US" altLang="zh-TW" sz="1800"/>
                <a:t>set (a,b) = (0,0)</a:t>
              </a:r>
            </a:p>
            <a:p>
              <a:pPr>
                <a:buSzPct val="85000"/>
                <a:buFont typeface="Wingdings" panose="05000000000000000000" pitchFamily="2" charset="2"/>
                <a:buNone/>
              </a:pPr>
              <a:r>
                <a:rPr kumimoji="0" lang="en-US" altLang="zh-TW" sz="1800"/>
                <a:t>while (a ≤ dx) and (b ≤ dy)</a:t>
              </a:r>
            </a:p>
            <a:p>
              <a:pPr>
                <a:buSzPct val="85000"/>
                <a:buFont typeface="Wingdings" panose="05000000000000000000" pitchFamily="2" charset="2"/>
                <a:buNone/>
              </a:pPr>
              <a:r>
                <a:rPr kumimoji="0" lang="en-US" altLang="zh-TW" sz="1800"/>
                <a:t>       drawPixel(x+a,y+b)</a:t>
              </a:r>
            </a:p>
            <a:p>
              <a:pPr>
                <a:buSzPct val="85000"/>
                <a:buFont typeface="Wingdings" panose="05000000000000000000" pitchFamily="2" charset="2"/>
                <a:buNone/>
              </a:pPr>
              <a:r>
                <a:rPr kumimoji="0" lang="en-US" altLang="zh-TW" sz="1800">
                  <a:solidFill>
                    <a:srgbClr val="000099"/>
                  </a:solidFill>
                </a:rPr>
                <a:t>       if b/a &gt; dy/dx set a=a+1</a:t>
              </a:r>
              <a:br>
                <a:rPr kumimoji="0" lang="en-US" altLang="zh-TW" sz="1800">
                  <a:solidFill>
                    <a:srgbClr val="000099"/>
                  </a:solidFill>
                </a:rPr>
              </a:br>
              <a:r>
                <a:rPr kumimoji="0" lang="en-US" altLang="zh-TW" sz="1800">
                  <a:solidFill>
                    <a:srgbClr val="000099"/>
                  </a:solidFill>
                </a:rPr>
                <a:t>        else                set b=b+1</a:t>
              </a:r>
            </a:p>
            <a:p>
              <a:pPr>
                <a:buSzPct val="85000"/>
                <a:buFont typeface="Wingdings" panose="05000000000000000000" pitchFamily="2" charset="2"/>
                <a:buNone/>
              </a:pPr>
              <a:r>
                <a:rPr kumimoji="0" lang="en-US" altLang="zh-TW" sz="1800"/>
                <a:t>       </a:t>
              </a:r>
            </a:p>
          </p:txBody>
        </p:sp>
        <p:sp>
          <p:nvSpPr>
            <p:cNvPr id="73740" name="AutoShape 22">
              <a:extLst>
                <a:ext uri="{FF2B5EF4-FFF2-40B4-BE49-F238E27FC236}">
                  <a16:creationId xmlns:a16="http://schemas.microsoft.com/office/drawing/2014/main" id="{48DE3E1F-055D-4F35-AFF3-AF2CB3DC3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022"/>
              <a:ext cx="318" cy="136"/>
            </a:xfrm>
            <a:prstGeom prst="rightArrow">
              <a:avLst>
                <a:gd name="adj1" fmla="val 50000"/>
                <a:gd name="adj2" fmla="val 58456"/>
              </a:avLst>
            </a:prstGeom>
            <a:solidFill>
              <a:srgbClr val="8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</p:grpSp>
      <p:grpSp>
        <p:nvGrpSpPr>
          <p:cNvPr id="28679" name="Group 5">
            <a:extLst>
              <a:ext uri="{FF2B5EF4-FFF2-40B4-BE49-F238E27FC236}">
                <a16:creationId xmlns:a16="http://schemas.microsoft.com/office/drawing/2014/main" id="{F530D8C1-5455-4B83-BE09-8E245446CABC}"/>
              </a:ext>
            </a:extLst>
          </p:cNvPr>
          <p:cNvGrpSpPr>
            <a:grpSpLocks/>
          </p:cNvGrpSpPr>
          <p:nvPr/>
        </p:nvGrpSpPr>
        <p:grpSpPr bwMode="auto">
          <a:xfrm>
            <a:off x="4273550" y="5595938"/>
            <a:ext cx="3178175" cy="836612"/>
            <a:chOff x="4532312" y="5373688"/>
            <a:chExt cx="2684463" cy="836613"/>
          </a:xfrm>
        </p:grpSpPr>
        <p:sp>
          <p:nvSpPr>
            <p:cNvPr id="73735" name="Rectangle 31">
              <a:extLst>
                <a:ext uri="{FF2B5EF4-FFF2-40B4-BE49-F238E27FC236}">
                  <a16:creationId xmlns:a16="http://schemas.microsoft.com/office/drawing/2014/main" id="{60692974-4ECA-4E44-BCFF-600678692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2312" y="5373688"/>
              <a:ext cx="836716" cy="8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>
                <a:buSzPct val="85000"/>
                <a:buFont typeface="Wingdings" panose="05000000000000000000" pitchFamily="2" charset="2"/>
                <a:buNone/>
              </a:pPr>
              <a:r>
                <a:rPr kumimoji="0" lang="en-US" altLang="zh-TW" b="1">
                  <a:solidFill>
                    <a:srgbClr val="FF3300"/>
                  </a:solidFill>
                  <a:latin typeface="Arial" panose="020B0604020202020204" pitchFamily="34" charset="0"/>
                </a:rPr>
                <a:t>costy</a:t>
              </a:r>
            </a:p>
          </p:txBody>
        </p:sp>
        <p:sp>
          <p:nvSpPr>
            <p:cNvPr id="73736" name="Line 32">
              <a:extLst>
                <a:ext uri="{FF2B5EF4-FFF2-40B4-BE49-F238E27FC236}">
                  <a16:creationId xmlns:a16="http://schemas.microsoft.com/office/drawing/2014/main" id="{E90DDCCE-450C-44C9-9E03-E06544C881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86102" y="5602286"/>
              <a:ext cx="430472" cy="16459"/>
            </a:xfrm>
            <a:prstGeom prst="line">
              <a:avLst/>
            </a:prstGeom>
            <a:noFill/>
            <a:ln w="5080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73737" name="Oval 33" descr="Bouquet">
              <a:extLst>
                <a:ext uri="{FF2B5EF4-FFF2-40B4-BE49-F238E27FC236}">
                  <a16:creationId xmlns:a16="http://schemas.microsoft.com/office/drawing/2014/main" id="{F193AAB2-9804-46A0-A2C4-526837278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6575" y="5373688"/>
              <a:ext cx="1600200" cy="457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</p:grpSp>
      <p:pic>
        <p:nvPicPr>
          <p:cNvPr id="73733" name="圖片 4">
            <a:extLst>
              <a:ext uri="{FF2B5EF4-FFF2-40B4-BE49-F238E27FC236}">
                <a16:creationId xmlns:a16="http://schemas.microsoft.com/office/drawing/2014/main" id="{1F4DCF7F-ED8A-427B-9339-0EFC25C3F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685800"/>
            <a:ext cx="3881437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圖片 5">
            <a:extLst>
              <a:ext uri="{FF2B5EF4-FFF2-40B4-BE49-F238E27FC236}">
                <a16:creationId xmlns:a16="http://schemas.microsoft.com/office/drawing/2014/main" id="{2D576BF7-5B9C-4C1C-B902-272A938A8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684213"/>
            <a:ext cx="3967163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C95512A7-85A6-4A03-8ABB-369746B4CBA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0"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Line Drawing algorithm, </a:t>
            </a:r>
            <a:r>
              <a:rPr kumimoji="0" lang="en-US" altLang="zh-TW" u="sng">
                <a:latin typeface="Arial" panose="020B0604020202020204" pitchFamily="34" charset="0"/>
                <a:ea typeface="新細明體" panose="02020500000000000000" pitchFamily="18" charset="-120"/>
              </a:rPr>
              <a:t>optimized</a:t>
            </a:r>
          </a:p>
        </p:txBody>
      </p:sp>
      <p:sp>
        <p:nvSpPr>
          <p:cNvPr id="575491" name="Rectangle 3">
            <a:extLst>
              <a:ext uri="{FF2B5EF4-FFF2-40B4-BE49-F238E27FC236}">
                <a16:creationId xmlns:a16="http://schemas.microsoft.com/office/drawing/2014/main" id="{E4182DB6-A91E-471A-B4B3-49C0E599A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409950"/>
            <a:ext cx="5334000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542925" indent="-185738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buSzPct val="85000"/>
              <a:buFont typeface="Wingdings" panose="05000000000000000000" pitchFamily="2" charset="2"/>
              <a:buNone/>
            </a:pPr>
            <a:r>
              <a:rPr kumimoji="0" lang="en-US" altLang="zh-TW" sz="1700">
                <a:solidFill>
                  <a:srgbClr val="000099"/>
                </a:solidFill>
              </a:rPr>
              <a:t>b/a &gt; dy/dx</a:t>
            </a:r>
            <a:r>
              <a:rPr kumimoji="0" lang="en-US" altLang="zh-TW" sz="1700"/>
              <a:t>    is the same as   </a:t>
            </a:r>
            <a:r>
              <a:rPr kumimoji="0" lang="en-US" altLang="zh-TW" sz="1700">
                <a:solidFill>
                  <a:srgbClr val="000099"/>
                </a:solidFill>
              </a:rPr>
              <a:t>a*dy &lt; b*dx</a:t>
            </a:r>
          </a:p>
          <a:p>
            <a:pPr>
              <a:buSzPct val="85000"/>
              <a:buFont typeface="Wingdings" panose="05000000000000000000" pitchFamily="2" charset="2"/>
              <a:buNone/>
            </a:pPr>
            <a:r>
              <a:rPr kumimoji="0" lang="en-US" altLang="zh-TW" sz="1700"/>
              <a:t>Define </a:t>
            </a:r>
            <a:r>
              <a:rPr kumimoji="0" lang="en-US" altLang="zh-TW" sz="1700">
                <a:solidFill>
                  <a:srgbClr val="000099"/>
                </a:solidFill>
              </a:rPr>
              <a:t>diff = a*dy – b*dx</a:t>
            </a:r>
          </a:p>
          <a:p>
            <a:pPr>
              <a:buSzPct val="85000"/>
              <a:buFont typeface="Wingdings" panose="05000000000000000000" pitchFamily="2" charset="2"/>
              <a:buNone/>
            </a:pPr>
            <a:r>
              <a:rPr kumimoji="0" lang="en-US" altLang="zh-TW" sz="1700" u="sng"/>
              <a:t>Let’s take a close look </a:t>
            </a:r>
            <a:r>
              <a:rPr kumimoji="0" lang="en-US" altLang="zh-TW" sz="1700"/>
              <a:t>at this </a:t>
            </a:r>
            <a:r>
              <a:rPr kumimoji="0" lang="en-US" altLang="zh-TW" sz="1700">
                <a:solidFill>
                  <a:srgbClr val="000099"/>
                </a:solidFill>
              </a:rPr>
              <a:t>diff</a:t>
            </a:r>
            <a:r>
              <a:rPr kumimoji="0" lang="en-US" altLang="zh-TW" sz="1700"/>
              <a:t>:</a:t>
            </a:r>
          </a:p>
          <a:p>
            <a:pPr>
              <a:buSzPct val="85000"/>
              <a:buFont typeface="Wingdings" panose="05000000000000000000" pitchFamily="2" charset="2"/>
              <a:buAutoNum type="arabicPeriod"/>
            </a:pPr>
            <a:r>
              <a:rPr kumimoji="0" lang="en-US" altLang="zh-TW" sz="1700">
                <a:solidFill>
                  <a:srgbClr val="000099"/>
                </a:solidFill>
              </a:rPr>
              <a:t> b/a &gt; dy/dx</a:t>
            </a:r>
            <a:r>
              <a:rPr kumimoji="0" lang="en-US" altLang="zh-TW" sz="1700"/>
              <a:t> is the same as </a:t>
            </a:r>
            <a:r>
              <a:rPr kumimoji="0" lang="en-US" altLang="zh-TW" sz="1700">
                <a:solidFill>
                  <a:srgbClr val="000099"/>
                </a:solidFill>
              </a:rPr>
              <a:t>diff &lt; 0</a:t>
            </a:r>
          </a:p>
          <a:p>
            <a:pPr>
              <a:buSzPct val="85000"/>
              <a:buFont typeface="Wingdings" panose="05000000000000000000" pitchFamily="2" charset="2"/>
              <a:buAutoNum type="arabicPeriod"/>
            </a:pPr>
            <a:r>
              <a:rPr kumimoji="0" lang="en-US" altLang="zh-TW" sz="1700"/>
              <a:t> When we set (a,b)=(0,0), </a:t>
            </a:r>
            <a:r>
              <a:rPr kumimoji="0" lang="en-US" altLang="zh-TW" sz="1700">
                <a:solidFill>
                  <a:srgbClr val="000099"/>
                </a:solidFill>
              </a:rPr>
              <a:t>diff = 0</a:t>
            </a:r>
          </a:p>
          <a:p>
            <a:pPr>
              <a:buSzPct val="85000"/>
              <a:buFont typeface="Wingdings" panose="05000000000000000000" pitchFamily="2" charset="2"/>
              <a:buAutoNum type="arabicPeriod"/>
            </a:pPr>
            <a:r>
              <a:rPr kumimoji="0" lang="en-US" altLang="zh-TW" sz="1700"/>
              <a:t> When we set a=a+1, </a:t>
            </a:r>
            <a:r>
              <a:rPr kumimoji="0" lang="en-US" altLang="zh-TW" sz="1700">
                <a:solidFill>
                  <a:srgbClr val="000099"/>
                </a:solidFill>
              </a:rPr>
              <a:t>diff goes up by dy</a:t>
            </a:r>
          </a:p>
          <a:p>
            <a:pPr>
              <a:buSzPct val="85000"/>
              <a:buFont typeface="Wingdings" panose="05000000000000000000" pitchFamily="2" charset="2"/>
              <a:buAutoNum type="arabicPeriod"/>
            </a:pPr>
            <a:r>
              <a:rPr kumimoji="0" lang="en-US" altLang="zh-TW" sz="1700"/>
              <a:t> When we set b=b+1, </a:t>
            </a:r>
            <a:r>
              <a:rPr kumimoji="0" lang="en-US" altLang="zh-TW" sz="1700">
                <a:solidFill>
                  <a:srgbClr val="000099"/>
                </a:solidFill>
              </a:rPr>
              <a:t>diff goes down by dx</a:t>
            </a:r>
          </a:p>
          <a:p>
            <a:pPr>
              <a:buSzPct val="85000"/>
              <a:buFont typeface="Wingdings" panose="05000000000000000000" pitchFamily="2" charset="2"/>
              <a:buNone/>
            </a:pPr>
            <a:r>
              <a:rPr kumimoji="0" lang="en-US" altLang="zh-TW" sz="1700"/>
              <a:t>       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450922C3-6626-458F-A36D-66B1C5025CE5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723900"/>
            <a:ext cx="3222625" cy="2449513"/>
            <a:chOff x="2911" y="618"/>
            <a:chExt cx="1968" cy="1543"/>
          </a:xfrm>
        </p:grpSpPr>
        <p:sp>
          <p:nvSpPr>
            <p:cNvPr id="59403" name="Rectangle 5">
              <a:extLst>
                <a:ext uri="{FF2B5EF4-FFF2-40B4-BE49-F238E27FC236}">
                  <a16:creationId xmlns:a16="http://schemas.microsoft.com/office/drawing/2014/main" id="{73140ABA-8597-480C-BBB8-2517FFA2E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618"/>
              <a:ext cx="1908" cy="154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273600" tIns="190800" rIns="57600" bIns="190800"/>
            <a:lstStyle/>
            <a:p>
              <a:pPr marL="342900" indent="-342900">
                <a:spcBef>
                  <a:spcPct val="60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endParaRPr lang="en-US" altLang="zh-TW" sz="1200">
                <a:latin typeface="Arial" charset="0"/>
                <a:ea typeface="新細明體" charset="0"/>
                <a:cs typeface="Arial" charset="0"/>
              </a:endParaRPr>
            </a:p>
          </p:txBody>
        </p:sp>
        <p:sp>
          <p:nvSpPr>
            <p:cNvPr id="75787" name="Rectangle 6">
              <a:extLst>
                <a:ext uri="{FF2B5EF4-FFF2-40B4-BE49-F238E27FC236}">
                  <a16:creationId xmlns:a16="http://schemas.microsoft.com/office/drawing/2014/main" id="{0DBD3316-5326-4242-84D8-E91E93875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1" y="663"/>
              <a:ext cx="1968" cy="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90488" indent="14288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>
                <a:buSzPct val="85000"/>
                <a:buFont typeface="Wingdings" panose="05000000000000000000" pitchFamily="2" charset="2"/>
                <a:buNone/>
              </a:pPr>
              <a:r>
                <a:rPr kumimoji="0" lang="en-US" altLang="zh-TW" sz="1800" u="sng"/>
                <a:t>drawLine(x,y,x+dx,y+dy)</a:t>
              </a:r>
            </a:p>
            <a:p>
              <a:pPr>
                <a:buSzPct val="85000"/>
                <a:buFont typeface="Wingdings" panose="05000000000000000000" pitchFamily="2" charset="2"/>
                <a:buNone/>
              </a:pPr>
              <a:r>
                <a:rPr kumimoji="0" lang="en-US" altLang="zh-TW" sz="1800"/>
                <a:t>set (a,b) = (0,0)</a:t>
              </a:r>
            </a:p>
            <a:p>
              <a:pPr>
                <a:buSzPct val="85000"/>
                <a:buFont typeface="Wingdings" panose="05000000000000000000" pitchFamily="2" charset="2"/>
                <a:buNone/>
              </a:pPr>
              <a:r>
                <a:rPr kumimoji="0" lang="en-US" altLang="zh-TW" sz="1800"/>
                <a:t>while (a ≤ dx) and (b ≤ dy)</a:t>
              </a:r>
            </a:p>
            <a:p>
              <a:pPr>
                <a:buSzPct val="85000"/>
                <a:buFont typeface="Wingdings" panose="05000000000000000000" pitchFamily="2" charset="2"/>
                <a:buNone/>
              </a:pPr>
              <a:r>
                <a:rPr kumimoji="0" lang="en-US" altLang="zh-TW" sz="1800"/>
                <a:t>    drawPixel(x+a,y+b)</a:t>
              </a:r>
            </a:p>
            <a:p>
              <a:pPr>
                <a:buSzPct val="85000"/>
                <a:buFont typeface="Wingdings" panose="05000000000000000000" pitchFamily="2" charset="2"/>
                <a:buNone/>
              </a:pPr>
              <a:r>
                <a:rPr kumimoji="0" lang="en-US" altLang="zh-TW" sz="1800">
                  <a:solidFill>
                    <a:srgbClr val="000099"/>
                  </a:solidFill>
                </a:rPr>
                <a:t>    </a:t>
              </a:r>
              <a:r>
                <a:rPr kumimoji="0" lang="en-US" altLang="zh-TW" sz="1800"/>
                <a:t>if </a:t>
              </a:r>
              <a:r>
                <a:rPr kumimoji="0" lang="en-US" altLang="zh-TW" sz="1800">
                  <a:solidFill>
                    <a:srgbClr val="000099"/>
                  </a:solidFill>
                </a:rPr>
                <a:t>b/a &gt; dy/dx</a:t>
              </a:r>
              <a:r>
                <a:rPr kumimoji="0" lang="en-US" altLang="zh-TW" sz="1800"/>
                <a:t> set a=a+1</a:t>
              </a:r>
              <a:br>
                <a:rPr kumimoji="0" lang="en-US" altLang="zh-TW" sz="1800"/>
              </a:br>
              <a:r>
                <a:rPr kumimoji="0" lang="en-US" altLang="zh-TW" sz="1800"/>
                <a:t>    else                set b=b+1</a:t>
              </a:r>
            </a:p>
            <a:p>
              <a:pPr>
                <a:buSzPct val="85000"/>
                <a:buFont typeface="Wingdings" panose="05000000000000000000" pitchFamily="2" charset="2"/>
                <a:buNone/>
              </a:pPr>
              <a:r>
                <a:rPr kumimoji="0" lang="en-US" altLang="zh-TW" sz="1400"/>
                <a:t>       </a:t>
              </a:r>
            </a:p>
          </p:txBody>
        </p:sp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66D70FB2-D822-449E-A1A0-85A0B99B8FA4}"/>
              </a:ext>
            </a:extLst>
          </p:cNvPr>
          <p:cNvGrpSpPr>
            <a:grpSpLocks/>
          </p:cNvGrpSpPr>
          <p:nvPr/>
        </p:nvGrpSpPr>
        <p:grpSpPr bwMode="auto">
          <a:xfrm>
            <a:off x="-304800" y="2997200"/>
            <a:ext cx="5535613" cy="3287713"/>
            <a:chOff x="2530" y="2004"/>
            <a:chExt cx="3487" cy="2071"/>
          </a:xfrm>
        </p:grpSpPr>
        <p:grpSp>
          <p:nvGrpSpPr>
            <p:cNvPr id="75782" name="Group 8">
              <a:extLst>
                <a:ext uri="{FF2B5EF4-FFF2-40B4-BE49-F238E27FC236}">
                  <a16:creationId xmlns:a16="http://schemas.microsoft.com/office/drawing/2014/main" id="{A5110A7F-F536-42FB-A3B0-9A6068E2C9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0" y="2482"/>
              <a:ext cx="3487" cy="1593"/>
              <a:chOff x="2530" y="2482"/>
              <a:chExt cx="3487" cy="1593"/>
            </a:xfrm>
          </p:grpSpPr>
          <p:sp>
            <p:nvSpPr>
              <p:cNvPr id="59401" name="Rectangle 9">
                <a:extLst>
                  <a:ext uri="{FF2B5EF4-FFF2-40B4-BE49-F238E27FC236}">
                    <a16:creationId xmlns:a16="http://schemas.microsoft.com/office/drawing/2014/main" id="{F9479C0F-ED4B-487C-9617-565C979146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1" y="2482"/>
                <a:ext cx="2705" cy="1593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293973"/>
                </a:solidFill>
                <a:miter lim="800000"/>
                <a:headEnd/>
                <a:tailEnd/>
              </a:ln>
              <a:effectLst>
                <a:outerShdw blurRad="63500" dist="89803" dir="2700000" algn="ctr" rotWithShape="0">
                  <a:srgbClr val="293973">
                    <a:alpha val="74997"/>
                  </a:srgbClr>
                </a:outerShdw>
              </a:effectLst>
            </p:spPr>
            <p:txBody>
              <a:bodyPr lIns="273600" tIns="190800" rIns="57600" bIns="190800"/>
              <a:lstStyle/>
              <a:p>
                <a:pPr marL="342900" indent="-342900">
                  <a:spcBef>
                    <a:spcPct val="60000"/>
                  </a:spcBef>
                  <a:buClr>
                    <a:srgbClr val="006600"/>
                  </a:buClr>
                  <a:buSzPct val="85000"/>
                  <a:buFont typeface="Wingdings" charset="0"/>
                  <a:buNone/>
                  <a:defRPr/>
                </a:pPr>
                <a:endParaRPr lang="en-US" altLang="zh-TW" sz="1200">
                  <a:latin typeface="Arial" charset="0"/>
                  <a:ea typeface="新細明體" charset="0"/>
                  <a:cs typeface="Arial" charset="0"/>
                </a:endParaRPr>
              </a:p>
            </p:txBody>
          </p:sp>
          <p:sp>
            <p:nvSpPr>
              <p:cNvPr id="75785" name="Rectangle 10">
                <a:extLst>
                  <a:ext uri="{FF2B5EF4-FFF2-40B4-BE49-F238E27FC236}">
                    <a16:creationId xmlns:a16="http://schemas.microsoft.com/office/drawing/2014/main" id="{D6159F10-5CE5-4325-9FB2-57D64758DC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0" y="2524"/>
                <a:ext cx="3487" cy="1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/>
              <a:lstStyle>
                <a:lvl1pPr marL="342900" indent="14288"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buSzPct val="85000"/>
                  <a:buFont typeface="Wingdings" panose="05000000000000000000" pitchFamily="2" charset="2"/>
                  <a:buNone/>
                </a:pPr>
                <a:r>
                  <a:rPr kumimoji="0" lang="en-US" altLang="zh-TW" sz="1800" u="sng"/>
                  <a:t>drawLine(x,y,x+dx,y+dy)</a:t>
                </a:r>
              </a:p>
              <a:p>
                <a:pPr>
                  <a:buSzPct val="85000"/>
                  <a:buFont typeface="Wingdings" panose="05000000000000000000" pitchFamily="2" charset="2"/>
                  <a:buNone/>
                </a:pPr>
                <a:r>
                  <a:rPr kumimoji="0" lang="en-US" altLang="zh-TW" sz="1800"/>
                  <a:t>set (a,b) = (0,0),  diff = 0</a:t>
                </a:r>
              </a:p>
              <a:p>
                <a:pPr>
                  <a:buSzPct val="85000"/>
                  <a:buFont typeface="Wingdings" panose="05000000000000000000" pitchFamily="2" charset="2"/>
                  <a:buNone/>
                </a:pPr>
                <a:r>
                  <a:rPr kumimoji="0" lang="en-US" altLang="zh-TW" sz="1800"/>
                  <a:t>while (a ≤ dx) and (b ≤ dy)</a:t>
                </a:r>
              </a:p>
              <a:p>
                <a:pPr>
                  <a:buSzPct val="85000"/>
                  <a:buFont typeface="Wingdings" panose="05000000000000000000" pitchFamily="2" charset="2"/>
                  <a:buNone/>
                </a:pPr>
                <a:r>
                  <a:rPr kumimoji="0" lang="en-US" altLang="zh-TW" sz="1800"/>
                  <a:t>    drawPixel(x+a,y+b)</a:t>
                </a:r>
              </a:p>
              <a:p>
                <a:pPr>
                  <a:buSzPct val="85000"/>
                  <a:buFont typeface="Wingdings" panose="05000000000000000000" pitchFamily="2" charset="2"/>
                  <a:buNone/>
                </a:pPr>
                <a:r>
                  <a:rPr kumimoji="0" lang="en-US" altLang="zh-TW" sz="1800"/>
                  <a:t>    if diff &lt; 0 set a=a+1,  diff = diff + dy</a:t>
                </a:r>
                <a:br>
                  <a:rPr kumimoji="0" lang="en-US" altLang="zh-TW" sz="1800"/>
                </a:br>
                <a:r>
                  <a:rPr kumimoji="0" lang="en-US" altLang="zh-TW" sz="1800"/>
                  <a:t>    else          set b=b+1, diff = diff - dx</a:t>
                </a:r>
              </a:p>
              <a:p>
                <a:pPr>
                  <a:buSzPct val="85000"/>
                  <a:buFont typeface="Wingdings" panose="05000000000000000000" pitchFamily="2" charset="2"/>
                  <a:buNone/>
                </a:pPr>
                <a:r>
                  <a:rPr kumimoji="0" lang="en-US" altLang="zh-TW" sz="1800"/>
                  <a:t>              </a:t>
                </a:r>
              </a:p>
            </p:txBody>
          </p:sp>
        </p:grpSp>
        <p:sp>
          <p:nvSpPr>
            <p:cNvPr id="75783" name="AutoShape 11">
              <a:extLst>
                <a:ext uri="{FF2B5EF4-FFF2-40B4-BE49-F238E27FC236}">
                  <a16:creationId xmlns:a16="http://schemas.microsoft.com/office/drawing/2014/main" id="{32D85348-E42B-4803-9FE1-BF20ED3615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372" y="2072"/>
              <a:ext cx="520" cy="383"/>
            </a:xfrm>
            <a:prstGeom prst="rightArrow">
              <a:avLst>
                <a:gd name="adj1" fmla="val 50000"/>
                <a:gd name="adj2" fmla="val 58457"/>
              </a:avLst>
            </a:prstGeom>
            <a:solidFill>
              <a:srgbClr val="8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 b="1">
                <a:latin typeface="Arial" panose="020B0604020202020204" pitchFamily="34" charset="0"/>
              </a:endParaRPr>
            </a:p>
          </p:txBody>
        </p:sp>
      </p:grpSp>
      <p:sp>
        <p:nvSpPr>
          <p:cNvPr id="575503" name="Rectangle 15">
            <a:extLst>
              <a:ext uri="{FF2B5EF4-FFF2-40B4-BE49-F238E27FC236}">
                <a16:creationId xmlns:a16="http://schemas.microsoft.com/office/drawing/2014/main" id="{978D7B82-BF6B-4F58-881A-29FE65EF56E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429000" y="655638"/>
            <a:ext cx="5624513" cy="20891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kumimoji="0" lang="en-US" altLang="zh-TW" u="sng">
                <a:latin typeface="Comic Sans MS" panose="030F0702030302020204" pitchFamily="66" charset="0"/>
                <a:ea typeface="新細明體" panose="02020500000000000000" pitchFamily="18" charset="-120"/>
              </a:rPr>
              <a:t>Motivation</a:t>
            </a:r>
          </a:p>
          <a:p>
            <a:pPr>
              <a:lnSpc>
                <a:spcPct val="90000"/>
              </a:lnSpc>
            </a:pP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When you draw polygons, e.g. in animation or video, you need to draw millions of lines</a:t>
            </a:r>
          </a:p>
          <a:p>
            <a:pPr>
              <a:lnSpc>
                <a:spcPct val="90000"/>
              </a:lnSpc>
            </a:pP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Therefore, drawLine must be ultra fast</a:t>
            </a:r>
          </a:p>
          <a:p>
            <a:pPr>
              <a:lnSpc>
                <a:spcPct val="90000"/>
              </a:lnSpc>
            </a:pP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Division is a very slow operation</a:t>
            </a:r>
          </a:p>
          <a:p>
            <a:pPr>
              <a:lnSpc>
                <a:spcPct val="90000"/>
              </a:lnSpc>
            </a:pP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Addition is ultra fast (hardware based)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5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1" grpId="0" build="p" autoUpdateAnimBg="0"/>
      <p:bldP spid="575503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圖片 1">
            <a:extLst>
              <a:ext uri="{FF2B5EF4-FFF2-40B4-BE49-F238E27FC236}">
                <a16:creationId xmlns:a16="http://schemas.microsoft.com/office/drawing/2014/main" id="{754F9D3B-82E6-4E38-9EB5-329F9E42A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46113"/>
            <a:ext cx="6232525" cy="468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6" name="Rectangle 2">
            <a:extLst>
              <a:ext uri="{FF2B5EF4-FFF2-40B4-BE49-F238E27FC236}">
                <a16:creationId xmlns:a16="http://schemas.microsoft.com/office/drawing/2014/main" id="{7D3A3662-1A9C-4B16-892F-6610683826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Circle drawing</a:t>
            </a:r>
            <a:endParaRPr kumimoji="0" lang="en-US" altLang="zh-TW" sz="1600" b="1">
              <a:solidFill>
                <a:srgbClr val="000099"/>
              </a:solidFill>
              <a:latin typeface="Courier New" panose="02070309020205020404" pitchFamily="49" charset="0"/>
              <a:ea typeface="新細明體" panose="02020500000000000000" pitchFamily="18" charset="-120"/>
            </a:endParaRPr>
          </a:p>
        </p:txBody>
      </p:sp>
      <p:sp>
        <p:nvSpPr>
          <p:cNvPr id="77827" name="Rectangle 6">
            <a:extLst>
              <a:ext uri="{FF2B5EF4-FFF2-40B4-BE49-F238E27FC236}">
                <a16:creationId xmlns:a16="http://schemas.microsoft.com/office/drawing/2014/main" id="{72091A62-E200-4AE3-A8FD-1C75D6B2B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838200"/>
            <a:ext cx="1676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kumimoji="0" lang="en-US" altLang="zh-TW"/>
              <a:t>The screen origin (0,0)</a:t>
            </a:r>
            <a:br>
              <a:rPr kumimoji="0" lang="en-US" altLang="zh-TW"/>
            </a:br>
            <a:r>
              <a:rPr kumimoji="0" lang="en-US" altLang="zh-TW"/>
              <a:t>is at the top left.</a:t>
            </a:r>
          </a:p>
        </p:txBody>
      </p:sp>
      <p:pic>
        <p:nvPicPr>
          <p:cNvPr id="77828" name="圖片 2">
            <a:extLst>
              <a:ext uri="{FF2B5EF4-FFF2-40B4-BE49-F238E27FC236}">
                <a16:creationId xmlns:a16="http://schemas.microsoft.com/office/drawing/2014/main" id="{A102A340-DEE6-46DC-A086-CB842AB82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5334000"/>
            <a:ext cx="863123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6F412AF4-1C9A-4DF7-ACEB-530ECC92EE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Typical OS functions</a:t>
            </a:r>
          </a:p>
        </p:txBody>
      </p:sp>
      <p:sp>
        <p:nvSpPr>
          <p:cNvPr id="764931" name="Rectangle 3">
            <a:extLst>
              <a:ext uri="{FF2B5EF4-FFF2-40B4-BE49-F238E27FC236}">
                <a16:creationId xmlns:a16="http://schemas.microsoft.com/office/drawing/2014/main" id="{D7AC330C-C675-47B9-8312-655432021C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4876800" cy="5562600"/>
          </a:xfrm>
        </p:spPr>
        <p:txBody>
          <a:bodyPr/>
          <a:lstStyle/>
          <a:p>
            <a:pPr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kumimoji="0" lang="en-US" altLang="zh-TW" u="sng">
                <a:latin typeface="Comic Sans MS" panose="030F0702030302020204" pitchFamily="66" charset="0"/>
                <a:ea typeface="新細明體" panose="02020500000000000000" pitchFamily="18" charset="-120"/>
              </a:rPr>
              <a:t>Language extensions / standard library</a:t>
            </a:r>
            <a:endParaRPr kumimoji="0" lang="en-US" altLang="zh-TW">
              <a:latin typeface="Comic Sans MS" panose="030F0702030302020204" pitchFamily="66" charset="0"/>
              <a:ea typeface="新細明體" panose="02020500000000000000" pitchFamily="18" charset="-120"/>
            </a:endParaRPr>
          </a:p>
          <a:p>
            <a:pPr>
              <a:spcBef>
                <a:spcPts val="1800"/>
              </a:spcBef>
            </a:pP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Mathematical operations</a:t>
            </a:r>
            <a:b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</a:b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(</a:t>
            </a:r>
            <a:r>
              <a:rPr kumimoji="0" lang="en-US" altLang="zh-TW" b="1">
                <a:latin typeface="Courier New" panose="02070309020205020404" pitchFamily="49" charset="0"/>
                <a:ea typeface="新細明體" panose="02020500000000000000" pitchFamily="18" charset="-120"/>
              </a:rPr>
              <a:t>abs</a:t>
            </a: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, </a:t>
            </a:r>
            <a:r>
              <a:rPr kumimoji="0" lang="en-US" altLang="zh-TW" b="1">
                <a:latin typeface="Courier New" panose="02070309020205020404" pitchFamily="49" charset="0"/>
                <a:ea typeface="新細明體" panose="02020500000000000000" pitchFamily="18" charset="-120"/>
              </a:rPr>
              <a:t>sqrt</a:t>
            </a: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, ...)</a:t>
            </a:r>
          </a:p>
          <a:p>
            <a:pPr>
              <a:spcBef>
                <a:spcPts val="1800"/>
              </a:spcBef>
            </a:pP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Abstract data types</a:t>
            </a:r>
            <a:b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</a:b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(</a:t>
            </a:r>
            <a:r>
              <a:rPr kumimoji="0" lang="en-US" altLang="zh-TW" b="1">
                <a:latin typeface="Courier New" panose="02070309020205020404" pitchFamily="49" charset="0"/>
                <a:ea typeface="新細明體" panose="02020500000000000000" pitchFamily="18" charset="-120"/>
              </a:rPr>
              <a:t>String</a:t>
            </a: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, </a:t>
            </a:r>
            <a:r>
              <a:rPr kumimoji="0" lang="en-US" altLang="zh-TW" b="1">
                <a:latin typeface="Courier New" panose="02070309020205020404" pitchFamily="49" charset="0"/>
                <a:ea typeface="新細明體" panose="02020500000000000000" pitchFamily="18" charset="-120"/>
              </a:rPr>
              <a:t>Date</a:t>
            </a: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, ...)</a:t>
            </a:r>
          </a:p>
          <a:p>
            <a:pPr>
              <a:spcBef>
                <a:spcPts val="1800"/>
              </a:spcBef>
            </a:pP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Output functions </a:t>
            </a:r>
            <a:b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</a:b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(</a:t>
            </a:r>
            <a:r>
              <a:rPr kumimoji="0" lang="en-US" altLang="zh-TW" b="1">
                <a:latin typeface="Courier New" panose="02070309020205020404" pitchFamily="49" charset="0"/>
                <a:ea typeface="新細明體" panose="02020500000000000000" pitchFamily="18" charset="-120"/>
              </a:rPr>
              <a:t>printChar</a:t>
            </a: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, </a:t>
            </a:r>
            <a:r>
              <a:rPr kumimoji="0" lang="en-US" altLang="zh-TW" b="1">
                <a:latin typeface="Courier New" panose="02070309020205020404" pitchFamily="49" charset="0"/>
                <a:ea typeface="新細明體" panose="02020500000000000000" pitchFamily="18" charset="-120"/>
              </a:rPr>
              <a:t>printString</a:t>
            </a: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 ...)</a:t>
            </a:r>
          </a:p>
          <a:p>
            <a:pPr>
              <a:spcBef>
                <a:spcPts val="1800"/>
              </a:spcBef>
            </a:pP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Input functions </a:t>
            </a:r>
            <a:b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</a:b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(</a:t>
            </a:r>
            <a:r>
              <a:rPr kumimoji="0" lang="en-US" altLang="zh-TW" b="1">
                <a:latin typeface="Courier New" panose="02070309020205020404" pitchFamily="49" charset="0"/>
                <a:ea typeface="新細明體" panose="02020500000000000000" pitchFamily="18" charset="-120"/>
              </a:rPr>
              <a:t>readChar</a:t>
            </a: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, </a:t>
            </a:r>
            <a:r>
              <a:rPr kumimoji="0" lang="en-US" altLang="zh-TW" b="1">
                <a:latin typeface="Courier New" panose="02070309020205020404" pitchFamily="49" charset="0"/>
                <a:ea typeface="新細明體" panose="02020500000000000000" pitchFamily="18" charset="-120"/>
              </a:rPr>
              <a:t>readLine</a:t>
            </a: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 ...)</a:t>
            </a:r>
          </a:p>
          <a:p>
            <a:pPr>
              <a:spcBef>
                <a:spcPts val="1800"/>
              </a:spcBef>
            </a:pP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Graphics functions</a:t>
            </a:r>
            <a:b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</a:b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(</a:t>
            </a:r>
            <a:r>
              <a:rPr kumimoji="0" lang="en-US" altLang="zh-TW" b="1">
                <a:latin typeface="Courier New" panose="02070309020205020404" pitchFamily="49" charset="0"/>
                <a:ea typeface="新細明體" panose="02020500000000000000" pitchFamily="18" charset="-120"/>
              </a:rPr>
              <a:t>drawPixel</a:t>
            </a: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, </a:t>
            </a:r>
            <a:r>
              <a:rPr kumimoji="0" lang="en-US" altLang="zh-TW" b="1">
                <a:latin typeface="Courier New" panose="02070309020205020404" pitchFamily="49" charset="0"/>
                <a:ea typeface="新細明體" panose="02020500000000000000" pitchFamily="18" charset="-120"/>
              </a:rPr>
              <a:t>drawCircle</a:t>
            </a: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, ...)</a:t>
            </a:r>
          </a:p>
          <a:p>
            <a:pPr>
              <a:spcBef>
                <a:spcPts val="1800"/>
              </a:spcBef>
            </a:pP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And more ...</a:t>
            </a:r>
          </a:p>
        </p:txBody>
      </p:sp>
      <p:sp>
        <p:nvSpPr>
          <p:cNvPr id="764932" name="Rectangle 4">
            <a:extLst>
              <a:ext uri="{FF2B5EF4-FFF2-40B4-BE49-F238E27FC236}">
                <a16:creationId xmlns:a16="http://schemas.microsoft.com/office/drawing/2014/main" id="{41FFE497-89DD-4B8D-8A3E-68CF88EC3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690563"/>
            <a:ext cx="3810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kumimoji="0" lang="en-US" altLang="zh-TW" u="sng"/>
              <a:t>System-oriented services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kumimoji="0" lang="en-US" altLang="zh-TW"/>
              <a:t>Memory management</a:t>
            </a:r>
            <a:br>
              <a:rPr kumimoji="0" lang="en-US" altLang="zh-TW"/>
            </a:br>
            <a:r>
              <a:rPr kumimoji="0" lang="en-US" altLang="zh-TW"/>
              <a:t>(objects, arrays, ...)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kumimoji="0" lang="en-US" altLang="zh-TW"/>
              <a:t>I/O device drivers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kumimoji="0" lang="en-US" altLang="zh-TW"/>
              <a:t>Mass storage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kumimoji="0" lang="en-US" altLang="zh-TW"/>
              <a:t>File system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kumimoji="0" lang="en-US" altLang="zh-TW"/>
              <a:t>Multi-tasking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kumimoji="0" lang="en-US" altLang="zh-TW"/>
              <a:t>UI management (shell / windows)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kumimoji="0" lang="en-US" altLang="zh-TW"/>
              <a:t>Security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kumimoji="0" lang="en-US" altLang="zh-TW"/>
              <a:t>Communications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kumimoji="0" lang="en-US" altLang="zh-TW"/>
              <a:t>And more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931" grpId="0" build="p" autoUpdateAnimBg="0"/>
      <p:bldP spid="764932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C4D94256-D3A7-4CDF-8B9B-5DFE159C0EC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685800"/>
            <a:ext cx="8572500" cy="4968875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kumimoji="0" lang="en-US" altLang="zh-TW" sz="2400">
                <a:latin typeface="Comic Sans MS" panose="030F0702030302020204" pitchFamily="66" charset="0"/>
                <a:ea typeface="新細明體" panose="02020500000000000000" pitchFamily="18" charset="-120"/>
              </a:rPr>
              <a:t>To do vector graphics (e.g. display a PPT file), you have to draw polygons</a:t>
            </a:r>
          </a:p>
          <a:p>
            <a:pPr>
              <a:spcBef>
                <a:spcPct val="100000"/>
              </a:spcBef>
            </a:pPr>
            <a:r>
              <a:rPr kumimoji="0" lang="en-US" altLang="zh-TW" sz="2400">
                <a:latin typeface="Comic Sans MS" panose="030F0702030302020204" pitchFamily="66" charset="0"/>
                <a:ea typeface="新細明體" panose="02020500000000000000" pitchFamily="18" charset="-120"/>
              </a:rPr>
              <a:t>To draw polygons, you need to draw lines</a:t>
            </a:r>
          </a:p>
          <a:p>
            <a:pPr>
              <a:spcBef>
                <a:spcPct val="100000"/>
              </a:spcBef>
            </a:pPr>
            <a:r>
              <a:rPr kumimoji="0" lang="en-US" altLang="zh-TW" sz="2400">
                <a:latin typeface="Comic Sans MS" panose="030F0702030302020204" pitchFamily="66" charset="0"/>
                <a:ea typeface="新細明體" panose="02020500000000000000" pitchFamily="18" charset="-120"/>
              </a:rPr>
              <a:t>To draw lines, you need to divide</a:t>
            </a:r>
          </a:p>
          <a:p>
            <a:pPr>
              <a:spcBef>
                <a:spcPct val="100000"/>
              </a:spcBef>
            </a:pPr>
            <a:r>
              <a:rPr kumimoji="0" lang="en-US" altLang="zh-TW" sz="2400">
                <a:latin typeface="Comic Sans MS" panose="030F0702030302020204" pitchFamily="66" charset="0"/>
                <a:ea typeface="新細明體" panose="02020500000000000000" pitchFamily="18" charset="-120"/>
              </a:rPr>
              <a:t>Division can be</a:t>
            </a:r>
            <a:br>
              <a:rPr kumimoji="0" lang="en-US" altLang="zh-TW" sz="2400">
                <a:latin typeface="Comic Sans MS" panose="030F0702030302020204" pitchFamily="66" charset="0"/>
                <a:ea typeface="新細明體" panose="02020500000000000000" pitchFamily="18" charset="-120"/>
              </a:rPr>
            </a:br>
            <a:r>
              <a:rPr kumimoji="0" lang="en-US" altLang="zh-TW" sz="2400">
                <a:latin typeface="Comic Sans MS" panose="030F0702030302020204" pitchFamily="66" charset="0"/>
                <a:ea typeface="新細明體" panose="02020500000000000000" pitchFamily="18" charset="-120"/>
              </a:rPr>
              <a:t>re-expressed as multiplication</a:t>
            </a:r>
          </a:p>
          <a:p>
            <a:pPr>
              <a:spcBef>
                <a:spcPct val="100000"/>
              </a:spcBef>
            </a:pPr>
            <a:r>
              <a:rPr kumimoji="0" lang="en-US" altLang="zh-TW" sz="2400">
                <a:latin typeface="Comic Sans MS" panose="030F0702030302020204" pitchFamily="66" charset="0"/>
                <a:ea typeface="新細明體" panose="02020500000000000000" pitchFamily="18" charset="-120"/>
              </a:rPr>
              <a:t>Multiplication can be</a:t>
            </a:r>
            <a:br>
              <a:rPr kumimoji="0" lang="en-US" altLang="zh-TW" sz="2400">
                <a:latin typeface="Comic Sans MS" panose="030F0702030302020204" pitchFamily="66" charset="0"/>
                <a:ea typeface="新細明體" panose="02020500000000000000" pitchFamily="18" charset="-120"/>
              </a:rPr>
            </a:br>
            <a:r>
              <a:rPr kumimoji="0" lang="en-US" altLang="zh-TW" sz="2400">
                <a:latin typeface="Comic Sans MS" panose="030F0702030302020204" pitchFamily="66" charset="0"/>
                <a:ea typeface="新細明體" panose="02020500000000000000" pitchFamily="18" charset="-120"/>
              </a:rPr>
              <a:t>reduced to addition</a:t>
            </a:r>
          </a:p>
          <a:p>
            <a:pPr>
              <a:spcBef>
                <a:spcPct val="100000"/>
              </a:spcBef>
            </a:pPr>
            <a:r>
              <a:rPr kumimoji="0" lang="en-US" altLang="zh-TW" sz="2400">
                <a:latin typeface="Comic Sans MS" panose="030F0702030302020204" pitchFamily="66" charset="0"/>
                <a:ea typeface="新細明體" panose="02020500000000000000" pitchFamily="18" charset="-120"/>
              </a:rPr>
              <a:t>Addition is easy.</a:t>
            </a:r>
          </a:p>
          <a:p>
            <a:pPr>
              <a:spcBef>
                <a:spcPct val="100000"/>
              </a:spcBef>
            </a:pPr>
            <a:endParaRPr kumimoji="0" lang="en-US" altLang="zh-TW" sz="1800"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  <p:sp>
        <p:nvSpPr>
          <p:cNvPr id="79874" name="Rectangle 3">
            <a:extLst>
              <a:ext uri="{FF2B5EF4-FFF2-40B4-BE49-F238E27FC236}">
                <a16:creationId xmlns:a16="http://schemas.microsoft.com/office/drawing/2014/main" id="{A526443B-0985-4226-ACBE-23519B4D99C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0"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To sum up (vector graphics)…</a:t>
            </a:r>
          </a:p>
        </p:txBody>
      </p:sp>
      <p:graphicFrame>
        <p:nvGraphicFramePr>
          <p:cNvPr id="79875" name="Object 1">
            <a:extLst>
              <a:ext uri="{FF2B5EF4-FFF2-40B4-BE49-F238E27FC236}">
                <a16:creationId xmlns:a16="http://schemas.microsoft.com/office/drawing/2014/main" id="{022CE118-20E2-4FEA-A826-3AA57B24835D}"/>
              </a:ext>
            </a:extLst>
          </p:cNvPr>
          <p:cNvGraphicFramePr>
            <a:graphicFrameLocks/>
          </p:cNvGraphicFramePr>
          <p:nvPr/>
        </p:nvGraphicFramePr>
        <p:xfrm>
          <a:off x="4829175" y="3505200"/>
          <a:ext cx="3922713" cy="274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7" name="Clip" r:id="rId4" imgW="4000500" imgH="3148013" progId="MS_ClipArt_Gallery.5">
                  <p:embed/>
                </p:oleObj>
              </mc:Choice>
              <mc:Fallback>
                <p:oleObj name="Clip" r:id="rId4" imgW="4000500" imgH="3148013" progId="MS_ClipArt_Gallery.5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9175" y="3505200"/>
                        <a:ext cx="3922713" cy="274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6399FB-4FD7-4D9D-846A-B6556769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cs typeface="+mj-cs"/>
              </a:rPr>
              <a:t>Ivan Sutherland</a:t>
            </a:r>
            <a:endParaRPr lang="zh-TW" altLang="en-US" dirty="0">
              <a:cs typeface="+mj-cs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85F6B8-03DA-4521-9599-98BE4C18B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6248400" cy="5562600"/>
          </a:xfrm>
        </p:spPr>
        <p:txBody>
          <a:bodyPr/>
          <a:lstStyle/>
          <a:p>
            <a:pPr>
              <a:buFont typeface="Wingdings" charset="0"/>
              <a:buChar char="n"/>
              <a:defRPr/>
            </a:pPr>
            <a:r>
              <a:rPr lang="en-US" altLang="zh-TW" dirty="0">
                <a:cs typeface="+mn-cs"/>
              </a:rPr>
              <a:t>Born in 1938</a:t>
            </a:r>
          </a:p>
          <a:p>
            <a:pPr>
              <a:buFont typeface="Wingdings" charset="0"/>
              <a:buChar char="n"/>
              <a:defRPr/>
            </a:pPr>
            <a:r>
              <a:rPr lang="en-US" altLang="zh-TW" dirty="0">
                <a:cs typeface="+mn-cs"/>
              </a:rPr>
              <a:t>PhD dissertation on </a:t>
            </a:r>
            <a:r>
              <a:rPr lang="en-US" altLang="zh-TW" dirty="0">
                <a:cs typeface="+mn-cs"/>
                <a:hlinkClick r:id="rId2" action="ppaction://hlinkfile"/>
              </a:rPr>
              <a:t>Sketchpad</a:t>
            </a:r>
            <a:r>
              <a:rPr lang="en-US" altLang="zh-TW" dirty="0">
                <a:cs typeface="+mn-cs"/>
              </a:rPr>
              <a:t> (</a:t>
            </a:r>
            <a:r>
              <a:rPr lang="en-US" altLang="zh-TW" dirty="0">
                <a:cs typeface="+mn-cs"/>
                <a:hlinkClick r:id="rId3" action="ppaction://hlinkfile"/>
              </a:rPr>
              <a:t>3D demo</a:t>
            </a:r>
            <a:r>
              <a:rPr lang="en-US" altLang="zh-TW" dirty="0">
                <a:cs typeface="+mn-cs"/>
              </a:rPr>
              <a:t>), 1963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altLang="zh-TW" sz="1800" i="1" dirty="0">
                <a:cs typeface="+mn-cs"/>
              </a:rPr>
              <a:t> one of the most influential computer programs ever written. This work was seminal in Human-Computer Interaction, Graphics and Graphical User Interfaces (GUIs), Computer Aided Design (CAD), and </a:t>
            </a:r>
            <a:r>
              <a:rPr lang="en-US" altLang="zh-TW" sz="1800" i="1" dirty="0" err="1">
                <a:cs typeface="+mn-cs"/>
              </a:rPr>
              <a:t>contraint</a:t>
            </a:r>
            <a:r>
              <a:rPr lang="en-US" altLang="zh-TW" sz="1800" i="1" dirty="0">
                <a:cs typeface="+mn-cs"/>
              </a:rPr>
              <a:t>/object-oriented programming.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altLang="zh-TW" sz="1800" i="1" dirty="0">
                <a:cs typeface="+mn-cs"/>
              </a:rPr>
              <a:t> TX-2 computer (built circa 1958) on which the software ran was built from discrete transistors (not integrated circuits -it was room-sized) and contained just 64K of 36-bit words (~272k bytes).</a:t>
            </a:r>
          </a:p>
          <a:p>
            <a:pPr>
              <a:buFont typeface="Wingdings" charset="0"/>
              <a:buChar char="n"/>
              <a:defRPr/>
            </a:pPr>
            <a:r>
              <a:rPr lang="en-US" altLang="zh-TW" dirty="0">
                <a:cs typeface="+mn-cs"/>
              </a:rPr>
              <a:t>PhD advisor: Claude Shannon </a:t>
            </a:r>
          </a:p>
          <a:p>
            <a:pPr>
              <a:buFont typeface="Wingdings" charset="0"/>
              <a:buChar char="n"/>
              <a:defRPr/>
            </a:pPr>
            <a:r>
              <a:rPr lang="en-US" altLang="zh-TW" dirty="0">
                <a:cs typeface="+mn-cs"/>
              </a:rPr>
              <a:t>Father of computer graphics</a:t>
            </a:r>
          </a:p>
          <a:p>
            <a:pPr>
              <a:buFont typeface="Wingdings" charset="0"/>
              <a:buChar char="n"/>
              <a:defRPr/>
            </a:pPr>
            <a:r>
              <a:rPr lang="en-US" altLang="zh-TW" dirty="0">
                <a:cs typeface="+mn-cs"/>
              </a:rPr>
              <a:t>Turing Award, 1988</a:t>
            </a:r>
          </a:p>
          <a:p>
            <a:pPr>
              <a:buFont typeface="Wingdings" charset="0"/>
              <a:buChar char="n"/>
              <a:defRPr/>
            </a:pPr>
            <a:endParaRPr lang="zh-TW" altLang="en-US" dirty="0">
              <a:cs typeface="+mn-cs"/>
            </a:endParaRPr>
          </a:p>
        </p:txBody>
      </p:sp>
      <p:pic>
        <p:nvPicPr>
          <p:cNvPr id="81923" name="圖片 3">
            <a:extLst>
              <a:ext uri="{FF2B5EF4-FFF2-40B4-BE49-F238E27FC236}">
                <a16:creationId xmlns:a16="http://schemas.microsoft.com/office/drawing/2014/main" id="{2921F081-95EA-44AA-91A1-A23B45702A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685800"/>
            <a:ext cx="24447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圖片 3">
            <a:extLst>
              <a:ext uri="{FF2B5EF4-FFF2-40B4-BE49-F238E27FC236}">
                <a16:creationId xmlns:a16="http://schemas.microsoft.com/office/drawing/2014/main" id="{EF5AC79C-147E-43BE-BABE-CB7E6F476A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910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>
            <a:extLst>
              <a:ext uri="{FF2B5EF4-FFF2-40B4-BE49-F238E27FC236}">
                <a16:creationId xmlns:a16="http://schemas.microsoft.com/office/drawing/2014/main" id="{4159A8AB-050D-4CDC-8DAE-D4EF3D9B9D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Character output primitives </a:t>
            </a:r>
            <a:r>
              <a:rPr kumimoji="0" lang="en-US" altLang="zh-TW" sz="1400">
                <a:latin typeface="Arial" panose="020B0604020202020204" pitchFamily="34" charset="0"/>
                <a:ea typeface="新細明體" panose="02020500000000000000" pitchFamily="18" charset="-120"/>
              </a:rPr>
              <a:t>(</a:t>
            </a:r>
            <a:r>
              <a:rPr kumimoji="0" lang="en-US" altLang="zh-TW" sz="1600">
                <a:latin typeface="Arial" panose="020B0604020202020204" pitchFamily="34" charset="0"/>
                <a:ea typeface="新細明體" panose="02020500000000000000" pitchFamily="18" charset="-120"/>
              </a:rPr>
              <a:t>in the Jack OS</a:t>
            </a:r>
            <a:r>
              <a:rPr kumimoji="0" lang="en-US" altLang="zh-TW" sz="1400">
                <a:latin typeface="Arial" panose="020B0604020202020204" pitchFamily="34" charset="0"/>
                <a:ea typeface="新細明體" panose="02020500000000000000" pitchFamily="18" charset="-120"/>
              </a:rPr>
              <a:t>)</a:t>
            </a:r>
          </a:p>
        </p:txBody>
      </p:sp>
      <p:sp>
        <p:nvSpPr>
          <p:cNvPr id="807939" name="Text Box 3">
            <a:extLst>
              <a:ext uri="{FF2B5EF4-FFF2-40B4-BE49-F238E27FC236}">
                <a16:creationId xmlns:a16="http://schemas.microsoft.com/office/drawing/2014/main" id="{DE98613F-8578-42C0-A771-C6F7792F9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782763"/>
            <a:ext cx="6043612" cy="4541837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90800" rIns="0" bIns="190800"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1pPr>
            <a:lvl2pPr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2pPr>
            <a:lvl3pPr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9pPr>
          </a:lstStyle>
          <a:p>
            <a:pPr marL="342900" indent="-342900">
              <a:spcBef>
                <a:spcPct val="1000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class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cs typeface="Courier New" charset="0"/>
              </a:rPr>
              <a:t>Output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 {</a:t>
            </a:r>
          </a:p>
          <a:p>
            <a:pPr marL="342900" indent="-342900">
              <a:spcBef>
                <a:spcPct val="1000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cs typeface="Courier New" charset="0"/>
              </a:rPr>
              <a:t>moveCursor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 </a:t>
            </a:r>
            <a:r>
              <a:rPr lang="en-US" altLang="zh-TW" sz="1800" b="1" dirty="0" err="1">
                <a:latin typeface="Courier New" charset="0"/>
                <a:cs typeface="Courier New" charset="0"/>
              </a:rPr>
              <a:t>i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, </a:t>
            </a:r>
            <a:r>
              <a:rPr lang="en-US" altLang="zh-TW" sz="1800" b="1" dirty="0" err="1">
                <a:latin typeface="Courier New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 j)</a:t>
            </a:r>
          </a:p>
          <a:p>
            <a:pPr marL="342900" indent="-342900">
              <a:spcBef>
                <a:spcPct val="1000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   </a:t>
            </a:r>
            <a:r>
              <a:rPr lang="en-US" altLang="zh-TW" sz="1800" b="1" u="sng" dirty="0">
                <a:latin typeface="Courier New" charset="0"/>
                <a:cs typeface="Courier New" charset="0"/>
              </a:rPr>
              <a:t>function void </a:t>
            </a:r>
            <a:r>
              <a:rPr lang="en-US" altLang="zh-TW" sz="1800" b="1" u="sng" dirty="0" err="1">
                <a:solidFill>
                  <a:srgbClr val="990000"/>
                </a:solidFill>
                <a:latin typeface="Courier New" charset="0"/>
                <a:cs typeface="Courier New" charset="0"/>
              </a:rPr>
              <a:t>printChar</a:t>
            </a:r>
            <a:r>
              <a:rPr lang="en-US" altLang="zh-TW" sz="1800" b="1" u="sng" dirty="0">
                <a:latin typeface="Courier New" charset="0"/>
                <a:cs typeface="Courier New" charset="0"/>
              </a:rPr>
              <a:t>(char c)</a:t>
            </a:r>
          </a:p>
          <a:p>
            <a:pPr marL="342900" indent="-342900">
              <a:spcBef>
                <a:spcPct val="1000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cs typeface="Courier New" charset="0"/>
              </a:rPr>
              <a:t>printString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(String s) </a:t>
            </a:r>
          </a:p>
          <a:p>
            <a:pPr marL="342900" indent="-342900">
              <a:spcBef>
                <a:spcPct val="1000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cs typeface="Courier New" charset="0"/>
              </a:rPr>
              <a:t>printInt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 </a:t>
            </a:r>
            <a:r>
              <a:rPr lang="en-US" altLang="zh-TW" sz="1800" b="1" dirty="0" err="1">
                <a:latin typeface="Courier New" charset="0"/>
                <a:cs typeface="Courier New" charset="0"/>
              </a:rPr>
              <a:t>i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)</a:t>
            </a:r>
          </a:p>
          <a:p>
            <a:pPr marL="342900" indent="-342900">
              <a:spcBef>
                <a:spcPct val="1000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cs typeface="Courier New" charset="0"/>
              </a:rPr>
              <a:t>println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()</a:t>
            </a:r>
          </a:p>
          <a:p>
            <a:pPr marL="342900" indent="-342900">
              <a:spcBef>
                <a:spcPct val="1000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cs typeface="Courier New" charset="0"/>
              </a:rPr>
              <a:t>backSpace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()</a:t>
            </a:r>
          </a:p>
          <a:p>
            <a:pPr marL="342900" indent="-342900">
              <a:spcBef>
                <a:spcPct val="1000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}</a:t>
            </a:r>
          </a:p>
        </p:txBody>
      </p:sp>
      <p:grpSp>
        <p:nvGrpSpPr>
          <p:cNvPr id="82947" name="Group 4">
            <a:extLst>
              <a:ext uri="{FF2B5EF4-FFF2-40B4-BE49-F238E27FC236}">
                <a16:creationId xmlns:a16="http://schemas.microsoft.com/office/drawing/2014/main" id="{82DEC341-4E44-49DE-9BB9-C652AFE22863}"/>
              </a:ext>
            </a:extLst>
          </p:cNvPr>
          <p:cNvGrpSpPr>
            <a:grpSpLocks/>
          </p:cNvGrpSpPr>
          <p:nvPr/>
        </p:nvGrpSpPr>
        <p:grpSpPr bwMode="auto">
          <a:xfrm>
            <a:off x="6084888" y="188913"/>
            <a:ext cx="2830512" cy="2095500"/>
            <a:chOff x="3833" y="119"/>
            <a:chExt cx="1783" cy="1320"/>
          </a:xfrm>
        </p:grpSpPr>
        <p:sp>
          <p:nvSpPr>
            <p:cNvPr id="67589" name="Text Box 5">
              <a:extLst>
                <a:ext uri="{FF2B5EF4-FFF2-40B4-BE49-F238E27FC236}">
                  <a16:creationId xmlns:a16="http://schemas.microsoft.com/office/drawing/2014/main" id="{45CB09F7-2A36-4FB5-9BB4-A8F13CECC1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119"/>
              <a:ext cx="831" cy="367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45720" rIns="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800" b="1">
                  <a:latin typeface="Courier New" charset="0"/>
                  <a:cs typeface="Courier New" charset="0"/>
                </a:rPr>
                <a:t>class Math {</a:t>
              </a:r>
            </a:p>
          </p:txBody>
        </p:sp>
        <p:sp>
          <p:nvSpPr>
            <p:cNvPr id="67590" name="Text Box 6">
              <a:extLst>
                <a:ext uri="{FF2B5EF4-FFF2-40B4-BE49-F238E27FC236}">
                  <a16:creationId xmlns:a16="http://schemas.microsoft.com/office/drawing/2014/main" id="{E56AC053-E718-41D8-8AD5-A66F1BBF9E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" y="255"/>
              <a:ext cx="831" cy="322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45720" rIns="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800" b="1">
                  <a:latin typeface="Courier New" charset="0"/>
                  <a:cs typeface="Courier New" charset="0"/>
                </a:rPr>
                <a:t>class String {</a:t>
              </a:r>
            </a:p>
          </p:txBody>
        </p:sp>
        <p:sp>
          <p:nvSpPr>
            <p:cNvPr id="67591" name="Text Box 7">
              <a:extLst>
                <a:ext uri="{FF2B5EF4-FFF2-40B4-BE49-F238E27FC236}">
                  <a16:creationId xmlns:a16="http://schemas.microsoft.com/office/drawing/2014/main" id="{EC75F592-C1B7-4D85-B9AC-FC3DE5860B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" y="391"/>
              <a:ext cx="831" cy="322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45720" rIns="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800" b="1">
                  <a:latin typeface="Courier New" charset="0"/>
                  <a:cs typeface="Courier New" charset="0"/>
                </a:rPr>
                <a:t>class Array {</a:t>
              </a:r>
            </a:p>
          </p:txBody>
        </p:sp>
        <p:sp>
          <p:nvSpPr>
            <p:cNvPr id="67592" name="Text Box 8">
              <a:extLst>
                <a:ext uri="{FF2B5EF4-FFF2-40B4-BE49-F238E27FC236}">
                  <a16:creationId xmlns:a16="http://schemas.microsoft.com/office/drawing/2014/main" id="{471C6151-6F02-44DC-847F-6FC90B376F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" y="527"/>
              <a:ext cx="831" cy="322"/>
            </a:xfrm>
            <a:prstGeom prst="rect">
              <a:avLst/>
            </a:prstGeom>
            <a:solidFill>
              <a:srgbClr val="D7EB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45720" rIns="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800" b="1">
                  <a:latin typeface="Courier New" charset="0"/>
                  <a:cs typeface="Courier New" charset="0"/>
                </a:rPr>
                <a:t>class Output {</a:t>
              </a:r>
            </a:p>
          </p:txBody>
        </p:sp>
        <p:sp>
          <p:nvSpPr>
            <p:cNvPr id="67593" name="Text Box 9">
              <a:extLst>
                <a:ext uri="{FF2B5EF4-FFF2-40B4-BE49-F238E27FC236}">
                  <a16:creationId xmlns:a16="http://schemas.microsoft.com/office/drawing/2014/main" id="{3EBB6C57-C549-4CCD-86FD-D55D530EA8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663"/>
              <a:ext cx="831" cy="322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45720" rIns="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800" b="1">
                  <a:latin typeface="Courier New" charset="0"/>
                  <a:cs typeface="Courier New" charset="0"/>
                </a:rPr>
                <a:t>class Screen {</a:t>
              </a:r>
            </a:p>
          </p:txBody>
        </p:sp>
        <p:sp>
          <p:nvSpPr>
            <p:cNvPr id="67594" name="Text Box 10">
              <a:extLst>
                <a:ext uri="{FF2B5EF4-FFF2-40B4-BE49-F238E27FC236}">
                  <a16:creationId xmlns:a16="http://schemas.microsoft.com/office/drawing/2014/main" id="{13295A93-EFFE-476F-A9D2-0DD730363A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" y="799"/>
              <a:ext cx="831" cy="322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45720" rIns="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800" b="1">
                  <a:latin typeface="Courier New" charset="0"/>
                  <a:cs typeface="Courier New" charset="0"/>
                </a:rPr>
                <a:t>class Memory {</a:t>
              </a:r>
            </a:p>
          </p:txBody>
        </p:sp>
        <p:sp>
          <p:nvSpPr>
            <p:cNvPr id="67595" name="Text Box 11">
              <a:extLst>
                <a:ext uri="{FF2B5EF4-FFF2-40B4-BE49-F238E27FC236}">
                  <a16:creationId xmlns:a16="http://schemas.microsoft.com/office/drawing/2014/main" id="{A9B948DA-8A0B-43DD-82E2-94F8590C7D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9" y="935"/>
              <a:ext cx="831" cy="322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45720" rIns="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800" b="1">
                  <a:latin typeface="Courier New" charset="0"/>
                  <a:cs typeface="Courier New" charset="0"/>
                </a:rPr>
                <a:t>class Keyboard {</a:t>
              </a:r>
            </a:p>
          </p:txBody>
        </p:sp>
        <p:sp>
          <p:nvSpPr>
            <p:cNvPr id="67596" name="Text Box 12">
              <a:extLst>
                <a:ext uri="{FF2B5EF4-FFF2-40B4-BE49-F238E27FC236}">
                  <a16:creationId xmlns:a16="http://schemas.microsoft.com/office/drawing/2014/main" id="{403E9C44-258B-4612-9128-556D6C3166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5" y="1071"/>
              <a:ext cx="831" cy="368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45720" rIns="0"/>
            <a:lstStyle>
              <a:lvl1pPr marL="342900" indent="-3429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panose="05000000000000000000" pitchFamily="2" charset="2"/>
                <a:buNone/>
                <a:defRPr/>
              </a:pPr>
              <a:r>
                <a:rPr kumimoji="0" lang="en-US" altLang="zh-TW" sz="800" b="1">
                  <a:latin typeface="Courier New" panose="02070309020205020404" pitchFamily="49" charset="0"/>
                  <a:cs typeface="Courier New" panose="02070309020205020404" pitchFamily="49" charset="0"/>
                </a:rPr>
                <a:t>class Sys {</a:t>
              </a:r>
            </a:p>
            <a:p>
              <a:pPr>
                <a:defRPr/>
              </a:pPr>
              <a:r>
                <a:rPr kumimoji="0" lang="en-US" altLang="zh-TW" sz="800" b="1">
                  <a:cs typeface="Courier New" panose="02070309020205020404" pitchFamily="49" charset="0"/>
                </a:rPr>
                <a:t>   </a:t>
              </a:r>
              <a:r>
                <a:rPr kumimoji="0" lang="en-US" altLang="zh-TW" sz="800" b="1">
                  <a:latin typeface="Courier New" panose="02070309020205020404" pitchFamily="49" charset="0"/>
                  <a:cs typeface="Courier New" panose="02070309020205020404" pitchFamily="49" charset="0"/>
                </a:rPr>
                <a:t>function (…)</a:t>
              </a:r>
            </a:p>
            <a:p>
              <a:pPr>
                <a:defRPr/>
              </a:pPr>
              <a:r>
                <a:rPr kumimoji="0" lang="en-US" altLang="zh-TW" sz="800" b="1">
                  <a:latin typeface="Courier New" panose="02070309020205020404" pitchFamily="49" charset="0"/>
                  <a:cs typeface="Courier New" panose="02070309020205020404" pitchFamily="49" charset="0"/>
                </a:rPr>
                <a:t>   … </a:t>
              </a:r>
            </a:p>
            <a:p>
              <a:pPr>
                <a:defRPr/>
              </a:pPr>
              <a:r>
                <a:rPr kumimoji="0" lang="en-US" altLang="zh-TW" sz="800" b="1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  <a:p>
              <a:pPr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panose="05000000000000000000" pitchFamily="2" charset="2"/>
                <a:buNone/>
                <a:defRPr/>
              </a:pPr>
              <a:endParaRPr kumimoji="0" lang="en-US" altLang="zh-TW" sz="800" b="1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939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>
            <a:extLst>
              <a:ext uri="{FF2B5EF4-FFF2-40B4-BE49-F238E27FC236}">
                <a16:creationId xmlns:a16="http://schemas.microsoft.com/office/drawing/2014/main" id="{10DAC88E-0E56-4D61-86A5-7D40E4F82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Character output</a:t>
            </a:r>
          </a:p>
        </p:txBody>
      </p:sp>
      <p:sp>
        <p:nvSpPr>
          <p:cNvPr id="84994" name="Rectangle 3">
            <a:extLst>
              <a:ext uri="{FF2B5EF4-FFF2-40B4-BE49-F238E27FC236}">
                <a16:creationId xmlns:a16="http://schemas.microsoft.com/office/drawing/2014/main" id="{4E326F43-A2B1-4826-A9CC-AEA8C56166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8915400" cy="2362200"/>
          </a:xfrm>
        </p:spPr>
        <p:txBody>
          <a:bodyPr/>
          <a:lstStyle/>
          <a:p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Given display: a physical screen, say 256 rows by 512 columns</a:t>
            </a:r>
          </a:p>
          <a:p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We can allocate an 11 by 8 grid for each character</a:t>
            </a:r>
          </a:p>
          <a:p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Hence, our output package should manage a 23 lines by 64 characters screen</a:t>
            </a:r>
          </a:p>
          <a:p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Font: each displayable character must have an agreed-upon  bitmap</a:t>
            </a:r>
          </a:p>
          <a:p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In addition, we have to manage a “cursor”.</a:t>
            </a:r>
          </a:p>
        </p:txBody>
      </p:sp>
      <p:pic>
        <p:nvPicPr>
          <p:cNvPr id="84995" name="Picture 4" descr="Bouquet">
            <a:extLst>
              <a:ext uri="{FF2B5EF4-FFF2-40B4-BE49-F238E27FC236}">
                <a16:creationId xmlns:a16="http://schemas.microsoft.com/office/drawing/2014/main" id="{854FCD2F-B082-4DB6-80AC-FF5B742F7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1" t="30208" r="36719" b="40625"/>
          <a:stretch>
            <a:fillRect/>
          </a:stretch>
        </p:blipFill>
        <p:spPr bwMode="auto">
          <a:xfrm>
            <a:off x="2895600" y="3200400"/>
            <a:ext cx="28733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>
            <a:extLst>
              <a:ext uri="{FF2B5EF4-FFF2-40B4-BE49-F238E27FC236}">
                <a16:creationId xmlns:a16="http://schemas.microsoft.com/office/drawing/2014/main" id="{4D2E5766-284E-4E50-807C-42517108C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15400" cy="625475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90800" rIns="93600" bIns="190800"/>
          <a:lstStyle>
            <a:lvl1pPr marL="342900" indent="-3429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>
              <a:lnSpc>
                <a:spcPct val="110000"/>
              </a:lnSpc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7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class Output {</a:t>
            </a:r>
          </a:p>
          <a:p>
            <a:pPr algn="just">
              <a:lnSpc>
                <a:spcPct val="110000"/>
              </a:lnSpc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7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  static Array </a:t>
            </a:r>
            <a:r>
              <a:rPr kumimoji="0" lang="en-US" altLang="zh-TW" sz="1700" b="1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charMaps</a:t>
            </a:r>
            <a:r>
              <a:rPr kumimoji="0" lang="en-US" altLang="zh-TW" sz="17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; </a:t>
            </a:r>
          </a:p>
          <a:p>
            <a:pPr algn="just">
              <a:lnSpc>
                <a:spcPct val="110000"/>
              </a:lnSpc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7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  function void </a:t>
            </a:r>
            <a:r>
              <a:rPr kumimoji="0" lang="en-US" altLang="zh-TW" sz="1700" b="1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initMap</a:t>
            </a:r>
            <a:r>
              <a:rPr kumimoji="0" lang="en-US" altLang="zh-TW" sz="17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() {</a:t>
            </a:r>
          </a:p>
          <a:p>
            <a:pPr algn="just">
              <a:lnSpc>
                <a:spcPct val="110000"/>
              </a:lnSpc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7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    let </a:t>
            </a:r>
            <a:r>
              <a:rPr kumimoji="0" lang="en-US" altLang="zh-TW" sz="1700" b="1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charMaps</a:t>
            </a:r>
            <a:r>
              <a:rPr kumimoji="0" lang="en-US" altLang="zh-TW" sz="17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 = </a:t>
            </a:r>
            <a:r>
              <a:rPr kumimoji="0" lang="en-US" altLang="zh-TW" sz="1700" b="1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Array.new</a:t>
            </a:r>
            <a:r>
              <a:rPr kumimoji="0" lang="en-US" altLang="zh-TW" sz="17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(127); </a:t>
            </a:r>
          </a:p>
          <a:p>
            <a:pPr algn="just">
              <a:lnSpc>
                <a:spcPct val="110000"/>
              </a:lnSpc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7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    // Assign a bitmap for each character</a:t>
            </a:r>
          </a:p>
          <a:p>
            <a:pPr>
              <a:lnSpc>
                <a:spcPct val="110000"/>
              </a:lnSpc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7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    do </a:t>
            </a:r>
            <a:r>
              <a:rPr kumimoji="0" lang="en-US" altLang="zh-TW" sz="1700" b="1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Output.create</a:t>
            </a:r>
            <a:r>
              <a:rPr kumimoji="0" lang="en-US" altLang="zh-TW" sz="17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(32,0,0,0,0,0,0,0,0,0,0,0);          // space</a:t>
            </a:r>
          </a:p>
          <a:p>
            <a:pPr>
              <a:lnSpc>
                <a:spcPct val="110000"/>
              </a:lnSpc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7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    do </a:t>
            </a:r>
            <a:r>
              <a:rPr kumimoji="0" lang="en-US" altLang="zh-TW" sz="1700" b="1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Output.create</a:t>
            </a:r>
            <a:r>
              <a:rPr kumimoji="0" lang="en-US" altLang="zh-TW" sz="17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(33,12,30,30,30,12,12,0,12,12,0,0);  // !</a:t>
            </a:r>
          </a:p>
          <a:p>
            <a:pPr>
              <a:lnSpc>
                <a:spcPct val="110000"/>
              </a:lnSpc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7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    do </a:t>
            </a:r>
            <a:r>
              <a:rPr kumimoji="0" lang="en-US" altLang="zh-TW" sz="1700" b="1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Output.create</a:t>
            </a:r>
            <a:r>
              <a:rPr kumimoji="0" lang="en-US" altLang="zh-TW" sz="17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(34,54,54,20,0,0,0,0,0,0,0,0);       // “</a:t>
            </a:r>
          </a:p>
          <a:p>
            <a:pPr>
              <a:lnSpc>
                <a:spcPct val="110000"/>
              </a:lnSpc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7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    do </a:t>
            </a:r>
            <a:r>
              <a:rPr kumimoji="0" lang="en-US" altLang="zh-TW" sz="1700" b="1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Output.create</a:t>
            </a:r>
            <a:r>
              <a:rPr kumimoji="0" lang="en-US" altLang="zh-TW" sz="17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(35,0,18,18,63,18,18,63,18,18,0,0);  // #</a:t>
            </a:r>
          </a:p>
          <a:p>
            <a:pPr>
              <a:lnSpc>
                <a:spcPct val="110000"/>
              </a:lnSpc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7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    ...</a:t>
            </a:r>
          </a:p>
          <a:p>
            <a:pPr>
              <a:lnSpc>
                <a:spcPct val="110000"/>
              </a:lnSpc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7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    do </a:t>
            </a:r>
            <a:r>
              <a:rPr kumimoji="0" lang="en-US" altLang="zh-TW" sz="1700" b="1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Output.create</a:t>
            </a:r>
            <a:r>
              <a:rPr kumimoji="0" lang="en-US" altLang="zh-TW" sz="17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(48,12,30,51,51,51,51,51,30,12,0,0); // 0</a:t>
            </a:r>
          </a:p>
          <a:p>
            <a:pPr>
              <a:lnSpc>
                <a:spcPct val="110000"/>
              </a:lnSpc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7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    do </a:t>
            </a:r>
            <a:r>
              <a:rPr kumimoji="0" lang="en-US" altLang="zh-TW" sz="1700" b="1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Output.create</a:t>
            </a:r>
            <a:r>
              <a:rPr kumimoji="0" lang="en-US" altLang="zh-TW" sz="17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(49,12,14,15,12,12,12,12,12,63,0,0); // 1</a:t>
            </a:r>
          </a:p>
          <a:p>
            <a:pPr>
              <a:lnSpc>
                <a:spcPct val="110000"/>
              </a:lnSpc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7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    do </a:t>
            </a:r>
            <a:r>
              <a:rPr kumimoji="0" lang="en-US" altLang="zh-TW" sz="1700" b="1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Output.create</a:t>
            </a:r>
            <a:r>
              <a:rPr kumimoji="0" lang="en-US" altLang="zh-TW" sz="17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(50,30,51,48,24,12,6,3,51,63,0,0);   // 2</a:t>
            </a:r>
          </a:p>
          <a:p>
            <a:pPr>
              <a:lnSpc>
                <a:spcPct val="110000"/>
              </a:lnSpc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7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    . . .</a:t>
            </a:r>
          </a:p>
          <a:p>
            <a:pPr>
              <a:lnSpc>
                <a:spcPct val="110000"/>
              </a:lnSpc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7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    do </a:t>
            </a:r>
            <a:r>
              <a:rPr kumimoji="0" lang="en-US" altLang="zh-TW" sz="1700" b="1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Output.create</a:t>
            </a:r>
            <a:r>
              <a:rPr kumimoji="0" lang="en-US" altLang="zh-TW" sz="17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(65,0,0,0,0,0,0,0,0,0,0,0);          // A ** TO BE FILLED **</a:t>
            </a:r>
          </a:p>
          <a:p>
            <a:pPr>
              <a:lnSpc>
                <a:spcPct val="110000"/>
              </a:lnSpc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7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    do </a:t>
            </a:r>
            <a:r>
              <a:rPr kumimoji="0" lang="en-US" altLang="zh-TW" sz="1700" b="1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Output.create</a:t>
            </a:r>
            <a:r>
              <a:rPr kumimoji="0" lang="en-US" altLang="zh-TW" sz="17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(66,31,51,51,51,31,51,51,51,31,0,0); // B</a:t>
            </a:r>
          </a:p>
          <a:p>
            <a:pPr>
              <a:lnSpc>
                <a:spcPct val="110000"/>
              </a:lnSpc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7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    do </a:t>
            </a:r>
            <a:r>
              <a:rPr kumimoji="0" lang="en-US" altLang="zh-TW" sz="1700" b="1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Output.create</a:t>
            </a:r>
            <a:r>
              <a:rPr kumimoji="0" lang="en-US" altLang="zh-TW" sz="17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(67,28,54,35,3,3,3,35,54,28,0,0);    // C</a:t>
            </a:r>
          </a:p>
          <a:p>
            <a:pPr>
              <a:lnSpc>
                <a:spcPct val="110000"/>
              </a:lnSpc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7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    . . .</a:t>
            </a:r>
          </a:p>
          <a:p>
            <a:pPr>
              <a:lnSpc>
                <a:spcPct val="110000"/>
              </a:lnSpc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7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    return;</a:t>
            </a:r>
          </a:p>
          <a:p>
            <a:pPr>
              <a:lnSpc>
                <a:spcPct val="110000"/>
              </a:lnSpc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7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 } </a:t>
            </a:r>
          </a:p>
        </p:txBody>
      </p:sp>
      <p:sp>
        <p:nvSpPr>
          <p:cNvPr id="87042" name="Rectangle 3">
            <a:extLst>
              <a:ext uri="{FF2B5EF4-FFF2-40B4-BE49-F238E27FC236}">
                <a16:creationId xmlns:a16="http://schemas.microsoft.com/office/drawing/2014/main" id="{0F40E370-3EF4-4EB7-A36C-9CF442A8FC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Font implementation </a:t>
            </a:r>
            <a:r>
              <a:rPr kumimoji="0" lang="en-US" altLang="zh-TW" sz="1400">
                <a:latin typeface="Arial" panose="020B0604020202020204" pitchFamily="34" charset="0"/>
                <a:ea typeface="新細明體" panose="02020500000000000000" pitchFamily="18" charset="-120"/>
              </a:rPr>
              <a:t>(</a:t>
            </a:r>
            <a:r>
              <a:rPr kumimoji="0" lang="en-US" altLang="zh-TW" sz="1600">
                <a:latin typeface="Arial" panose="020B0604020202020204" pitchFamily="34" charset="0"/>
                <a:ea typeface="新細明體" panose="02020500000000000000" pitchFamily="18" charset="-120"/>
              </a:rPr>
              <a:t>in the Jack OS</a:t>
            </a:r>
            <a:r>
              <a:rPr kumimoji="0" lang="en-US" altLang="zh-TW" sz="1400">
                <a:latin typeface="Arial" panose="020B0604020202020204" pitchFamily="34" charset="0"/>
                <a:ea typeface="新細明體" panose="02020500000000000000" pitchFamily="18" charset="-120"/>
              </a:rPr>
              <a:t>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3">
            <a:extLst>
              <a:ext uri="{FF2B5EF4-FFF2-40B4-BE49-F238E27FC236}">
                <a16:creationId xmlns:a16="http://schemas.microsoft.com/office/drawing/2014/main" id="{CB87E3F8-0985-4730-8D73-B152A65132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Font implementation </a:t>
            </a:r>
            <a:r>
              <a:rPr kumimoji="0" lang="en-US" altLang="zh-TW" sz="1400">
                <a:latin typeface="Arial" panose="020B0604020202020204" pitchFamily="34" charset="0"/>
                <a:ea typeface="新細明體" panose="02020500000000000000" pitchFamily="18" charset="-120"/>
              </a:rPr>
              <a:t>(</a:t>
            </a:r>
            <a:r>
              <a:rPr kumimoji="0" lang="en-US" altLang="zh-TW" sz="1600">
                <a:latin typeface="Arial" panose="020B0604020202020204" pitchFamily="34" charset="0"/>
                <a:ea typeface="新細明體" panose="02020500000000000000" pitchFamily="18" charset="-120"/>
              </a:rPr>
              <a:t>in the Jack OS</a:t>
            </a:r>
            <a:r>
              <a:rPr kumimoji="0" lang="en-US" altLang="zh-TW" sz="1400">
                <a:latin typeface="Arial" panose="020B0604020202020204" pitchFamily="34" charset="0"/>
                <a:ea typeface="新細明體" panose="02020500000000000000" pitchFamily="18" charset="-120"/>
              </a:rPr>
              <a:t>)</a:t>
            </a:r>
          </a:p>
        </p:txBody>
      </p:sp>
      <p:sp>
        <p:nvSpPr>
          <p:cNvPr id="71684" name="Text Box 4">
            <a:extLst>
              <a:ext uri="{FF2B5EF4-FFF2-40B4-BE49-F238E27FC236}">
                <a16:creationId xmlns:a16="http://schemas.microsoft.com/office/drawing/2014/main" id="{F7C8EA07-C090-4EC3-A790-9AB9395B8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85800"/>
            <a:ext cx="8915400" cy="40386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90800" rIns="93600" bIns="190800"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1pPr>
            <a:lvl2pPr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2pPr>
            <a:lvl3pPr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9pPr>
          </a:lstStyle>
          <a:p>
            <a:pPr marL="342900" indent="-342900" algn="just">
              <a:lnSpc>
                <a:spcPct val="110000"/>
              </a:lnSpc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700" b="1" dirty="0">
                <a:latin typeface="Courier New" charset="0"/>
                <a:cs typeface="Times New Roman" charset="0"/>
              </a:rPr>
              <a:t>// Creates a character map array</a:t>
            </a:r>
          </a:p>
          <a:p>
            <a:pPr marL="342900" indent="-342900" algn="just">
              <a:lnSpc>
                <a:spcPct val="110000"/>
              </a:lnSpc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700" b="1" dirty="0">
                <a:latin typeface="Courier New" charset="0"/>
                <a:cs typeface="Times New Roman" charset="0"/>
              </a:rPr>
              <a:t>function void create(</a:t>
            </a:r>
            <a:r>
              <a:rPr lang="en-US" altLang="zh-TW" sz="1700" b="1" dirty="0" err="1">
                <a:latin typeface="Courier New" charset="0"/>
                <a:cs typeface="Times New Roman" charset="0"/>
              </a:rPr>
              <a:t>int</a:t>
            </a:r>
            <a:r>
              <a:rPr lang="en-US" altLang="zh-TW" sz="1700" b="1" dirty="0">
                <a:latin typeface="Courier New" charset="0"/>
                <a:cs typeface="Times New Roman" charset="0"/>
              </a:rPr>
              <a:t> index, </a:t>
            </a:r>
            <a:r>
              <a:rPr lang="en-US" altLang="zh-TW" sz="1700" b="1" dirty="0" err="1">
                <a:latin typeface="Courier New" charset="0"/>
                <a:cs typeface="Times New Roman" charset="0"/>
              </a:rPr>
              <a:t>int</a:t>
            </a:r>
            <a:r>
              <a:rPr lang="en-US" altLang="zh-TW" sz="1700" b="1" dirty="0">
                <a:latin typeface="Courier New" charset="0"/>
                <a:cs typeface="Times New Roman" charset="0"/>
              </a:rPr>
              <a:t> a, </a:t>
            </a:r>
            <a:r>
              <a:rPr lang="en-US" altLang="zh-TW" sz="1700" b="1" dirty="0" err="1">
                <a:latin typeface="Courier New" charset="0"/>
                <a:cs typeface="Times New Roman" charset="0"/>
              </a:rPr>
              <a:t>int</a:t>
            </a:r>
            <a:r>
              <a:rPr lang="en-US" altLang="zh-TW" sz="1700" b="1" dirty="0">
                <a:latin typeface="Courier New" charset="0"/>
                <a:cs typeface="Times New Roman" charset="0"/>
              </a:rPr>
              <a:t> b, </a:t>
            </a:r>
            <a:r>
              <a:rPr lang="en-US" altLang="zh-TW" sz="1700" b="1" dirty="0" err="1">
                <a:latin typeface="Courier New" charset="0"/>
                <a:cs typeface="Times New Roman" charset="0"/>
              </a:rPr>
              <a:t>int</a:t>
            </a:r>
            <a:r>
              <a:rPr lang="en-US" altLang="zh-TW" sz="1700" b="1" dirty="0">
                <a:latin typeface="Courier New" charset="0"/>
                <a:cs typeface="Times New Roman" charset="0"/>
              </a:rPr>
              <a:t> c, </a:t>
            </a:r>
            <a:r>
              <a:rPr lang="en-US" altLang="zh-TW" sz="1700" b="1" dirty="0" err="1">
                <a:latin typeface="Courier New" charset="0"/>
                <a:cs typeface="Times New Roman" charset="0"/>
              </a:rPr>
              <a:t>int</a:t>
            </a:r>
            <a:r>
              <a:rPr lang="en-US" altLang="zh-TW" sz="1700" b="1" dirty="0">
                <a:latin typeface="Courier New" charset="0"/>
                <a:cs typeface="Times New Roman" charset="0"/>
              </a:rPr>
              <a:t> d, </a:t>
            </a:r>
            <a:r>
              <a:rPr lang="en-US" altLang="zh-TW" sz="1700" b="1" dirty="0" err="1">
                <a:latin typeface="Courier New" charset="0"/>
                <a:cs typeface="Times New Roman" charset="0"/>
              </a:rPr>
              <a:t>int</a:t>
            </a:r>
            <a:r>
              <a:rPr lang="en-US" altLang="zh-TW" sz="1700" b="1" dirty="0">
                <a:latin typeface="Courier New" charset="0"/>
                <a:cs typeface="Times New Roman" charset="0"/>
              </a:rPr>
              <a:t> e,</a:t>
            </a:r>
          </a:p>
          <a:p>
            <a:pPr marL="342900" indent="-342900" algn="just">
              <a:lnSpc>
                <a:spcPct val="110000"/>
              </a:lnSpc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700" b="1" dirty="0">
                <a:latin typeface="Courier New" charset="0"/>
                <a:cs typeface="Times New Roman" charset="0"/>
              </a:rPr>
              <a:t>                     </a:t>
            </a:r>
            <a:r>
              <a:rPr lang="en-US" altLang="zh-TW" sz="1700" b="1" dirty="0" err="1">
                <a:latin typeface="Courier New" charset="0"/>
                <a:cs typeface="Times New Roman" charset="0"/>
              </a:rPr>
              <a:t>int</a:t>
            </a:r>
            <a:r>
              <a:rPr lang="en-US" altLang="zh-TW" sz="1700" b="1" dirty="0">
                <a:latin typeface="Courier New" charset="0"/>
                <a:cs typeface="Times New Roman" charset="0"/>
              </a:rPr>
              <a:t> f, </a:t>
            </a:r>
            <a:r>
              <a:rPr lang="en-US" altLang="zh-TW" sz="1700" b="1" dirty="0" err="1">
                <a:latin typeface="Courier New" charset="0"/>
                <a:cs typeface="Times New Roman" charset="0"/>
              </a:rPr>
              <a:t>int</a:t>
            </a:r>
            <a:r>
              <a:rPr lang="en-US" altLang="zh-TW" sz="1700" b="1" dirty="0">
                <a:latin typeface="Courier New" charset="0"/>
                <a:cs typeface="Times New Roman" charset="0"/>
              </a:rPr>
              <a:t> g, </a:t>
            </a:r>
            <a:r>
              <a:rPr lang="en-US" altLang="zh-TW" sz="1700" b="1" dirty="0" err="1">
                <a:latin typeface="Courier New" charset="0"/>
                <a:cs typeface="Times New Roman" charset="0"/>
              </a:rPr>
              <a:t>int</a:t>
            </a:r>
            <a:r>
              <a:rPr lang="en-US" altLang="zh-TW" sz="1700" b="1" dirty="0">
                <a:latin typeface="Courier New" charset="0"/>
                <a:cs typeface="Times New Roman" charset="0"/>
              </a:rPr>
              <a:t> h, </a:t>
            </a:r>
            <a:r>
              <a:rPr lang="en-US" altLang="zh-TW" sz="1700" b="1" dirty="0" err="1">
                <a:latin typeface="Courier New" charset="0"/>
                <a:cs typeface="Times New Roman" charset="0"/>
              </a:rPr>
              <a:t>int</a:t>
            </a:r>
            <a:r>
              <a:rPr lang="en-US" altLang="zh-TW" sz="1700" b="1" dirty="0">
                <a:latin typeface="Courier New" charset="0"/>
                <a:cs typeface="Times New Roman" charset="0"/>
              </a:rPr>
              <a:t> </a:t>
            </a:r>
            <a:r>
              <a:rPr lang="en-US" altLang="zh-TW" sz="1700" b="1" dirty="0" err="1">
                <a:latin typeface="Courier New" charset="0"/>
                <a:cs typeface="Times New Roman" charset="0"/>
              </a:rPr>
              <a:t>i</a:t>
            </a:r>
            <a:r>
              <a:rPr lang="en-US" altLang="zh-TW" sz="1700" b="1" dirty="0">
                <a:latin typeface="Courier New" charset="0"/>
                <a:cs typeface="Times New Roman" charset="0"/>
              </a:rPr>
              <a:t>, </a:t>
            </a:r>
            <a:r>
              <a:rPr lang="en-US" altLang="zh-TW" sz="1700" b="1" dirty="0" err="1">
                <a:latin typeface="Courier New" charset="0"/>
                <a:cs typeface="Times New Roman" charset="0"/>
              </a:rPr>
              <a:t>int</a:t>
            </a:r>
            <a:r>
              <a:rPr lang="en-US" altLang="zh-TW" sz="1700" b="1" dirty="0">
                <a:latin typeface="Courier New" charset="0"/>
                <a:cs typeface="Times New Roman" charset="0"/>
              </a:rPr>
              <a:t> j, </a:t>
            </a:r>
            <a:r>
              <a:rPr lang="en-US" altLang="zh-TW" sz="1700" b="1" dirty="0" err="1">
                <a:latin typeface="Courier New" charset="0"/>
                <a:cs typeface="Times New Roman" charset="0"/>
              </a:rPr>
              <a:t>int</a:t>
            </a:r>
            <a:r>
              <a:rPr lang="en-US" altLang="zh-TW" sz="1700" b="1" dirty="0">
                <a:latin typeface="Courier New" charset="0"/>
                <a:cs typeface="Times New Roman" charset="0"/>
              </a:rPr>
              <a:t> k) {</a:t>
            </a:r>
          </a:p>
          <a:p>
            <a:pPr marL="342900" indent="-342900" algn="just">
              <a:lnSpc>
                <a:spcPct val="110000"/>
              </a:lnSpc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700" b="1" dirty="0">
                <a:latin typeface="Courier New" charset="0"/>
                <a:cs typeface="Times New Roman" charset="0"/>
              </a:rPr>
              <a:t>    </a:t>
            </a:r>
            <a:r>
              <a:rPr lang="en-US" altLang="zh-TW" sz="1700" b="1" dirty="0" err="1">
                <a:latin typeface="Courier New" charset="0"/>
                <a:cs typeface="Times New Roman" charset="0"/>
              </a:rPr>
              <a:t>var</a:t>
            </a:r>
            <a:r>
              <a:rPr lang="en-US" altLang="zh-TW" sz="1700" b="1" dirty="0">
                <a:latin typeface="Courier New" charset="0"/>
                <a:cs typeface="Times New Roman" charset="0"/>
              </a:rPr>
              <a:t> Array map; </a:t>
            </a:r>
          </a:p>
          <a:p>
            <a:pPr marL="342900" indent="-342900" algn="just">
              <a:lnSpc>
                <a:spcPct val="110000"/>
              </a:lnSpc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700" b="1" dirty="0">
                <a:latin typeface="Courier New" charset="0"/>
                <a:cs typeface="Times New Roman" charset="0"/>
              </a:rPr>
              <a:t>    let map = </a:t>
            </a:r>
            <a:r>
              <a:rPr lang="en-US" altLang="zh-TW" sz="1700" b="1" dirty="0" err="1">
                <a:latin typeface="Courier New" charset="0"/>
                <a:cs typeface="Times New Roman" charset="0"/>
              </a:rPr>
              <a:t>Array.new</a:t>
            </a:r>
            <a:r>
              <a:rPr lang="en-US" altLang="zh-TW" sz="1700" b="1" dirty="0">
                <a:latin typeface="Courier New" charset="0"/>
                <a:cs typeface="Times New Roman" charset="0"/>
              </a:rPr>
              <a:t>(11);</a:t>
            </a:r>
          </a:p>
          <a:p>
            <a:pPr marL="342900" indent="-342900" algn="just">
              <a:lnSpc>
                <a:spcPct val="110000"/>
              </a:lnSpc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700" b="1" dirty="0">
                <a:latin typeface="Courier New" charset="0"/>
                <a:cs typeface="Times New Roman" charset="0"/>
              </a:rPr>
              <a:t>    let </a:t>
            </a:r>
            <a:r>
              <a:rPr lang="en-US" altLang="zh-TW" sz="1700" b="1" dirty="0" err="1">
                <a:latin typeface="Courier New" charset="0"/>
                <a:cs typeface="Times New Roman" charset="0"/>
              </a:rPr>
              <a:t>charMaps</a:t>
            </a:r>
            <a:r>
              <a:rPr lang="en-US" altLang="zh-TW" sz="1700" b="1" dirty="0">
                <a:latin typeface="Courier New" charset="0"/>
                <a:cs typeface="Times New Roman" charset="0"/>
              </a:rPr>
              <a:t>[index] = map;</a:t>
            </a:r>
          </a:p>
          <a:p>
            <a:pPr marL="342900" indent="-342900" algn="just">
              <a:lnSpc>
                <a:spcPct val="110000"/>
              </a:lnSpc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700" b="1" dirty="0">
                <a:latin typeface="Courier New" charset="0"/>
                <a:cs typeface="Times New Roman" charset="0"/>
              </a:rPr>
              <a:t>    let map[0] = a;</a:t>
            </a:r>
          </a:p>
          <a:p>
            <a:pPr marL="342900" indent="-342900" algn="just">
              <a:lnSpc>
                <a:spcPct val="110000"/>
              </a:lnSpc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700" b="1" dirty="0">
                <a:latin typeface="Courier New" charset="0"/>
                <a:cs typeface="Times New Roman" charset="0"/>
              </a:rPr>
              <a:t>    let map[1] = b;</a:t>
            </a:r>
          </a:p>
          <a:p>
            <a:pPr marL="342900" indent="-342900" algn="just">
              <a:lnSpc>
                <a:spcPct val="110000"/>
              </a:lnSpc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700" b="1" dirty="0">
                <a:latin typeface="Courier New" charset="0"/>
                <a:cs typeface="Times New Roman" charset="0"/>
              </a:rPr>
              <a:t>    let map[2] = c;</a:t>
            </a:r>
          </a:p>
          <a:p>
            <a:pPr marL="342900" indent="-342900" algn="just">
              <a:lnSpc>
                <a:spcPct val="110000"/>
              </a:lnSpc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700" b="1" dirty="0">
                <a:latin typeface="Courier New" charset="0"/>
                <a:cs typeface="Times New Roman" charset="0"/>
              </a:rPr>
              <a:t>    ...</a:t>
            </a:r>
          </a:p>
          <a:p>
            <a:pPr marL="342900" indent="-342900" algn="just">
              <a:lnSpc>
                <a:spcPct val="110000"/>
              </a:lnSpc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700" b="1" dirty="0">
                <a:latin typeface="Courier New" charset="0"/>
                <a:cs typeface="Times New Roman" charset="0"/>
              </a:rPr>
              <a:t>    let map[10] = k;</a:t>
            </a:r>
          </a:p>
          <a:p>
            <a:pPr marL="342900" indent="-342900" algn="just">
              <a:lnSpc>
                <a:spcPct val="110000"/>
              </a:lnSpc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700" b="1" dirty="0">
                <a:latin typeface="Courier New" charset="0"/>
                <a:cs typeface="Times New Roman" charset="0"/>
              </a:rPr>
              <a:t>    return; </a:t>
            </a:r>
          </a:p>
          <a:p>
            <a:pPr marL="342900" indent="-342900" algn="just">
              <a:lnSpc>
                <a:spcPct val="110000"/>
              </a:lnSpc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700" b="1" dirty="0">
                <a:latin typeface="Courier New" charset="0"/>
                <a:cs typeface="Times New Roman" charset="0"/>
              </a:rPr>
              <a:t>}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>
            <a:extLst>
              <a:ext uri="{FF2B5EF4-FFF2-40B4-BE49-F238E27FC236}">
                <a16:creationId xmlns:a16="http://schemas.microsoft.com/office/drawing/2014/main" id="{E23911F0-961D-4F5C-BE2C-3A2581F8AD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Keyboard primitives </a:t>
            </a:r>
            <a:r>
              <a:rPr kumimoji="0" lang="en-US" altLang="zh-TW" sz="1400">
                <a:latin typeface="Arial" panose="020B0604020202020204" pitchFamily="34" charset="0"/>
                <a:ea typeface="新細明體" panose="02020500000000000000" pitchFamily="18" charset="-120"/>
              </a:rPr>
              <a:t>(</a:t>
            </a:r>
            <a:r>
              <a:rPr kumimoji="0" lang="en-US" altLang="zh-TW" sz="1600">
                <a:latin typeface="Arial" panose="020B0604020202020204" pitchFamily="34" charset="0"/>
                <a:ea typeface="新細明體" panose="02020500000000000000" pitchFamily="18" charset="-120"/>
              </a:rPr>
              <a:t>in the Jack OS</a:t>
            </a:r>
            <a:r>
              <a:rPr kumimoji="0" lang="en-US" altLang="zh-TW" sz="1400">
                <a:latin typeface="Arial" panose="020B0604020202020204" pitchFamily="34" charset="0"/>
                <a:ea typeface="新細明體" panose="02020500000000000000" pitchFamily="18" charset="-120"/>
              </a:rPr>
              <a:t>)</a:t>
            </a:r>
          </a:p>
        </p:txBody>
      </p:sp>
      <p:sp>
        <p:nvSpPr>
          <p:cNvPr id="814083" name="Text Box 3">
            <a:extLst>
              <a:ext uri="{FF2B5EF4-FFF2-40B4-BE49-F238E27FC236}">
                <a16:creationId xmlns:a16="http://schemas.microsoft.com/office/drawing/2014/main" id="{A111CE04-91A9-4B65-8F00-BAF0DD400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133600"/>
            <a:ext cx="6432550" cy="32766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90800" rIns="0" bIns="190800"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1pPr>
            <a:lvl2pPr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2pPr>
            <a:lvl3pPr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9pPr>
          </a:lstStyle>
          <a:p>
            <a:pPr marL="342900" indent="-342900">
              <a:spcBef>
                <a:spcPct val="1000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Class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cs typeface="Courier New" charset="0"/>
              </a:rPr>
              <a:t>Keyboard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 {</a:t>
            </a:r>
          </a:p>
          <a:p>
            <a:pPr marL="342900" indent="-342900">
              <a:spcBef>
                <a:spcPct val="1000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   </a:t>
            </a:r>
            <a:r>
              <a:rPr lang="en-US" altLang="zh-TW" sz="1800" b="1" u="sng" dirty="0">
                <a:latin typeface="Courier New" charset="0"/>
                <a:cs typeface="Courier New" charset="0"/>
              </a:rPr>
              <a:t>function char </a:t>
            </a:r>
            <a:r>
              <a:rPr lang="en-US" altLang="zh-TW" sz="1800" b="1" u="sng" dirty="0" err="1">
                <a:solidFill>
                  <a:srgbClr val="990000"/>
                </a:solidFill>
                <a:latin typeface="Courier New" charset="0"/>
                <a:cs typeface="Courier New" charset="0"/>
              </a:rPr>
              <a:t>keyPressed</a:t>
            </a:r>
            <a:r>
              <a:rPr lang="en-US" altLang="zh-TW" sz="1800" b="1" u="sng" dirty="0">
                <a:latin typeface="Courier New" charset="0"/>
                <a:cs typeface="Courier New" charset="0"/>
              </a:rPr>
              <a:t>()</a:t>
            </a:r>
          </a:p>
          <a:p>
            <a:pPr marL="342900" indent="-342900">
              <a:spcBef>
                <a:spcPct val="1000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   </a:t>
            </a:r>
            <a:r>
              <a:rPr lang="en-US" altLang="zh-TW" sz="1800" b="1" u="sng" dirty="0">
                <a:latin typeface="Courier New" charset="0"/>
                <a:cs typeface="Courier New" charset="0"/>
              </a:rPr>
              <a:t>function char </a:t>
            </a:r>
            <a:r>
              <a:rPr lang="en-US" altLang="zh-TW" sz="1800" b="1" u="sng" dirty="0" err="1">
                <a:solidFill>
                  <a:srgbClr val="990000"/>
                </a:solidFill>
                <a:latin typeface="Courier New" charset="0"/>
                <a:cs typeface="Courier New" charset="0"/>
              </a:rPr>
              <a:t>readChar</a:t>
            </a:r>
            <a:r>
              <a:rPr lang="en-US" altLang="zh-TW" sz="1800" b="1" u="sng" dirty="0">
                <a:latin typeface="Courier New" charset="0"/>
                <a:cs typeface="Courier New" charset="0"/>
              </a:rPr>
              <a:t>()</a:t>
            </a:r>
          </a:p>
          <a:p>
            <a:pPr marL="342900" indent="-342900">
              <a:spcBef>
                <a:spcPct val="1000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   </a:t>
            </a:r>
            <a:r>
              <a:rPr lang="en-US" altLang="zh-TW" sz="1800" b="1" u="sng" dirty="0">
                <a:latin typeface="Courier New" charset="0"/>
                <a:cs typeface="Courier New" charset="0"/>
              </a:rPr>
              <a:t>function String </a:t>
            </a:r>
            <a:r>
              <a:rPr lang="en-US" altLang="zh-TW" sz="1800" b="1" u="sng" dirty="0" err="1">
                <a:solidFill>
                  <a:srgbClr val="990000"/>
                </a:solidFill>
                <a:latin typeface="Courier New" charset="0"/>
                <a:cs typeface="Courier New" charset="0"/>
              </a:rPr>
              <a:t>readLine</a:t>
            </a:r>
            <a:r>
              <a:rPr lang="en-US" altLang="zh-TW" sz="1800" b="1" u="sng" dirty="0">
                <a:latin typeface="Courier New" charset="0"/>
                <a:cs typeface="Courier New" charset="0"/>
              </a:rPr>
              <a:t>(String message)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 </a:t>
            </a:r>
          </a:p>
          <a:p>
            <a:pPr marL="342900" indent="-342900">
              <a:spcBef>
                <a:spcPct val="1000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   function </a:t>
            </a:r>
            <a:r>
              <a:rPr lang="en-US" altLang="zh-TW" sz="1800" b="1" dirty="0" err="1">
                <a:latin typeface="Courier New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cs typeface="Courier New" charset="0"/>
              </a:rPr>
              <a:t>readInt</a:t>
            </a:r>
            <a:r>
              <a:rPr lang="en-US" altLang="zh-TW" sz="1800" b="1" dirty="0">
                <a:latin typeface="Courier New" charset="0"/>
                <a:cs typeface="Courier New" charset="0"/>
              </a:rPr>
              <a:t>(String message) </a:t>
            </a:r>
          </a:p>
          <a:p>
            <a:pPr marL="342900" indent="-342900">
              <a:spcBef>
                <a:spcPct val="1000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r>
              <a:rPr lang="en-US" altLang="zh-TW" sz="1800" b="1" dirty="0">
                <a:latin typeface="Courier New" charset="0"/>
                <a:cs typeface="Courier New" charset="0"/>
              </a:rPr>
              <a:t>}</a:t>
            </a:r>
          </a:p>
          <a:p>
            <a:pPr marL="342900" indent="-342900">
              <a:spcBef>
                <a:spcPct val="100000"/>
              </a:spcBef>
              <a:buClr>
                <a:srgbClr val="006600"/>
              </a:buClr>
              <a:buSzPct val="85000"/>
              <a:buFont typeface="Wingdings" charset="0"/>
              <a:buNone/>
              <a:defRPr/>
            </a:pPr>
            <a:endParaRPr lang="en-US" altLang="zh-TW" sz="1400" b="1" dirty="0">
              <a:latin typeface="Courier New" charset="0"/>
              <a:cs typeface="Courier New" charset="0"/>
            </a:endParaRPr>
          </a:p>
        </p:txBody>
      </p:sp>
      <p:grpSp>
        <p:nvGrpSpPr>
          <p:cNvPr id="91139" name="Group 4">
            <a:extLst>
              <a:ext uri="{FF2B5EF4-FFF2-40B4-BE49-F238E27FC236}">
                <a16:creationId xmlns:a16="http://schemas.microsoft.com/office/drawing/2014/main" id="{0181D167-FFD8-4AFD-9593-D299CC426514}"/>
              </a:ext>
            </a:extLst>
          </p:cNvPr>
          <p:cNvGrpSpPr>
            <a:grpSpLocks/>
          </p:cNvGrpSpPr>
          <p:nvPr/>
        </p:nvGrpSpPr>
        <p:grpSpPr bwMode="auto">
          <a:xfrm>
            <a:off x="6084888" y="188913"/>
            <a:ext cx="2830512" cy="2095500"/>
            <a:chOff x="3833" y="119"/>
            <a:chExt cx="1783" cy="1320"/>
          </a:xfrm>
        </p:grpSpPr>
        <p:sp>
          <p:nvSpPr>
            <p:cNvPr id="73733" name="Text Box 5">
              <a:extLst>
                <a:ext uri="{FF2B5EF4-FFF2-40B4-BE49-F238E27FC236}">
                  <a16:creationId xmlns:a16="http://schemas.microsoft.com/office/drawing/2014/main" id="{C2C46CE2-0844-4AE9-83EE-0FE821EE1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119"/>
              <a:ext cx="831" cy="367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45720" rIns="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800" b="1">
                  <a:latin typeface="Courier New" charset="0"/>
                  <a:cs typeface="Courier New" charset="0"/>
                </a:rPr>
                <a:t>class Math {</a:t>
              </a:r>
            </a:p>
          </p:txBody>
        </p:sp>
        <p:sp>
          <p:nvSpPr>
            <p:cNvPr id="73734" name="Text Box 6">
              <a:extLst>
                <a:ext uri="{FF2B5EF4-FFF2-40B4-BE49-F238E27FC236}">
                  <a16:creationId xmlns:a16="http://schemas.microsoft.com/office/drawing/2014/main" id="{0FFF3A72-3F85-41A3-B070-73DD430B26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" y="255"/>
              <a:ext cx="831" cy="322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45720" rIns="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800" b="1">
                  <a:latin typeface="Courier New" charset="0"/>
                  <a:cs typeface="Courier New" charset="0"/>
                </a:rPr>
                <a:t>class String {</a:t>
              </a:r>
            </a:p>
          </p:txBody>
        </p:sp>
        <p:sp>
          <p:nvSpPr>
            <p:cNvPr id="73735" name="Text Box 7">
              <a:extLst>
                <a:ext uri="{FF2B5EF4-FFF2-40B4-BE49-F238E27FC236}">
                  <a16:creationId xmlns:a16="http://schemas.microsoft.com/office/drawing/2014/main" id="{8FF0343F-C36C-4296-83EE-BA39B813B7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" y="391"/>
              <a:ext cx="831" cy="322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45720" rIns="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800" b="1">
                  <a:latin typeface="Courier New" charset="0"/>
                  <a:cs typeface="Courier New" charset="0"/>
                </a:rPr>
                <a:t>class Array {</a:t>
              </a:r>
            </a:p>
          </p:txBody>
        </p:sp>
        <p:sp>
          <p:nvSpPr>
            <p:cNvPr id="73736" name="Text Box 8">
              <a:extLst>
                <a:ext uri="{FF2B5EF4-FFF2-40B4-BE49-F238E27FC236}">
                  <a16:creationId xmlns:a16="http://schemas.microsoft.com/office/drawing/2014/main" id="{C2F0B623-1B88-4847-9268-A56E108DCD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" y="527"/>
              <a:ext cx="831" cy="322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45720" rIns="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800" b="1">
                  <a:latin typeface="Courier New" charset="0"/>
                  <a:cs typeface="Courier New" charset="0"/>
                </a:rPr>
                <a:t>class Output {</a:t>
              </a:r>
            </a:p>
          </p:txBody>
        </p:sp>
        <p:sp>
          <p:nvSpPr>
            <p:cNvPr id="73737" name="Text Box 9">
              <a:extLst>
                <a:ext uri="{FF2B5EF4-FFF2-40B4-BE49-F238E27FC236}">
                  <a16:creationId xmlns:a16="http://schemas.microsoft.com/office/drawing/2014/main" id="{3BE46876-4A8B-4507-B5BD-8F2DF7F1A4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663"/>
              <a:ext cx="831" cy="322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45720" rIns="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800" b="1">
                  <a:latin typeface="Courier New" charset="0"/>
                  <a:cs typeface="Courier New" charset="0"/>
                </a:rPr>
                <a:t>class Screen {</a:t>
              </a:r>
            </a:p>
          </p:txBody>
        </p:sp>
        <p:sp>
          <p:nvSpPr>
            <p:cNvPr id="73738" name="Text Box 10">
              <a:extLst>
                <a:ext uri="{FF2B5EF4-FFF2-40B4-BE49-F238E27FC236}">
                  <a16:creationId xmlns:a16="http://schemas.microsoft.com/office/drawing/2014/main" id="{8CE6BF4C-99CD-45A9-98EF-29B654CF48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" y="799"/>
              <a:ext cx="831" cy="322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45720" rIns="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800" b="1">
                  <a:latin typeface="Courier New" charset="0"/>
                  <a:cs typeface="Courier New" charset="0"/>
                </a:rPr>
                <a:t>class Memory {</a:t>
              </a:r>
            </a:p>
          </p:txBody>
        </p:sp>
        <p:sp>
          <p:nvSpPr>
            <p:cNvPr id="73739" name="Text Box 11">
              <a:extLst>
                <a:ext uri="{FF2B5EF4-FFF2-40B4-BE49-F238E27FC236}">
                  <a16:creationId xmlns:a16="http://schemas.microsoft.com/office/drawing/2014/main" id="{F9E511F0-8113-4F4F-98A2-22D81E6638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9" y="935"/>
              <a:ext cx="831" cy="322"/>
            </a:xfrm>
            <a:prstGeom prst="rect">
              <a:avLst/>
            </a:prstGeom>
            <a:solidFill>
              <a:srgbClr val="D7EB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45720" rIns="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800" b="1">
                  <a:latin typeface="Courier New" charset="0"/>
                  <a:cs typeface="Courier New" charset="0"/>
                </a:rPr>
                <a:t>class Keyboard {</a:t>
              </a:r>
            </a:p>
          </p:txBody>
        </p:sp>
        <p:sp>
          <p:nvSpPr>
            <p:cNvPr id="73740" name="Text Box 12">
              <a:extLst>
                <a:ext uri="{FF2B5EF4-FFF2-40B4-BE49-F238E27FC236}">
                  <a16:creationId xmlns:a16="http://schemas.microsoft.com/office/drawing/2014/main" id="{63BE32A5-0EB9-4199-A194-A28EFE60A3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5" y="1071"/>
              <a:ext cx="831" cy="368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45720" rIns="0"/>
            <a:lstStyle>
              <a:lvl1pPr marL="342900" indent="-3429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panose="05000000000000000000" pitchFamily="2" charset="2"/>
                <a:buNone/>
                <a:defRPr/>
              </a:pPr>
              <a:r>
                <a:rPr kumimoji="0" lang="en-US" altLang="zh-TW" sz="800" b="1">
                  <a:latin typeface="Courier New" panose="02070309020205020404" pitchFamily="49" charset="0"/>
                  <a:cs typeface="Courier New" panose="02070309020205020404" pitchFamily="49" charset="0"/>
                </a:rPr>
                <a:t>class Sys {</a:t>
              </a:r>
            </a:p>
            <a:p>
              <a:pPr>
                <a:defRPr/>
              </a:pPr>
              <a:r>
                <a:rPr kumimoji="0" lang="en-US" altLang="zh-TW" sz="800" b="1">
                  <a:cs typeface="Courier New" panose="02070309020205020404" pitchFamily="49" charset="0"/>
                </a:rPr>
                <a:t>   </a:t>
              </a:r>
              <a:r>
                <a:rPr kumimoji="0" lang="en-US" altLang="zh-TW" sz="800" b="1">
                  <a:latin typeface="Courier New" panose="02070309020205020404" pitchFamily="49" charset="0"/>
                  <a:cs typeface="Courier New" panose="02070309020205020404" pitchFamily="49" charset="0"/>
                </a:rPr>
                <a:t>function (…)</a:t>
              </a:r>
            </a:p>
            <a:p>
              <a:pPr>
                <a:defRPr/>
              </a:pPr>
              <a:r>
                <a:rPr kumimoji="0" lang="en-US" altLang="zh-TW" sz="800" b="1">
                  <a:latin typeface="Courier New" panose="02070309020205020404" pitchFamily="49" charset="0"/>
                  <a:cs typeface="Courier New" panose="02070309020205020404" pitchFamily="49" charset="0"/>
                </a:rPr>
                <a:t>   … </a:t>
              </a:r>
            </a:p>
            <a:p>
              <a:pPr>
                <a:defRPr/>
              </a:pPr>
              <a:r>
                <a:rPr kumimoji="0" lang="en-US" altLang="zh-TW" sz="800" b="1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  <a:p>
              <a:pPr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panose="05000000000000000000" pitchFamily="2" charset="2"/>
                <a:buNone/>
                <a:defRPr/>
              </a:pPr>
              <a:endParaRPr kumimoji="0" lang="en-US" altLang="zh-TW" sz="800" b="1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83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>
            <a:extLst>
              <a:ext uri="{FF2B5EF4-FFF2-40B4-BE49-F238E27FC236}">
                <a16:creationId xmlns:a16="http://schemas.microsoft.com/office/drawing/2014/main" id="{A8D13F0F-5D40-4004-BEB4-353143A808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Keyboard input</a:t>
            </a:r>
          </a:p>
        </p:txBody>
      </p:sp>
      <p:sp>
        <p:nvSpPr>
          <p:cNvPr id="816132" name="Rectangle 4">
            <a:extLst>
              <a:ext uri="{FF2B5EF4-FFF2-40B4-BE49-F238E27FC236}">
                <a16:creationId xmlns:a16="http://schemas.microsoft.com/office/drawing/2014/main" id="{853E39F0-5E96-4D80-9765-034E446051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3716338"/>
            <a:ext cx="8686800" cy="2362200"/>
          </a:xfrm>
        </p:spPr>
        <p:txBody>
          <a:bodyPr/>
          <a:lstStyle/>
          <a:p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If the RAM address of the keyboard’s memory map is known,</a:t>
            </a:r>
            <a:b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</a:b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the above logic can be implemented using a peek function</a:t>
            </a:r>
          </a:p>
          <a:p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Problem I: the elapsed time between a “key press” and key release” events is unpredictable</a:t>
            </a:r>
          </a:p>
          <a:p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Problem II: when pressing a key, the user should get some visible feedback (cursor, echo, ...).</a:t>
            </a:r>
            <a:endParaRPr kumimoji="0" lang="en-US" altLang="zh-TW" u="sng"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  <p:pic>
        <p:nvPicPr>
          <p:cNvPr id="93187" name="圖片 1">
            <a:extLst>
              <a:ext uri="{FF2B5EF4-FFF2-40B4-BE49-F238E27FC236}">
                <a16:creationId xmlns:a16="http://schemas.microsoft.com/office/drawing/2014/main" id="{EAEA978B-9643-4A85-888D-8259E6755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14413"/>
            <a:ext cx="7162800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6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132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>
            <a:extLst>
              <a:ext uri="{FF2B5EF4-FFF2-40B4-BE49-F238E27FC236}">
                <a16:creationId xmlns:a16="http://schemas.microsoft.com/office/drawing/2014/main" id="{40CA6B88-1FB6-4322-87CB-B53EE6621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A historic moment remembered</a:t>
            </a:r>
            <a:endParaRPr kumimoji="0" lang="en-US" altLang="zh-TW" sz="14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7827" name="Text Box 3">
            <a:extLst>
              <a:ext uri="{FF2B5EF4-FFF2-40B4-BE49-F238E27FC236}">
                <a16:creationId xmlns:a16="http://schemas.microsoft.com/office/drawing/2014/main" id="{B349288A-1F41-48F5-A42C-ACD294C33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92150"/>
            <a:ext cx="4613275" cy="57150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90800" rIns="360000" bIns="36000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Wozniak began writing the software that would get the microprocessor to display images on the screen.  After a couple of month he was ready to test it. “I typed a few keys on the keyboard and I was shocked! The letters were displayed on the screen.”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was Sunday, June 29, 1975, a milestone for the personal computer. “It was the first time in history,” Wozniak later said, “anyone had typed a character on a keyboard and seen it show up on their own computer’s screen right in front of them”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zh-TW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Steve Jobs</a:t>
            </a:r>
            <a:r>
              <a:rPr kumimoji="0"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by Walter Isaacson, 2012) </a:t>
            </a:r>
          </a:p>
        </p:txBody>
      </p:sp>
      <p:pic>
        <p:nvPicPr>
          <p:cNvPr id="95235" name="Picture 2" descr="Bouquet">
            <a:extLst>
              <a:ext uri="{FF2B5EF4-FFF2-40B4-BE49-F238E27FC236}">
                <a16:creationId xmlns:a16="http://schemas.microsoft.com/office/drawing/2014/main" id="{D68F5A86-C834-48C8-A805-51B5FEA9E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3487738"/>
            <a:ext cx="4010025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5236" name="Group 1">
            <a:extLst>
              <a:ext uri="{FF2B5EF4-FFF2-40B4-BE49-F238E27FC236}">
                <a16:creationId xmlns:a16="http://schemas.microsoft.com/office/drawing/2014/main" id="{6A444F52-70C2-47F4-8583-BD9E73EDB591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982663"/>
            <a:ext cx="2390775" cy="2100262"/>
            <a:chOff x="5762625" y="796493"/>
            <a:chExt cx="2514600" cy="2295215"/>
          </a:xfrm>
        </p:grpSpPr>
        <p:pic>
          <p:nvPicPr>
            <p:cNvPr id="95237" name="Picture 4" descr="Bouquet">
              <a:extLst>
                <a:ext uri="{FF2B5EF4-FFF2-40B4-BE49-F238E27FC236}">
                  <a16:creationId xmlns:a16="http://schemas.microsoft.com/office/drawing/2014/main" id="{EB7D22D5-D7FB-4B43-B08C-9FA048211B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21" r="11250" b="15001"/>
            <a:stretch>
              <a:fillRect/>
            </a:stretch>
          </p:blipFill>
          <p:spPr bwMode="auto">
            <a:xfrm>
              <a:off x="5762625" y="796493"/>
              <a:ext cx="2514600" cy="2295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238" name="Picture 4" descr="Bouquet">
              <a:extLst>
                <a:ext uri="{FF2B5EF4-FFF2-40B4-BE49-F238E27FC236}">
                  <a16:creationId xmlns:a16="http://schemas.microsoft.com/office/drawing/2014/main" id="{0E312B44-E112-4A5B-8EEA-2254B8743B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15" t="68629" r="11250" b="15001"/>
            <a:stretch>
              <a:fillRect/>
            </a:stretch>
          </p:blipFill>
          <p:spPr bwMode="auto">
            <a:xfrm>
              <a:off x="7163522" y="1722906"/>
              <a:ext cx="746365" cy="442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>
            <a:extLst>
              <a:ext uri="{FF2B5EF4-FFF2-40B4-BE49-F238E27FC236}">
                <a16:creationId xmlns:a16="http://schemas.microsoft.com/office/drawing/2014/main" id="{E1C3CC92-3EF3-487E-8FC6-B7A003AE3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Keyboard input </a:t>
            </a:r>
            <a:r>
              <a:rPr kumimoji="0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(cont.)</a:t>
            </a:r>
          </a:p>
        </p:txBody>
      </p:sp>
      <p:pic>
        <p:nvPicPr>
          <p:cNvPr id="97282" name="圖片 1">
            <a:extLst>
              <a:ext uri="{FF2B5EF4-FFF2-40B4-BE49-F238E27FC236}">
                <a16:creationId xmlns:a16="http://schemas.microsoft.com/office/drawing/2014/main" id="{BE545B7D-4D9C-467D-8163-0255F88A1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685800"/>
            <a:ext cx="673576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7FB86353-F4A4-4802-95D6-A8E87836C6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Jack revisited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8CA1C833-402F-4076-AF2A-18F071AE1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610600" cy="56388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90800" rIns="93600" bIns="190800"/>
          <a:lstStyle>
            <a:lvl1pPr marL="342900" indent="-3429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 algn="just">
              <a:lnSpc>
                <a:spcPts val="1800"/>
              </a:lnSpc>
              <a:spcBef>
                <a:spcPts val="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6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/** Computes the average of a sequence of integers. */</a:t>
            </a:r>
            <a:endParaRPr kumimoji="0" lang="en-US" altLang="zh-TW" sz="1600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6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class Main {</a:t>
            </a:r>
            <a:endParaRPr kumimoji="0" lang="en-US" altLang="zh-TW" sz="1600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6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  function void main() {</a:t>
            </a:r>
            <a:endParaRPr kumimoji="0" lang="en-US" altLang="zh-TW" sz="1600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just">
              <a:lnSpc>
                <a:spcPts val="1800"/>
              </a:lnSpc>
              <a:spcBef>
                <a:spcPts val="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6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    </a:t>
            </a:r>
            <a:r>
              <a:rPr kumimoji="0" lang="en-US" altLang="zh-TW" sz="1600" b="1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var</a:t>
            </a:r>
            <a:r>
              <a:rPr kumimoji="0" lang="en-US" altLang="zh-TW" sz="16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 Array a; </a:t>
            </a:r>
            <a:endParaRPr kumimoji="0" lang="en-US" altLang="zh-TW" sz="1600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just">
              <a:lnSpc>
                <a:spcPts val="1800"/>
              </a:lnSpc>
              <a:spcBef>
                <a:spcPts val="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600" b="1" dirty="0">
                <a:latin typeface="Courier New" panose="02070309020205020404" pitchFamily="49" charset="0"/>
              </a:rPr>
              <a:t>    </a:t>
            </a:r>
            <a:r>
              <a:rPr kumimoji="0" lang="en-US" altLang="zh-TW" sz="1600" b="1" dirty="0" err="1">
                <a:latin typeface="Courier New" panose="02070309020205020404" pitchFamily="49" charset="0"/>
              </a:rPr>
              <a:t>var</a:t>
            </a:r>
            <a:r>
              <a:rPr kumimoji="0" lang="en-US" altLang="zh-TW" sz="1600" b="1" dirty="0">
                <a:latin typeface="Courier New" panose="02070309020205020404" pitchFamily="49" charset="0"/>
              </a:rPr>
              <a:t> </a:t>
            </a:r>
            <a:r>
              <a:rPr kumimoji="0" lang="en-US" altLang="zh-TW" sz="1600" b="1" dirty="0" err="1">
                <a:latin typeface="Courier New" panose="02070309020205020404" pitchFamily="49" charset="0"/>
              </a:rPr>
              <a:t>int</a:t>
            </a:r>
            <a:r>
              <a:rPr kumimoji="0" lang="en-US" altLang="zh-TW" sz="1600" b="1" dirty="0">
                <a:latin typeface="Courier New" panose="02070309020205020404" pitchFamily="49" charset="0"/>
              </a:rPr>
              <a:t> length;</a:t>
            </a:r>
            <a:endParaRPr kumimoji="0" lang="en-US" altLang="zh-TW" sz="1600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just">
              <a:lnSpc>
                <a:spcPts val="1800"/>
              </a:lnSpc>
              <a:spcBef>
                <a:spcPts val="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600" b="1" dirty="0">
                <a:latin typeface="Courier New" panose="02070309020205020404" pitchFamily="49" charset="0"/>
              </a:rPr>
              <a:t>    </a:t>
            </a:r>
            <a:r>
              <a:rPr kumimoji="0" lang="en-US" altLang="zh-TW" sz="1600" b="1" dirty="0" err="1">
                <a:latin typeface="Courier New" panose="02070309020205020404" pitchFamily="49" charset="0"/>
              </a:rPr>
              <a:t>var</a:t>
            </a:r>
            <a:r>
              <a:rPr kumimoji="0" lang="en-US" altLang="zh-TW" sz="1600" b="1" dirty="0">
                <a:latin typeface="Courier New" panose="02070309020205020404" pitchFamily="49" charset="0"/>
              </a:rPr>
              <a:t> </a:t>
            </a:r>
            <a:r>
              <a:rPr kumimoji="0" lang="en-US" altLang="zh-TW" sz="1600" b="1" dirty="0" err="1">
                <a:latin typeface="Courier New" panose="02070309020205020404" pitchFamily="49" charset="0"/>
              </a:rPr>
              <a:t>int</a:t>
            </a:r>
            <a:r>
              <a:rPr kumimoji="0" lang="en-US" altLang="zh-TW" sz="1600" b="1" dirty="0">
                <a:latin typeface="Courier New" panose="02070309020205020404" pitchFamily="49" charset="0"/>
              </a:rPr>
              <a:t> </a:t>
            </a:r>
            <a:r>
              <a:rPr kumimoji="0" lang="en-US" altLang="zh-TW" sz="1600" b="1" dirty="0" err="1">
                <a:latin typeface="Courier New" panose="02070309020205020404" pitchFamily="49" charset="0"/>
              </a:rPr>
              <a:t>i</a:t>
            </a:r>
            <a:r>
              <a:rPr kumimoji="0" lang="en-US" altLang="zh-TW" sz="1600" b="1" dirty="0">
                <a:latin typeface="Courier New" panose="02070309020205020404" pitchFamily="49" charset="0"/>
              </a:rPr>
              <a:t>, sum;</a:t>
            </a:r>
            <a:endParaRPr kumimoji="0" lang="en-US" altLang="zh-TW" sz="1600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just">
              <a:lnSpc>
                <a:spcPts val="1800"/>
              </a:lnSpc>
              <a:spcBef>
                <a:spcPts val="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600" b="1" dirty="0">
                <a:latin typeface="Courier New" panose="02070309020205020404" pitchFamily="49" charset="0"/>
              </a:rPr>
              <a:t> </a:t>
            </a:r>
            <a:endParaRPr kumimoji="0" lang="en-US" altLang="zh-TW" sz="1600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just">
              <a:lnSpc>
                <a:spcPts val="1800"/>
              </a:lnSpc>
              <a:spcBef>
                <a:spcPts val="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600" b="1" dirty="0">
                <a:latin typeface="Courier New" panose="02070309020205020404" pitchFamily="49" charset="0"/>
              </a:rPr>
              <a:t>    let length = </a:t>
            </a:r>
            <a:r>
              <a:rPr kumimoji="0" lang="en-US" altLang="zh-TW" sz="1600" b="1" dirty="0" err="1">
                <a:latin typeface="Courier New" panose="02070309020205020404" pitchFamily="49" charset="0"/>
              </a:rPr>
              <a:t>Keyboard.readInt</a:t>
            </a:r>
            <a:r>
              <a:rPr kumimoji="0" lang="en-US" altLang="zh-TW" sz="1600" b="1" dirty="0">
                <a:latin typeface="Courier New" panose="02070309020205020404" pitchFamily="49" charset="0"/>
              </a:rPr>
              <a:t>(”How many numbers? ”);</a:t>
            </a:r>
            <a:endParaRPr kumimoji="0" lang="en-US" altLang="zh-TW" sz="1600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just">
              <a:lnSpc>
                <a:spcPts val="1800"/>
              </a:lnSpc>
              <a:spcBef>
                <a:spcPts val="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600" b="1" dirty="0">
                <a:latin typeface="Courier New" panose="02070309020205020404" pitchFamily="49" charset="0"/>
              </a:rPr>
              <a:t>    let a = </a:t>
            </a:r>
            <a:r>
              <a:rPr kumimoji="0" lang="en-US" altLang="zh-TW" sz="1600" b="1" dirty="0" err="1">
                <a:latin typeface="Courier New" panose="02070309020205020404" pitchFamily="49" charset="0"/>
              </a:rPr>
              <a:t>Array.new</a:t>
            </a:r>
            <a:r>
              <a:rPr kumimoji="0" lang="en-US" altLang="zh-TW" sz="1600" b="1" dirty="0">
                <a:latin typeface="Courier New" panose="02070309020205020404" pitchFamily="49" charset="0"/>
              </a:rPr>
              <a:t>(length); // Constructs the array</a:t>
            </a:r>
            <a:endParaRPr kumimoji="0" lang="en-US" altLang="zh-TW" sz="1600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just">
              <a:lnSpc>
                <a:spcPts val="1800"/>
              </a:lnSpc>
              <a:spcBef>
                <a:spcPts val="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600" b="1" dirty="0">
                <a:latin typeface="Courier New" panose="02070309020205020404" pitchFamily="49" charset="0"/>
              </a:rPr>
              <a:t>    let </a:t>
            </a:r>
            <a:r>
              <a:rPr kumimoji="0" lang="en-US" altLang="zh-TW" sz="1600" b="1" dirty="0" err="1">
                <a:latin typeface="Courier New" panose="02070309020205020404" pitchFamily="49" charset="0"/>
              </a:rPr>
              <a:t>i</a:t>
            </a:r>
            <a:r>
              <a:rPr kumimoji="0" lang="en-US" altLang="zh-TW" sz="1600" b="1" dirty="0">
                <a:latin typeface="Courier New" panose="02070309020205020404" pitchFamily="49" charset="0"/>
              </a:rPr>
              <a:t> = 0;   </a:t>
            </a:r>
            <a:endParaRPr kumimoji="0" lang="en-US" altLang="zh-TW" sz="1600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just">
              <a:lnSpc>
                <a:spcPts val="1800"/>
              </a:lnSpc>
              <a:spcBef>
                <a:spcPts val="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600" b="1" dirty="0">
                <a:latin typeface="Courier New" panose="02070309020205020404" pitchFamily="49" charset="0"/>
              </a:rPr>
              <a:t> </a:t>
            </a:r>
            <a:endParaRPr kumimoji="0" lang="en-US" altLang="zh-TW" sz="1600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just">
              <a:lnSpc>
                <a:spcPts val="1800"/>
              </a:lnSpc>
              <a:spcBef>
                <a:spcPts val="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600" b="1" dirty="0">
                <a:latin typeface="Courier New" panose="02070309020205020404" pitchFamily="49" charset="0"/>
              </a:rPr>
              <a:t>    while (</a:t>
            </a:r>
            <a:r>
              <a:rPr kumimoji="0" lang="en-US" altLang="zh-TW" sz="1600" b="1" dirty="0" err="1">
                <a:latin typeface="Courier New" panose="02070309020205020404" pitchFamily="49" charset="0"/>
              </a:rPr>
              <a:t>i</a:t>
            </a:r>
            <a:r>
              <a:rPr kumimoji="0" lang="en-US" altLang="zh-TW" sz="1600" b="1" dirty="0">
                <a:latin typeface="Courier New" panose="02070309020205020404" pitchFamily="49" charset="0"/>
              </a:rPr>
              <a:t> &lt; length) {</a:t>
            </a:r>
            <a:endParaRPr kumimoji="0" lang="en-US" altLang="zh-TW" sz="1600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just">
              <a:lnSpc>
                <a:spcPts val="1800"/>
              </a:lnSpc>
              <a:spcBef>
                <a:spcPts val="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600" b="1" dirty="0">
                <a:latin typeface="Courier New" panose="02070309020205020404" pitchFamily="49" charset="0"/>
              </a:rPr>
              <a:t>      let a[</a:t>
            </a:r>
            <a:r>
              <a:rPr kumimoji="0" lang="en-US" altLang="zh-TW" sz="1600" b="1" dirty="0" err="1">
                <a:latin typeface="Courier New" panose="02070309020205020404" pitchFamily="49" charset="0"/>
              </a:rPr>
              <a:t>i</a:t>
            </a:r>
            <a:r>
              <a:rPr kumimoji="0" lang="en-US" altLang="zh-TW" sz="1600" b="1" dirty="0">
                <a:latin typeface="Courier New" panose="02070309020205020404" pitchFamily="49" charset="0"/>
              </a:rPr>
              <a:t>] = </a:t>
            </a:r>
            <a:r>
              <a:rPr kumimoji="0" lang="en-US" altLang="zh-TW" sz="1600" b="1" dirty="0" err="1">
                <a:latin typeface="Courier New" panose="02070309020205020404" pitchFamily="49" charset="0"/>
              </a:rPr>
              <a:t>Keyboard.readInt</a:t>
            </a:r>
            <a:r>
              <a:rPr kumimoji="0" lang="en-US" altLang="zh-TW" sz="1600" b="1" dirty="0">
                <a:latin typeface="Courier New" panose="02070309020205020404" pitchFamily="49" charset="0"/>
              </a:rPr>
              <a:t>(”Enter the next number: ”);</a:t>
            </a:r>
            <a:endParaRPr kumimoji="0" lang="en-US" altLang="zh-TW" sz="1600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just">
              <a:lnSpc>
                <a:spcPts val="1800"/>
              </a:lnSpc>
              <a:spcBef>
                <a:spcPts val="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600" b="1" dirty="0">
                <a:latin typeface="Courier New" panose="02070309020205020404" pitchFamily="49" charset="0"/>
              </a:rPr>
              <a:t>      let sum = sum + a[</a:t>
            </a:r>
            <a:r>
              <a:rPr kumimoji="0" lang="en-US" altLang="zh-TW" sz="1600" b="1" dirty="0" err="1">
                <a:latin typeface="Courier New" panose="02070309020205020404" pitchFamily="49" charset="0"/>
              </a:rPr>
              <a:t>i</a:t>
            </a:r>
            <a:r>
              <a:rPr kumimoji="0" lang="en-US" altLang="zh-TW" sz="1600" b="1" dirty="0">
                <a:latin typeface="Courier New" panose="02070309020205020404" pitchFamily="49" charset="0"/>
              </a:rPr>
              <a:t>];</a:t>
            </a:r>
            <a:endParaRPr kumimoji="0" lang="en-US" altLang="zh-TW" sz="1600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just">
              <a:lnSpc>
                <a:spcPts val="1800"/>
              </a:lnSpc>
              <a:spcBef>
                <a:spcPts val="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600" b="1" dirty="0">
                <a:latin typeface="Courier New" panose="02070309020205020404" pitchFamily="49" charset="0"/>
              </a:rPr>
              <a:t>      let </a:t>
            </a:r>
            <a:r>
              <a:rPr kumimoji="0" lang="en-US" altLang="zh-TW" sz="1600" b="1" dirty="0" err="1">
                <a:latin typeface="Courier New" panose="02070309020205020404" pitchFamily="49" charset="0"/>
              </a:rPr>
              <a:t>i</a:t>
            </a:r>
            <a:r>
              <a:rPr kumimoji="0" lang="en-US" altLang="zh-TW" sz="1600" b="1" dirty="0">
                <a:latin typeface="Courier New" panose="02070309020205020404" pitchFamily="49" charset="0"/>
              </a:rPr>
              <a:t> = </a:t>
            </a:r>
            <a:r>
              <a:rPr kumimoji="0" lang="en-US" altLang="zh-TW" sz="1600" b="1" dirty="0" err="1">
                <a:latin typeface="Courier New" panose="02070309020205020404" pitchFamily="49" charset="0"/>
              </a:rPr>
              <a:t>i</a:t>
            </a:r>
            <a:r>
              <a:rPr kumimoji="0" lang="en-US" altLang="zh-TW" sz="1600" b="1" dirty="0">
                <a:latin typeface="Courier New" panose="02070309020205020404" pitchFamily="49" charset="0"/>
              </a:rPr>
              <a:t> + 1;</a:t>
            </a:r>
            <a:endParaRPr kumimoji="0" lang="en-US" altLang="zh-TW" sz="1600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just">
              <a:lnSpc>
                <a:spcPts val="1800"/>
              </a:lnSpc>
              <a:spcBef>
                <a:spcPts val="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600" b="1" dirty="0">
                <a:latin typeface="Courier New" panose="02070309020205020404" pitchFamily="49" charset="0"/>
              </a:rPr>
              <a:t>    } </a:t>
            </a:r>
            <a:endParaRPr kumimoji="0" lang="en-US" altLang="zh-TW" sz="1600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just">
              <a:lnSpc>
                <a:spcPts val="1800"/>
              </a:lnSpc>
              <a:spcBef>
                <a:spcPts val="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600" b="1" dirty="0">
                <a:latin typeface="Courier New" panose="02070309020205020404" pitchFamily="49" charset="0"/>
              </a:rPr>
              <a:t> </a:t>
            </a:r>
            <a:endParaRPr kumimoji="0" lang="en-US" altLang="zh-TW" sz="1600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just">
              <a:lnSpc>
                <a:spcPts val="1800"/>
              </a:lnSpc>
              <a:spcBef>
                <a:spcPts val="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600" b="1" dirty="0">
                <a:latin typeface="Courier New" panose="02070309020205020404" pitchFamily="49" charset="0"/>
              </a:rPr>
              <a:t>    do </a:t>
            </a:r>
            <a:r>
              <a:rPr kumimoji="0" lang="en-US" altLang="zh-TW" sz="1600" b="1" dirty="0" err="1">
                <a:latin typeface="Courier New" panose="02070309020205020404" pitchFamily="49" charset="0"/>
              </a:rPr>
              <a:t>Output.printString</a:t>
            </a:r>
            <a:r>
              <a:rPr kumimoji="0" lang="en-US" altLang="zh-TW" sz="1600" b="1" dirty="0">
                <a:latin typeface="Courier New" panose="02070309020205020404" pitchFamily="49" charset="0"/>
              </a:rPr>
              <a:t>(”The average is: ”);</a:t>
            </a:r>
            <a:endParaRPr kumimoji="0" lang="en-US" altLang="zh-TW" sz="1600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just">
              <a:lnSpc>
                <a:spcPts val="1800"/>
              </a:lnSpc>
              <a:spcBef>
                <a:spcPts val="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600" b="1" dirty="0">
                <a:latin typeface="Courier New" panose="02070309020205020404" pitchFamily="49" charset="0"/>
              </a:rPr>
              <a:t>    do </a:t>
            </a:r>
            <a:r>
              <a:rPr kumimoji="0" lang="en-US" altLang="zh-TW" sz="1600" b="1" dirty="0" err="1">
                <a:latin typeface="Courier New" panose="02070309020205020404" pitchFamily="49" charset="0"/>
              </a:rPr>
              <a:t>Output.printInt</a:t>
            </a:r>
            <a:r>
              <a:rPr kumimoji="0" lang="en-US" altLang="zh-TW" sz="1600" b="1" dirty="0">
                <a:latin typeface="Courier New" panose="02070309020205020404" pitchFamily="49" charset="0"/>
              </a:rPr>
              <a:t>(sum / length);</a:t>
            </a:r>
            <a:endParaRPr kumimoji="0" lang="en-US" altLang="zh-TW" sz="1600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just">
              <a:lnSpc>
                <a:spcPts val="1800"/>
              </a:lnSpc>
              <a:spcBef>
                <a:spcPts val="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600" b="1" dirty="0">
                <a:latin typeface="Courier New" panose="02070309020205020404" pitchFamily="49" charset="0"/>
              </a:rPr>
              <a:t>    do </a:t>
            </a:r>
            <a:r>
              <a:rPr kumimoji="0" lang="en-US" altLang="zh-TW" sz="1600" b="1" dirty="0" err="1">
                <a:latin typeface="Courier New" panose="02070309020205020404" pitchFamily="49" charset="0"/>
              </a:rPr>
              <a:t>Output.println</a:t>
            </a:r>
            <a:r>
              <a:rPr kumimoji="0" lang="en-US" altLang="zh-TW" sz="1600" b="1" dirty="0">
                <a:latin typeface="Courier New" panose="02070309020205020404" pitchFamily="49" charset="0"/>
              </a:rPr>
              <a:t>();</a:t>
            </a:r>
            <a:endParaRPr kumimoji="0" lang="en-US" altLang="zh-TW" sz="1600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just">
              <a:lnSpc>
                <a:spcPts val="1800"/>
              </a:lnSpc>
              <a:spcBef>
                <a:spcPts val="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600" b="1" dirty="0">
                <a:latin typeface="Courier New" panose="02070309020205020404" pitchFamily="49" charset="0"/>
              </a:rPr>
              <a:t>    return;</a:t>
            </a:r>
            <a:endParaRPr kumimoji="0" lang="en-US" altLang="zh-TW" sz="1600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just">
              <a:lnSpc>
                <a:spcPts val="1800"/>
              </a:lnSpc>
              <a:spcBef>
                <a:spcPts val="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600" b="1" dirty="0">
                <a:latin typeface="Courier New" panose="02070309020205020404" pitchFamily="49" charset="0"/>
              </a:rPr>
              <a:t>  }</a:t>
            </a:r>
            <a:endParaRPr kumimoji="0" lang="en-US" altLang="zh-TW" sz="1600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just">
              <a:lnSpc>
                <a:spcPts val="1800"/>
              </a:lnSpc>
              <a:spcBef>
                <a:spcPts val="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600" b="1" dirty="0">
                <a:latin typeface="Courier New" panose="02070309020205020404" pitchFamily="49" charset="0"/>
              </a:rPr>
              <a:t>}</a:t>
            </a:r>
            <a:endParaRPr kumimoji="0" lang="en-US" altLang="zh-TW" sz="1600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>
              <a:spcBef>
                <a:spcPts val="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endParaRPr kumimoji="0" lang="en-US" altLang="zh-TW" sz="1400" b="1" dirty="0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>
            <a:extLst>
              <a:ext uri="{FF2B5EF4-FFF2-40B4-BE49-F238E27FC236}">
                <a16:creationId xmlns:a16="http://schemas.microsoft.com/office/drawing/2014/main" id="{DF319E71-61A0-4D36-8614-53E0CFA8C3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Keyboard input </a:t>
            </a:r>
            <a:r>
              <a:rPr kumimoji="0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(cont.)</a:t>
            </a:r>
          </a:p>
        </p:txBody>
      </p:sp>
      <p:pic>
        <p:nvPicPr>
          <p:cNvPr id="99330" name="圖片 2">
            <a:extLst>
              <a:ext uri="{FF2B5EF4-FFF2-40B4-BE49-F238E27FC236}">
                <a16:creationId xmlns:a16="http://schemas.microsoft.com/office/drawing/2014/main" id="{455574FF-3D4E-4F48-AF34-C313EDBE4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1825"/>
            <a:ext cx="6553200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>
            <a:extLst>
              <a:ext uri="{FF2B5EF4-FFF2-40B4-BE49-F238E27FC236}">
                <a16:creationId xmlns:a16="http://schemas.microsoft.com/office/drawing/2014/main" id="{0FB5B49A-315E-47B4-90D6-9CA862B1D6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Jack OS recap</a:t>
            </a:r>
          </a:p>
        </p:txBody>
      </p:sp>
      <p:grpSp>
        <p:nvGrpSpPr>
          <p:cNvPr id="820227" name="Group 3">
            <a:extLst>
              <a:ext uri="{FF2B5EF4-FFF2-40B4-BE49-F238E27FC236}">
                <a16:creationId xmlns:a16="http://schemas.microsoft.com/office/drawing/2014/main" id="{56FC2601-BB48-41ED-803A-DC3AF042BBCC}"/>
              </a:ext>
            </a:extLst>
          </p:cNvPr>
          <p:cNvGrpSpPr>
            <a:grpSpLocks/>
          </p:cNvGrpSpPr>
          <p:nvPr/>
        </p:nvGrpSpPr>
        <p:grpSpPr bwMode="auto">
          <a:xfrm>
            <a:off x="517525" y="796925"/>
            <a:ext cx="7439025" cy="4178300"/>
            <a:chOff x="326" y="502"/>
            <a:chExt cx="4686" cy="2632"/>
          </a:xfrm>
        </p:grpSpPr>
        <p:sp>
          <p:nvSpPr>
            <p:cNvPr id="81928" name="Text Box 4">
              <a:extLst>
                <a:ext uri="{FF2B5EF4-FFF2-40B4-BE49-F238E27FC236}">
                  <a16:creationId xmlns:a16="http://schemas.microsoft.com/office/drawing/2014/main" id="{685BA41D-CD86-4198-A3AA-6AAD1DB5D2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" y="502"/>
              <a:ext cx="2290" cy="957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201600" tIns="91440" rIns="0" bIns="19080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1200" b="1">
                  <a:latin typeface="Courier New" charset="0"/>
                  <a:cs typeface="Courier New" charset="0"/>
                </a:rPr>
                <a:t>class </a:t>
              </a:r>
              <a:r>
                <a:rPr lang="en-US" altLang="zh-TW" sz="1200" b="1">
                  <a:solidFill>
                    <a:srgbClr val="990000"/>
                  </a:solidFill>
                  <a:latin typeface="Courier New" charset="0"/>
                  <a:cs typeface="Courier New" charset="0"/>
                </a:rPr>
                <a:t>Math</a:t>
              </a:r>
              <a:r>
                <a:rPr lang="en-US" altLang="zh-TW" sz="1200" b="1">
                  <a:latin typeface="Courier New" charset="0"/>
                  <a:cs typeface="Courier New" charset="0"/>
                </a:rPr>
                <a:t> {</a:t>
              </a:r>
            </a:p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1200" b="1">
                  <a:latin typeface="Courier New" charset="0"/>
                  <a:cs typeface="Courier New" charset="0"/>
                </a:rPr>
                <a:t>   function void init()</a:t>
              </a:r>
            </a:p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1200" b="1">
                  <a:latin typeface="Courier New" charset="0"/>
                  <a:cs typeface="Courier New" charset="0"/>
                </a:rPr>
                <a:t>   function int </a:t>
              </a:r>
              <a:r>
                <a:rPr lang="en-US" altLang="zh-TW" sz="1200" b="1">
                  <a:solidFill>
                    <a:srgbClr val="990000"/>
                  </a:solidFill>
                  <a:latin typeface="Courier New" charset="0"/>
                  <a:cs typeface="Courier New" charset="0"/>
                </a:rPr>
                <a:t>abs</a:t>
              </a:r>
              <a:r>
                <a:rPr lang="en-US" altLang="zh-TW" sz="1200" b="1">
                  <a:latin typeface="Courier New" charset="0"/>
                  <a:cs typeface="Courier New" charset="0"/>
                </a:rPr>
                <a:t>(int x)</a:t>
              </a:r>
            </a:p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1200" b="1">
                  <a:latin typeface="Courier New" charset="0"/>
                  <a:cs typeface="Courier New" charset="0"/>
                </a:rPr>
                <a:t>   </a:t>
              </a:r>
            </a:p>
          </p:txBody>
        </p:sp>
        <p:sp>
          <p:nvSpPr>
            <p:cNvPr id="81929" name="Text Box 5">
              <a:extLst>
                <a:ext uri="{FF2B5EF4-FFF2-40B4-BE49-F238E27FC236}">
                  <a16:creationId xmlns:a16="http://schemas.microsoft.com/office/drawing/2014/main" id="{93DAAE05-383A-4E97-9500-DEAA8AFB7B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" y="709"/>
              <a:ext cx="2366" cy="1422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201600" tIns="91440" rIns="0" bIns="19080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1200" b="1">
                  <a:latin typeface="Courier New" charset="0"/>
                  <a:cs typeface="Courier New" charset="0"/>
                </a:rPr>
                <a:t>Class </a:t>
              </a:r>
              <a:r>
                <a:rPr lang="en-US" altLang="zh-TW" sz="1200" b="1">
                  <a:solidFill>
                    <a:srgbClr val="990000"/>
                  </a:solidFill>
                  <a:latin typeface="Courier New" charset="0"/>
                  <a:cs typeface="Courier New" charset="0"/>
                </a:rPr>
                <a:t>String</a:t>
              </a:r>
              <a:r>
                <a:rPr lang="en-US" altLang="zh-TW" sz="1200" b="1">
                  <a:latin typeface="Courier New" charset="0"/>
                  <a:cs typeface="Courier New" charset="0"/>
                </a:rPr>
                <a:t> {</a:t>
              </a:r>
            </a:p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1200" b="1">
                  <a:latin typeface="Courier New" charset="0"/>
                  <a:cs typeface="Courier New" charset="0"/>
                </a:rPr>
                <a:t>   </a:t>
              </a:r>
            </a:p>
          </p:txBody>
        </p:sp>
        <p:sp>
          <p:nvSpPr>
            <p:cNvPr id="81930" name="Text Box 6">
              <a:extLst>
                <a:ext uri="{FF2B5EF4-FFF2-40B4-BE49-F238E27FC236}">
                  <a16:creationId xmlns:a16="http://schemas.microsoft.com/office/drawing/2014/main" id="{39BBBAF4-0FE2-4F02-806B-E01EB3AD57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" y="936"/>
              <a:ext cx="2443" cy="1312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201600" tIns="91440" rIns="0" bIns="19080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1200" b="1">
                  <a:latin typeface="Courier New" charset="0"/>
                  <a:cs typeface="Courier New" charset="0"/>
                </a:rPr>
                <a:t>Class </a:t>
              </a:r>
              <a:r>
                <a:rPr lang="en-US" altLang="zh-TW" sz="1200" b="1">
                  <a:solidFill>
                    <a:srgbClr val="990000"/>
                  </a:solidFill>
                  <a:latin typeface="Courier New" charset="0"/>
                  <a:cs typeface="Courier New" charset="0"/>
                </a:rPr>
                <a:t>Array</a:t>
              </a:r>
              <a:r>
                <a:rPr lang="en-US" altLang="zh-TW" sz="1200" b="1">
                  <a:latin typeface="Courier New" charset="0"/>
                  <a:cs typeface="Courier New" charset="0"/>
                </a:rPr>
                <a:t> {</a:t>
              </a:r>
            </a:p>
            <a:p>
              <a:pPr marL="342900" indent="-342900">
                <a:lnSpc>
                  <a:spcPct val="90000"/>
                </a:lnSpc>
                <a:spcBef>
                  <a:spcPct val="100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1200" b="1">
                  <a:latin typeface="Courier New" charset="0"/>
                  <a:cs typeface="Courier New" charset="0"/>
                </a:rPr>
                <a:t>   </a:t>
              </a:r>
              <a:r>
                <a:rPr lang="en-US" altLang="zh-TW" sz="1200" b="1">
                  <a:latin typeface="Courier New" charset="0"/>
                  <a:cs typeface="Times New Roman" charset="0"/>
                </a:rPr>
                <a:t>function Array </a:t>
              </a:r>
              <a:r>
                <a:rPr lang="en-US" altLang="zh-TW" sz="1200" b="1">
                  <a:solidFill>
                    <a:srgbClr val="990000"/>
                  </a:solidFill>
                  <a:latin typeface="Courier New" charset="0"/>
                  <a:cs typeface="Courier New" charset="0"/>
                </a:rPr>
                <a:t>new</a:t>
              </a:r>
              <a:r>
                <a:rPr lang="en-US" altLang="zh-TW" sz="1200" b="1">
                  <a:latin typeface="Courier New" charset="0"/>
                  <a:cs typeface="Times New Roman" charset="0"/>
                </a:rPr>
                <a:t>(int size) </a:t>
              </a:r>
              <a:endParaRPr lang="en-US" altLang="zh-TW" sz="1200" b="1">
                <a:latin typeface="Courier New" charset="0"/>
                <a:cs typeface="Courier New" charset="0"/>
              </a:endParaRPr>
            </a:p>
            <a:p>
              <a:pPr marL="342900" indent="-342900">
                <a:lnSpc>
                  <a:spcPct val="90000"/>
                </a:lnSpc>
                <a:spcBef>
                  <a:spcPct val="100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1200" b="1">
                  <a:latin typeface="Courier New" charset="0"/>
                  <a:cs typeface="Courier New" charset="0"/>
                </a:rPr>
                <a:t>   </a:t>
              </a:r>
              <a:r>
                <a:rPr lang="en-US" altLang="zh-TW" sz="1200" b="1">
                  <a:latin typeface="Courier New" charset="0"/>
                  <a:cs typeface="Times New Roman" charset="0"/>
                </a:rPr>
                <a:t>method void </a:t>
              </a:r>
              <a:r>
                <a:rPr lang="en-US" altLang="zh-TW" sz="1200" b="1">
                  <a:solidFill>
                    <a:srgbClr val="990000"/>
                  </a:solidFill>
                  <a:latin typeface="Courier New" charset="0"/>
                  <a:cs typeface="Courier New" charset="0"/>
                </a:rPr>
                <a:t>dispose</a:t>
              </a:r>
              <a:r>
                <a:rPr lang="en-US" altLang="zh-TW" sz="1200" b="1">
                  <a:latin typeface="Courier New" charset="0"/>
                  <a:cs typeface="Times New Roman" charset="0"/>
                </a:rPr>
                <a:t>()</a:t>
              </a:r>
              <a:r>
                <a:rPr lang="en-US" altLang="zh-TW" sz="1200" b="1">
                  <a:latin typeface="Courier New" charset="0"/>
                  <a:cs typeface="Courier New" charset="0"/>
                </a:rPr>
                <a:t> </a:t>
              </a:r>
            </a:p>
            <a:p>
              <a:pPr marL="342900" indent="-342900">
                <a:lnSpc>
                  <a:spcPct val="90000"/>
                </a:lnSpc>
                <a:spcBef>
                  <a:spcPct val="100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1200" b="1">
                  <a:latin typeface="Courier New" charset="0"/>
                  <a:cs typeface="Courier New" charset="0"/>
                </a:rPr>
                <a:t>}</a:t>
              </a:r>
            </a:p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endParaRPr lang="en-US" altLang="zh-TW" sz="1200" b="1">
                <a:latin typeface="Courier New" charset="0"/>
                <a:cs typeface="Courier New" charset="0"/>
              </a:endParaRPr>
            </a:p>
          </p:txBody>
        </p:sp>
        <p:sp>
          <p:nvSpPr>
            <p:cNvPr id="81931" name="Text Box 7">
              <a:extLst>
                <a:ext uri="{FF2B5EF4-FFF2-40B4-BE49-F238E27FC236}">
                  <a16:creationId xmlns:a16="http://schemas.microsoft.com/office/drawing/2014/main" id="{8580D47B-ECA8-47A1-BAE6-EBD579C56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" y="1208"/>
              <a:ext cx="2557" cy="1203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201600" tIns="91440" rIns="0" bIns="19080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1200" b="1">
                  <a:latin typeface="Courier New" charset="0"/>
                  <a:cs typeface="Courier New" charset="0"/>
                </a:rPr>
                <a:t>class </a:t>
              </a:r>
              <a:r>
                <a:rPr lang="en-US" altLang="zh-TW" sz="1200" b="1">
                  <a:solidFill>
                    <a:srgbClr val="990000"/>
                  </a:solidFill>
                  <a:latin typeface="Courier New" charset="0"/>
                  <a:cs typeface="Courier New" charset="0"/>
                </a:rPr>
                <a:t>Output</a:t>
              </a:r>
              <a:r>
                <a:rPr lang="en-US" altLang="zh-TW" sz="1200" b="1">
                  <a:latin typeface="Courier New" charset="0"/>
                  <a:cs typeface="Courier New" charset="0"/>
                </a:rPr>
                <a:t> {</a:t>
              </a:r>
            </a:p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1200" b="1">
                  <a:latin typeface="Courier New" charset="0"/>
                  <a:cs typeface="Courier New" charset="0"/>
                </a:rPr>
                <a:t>   </a:t>
              </a:r>
            </a:p>
          </p:txBody>
        </p:sp>
        <p:sp>
          <p:nvSpPr>
            <p:cNvPr id="81932" name="Text Box 8">
              <a:extLst>
                <a:ext uri="{FF2B5EF4-FFF2-40B4-BE49-F238E27FC236}">
                  <a16:creationId xmlns:a16="http://schemas.microsoft.com/office/drawing/2014/main" id="{EB9D118D-7EA4-4905-BF6B-EC156D1331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4" y="1480"/>
              <a:ext cx="2862" cy="1121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201600" tIns="91440" rIns="0" bIns="19080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1200" b="1">
                  <a:latin typeface="Courier New" charset="0"/>
                  <a:cs typeface="Courier New" charset="0"/>
                </a:rPr>
                <a:t>Class </a:t>
              </a:r>
              <a:r>
                <a:rPr lang="en-US" altLang="zh-TW" sz="1200" b="1">
                  <a:solidFill>
                    <a:srgbClr val="990000"/>
                  </a:solidFill>
                  <a:latin typeface="Courier New" charset="0"/>
                  <a:cs typeface="Courier New" charset="0"/>
                </a:rPr>
                <a:t>Screen</a:t>
              </a:r>
              <a:r>
                <a:rPr lang="en-US" altLang="zh-TW" sz="1200" b="1">
                  <a:latin typeface="Courier New" charset="0"/>
                  <a:cs typeface="Courier New" charset="0"/>
                </a:rPr>
                <a:t> {</a:t>
              </a:r>
            </a:p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1200" b="1">
                  <a:latin typeface="Courier New" charset="0"/>
                  <a:cs typeface="Courier New" charset="0"/>
                </a:rPr>
                <a:t>   </a:t>
              </a:r>
            </a:p>
          </p:txBody>
        </p:sp>
        <p:sp>
          <p:nvSpPr>
            <p:cNvPr id="81933" name="Text Box 9">
              <a:extLst>
                <a:ext uri="{FF2B5EF4-FFF2-40B4-BE49-F238E27FC236}">
                  <a16:creationId xmlns:a16="http://schemas.microsoft.com/office/drawing/2014/main" id="{0D64A3A2-80A5-483F-B269-1E5D057DE5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2" y="1752"/>
              <a:ext cx="2862" cy="1039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201600" tIns="91440" rIns="0" bIns="19080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100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1200" b="1">
                  <a:latin typeface="Courier New" charset="0"/>
                  <a:cs typeface="Courier New" charset="0"/>
                </a:rPr>
                <a:t>class </a:t>
              </a:r>
              <a:r>
                <a:rPr lang="en-US" altLang="zh-TW" sz="1200" b="1">
                  <a:solidFill>
                    <a:srgbClr val="990000"/>
                  </a:solidFill>
                  <a:latin typeface="Courier New" charset="0"/>
                  <a:cs typeface="Courier New" charset="0"/>
                </a:rPr>
                <a:t>Memory</a:t>
              </a:r>
              <a:r>
                <a:rPr lang="en-US" altLang="zh-TW" sz="1200" b="1">
                  <a:latin typeface="Courier New" charset="0"/>
                  <a:cs typeface="Courier New" charset="0"/>
                </a:rPr>
                <a:t> {</a:t>
              </a:r>
            </a:p>
            <a:p>
              <a:pPr marL="342900" indent="-342900">
                <a:lnSpc>
                  <a:spcPct val="90000"/>
                </a:lnSpc>
                <a:spcBef>
                  <a:spcPct val="100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1200" b="1">
                  <a:latin typeface="Courier New" charset="0"/>
                  <a:cs typeface="Courier New" charset="0"/>
                </a:rPr>
                <a:t>   function int </a:t>
              </a:r>
              <a:r>
                <a:rPr lang="en-US" altLang="zh-TW" sz="1200" b="1">
                  <a:solidFill>
                    <a:srgbClr val="990000"/>
                  </a:solidFill>
                  <a:latin typeface="Courier New" charset="0"/>
                  <a:cs typeface="Courier New" charset="0"/>
                </a:rPr>
                <a:t>peek</a:t>
              </a:r>
              <a:r>
                <a:rPr lang="en-US" altLang="zh-TW" sz="1200" b="1">
                  <a:latin typeface="Courier New" charset="0"/>
                  <a:cs typeface="Courier New" charset="0"/>
                </a:rPr>
                <a:t>(int address)</a:t>
              </a:r>
            </a:p>
            <a:p>
              <a:pPr marL="342900" indent="-342900">
                <a:lnSpc>
                  <a:spcPct val="90000"/>
                </a:lnSpc>
                <a:spcBef>
                  <a:spcPct val="100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1200" b="1">
                  <a:latin typeface="Courier New" charset="0"/>
                  <a:cs typeface="Courier New" charset="0"/>
                </a:rPr>
                <a:t>   </a:t>
              </a:r>
            </a:p>
          </p:txBody>
        </p:sp>
        <p:sp>
          <p:nvSpPr>
            <p:cNvPr id="81934" name="Text Box 10">
              <a:extLst>
                <a:ext uri="{FF2B5EF4-FFF2-40B4-BE49-F238E27FC236}">
                  <a16:creationId xmlns:a16="http://schemas.microsoft.com/office/drawing/2014/main" id="{D896CBF5-7CE6-4685-B114-FD1EEDE1CB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2" y="1979"/>
              <a:ext cx="2862" cy="930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201600" tIns="91440" rIns="0" bIns="19080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1200" b="1" dirty="0">
                  <a:latin typeface="Courier New" charset="0"/>
                  <a:cs typeface="Courier New" charset="0"/>
                </a:rPr>
                <a:t>Class </a:t>
              </a:r>
              <a:r>
                <a:rPr lang="en-US" altLang="zh-TW" sz="1200" b="1" dirty="0">
                  <a:solidFill>
                    <a:srgbClr val="990000"/>
                  </a:solidFill>
                  <a:latin typeface="Courier New" charset="0"/>
                  <a:cs typeface="Courier New" charset="0"/>
                </a:rPr>
                <a:t>Keyboard</a:t>
              </a:r>
              <a:r>
                <a:rPr lang="en-US" altLang="zh-TW" sz="1200" b="1" dirty="0">
                  <a:latin typeface="Courier New" charset="0"/>
                  <a:cs typeface="Courier New" charset="0"/>
                </a:rPr>
                <a:t> {</a:t>
              </a:r>
            </a:p>
            <a:p>
              <a:pPr marL="342900" indent="-342900">
                <a:lnSpc>
                  <a:spcPct val="90000"/>
                </a:lnSpc>
                <a:spcBef>
                  <a:spcPct val="100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1200" b="1" dirty="0">
                  <a:latin typeface="Courier New" charset="0"/>
                  <a:cs typeface="Courier New" charset="0"/>
                </a:rPr>
                <a:t>   </a:t>
              </a:r>
            </a:p>
          </p:txBody>
        </p:sp>
        <p:sp>
          <p:nvSpPr>
            <p:cNvPr id="81935" name="Text Box 11">
              <a:extLst>
                <a:ext uri="{FF2B5EF4-FFF2-40B4-BE49-F238E27FC236}">
                  <a16:creationId xmlns:a16="http://schemas.microsoft.com/office/drawing/2014/main" id="{F55E3E60-13BF-43DB-8928-37042E3174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0" y="2251"/>
              <a:ext cx="2862" cy="883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201600" tIns="190800" rIns="0" bIns="190800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5pPr>
              <a:lvl6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6pPr>
              <a:lvl7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7pPr>
              <a:lvl8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8pPr>
              <a:lvl9pPr>
                <a:buFont typeface="Wingdings" charset="0"/>
                <a:defRPr sz="2000">
                  <a:solidFill>
                    <a:schemeClr val="tx1"/>
                  </a:solidFill>
                  <a:latin typeface="Comic Sans MS" charset="0"/>
                  <a:ea typeface="新細明體" charset="0"/>
                </a:defRPr>
              </a:lvl9pPr>
            </a:lstStyle>
            <a:p>
              <a:pPr marL="342900" indent="-342900">
                <a:lnSpc>
                  <a:spcPct val="2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1200" b="1">
                  <a:latin typeface="Courier New" charset="0"/>
                  <a:cs typeface="Courier New" charset="0"/>
                </a:rPr>
                <a:t>Class </a:t>
              </a:r>
              <a:r>
                <a:rPr lang="en-US" altLang="zh-TW" sz="1200" b="1">
                  <a:solidFill>
                    <a:srgbClr val="990000"/>
                  </a:solidFill>
                  <a:latin typeface="Courier New" charset="0"/>
                  <a:cs typeface="Courier New" charset="0"/>
                </a:rPr>
                <a:t>Sys</a:t>
              </a:r>
              <a:r>
                <a:rPr lang="en-US" altLang="zh-TW" sz="1200" b="1">
                  <a:latin typeface="Courier New" charset="0"/>
                  <a:cs typeface="Courier New" charset="0"/>
                </a:rPr>
                <a:t> {</a:t>
              </a:r>
            </a:p>
            <a:p>
              <a:pPr marL="342900" indent="-342900">
                <a:lnSpc>
                  <a:spcPct val="20000"/>
                </a:lnSpc>
                <a:spcBef>
                  <a:spcPct val="100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1200" b="1">
                  <a:latin typeface="Courier New" charset="0"/>
                  <a:cs typeface="Courier New" charset="0"/>
                </a:rPr>
                <a:t>   </a:t>
              </a:r>
              <a:r>
                <a:rPr lang="en-US" altLang="zh-TW" sz="1200" b="1">
                  <a:latin typeface="Courier New" charset="0"/>
                  <a:cs typeface="Times New Roman" charset="0"/>
                </a:rPr>
                <a:t>function void </a:t>
              </a:r>
              <a:r>
                <a:rPr lang="en-US" altLang="zh-TW" sz="1200" b="1">
                  <a:solidFill>
                    <a:srgbClr val="990000"/>
                  </a:solidFill>
                  <a:latin typeface="Courier New" charset="0"/>
                  <a:cs typeface="Courier New" charset="0"/>
                </a:rPr>
                <a:t>halt</a:t>
              </a:r>
              <a:r>
                <a:rPr lang="en-US" altLang="zh-TW" sz="1200" b="1">
                  <a:latin typeface="Courier New" charset="0"/>
                  <a:cs typeface="Times New Roman" charset="0"/>
                </a:rPr>
                <a:t>():</a:t>
              </a:r>
              <a:r>
                <a:rPr lang="en-US" altLang="zh-TW" sz="1200" b="1">
                  <a:latin typeface="Courier New" charset="0"/>
                  <a:cs typeface="Courier New" charset="0"/>
                </a:rPr>
                <a:t> </a:t>
              </a:r>
            </a:p>
            <a:p>
              <a:pPr marL="342900" indent="-342900">
                <a:lnSpc>
                  <a:spcPct val="20000"/>
                </a:lnSpc>
                <a:spcBef>
                  <a:spcPct val="100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1200" b="1">
                  <a:latin typeface="Courier New" charset="0"/>
                  <a:cs typeface="Courier New" charset="0"/>
                </a:rPr>
                <a:t>   </a:t>
              </a:r>
              <a:r>
                <a:rPr lang="en-US" altLang="zh-TW" sz="1200" b="1">
                  <a:latin typeface="Courier New" charset="0"/>
                  <a:cs typeface="Times New Roman" charset="0"/>
                </a:rPr>
                <a:t>function void </a:t>
              </a:r>
              <a:r>
                <a:rPr lang="en-US" altLang="zh-TW" sz="1200" b="1">
                  <a:solidFill>
                    <a:srgbClr val="990000"/>
                  </a:solidFill>
                  <a:latin typeface="Courier New" charset="0"/>
                  <a:cs typeface="Courier New" charset="0"/>
                </a:rPr>
                <a:t>error</a:t>
              </a:r>
              <a:r>
                <a:rPr lang="en-US" altLang="zh-TW" sz="1200" b="1">
                  <a:latin typeface="Courier New" charset="0"/>
                  <a:cs typeface="Times New Roman" charset="0"/>
                </a:rPr>
                <a:t>(int errorCode)</a:t>
              </a:r>
              <a:r>
                <a:rPr lang="en-US" altLang="zh-TW" sz="1200" b="1">
                  <a:latin typeface="Courier New" charset="0"/>
                  <a:cs typeface="Courier New" charset="0"/>
                </a:rPr>
                <a:t>  </a:t>
              </a:r>
            </a:p>
            <a:p>
              <a:pPr marL="342900" indent="-342900">
                <a:lnSpc>
                  <a:spcPct val="20000"/>
                </a:lnSpc>
                <a:spcBef>
                  <a:spcPct val="100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1200" b="1">
                  <a:latin typeface="Courier New" charset="0"/>
                  <a:cs typeface="Courier New" charset="0"/>
                </a:rPr>
                <a:t>   </a:t>
              </a:r>
              <a:r>
                <a:rPr lang="en-US" altLang="zh-TW" sz="1200" b="1">
                  <a:latin typeface="Courier New" charset="0"/>
                  <a:cs typeface="Times New Roman" charset="0"/>
                </a:rPr>
                <a:t>function void </a:t>
              </a:r>
              <a:r>
                <a:rPr lang="en-US" altLang="zh-TW" sz="1200" b="1">
                  <a:solidFill>
                    <a:srgbClr val="990000"/>
                  </a:solidFill>
                  <a:latin typeface="Courier New" charset="0"/>
                  <a:cs typeface="Courier New" charset="0"/>
                </a:rPr>
                <a:t>wait</a:t>
              </a:r>
              <a:r>
                <a:rPr lang="en-US" altLang="zh-TW" sz="1200" b="1">
                  <a:latin typeface="Courier New" charset="0"/>
                  <a:cs typeface="Times New Roman" charset="0"/>
                </a:rPr>
                <a:t>(int duration)</a:t>
              </a:r>
              <a:r>
                <a:rPr lang="en-US" altLang="zh-TW" sz="1200" b="1">
                  <a:latin typeface="Courier New" charset="0"/>
                  <a:cs typeface="Courier New" charset="0"/>
                </a:rPr>
                <a:t>  </a:t>
              </a:r>
            </a:p>
            <a:p>
              <a:pPr marL="342900" indent="-342900">
                <a:lnSpc>
                  <a:spcPct val="20000"/>
                </a:lnSpc>
                <a:spcBef>
                  <a:spcPct val="100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r>
                <a:rPr lang="en-US" altLang="zh-TW" sz="1200" b="1">
                  <a:latin typeface="Courier New" charset="0"/>
                  <a:cs typeface="Courier New" charset="0"/>
                </a:rPr>
                <a:t>}</a:t>
              </a:r>
            </a:p>
            <a:p>
              <a:pPr marL="342900" indent="-342900">
                <a:lnSpc>
                  <a:spcPct val="20000"/>
                </a:lnSpc>
                <a:spcBef>
                  <a:spcPct val="35000"/>
                </a:spcBef>
                <a:buClr>
                  <a:srgbClr val="006600"/>
                </a:buClr>
                <a:buSzPct val="85000"/>
                <a:buFont typeface="Wingdings" charset="0"/>
                <a:buNone/>
                <a:defRPr/>
              </a:pPr>
              <a:endParaRPr lang="en-US" altLang="zh-TW" sz="1200" b="1">
                <a:latin typeface="Courier New" charset="0"/>
                <a:cs typeface="Courier New" charset="0"/>
              </a:endParaRPr>
            </a:p>
          </p:txBody>
        </p:sp>
      </p:grpSp>
      <p:grpSp>
        <p:nvGrpSpPr>
          <p:cNvPr id="820236" name="Group 12">
            <a:extLst>
              <a:ext uri="{FF2B5EF4-FFF2-40B4-BE49-F238E27FC236}">
                <a16:creationId xmlns:a16="http://schemas.microsoft.com/office/drawing/2014/main" id="{CD2D6246-06ED-41D6-B979-0D7F1435DD0F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228600"/>
            <a:ext cx="1828800" cy="1527175"/>
            <a:chOff x="4368" y="576"/>
            <a:chExt cx="1152" cy="962"/>
          </a:xfrm>
        </p:grpSpPr>
        <p:pic>
          <p:nvPicPr>
            <p:cNvPr id="101381" name="Picture 13" descr="j0123413">
              <a:extLst>
                <a:ext uri="{FF2B5EF4-FFF2-40B4-BE49-F238E27FC236}">
                  <a16:creationId xmlns:a16="http://schemas.microsoft.com/office/drawing/2014/main" id="{21196A0F-D19B-40AE-8CF6-3B994291E5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576"/>
              <a:ext cx="1152" cy="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382" name="Text Box 14">
              <a:extLst>
                <a:ext uri="{FF2B5EF4-FFF2-40B4-BE49-F238E27FC236}">
                  <a16:creationId xmlns:a16="http://schemas.microsoft.com/office/drawing/2014/main" id="{F7D66498-E396-4398-BEDB-77EE0D5B57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771"/>
              <a:ext cx="912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70000"/>
                </a:spcBef>
                <a:buClrTx/>
                <a:buSzTx/>
                <a:buFontTx/>
                <a:buNone/>
              </a:pPr>
              <a:r>
                <a:rPr kumimoji="0" lang="en-US" altLang="zh-TW" sz="1800" u="sng">
                  <a:solidFill>
                    <a:srgbClr val="990000"/>
                  </a:solidFill>
                </a:rPr>
                <a:t>Project 12:</a:t>
              </a:r>
            </a:p>
            <a:p>
              <a:pPr>
                <a:spcBef>
                  <a:spcPct val="70000"/>
                </a:spcBef>
                <a:buClrTx/>
                <a:buSzTx/>
                <a:buFontTx/>
                <a:buNone/>
              </a:pPr>
              <a:r>
                <a:rPr kumimoji="0" lang="en-US" altLang="zh-TW" sz="1800"/>
                <a:t>Build it.</a:t>
              </a:r>
            </a:p>
          </p:txBody>
        </p:sp>
      </p:grpSp>
      <p:sp>
        <p:nvSpPr>
          <p:cNvPr id="820239" name="Rectangle 15">
            <a:extLst>
              <a:ext uri="{FF2B5EF4-FFF2-40B4-BE49-F238E27FC236}">
                <a16:creationId xmlns:a16="http://schemas.microsoft.com/office/drawing/2014/main" id="{50421581-00D4-4A0F-97ED-E8320CE477F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5173663"/>
            <a:ext cx="8061325" cy="13795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Implementation: just like GNU Unix and Linux were built:</a:t>
            </a:r>
          </a:p>
          <a:p>
            <a:pPr>
              <a:lnSpc>
                <a:spcPct val="90000"/>
              </a:lnSpc>
            </a:pP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Start with an existing system, </a:t>
            </a:r>
            <a:b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</a:b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and gradually replace it with a new system,</a:t>
            </a:r>
            <a:b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</a:b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one library at a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39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>
            <a:extLst>
              <a:ext uri="{FF2B5EF4-FFF2-40B4-BE49-F238E27FC236}">
                <a16:creationId xmlns:a16="http://schemas.microsoft.com/office/drawing/2014/main" id="{1889E795-1AA7-4B80-9A81-31B3B7D58E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Perspective</a:t>
            </a:r>
          </a:p>
        </p:txBody>
      </p:sp>
      <p:sp>
        <p:nvSpPr>
          <p:cNvPr id="822275" name="Rectangle 3">
            <a:extLst>
              <a:ext uri="{FF2B5EF4-FFF2-40B4-BE49-F238E27FC236}">
                <a16:creationId xmlns:a16="http://schemas.microsoft.com/office/drawing/2014/main" id="{B2742BFC-DE58-46CF-9F00-2AA96E9695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458200" cy="55626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What we presented can be described as a:</a:t>
            </a:r>
          </a:p>
          <a:p>
            <a:pPr lvl="1">
              <a:spcBef>
                <a:spcPct val="100000"/>
              </a:spcBef>
            </a:pP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mini OS</a:t>
            </a:r>
          </a:p>
          <a:p>
            <a:pPr lvl="1">
              <a:spcBef>
                <a:spcPct val="100000"/>
              </a:spcBef>
            </a:pP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Standard library</a:t>
            </a:r>
          </a:p>
          <a:p>
            <a:pPr>
              <a:spcBef>
                <a:spcPct val="100000"/>
              </a:spcBef>
            </a:pP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Many classical OS functions are missing</a:t>
            </a:r>
          </a:p>
          <a:p>
            <a:pPr>
              <a:spcBef>
                <a:spcPct val="100000"/>
              </a:spcBef>
            </a:pP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No separation between user mode and OS mode</a:t>
            </a:r>
          </a:p>
          <a:p>
            <a:pPr>
              <a:spcBef>
                <a:spcPct val="100000"/>
              </a:spcBef>
            </a:pP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Some algorithms (e.g. multiplication and division) are standard</a:t>
            </a:r>
          </a:p>
          <a:p>
            <a:pPr>
              <a:spcBef>
                <a:spcPct val="100000"/>
              </a:spcBef>
            </a:pP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Other algorithms (e.g. line- and circle-drawing) can be accelerated with special hardware</a:t>
            </a:r>
          </a:p>
          <a:p>
            <a:pPr>
              <a:spcBef>
                <a:spcPct val="100000"/>
              </a:spcBef>
            </a:pPr>
            <a:r>
              <a:rPr kumimoji="0"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And, by the way, we’ve just finished building the computer.</a:t>
            </a:r>
          </a:p>
          <a:p>
            <a:pPr>
              <a:spcBef>
                <a:spcPct val="100000"/>
              </a:spcBef>
            </a:pPr>
            <a:endParaRPr kumimoji="0" lang="en-US" altLang="zh-TW" sz="1800"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275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標題 1">
            <a:extLst>
              <a:ext uri="{FF2B5EF4-FFF2-40B4-BE49-F238E27FC236}">
                <a16:creationId xmlns:a16="http://schemas.microsoft.com/office/drawing/2014/main" id="{D307256F-C9FC-4442-B006-B6354A586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Operating system</a:t>
            </a:r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4386" name="內容版面配置區 2">
            <a:extLst>
              <a:ext uri="{FF2B5EF4-FFF2-40B4-BE49-F238E27FC236}">
                <a16:creationId xmlns:a16="http://schemas.microsoft.com/office/drawing/2014/main" id="{BD6D6581-BFAB-470F-B2B1-979CDAEC5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85800"/>
            <a:ext cx="5867400" cy="150177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TW" dirty="0">
                <a:latin typeface="Comic Sans MS" panose="030F0702030302020204" pitchFamily="66" charset="0"/>
                <a:ea typeface="新細明體" panose="02020500000000000000" pitchFamily="18" charset="-120"/>
              </a:rPr>
              <a:t>A software layer to</a:t>
            </a:r>
          </a:p>
          <a:p>
            <a:pPr>
              <a:defRPr/>
            </a:pPr>
            <a:r>
              <a:rPr lang="en-US" altLang="zh-TW" dirty="0">
                <a:latin typeface="Comic Sans MS" panose="030F0702030302020204" pitchFamily="66" charset="0"/>
                <a:ea typeface="新細明體" panose="02020500000000000000" pitchFamily="18" charset="-120"/>
              </a:rPr>
              <a:t>manage resources</a:t>
            </a:r>
          </a:p>
          <a:p>
            <a:pPr>
              <a:defRPr/>
            </a:pPr>
            <a:r>
              <a:rPr lang="en-US" altLang="zh-TW" dirty="0">
                <a:latin typeface="Comic Sans MS" panose="030F0702030302020204" pitchFamily="66" charset="0"/>
                <a:ea typeface="新細明體" panose="02020500000000000000" pitchFamily="18" charset="-120"/>
              </a:rPr>
              <a:t>provide an abstract interface to application developers </a:t>
            </a:r>
          </a:p>
          <a:p>
            <a:pPr>
              <a:defRPr/>
            </a:pPr>
            <a:endParaRPr lang="en-US" altLang="zh-TW" dirty="0">
              <a:latin typeface="Comic Sans MS" panose="030F0702030302020204" pitchFamily="66" charset="0"/>
              <a:ea typeface="新細明體" panose="02020500000000000000" pitchFamily="18" charset="-120"/>
            </a:endParaRPr>
          </a:p>
          <a:p>
            <a:pPr>
              <a:defRPr/>
            </a:pPr>
            <a:endParaRPr lang="en-US" altLang="zh-TW" dirty="0">
              <a:latin typeface="Comic Sans MS" panose="030F0702030302020204" pitchFamily="66" charset="0"/>
              <a:ea typeface="新細明體" panose="02020500000000000000" pitchFamily="18" charset="-120"/>
            </a:endParaRPr>
          </a:p>
          <a:p>
            <a:pPr>
              <a:defRPr/>
            </a:pPr>
            <a:endParaRPr lang="en-US" altLang="zh-TW" dirty="0">
              <a:latin typeface="Comic Sans MS" panose="030F0702030302020204" pitchFamily="66" charset="0"/>
              <a:ea typeface="新細明體" panose="02020500000000000000" pitchFamily="18" charset="-120"/>
            </a:endParaRPr>
          </a:p>
          <a:p>
            <a:pPr>
              <a:defRPr/>
            </a:pPr>
            <a:endParaRPr lang="en-US" altLang="zh-TW" dirty="0">
              <a:latin typeface="Comic Sans MS" panose="030F0702030302020204" pitchFamily="66" charset="0"/>
              <a:ea typeface="新細明體" panose="02020500000000000000" pitchFamily="18" charset="-120"/>
            </a:endParaRPr>
          </a:p>
          <a:p>
            <a:pPr>
              <a:defRPr/>
            </a:pPr>
            <a:endParaRPr lang="en-US" altLang="zh-TW" dirty="0">
              <a:latin typeface="Comic Sans MS" panose="030F0702030302020204" pitchFamily="66" charset="0"/>
              <a:ea typeface="新細明體" panose="02020500000000000000" pitchFamily="18" charset="-12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TW" dirty="0">
                <a:latin typeface="Comic Sans MS" panose="030F0702030302020204" pitchFamily="66" charset="0"/>
                <a:ea typeface="新細明體" panose="02020500000000000000" pitchFamily="18" charset="-120"/>
              </a:rPr>
              <a:t> </a:t>
            </a:r>
            <a:endParaRPr lang="zh-TW" altLang="en-US" dirty="0"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  <p:grpSp>
        <p:nvGrpSpPr>
          <p:cNvPr id="105475" name="群組 1">
            <a:extLst>
              <a:ext uri="{FF2B5EF4-FFF2-40B4-BE49-F238E27FC236}">
                <a16:creationId xmlns:a16="http://schemas.microsoft.com/office/drawing/2014/main" id="{151BCFE5-E873-49B3-92B9-7E69FC32560E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685800"/>
            <a:ext cx="2538413" cy="1581150"/>
            <a:chOff x="3352800" y="1981200"/>
            <a:chExt cx="2538413" cy="1581150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DA9254FA-1248-4D76-8ABA-EB6FB43FD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1981200"/>
              <a:ext cx="2538413" cy="514350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TW" sz="2000" kern="0">
                  <a:solidFill>
                    <a:srgbClr val="000000"/>
                  </a:solidFill>
                </a:rPr>
                <a:t>Applications</a:t>
              </a:r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A36FECF1-EEEE-4065-B05D-DC14989FB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2514600"/>
              <a:ext cx="2538413" cy="514350"/>
            </a:xfrm>
            <a:prstGeom prst="rect">
              <a:avLst/>
            </a:prstGeom>
            <a:solidFill>
              <a:srgbClr val="FFBBAB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TW" sz="2000" kern="0">
                  <a:solidFill>
                    <a:srgbClr val="000000"/>
                  </a:solidFill>
                </a:rPr>
                <a:t>OS</a:t>
              </a: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F344BCE0-9796-4BF0-BA6C-34A9E51BA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3048000"/>
              <a:ext cx="2538413" cy="514350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TW" sz="2000" kern="0">
                  <a:solidFill>
                    <a:srgbClr val="000000"/>
                  </a:solidFill>
                </a:rPr>
                <a:t>Hardware</a:t>
              </a:r>
            </a:p>
          </p:txBody>
        </p:sp>
      </p:grpSp>
      <p:pic>
        <p:nvPicPr>
          <p:cNvPr id="105476" name="Picture 5">
            <a:extLst>
              <a:ext uri="{FF2B5EF4-FFF2-40B4-BE49-F238E27FC236}">
                <a16:creationId xmlns:a16="http://schemas.microsoft.com/office/drawing/2014/main" id="{E5A2C0D8-652C-411A-AFD8-84E8B067D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778827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標題 1">
            <a:extLst>
              <a:ext uri="{FF2B5EF4-FFF2-40B4-BE49-F238E27FC236}">
                <a16:creationId xmlns:a16="http://schemas.microsoft.com/office/drawing/2014/main" id="{99BFDFE4-8D42-46A4-9753-1FBD6F965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Operating system</a:t>
            </a:r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6498" name="內容版面配置區 2">
            <a:extLst>
              <a:ext uri="{FF2B5EF4-FFF2-40B4-BE49-F238E27FC236}">
                <a16:creationId xmlns:a16="http://schemas.microsoft.com/office/drawing/2014/main" id="{64ECBB7B-E929-4A58-AF2E-6E633F737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>
                <a:latin typeface="Comic Sans MS" panose="030F0702030302020204" pitchFamily="66" charset="0"/>
                <a:ea typeface="新細明體" panose="02020500000000000000" pitchFamily="18" charset="-120"/>
              </a:rPr>
              <a:t>An OS </a:t>
            </a:r>
            <a:r>
              <a:rPr lang="en-US" altLang="zh-TW" sz="2400">
                <a:solidFill>
                  <a:srgbClr val="FF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mediates</a:t>
            </a:r>
            <a:r>
              <a:rPr lang="en-US" altLang="zh-TW" sz="2400">
                <a:latin typeface="Comic Sans MS" panose="030F0702030302020204" pitchFamily="66" charset="0"/>
                <a:ea typeface="新細明體" panose="02020500000000000000" pitchFamily="18" charset="-120"/>
              </a:rPr>
              <a:t> programs’ access to hardware resources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Computation (CPU)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Volatile storage (memory) and persistent storage (disk, etc.)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Network communications (TCP/IP stacks, ethernet cards, etc.)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Input/output devices (keyboard, display, sound card, etc.)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latin typeface="Comic Sans MS" panose="030F0702030302020204" pitchFamily="66" charset="0"/>
                <a:ea typeface="新細明體" panose="02020500000000000000" pitchFamily="18" charset="-120"/>
              </a:rPr>
              <a:t>The OS </a:t>
            </a:r>
            <a:r>
              <a:rPr lang="en-US" altLang="zh-TW" sz="2400">
                <a:solidFill>
                  <a:srgbClr val="FF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abstracts</a:t>
            </a:r>
            <a:r>
              <a:rPr lang="en-US" altLang="zh-TW" sz="2400">
                <a:latin typeface="Comic Sans MS" panose="030F0702030302020204" pitchFamily="66" charset="0"/>
                <a:ea typeface="新細明體" panose="02020500000000000000" pitchFamily="18" charset="-120"/>
              </a:rPr>
              <a:t> hardware into </a:t>
            </a:r>
            <a:r>
              <a:rPr lang="en-US" altLang="zh-TW" sz="2400">
                <a:solidFill>
                  <a:srgbClr val="FF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logical resources</a:t>
            </a:r>
            <a:r>
              <a:rPr lang="en-US" altLang="zh-TW" sz="2400">
                <a:latin typeface="Comic Sans MS" panose="030F0702030302020204" pitchFamily="66" charset="0"/>
                <a:ea typeface="新細明體" panose="02020500000000000000" pitchFamily="18" charset="-120"/>
              </a:rPr>
              <a:t> and well-defined </a:t>
            </a:r>
            <a:r>
              <a:rPr lang="en-US" altLang="zh-TW" sz="2400">
                <a:solidFill>
                  <a:srgbClr val="FF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interfaces</a:t>
            </a:r>
            <a:r>
              <a:rPr lang="en-US" altLang="zh-TW" sz="2400">
                <a:latin typeface="Comic Sans MS" panose="030F0702030302020204" pitchFamily="66" charset="0"/>
                <a:ea typeface="新細明體" panose="02020500000000000000" pitchFamily="18" charset="-120"/>
              </a:rPr>
              <a:t> to those resources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processes (CPU, memory)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files (disk)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sockets (network)</a:t>
            </a:r>
          </a:p>
          <a:p>
            <a:endParaRPr lang="zh-TW" altLang="en-US"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標題 1">
            <a:extLst>
              <a:ext uri="{FF2B5EF4-FFF2-40B4-BE49-F238E27FC236}">
                <a16:creationId xmlns:a16="http://schemas.microsoft.com/office/drawing/2014/main" id="{2568C0AE-3F10-44AC-B67C-F6A1183FE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OS as a resource manager </a:t>
            </a:r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07522" name="Picture 4">
            <a:extLst>
              <a:ext uri="{FF2B5EF4-FFF2-40B4-BE49-F238E27FC236}">
                <a16:creationId xmlns:a16="http://schemas.microsoft.com/office/drawing/2014/main" id="{5045AE57-9511-4550-901F-60ABD9660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838200"/>
            <a:ext cx="6705600" cy="534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標題 1">
            <a:extLst>
              <a:ext uri="{FF2B5EF4-FFF2-40B4-BE49-F238E27FC236}">
                <a16:creationId xmlns:a16="http://schemas.microsoft.com/office/drawing/2014/main" id="{97328560-58B1-4143-A958-FB7A251EC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A detailed view of OS</a:t>
            </a:r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08546" name="Content Placeholder 3" descr="osbig.pdf">
            <a:extLst>
              <a:ext uri="{FF2B5EF4-FFF2-40B4-BE49-F238E27FC236}">
                <a16:creationId xmlns:a16="http://schemas.microsoft.com/office/drawing/2014/main" id="{EB0F6952-500A-4008-A4F1-58F7E7EA5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029" r="-38029"/>
          <a:stretch>
            <a:fillRect/>
          </a:stretch>
        </p:blipFill>
        <p:spPr bwMode="auto">
          <a:xfrm>
            <a:off x="-214313" y="762000"/>
            <a:ext cx="9510713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文字方塊 5">
            <a:extLst>
              <a:ext uri="{FF2B5EF4-FFF2-40B4-BE49-F238E27FC236}">
                <a16:creationId xmlns:a16="http://schemas.microsoft.com/office/drawing/2014/main" id="{B92DF977-7522-44E3-A589-E3C1EF8EE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00" y="6183313"/>
            <a:ext cx="2616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i="1">
                <a:solidFill>
                  <a:schemeClr val="accent2"/>
                </a:solidFill>
                <a:latin typeface="Arial" panose="020B0604020202020204" pitchFamily="34" charset="0"/>
              </a:rPr>
              <a:t>Slide by Tom Anderson</a:t>
            </a:r>
            <a:endParaRPr lang="zh-TW" altLang="en-US" sz="1800" i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>
            <a:extLst>
              <a:ext uri="{FF2B5EF4-FFF2-40B4-BE49-F238E27FC236}">
                <a16:creationId xmlns:a16="http://schemas.microsoft.com/office/drawing/2014/main" id="{482AF36B-9C91-4A25-8D62-02C14ACF5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OS History</a:t>
            </a:r>
          </a:p>
        </p:txBody>
      </p:sp>
      <p:pic>
        <p:nvPicPr>
          <p:cNvPr id="109570" name="Content Placeholder 3" descr="history.pdf">
            <a:extLst>
              <a:ext uri="{FF2B5EF4-FFF2-40B4-BE49-F238E27FC236}">
                <a16:creationId xmlns:a16="http://schemas.microsoft.com/office/drawing/2014/main" id="{70173380-9BB9-4E8B-BDAF-B7850EC289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35" r="-20135"/>
          <a:stretch>
            <a:fillRect/>
          </a:stretch>
        </p:blipFill>
        <p:spPr>
          <a:xfrm>
            <a:off x="-990600" y="423863"/>
            <a:ext cx="11085513" cy="6096000"/>
          </a:xfrm>
        </p:spPr>
      </p:pic>
      <p:sp>
        <p:nvSpPr>
          <p:cNvPr id="109571" name="文字方塊 4">
            <a:extLst>
              <a:ext uri="{FF2B5EF4-FFF2-40B4-BE49-F238E27FC236}">
                <a16:creationId xmlns:a16="http://schemas.microsoft.com/office/drawing/2014/main" id="{E324BCCB-5642-401A-B1D3-4C67D9D8C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0" y="6248400"/>
            <a:ext cx="261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i="1">
                <a:solidFill>
                  <a:schemeClr val="accent2"/>
                </a:solidFill>
                <a:latin typeface="Arial" panose="020B0604020202020204" pitchFamily="34" charset="0"/>
              </a:rPr>
              <a:t>Slide by Tom Anderson</a:t>
            </a:r>
            <a:endParaRPr lang="zh-TW" altLang="en-US" sz="1800" i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109572" name="Picture 6" descr="http://www.technologydatagroup.com/img/pageimg/os.jpg">
            <a:extLst>
              <a:ext uri="{FF2B5EF4-FFF2-40B4-BE49-F238E27FC236}">
                <a16:creationId xmlns:a16="http://schemas.microsoft.com/office/drawing/2014/main" id="{11B271DB-B3F6-4D42-BC35-3D00580B2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52988"/>
            <a:ext cx="250507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標題 1">
            <a:extLst>
              <a:ext uri="{FF2B5EF4-FFF2-40B4-BE49-F238E27FC236}">
                <a16:creationId xmlns:a16="http://schemas.microsoft.com/office/drawing/2014/main" id="{4E40E24D-A9DF-41AF-B176-CFD7CF31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Increasing software complexity</a:t>
            </a:r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11618" name="Content Placeholder 6" descr="SW complexity - MIT.png">
            <a:extLst>
              <a:ext uri="{FF2B5EF4-FFF2-40B4-BE49-F238E27FC236}">
                <a16:creationId xmlns:a16="http://schemas.microsoft.com/office/drawing/2014/main" id="{0FDBB6CE-1FE2-4654-8F3E-36685EFEE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8" t="25856" r="18655" b="27786"/>
          <a:stretch>
            <a:fillRect/>
          </a:stretch>
        </p:blipFill>
        <p:spPr>
          <a:xfrm>
            <a:off x="228600" y="1503363"/>
            <a:ext cx="8516938" cy="4440237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>
            <a:extLst>
              <a:ext uri="{FF2B5EF4-FFF2-40B4-BE49-F238E27FC236}">
                <a16:creationId xmlns:a16="http://schemas.microsoft.com/office/drawing/2014/main" id="{525E5E4C-F2F4-425A-AF6A-1F7704402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Computer Performance Over Time</a:t>
            </a:r>
          </a:p>
        </p:txBody>
      </p:sp>
      <p:pic>
        <p:nvPicPr>
          <p:cNvPr id="112642" name="Content Placeholder 3" descr="mips.pdf">
            <a:extLst>
              <a:ext uri="{FF2B5EF4-FFF2-40B4-BE49-F238E27FC236}">
                <a16:creationId xmlns:a16="http://schemas.microsoft.com/office/drawing/2014/main" id="{B7D0A800-6F22-41FB-BE09-ABE3ED3720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5" r="-1035"/>
          <a:stretch>
            <a:fillRect/>
          </a:stretch>
        </p:blipFill>
        <p:spPr/>
      </p:pic>
      <p:sp>
        <p:nvSpPr>
          <p:cNvPr id="112643" name="文字方塊 4">
            <a:extLst>
              <a:ext uri="{FF2B5EF4-FFF2-40B4-BE49-F238E27FC236}">
                <a16:creationId xmlns:a16="http://schemas.microsoft.com/office/drawing/2014/main" id="{7ECF503C-A725-49E6-806B-43A259EAB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172200"/>
            <a:ext cx="261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i="1">
                <a:solidFill>
                  <a:schemeClr val="accent2"/>
                </a:solidFill>
                <a:latin typeface="Arial" panose="020B0604020202020204" pitchFamily="34" charset="0"/>
              </a:rPr>
              <a:t>Slide by Tom Anderson</a:t>
            </a:r>
            <a:endParaRPr lang="zh-TW" altLang="en-US" sz="1800" i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28CFE055-F6A7-42F6-A086-20B1AB8951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Jack revisited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BE383F9E-C6CE-468C-B46E-BB8D770B6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610600" cy="56388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90800" rIns="93600" bIns="190800"/>
          <a:lstStyle>
            <a:lvl1pPr marL="342900" indent="-3429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 algn="just">
              <a:lnSpc>
                <a:spcPts val="1800"/>
              </a:lnSpc>
              <a:spcBef>
                <a:spcPts val="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6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/** Computes the average of a sequence of integers. */</a:t>
            </a:r>
            <a:endParaRPr kumimoji="0" lang="en-US" altLang="zh-TW" sz="1600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6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class Main {</a:t>
            </a:r>
            <a:endParaRPr kumimoji="0" lang="en-US" altLang="zh-TW" sz="1600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6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  function void main() {</a:t>
            </a:r>
            <a:endParaRPr kumimoji="0" lang="en-US" altLang="zh-TW" sz="1600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just">
              <a:lnSpc>
                <a:spcPts val="1800"/>
              </a:lnSpc>
              <a:spcBef>
                <a:spcPts val="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6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    </a:t>
            </a:r>
            <a:r>
              <a:rPr kumimoji="0" lang="en-US" altLang="zh-TW" sz="1600" b="1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var</a:t>
            </a:r>
            <a:r>
              <a:rPr kumimoji="0" lang="en-US" altLang="zh-TW" sz="16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kumimoji="0" lang="en-US" altLang="zh-TW" sz="1600" b="1" dirty="0">
                <a:solidFill>
                  <a:srgbClr val="FF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Array</a:t>
            </a:r>
            <a:r>
              <a:rPr kumimoji="0" lang="en-US" altLang="zh-TW" sz="16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 a; </a:t>
            </a:r>
            <a:endParaRPr kumimoji="0" lang="en-US" altLang="zh-TW" sz="1600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just">
              <a:lnSpc>
                <a:spcPts val="1800"/>
              </a:lnSpc>
              <a:spcBef>
                <a:spcPts val="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600" b="1" dirty="0">
                <a:latin typeface="Courier New" panose="02070309020205020404" pitchFamily="49" charset="0"/>
              </a:rPr>
              <a:t>    </a:t>
            </a:r>
            <a:r>
              <a:rPr kumimoji="0" lang="en-US" altLang="zh-TW" sz="1600" b="1" dirty="0" err="1">
                <a:latin typeface="Courier New" panose="02070309020205020404" pitchFamily="49" charset="0"/>
              </a:rPr>
              <a:t>var</a:t>
            </a:r>
            <a:r>
              <a:rPr kumimoji="0" lang="en-US" altLang="zh-TW" sz="1600" b="1" dirty="0">
                <a:latin typeface="Courier New" panose="02070309020205020404" pitchFamily="49" charset="0"/>
              </a:rPr>
              <a:t> </a:t>
            </a:r>
            <a:r>
              <a:rPr kumimoji="0" lang="en-US" altLang="zh-TW" sz="1600" b="1" dirty="0" err="1">
                <a:latin typeface="Courier New" panose="02070309020205020404" pitchFamily="49" charset="0"/>
              </a:rPr>
              <a:t>int</a:t>
            </a:r>
            <a:r>
              <a:rPr kumimoji="0" lang="en-US" altLang="zh-TW" sz="1600" b="1" dirty="0">
                <a:latin typeface="Courier New" panose="02070309020205020404" pitchFamily="49" charset="0"/>
              </a:rPr>
              <a:t> length;</a:t>
            </a:r>
            <a:endParaRPr kumimoji="0" lang="en-US" altLang="zh-TW" sz="1600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just">
              <a:lnSpc>
                <a:spcPts val="1800"/>
              </a:lnSpc>
              <a:spcBef>
                <a:spcPts val="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600" b="1" dirty="0">
                <a:latin typeface="Courier New" panose="02070309020205020404" pitchFamily="49" charset="0"/>
              </a:rPr>
              <a:t>    </a:t>
            </a:r>
            <a:r>
              <a:rPr kumimoji="0" lang="en-US" altLang="zh-TW" sz="1600" b="1" dirty="0" err="1">
                <a:latin typeface="Courier New" panose="02070309020205020404" pitchFamily="49" charset="0"/>
              </a:rPr>
              <a:t>var</a:t>
            </a:r>
            <a:r>
              <a:rPr kumimoji="0" lang="en-US" altLang="zh-TW" sz="1600" b="1" dirty="0">
                <a:latin typeface="Courier New" panose="02070309020205020404" pitchFamily="49" charset="0"/>
              </a:rPr>
              <a:t> </a:t>
            </a:r>
            <a:r>
              <a:rPr kumimoji="0" lang="en-US" altLang="zh-TW" sz="1600" b="1" dirty="0" err="1">
                <a:latin typeface="Courier New" panose="02070309020205020404" pitchFamily="49" charset="0"/>
              </a:rPr>
              <a:t>int</a:t>
            </a:r>
            <a:r>
              <a:rPr kumimoji="0" lang="en-US" altLang="zh-TW" sz="1600" b="1" dirty="0">
                <a:latin typeface="Courier New" panose="02070309020205020404" pitchFamily="49" charset="0"/>
              </a:rPr>
              <a:t> </a:t>
            </a:r>
            <a:r>
              <a:rPr kumimoji="0" lang="en-US" altLang="zh-TW" sz="1600" b="1" dirty="0" err="1">
                <a:latin typeface="Courier New" panose="02070309020205020404" pitchFamily="49" charset="0"/>
              </a:rPr>
              <a:t>i</a:t>
            </a:r>
            <a:r>
              <a:rPr kumimoji="0" lang="en-US" altLang="zh-TW" sz="1600" b="1" dirty="0">
                <a:latin typeface="Courier New" panose="02070309020205020404" pitchFamily="49" charset="0"/>
              </a:rPr>
              <a:t>, sum;</a:t>
            </a:r>
            <a:endParaRPr kumimoji="0" lang="en-US" altLang="zh-TW" sz="1600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just">
              <a:lnSpc>
                <a:spcPts val="1800"/>
              </a:lnSpc>
              <a:spcBef>
                <a:spcPts val="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600" b="1" dirty="0">
                <a:latin typeface="Courier New" panose="02070309020205020404" pitchFamily="49" charset="0"/>
              </a:rPr>
              <a:t> </a:t>
            </a:r>
            <a:endParaRPr kumimoji="0" lang="en-US" altLang="zh-TW" sz="1600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just">
              <a:lnSpc>
                <a:spcPts val="1800"/>
              </a:lnSpc>
              <a:spcBef>
                <a:spcPts val="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600" b="1" dirty="0">
                <a:latin typeface="Courier New" panose="02070309020205020404" pitchFamily="49" charset="0"/>
              </a:rPr>
              <a:t>    let length = </a:t>
            </a:r>
            <a:r>
              <a:rPr kumimoji="0" lang="en-US" altLang="zh-TW" sz="16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Keyboard.readInt</a:t>
            </a:r>
            <a:r>
              <a:rPr kumimoji="0" lang="en-US" altLang="zh-TW" sz="1600" b="1" dirty="0">
                <a:latin typeface="Courier New" panose="02070309020205020404" pitchFamily="49" charset="0"/>
              </a:rPr>
              <a:t>(”How many numbers? ”);</a:t>
            </a:r>
            <a:endParaRPr kumimoji="0" lang="en-US" altLang="zh-TW" sz="1600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just">
              <a:lnSpc>
                <a:spcPts val="1800"/>
              </a:lnSpc>
              <a:spcBef>
                <a:spcPts val="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600" b="1" dirty="0">
                <a:latin typeface="Courier New" panose="02070309020205020404" pitchFamily="49" charset="0"/>
              </a:rPr>
              <a:t>    let a = </a:t>
            </a:r>
            <a:r>
              <a:rPr kumimoji="0" lang="en-US" altLang="zh-TW" sz="16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Array.new</a:t>
            </a:r>
            <a:r>
              <a:rPr kumimoji="0" lang="en-US" altLang="zh-TW" sz="1600" b="1" dirty="0">
                <a:latin typeface="Courier New" panose="02070309020205020404" pitchFamily="49" charset="0"/>
              </a:rPr>
              <a:t>(length); // Constructs the array</a:t>
            </a:r>
            <a:endParaRPr kumimoji="0" lang="en-US" altLang="zh-TW" sz="1600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just">
              <a:lnSpc>
                <a:spcPts val="1800"/>
              </a:lnSpc>
              <a:spcBef>
                <a:spcPts val="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600" b="1" dirty="0">
                <a:latin typeface="Courier New" panose="02070309020205020404" pitchFamily="49" charset="0"/>
              </a:rPr>
              <a:t>    let </a:t>
            </a:r>
            <a:r>
              <a:rPr kumimoji="0" lang="en-US" altLang="zh-TW" sz="1600" b="1" dirty="0" err="1">
                <a:latin typeface="Courier New" panose="02070309020205020404" pitchFamily="49" charset="0"/>
              </a:rPr>
              <a:t>i</a:t>
            </a:r>
            <a:r>
              <a:rPr kumimoji="0" lang="en-US" altLang="zh-TW" sz="1600" b="1" dirty="0">
                <a:latin typeface="Courier New" panose="02070309020205020404" pitchFamily="49" charset="0"/>
              </a:rPr>
              <a:t> = 0;   </a:t>
            </a:r>
            <a:endParaRPr kumimoji="0" lang="en-US" altLang="zh-TW" sz="1600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just">
              <a:lnSpc>
                <a:spcPts val="1800"/>
              </a:lnSpc>
              <a:spcBef>
                <a:spcPts val="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600" b="1" dirty="0">
                <a:latin typeface="Courier New" panose="02070309020205020404" pitchFamily="49" charset="0"/>
              </a:rPr>
              <a:t> </a:t>
            </a:r>
            <a:endParaRPr kumimoji="0" lang="en-US" altLang="zh-TW" sz="1600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just">
              <a:lnSpc>
                <a:spcPts val="1800"/>
              </a:lnSpc>
              <a:spcBef>
                <a:spcPts val="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600" b="1" dirty="0">
                <a:latin typeface="Courier New" panose="02070309020205020404" pitchFamily="49" charset="0"/>
              </a:rPr>
              <a:t>    while (</a:t>
            </a:r>
            <a:r>
              <a:rPr kumimoji="0" lang="en-US" altLang="zh-TW" sz="1600" b="1" dirty="0" err="1">
                <a:latin typeface="Courier New" panose="02070309020205020404" pitchFamily="49" charset="0"/>
              </a:rPr>
              <a:t>i</a:t>
            </a:r>
            <a:r>
              <a:rPr kumimoji="0" lang="en-US" altLang="zh-TW" sz="1600" b="1" dirty="0">
                <a:latin typeface="Courier New" panose="02070309020205020404" pitchFamily="49" charset="0"/>
              </a:rPr>
              <a:t> &lt; length) {</a:t>
            </a:r>
            <a:endParaRPr kumimoji="0" lang="en-US" altLang="zh-TW" sz="1600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just">
              <a:lnSpc>
                <a:spcPts val="1800"/>
              </a:lnSpc>
              <a:spcBef>
                <a:spcPts val="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600" b="1" dirty="0">
                <a:latin typeface="Courier New" panose="02070309020205020404" pitchFamily="49" charset="0"/>
              </a:rPr>
              <a:t>      let a[</a:t>
            </a:r>
            <a:r>
              <a:rPr kumimoji="0" lang="en-US" altLang="zh-TW" sz="1600" b="1" dirty="0" err="1">
                <a:latin typeface="Courier New" panose="02070309020205020404" pitchFamily="49" charset="0"/>
              </a:rPr>
              <a:t>i</a:t>
            </a:r>
            <a:r>
              <a:rPr kumimoji="0" lang="en-US" altLang="zh-TW" sz="1600" b="1" dirty="0">
                <a:latin typeface="Courier New" panose="02070309020205020404" pitchFamily="49" charset="0"/>
              </a:rPr>
              <a:t>] = </a:t>
            </a:r>
            <a:r>
              <a:rPr kumimoji="0" lang="en-US" altLang="zh-TW" sz="16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Keyboard.readInt</a:t>
            </a:r>
            <a:r>
              <a:rPr kumimoji="0" lang="en-US" altLang="zh-TW" sz="1600" b="1" dirty="0">
                <a:latin typeface="Courier New" panose="02070309020205020404" pitchFamily="49" charset="0"/>
              </a:rPr>
              <a:t>(”Enter the next number: ”);</a:t>
            </a:r>
            <a:endParaRPr kumimoji="0" lang="en-US" altLang="zh-TW" sz="1600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just">
              <a:lnSpc>
                <a:spcPts val="1800"/>
              </a:lnSpc>
              <a:spcBef>
                <a:spcPts val="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600" b="1" dirty="0">
                <a:latin typeface="Courier New" panose="02070309020205020404" pitchFamily="49" charset="0"/>
              </a:rPr>
              <a:t>      let sum = sum + a[</a:t>
            </a:r>
            <a:r>
              <a:rPr kumimoji="0" lang="en-US" altLang="zh-TW" sz="1600" b="1" dirty="0" err="1">
                <a:latin typeface="Courier New" panose="02070309020205020404" pitchFamily="49" charset="0"/>
              </a:rPr>
              <a:t>i</a:t>
            </a:r>
            <a:r>
              <a:rPr kumimoji="0" lang="en-US" altLang="zh-TW" sz="1600" b="1" dirty="0">
                <a:latin typeface="Courier New" panose="02070309020205020404" pitchFamily="49" charset="0"/>
              </a:rPr>
              <a:t>];</a:t>
            </a:r>
            <a:endParaRPr kumimoji="0" lang="en-US" altLang="zh-TW" sz="1600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just">
              <a:lnSpc>
                <a:spcPts val="1800"/>
              </a:lnSpc>
              <a:spcBef>
                <a:spcPts val="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600" b="1" dirty="0">
                <a:latin typeface="Courier New" panose="02070309020205020404" pitchFamily="49" charset="0"/>
              </a:rPr>
              <a:t>      let </a:t>
            </a:r>
            <a:r>
              <a:rPr kumimoji="0" lang="en-US" altLang="zh-TW" sz="1600" b="1" dirty="0" err="1">
                <a:latin typeface="Courier New" panose="02070309020205020404" pitchFamily="49" charset="0"/>
              </a:rPr>
              <a:t>i</a:t>
            </a:r>
            <a:r>
              <a:rPr kumimoji="0" lang="en-US" altLang="zh-TW" sz="1600" b="1" dirty="0">
                <a:latin typeface="Courier New" panose="02070309020205020404" pitchFamily="49" charset="0"/>
              </a:rPr>
              <a:t> = </a:t>
            </a:r>
            <a:r>
              <a:rPr kumimoji="0" lang="en-US" altLang="zh-TW" sz="1600" b="1" dirty="0" err="1">
                <a:latin typeface="Courier New" panose="02070309020205020404" pitchFamily="49" charset="0"/>
              </a:rPr>
              <a:t>i</a:t>
            </a:r>
            <a:r>
              <a:rPr kumimoji="0" lang="en-US" altLang="zh-TW" sz="1600" b="1" dirty="0">
                <a:latin typeface="Courier New" panose="02070309020205020404" pitchFamily="49" charset="0"/>
              </a:rPr>
              <a:t> + 1;</a:t>
            </a:r>
            <a:endParaRPr kumimoji="0" lang="en-US" altLang="zh-TW" sz="1600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just">
              <a:lnSpc>
                <a:spcPts val="1800"/>
              </a:lnSpc>
              <a:spcBef>
                <a:spcPts val="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600" b="1" dirty="0">
                <a:latin typeface="Courier New" panose="02070309020205020404" pitchFamily="49" charset="0"/>
              </a:rPr>
              <a:t>    } </a:t>
            </a:r>
            <a:endParaRPr kumimoji="0" lang="en-US" altLang="zh-TW" sz="1600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just">
              <a:lnSpc>
                <a:spcPts val="1800"/>
              </a:lnSpc>
              <a:spcBef>
                <a:spcPts val="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600" b="1" dirty="0">
                <a:latin typeface="Courier New" panose="02070309020205020404" pitchFamily="49" charset="0"/>
              </a:rPr>
              <a:t> </a:t>
            </a:r>
            <a:endParaRPr kumimoji="0" lang="en-US" altLang="zh-TW" sz="1600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just">
              <a:lnSpc>
                <a:spcPts val="1800"/>
              </a:lnSpc>
              <a:spcBef>
                <a:spcPts val="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600" b="1" dirty="0">
                <a:latin typeface="Courier New" panose="02070309020205020404" pitchFamily="49" charset="0"/>
              </a:rPr>
              <a:t>    do </a:t>
            </a:r>
            <a:r>
              <a:rPr kumimoji="0" lang="en-US" altLang="zh-TW" sz="16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Output.printString</a:t>
            </a:r>
            <a:r>
              <a:rPr kumimoji="0" lang="en-US" altLang="zh-TW" sz="1600" b="1" dirty="0">
                <a:latin typeface="Courier New" panose="02070309020205020404" pitchFamily="49" charset="0"/>
              </a:rPr>
              <a:t>(”The average is: ”);</a:t>
            </a:r>
            <a:endParaRPr kumimoji="0" lang="en-US" altLang="zh-TW" sz="1600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just">
              <a:lnSpc>
                <a:spcPts val="1800"/>
              </a:lnSpc>
              <a:spcBef>
                <a:spcPts val="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600" b="1" dirty="0">
                <a:latin typeface="Courier New" panose="02070309020205020404" pitchFamily="49" charset="0"/>
              </a:rPr>
              <a:t>    do </a:t>
            </a:r>
            <a:r>
              <a:rPr kumimoji="0" lang="en-US" altLang="zh-TW" sz="16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Output.printInt</a:t>
            </a:r>
            <a:r>
              <a:rPr kumimoji="0" lang="en-US" altLang="zh-TW" sz="1600" b="1" dirty="0">
                <a:latin typeface="Courier New" panose="02070309020205020404" pitchFamily="49" charset="0"/>
              </a:rPr>
              <a:t>(sum / length);</a:t>
            </a:r>
            <a:endParaRPr kumimoji="0" lang="en-US" altLang="zh-TW" sz="1600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just">
              <a:lnSpc>
                <a:spcPts val="1800"/>
              </a:lnSpc>
              <a:spcBef>
                <a:spcPts val="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600" b="1" dirty="0">
                <a:latin typeface="Courier New" panose="02070309020205020404" pitchFamily="49" charset="0"/>
              </a:rPr>
              <a:t>    do </a:t>
            </a:r>
            <a:r>
              <a:rPr kumimoji="0" lang="en-US" altLang="zh-TW" sz="16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Output.println</a:t>
            </a:r>
            <a:r>
              <a:rPr kumimoji="0" lang="en-US" altLang="zh-TW" sz="1600" b="1" dirty="0">
                <a:latin typeface="Courier New" panose="02070309020205020404" pitchFamily="49" charset="0"/>
              </a:rPr>
              <a:t>();</a:t>
            </a:r>
            <a:endParaRPr kumimoji="0" lang="en-US" altLang="zh-TW" sz="1600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just">
              <a:lnSpc>
                <a:spcPts val="1800"/>
              </a:lnSpc>
              <a:spcBef>
                <a:spcPts val="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600" b="1" dirty="0">
                <a:latin typeface="Courier New" panose="02070309020205020404" pitchFamily="49" charset="0"/>
              </a:rPr>
              <a:t>    return;</a:t>
            </a:r>
            <a:endParaRPr kumimoji="0" lang="en-US" altLang="zh-TW" sz="1600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just">
              <a:lnSpc>
                <a:spcPts val="1800"/>
              </a:lnSpc>
              <a:spcBef>
                <a:spcPts val="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600" b="1" dirty="0">
                <a:latin typeface="Courier New" panose="02070309020205020404" pitchFamily="49" charset="0"/>
              </a:rPr>
              <a:t>  }</a:t>
            </a:r>
            <a:endParaRPr kumimoji="0" lang="en-US" altLang="zh-TW" sz="1600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just">
              <a:lnSpc>
                <a:spcPts val="1800"/>
              </a:lnSpc>
              <a:spcBef>
                <a:spcPts val="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kumimoji="0" lang="en-US" altLang="zh-TW" sz="1600" b="1" dirty="0">
                <a:latin typeface="Courier New" panose="02070309020205020404" pitchFamily="49" charset="0"/>
              </a:rPr>
              <a:t>}</a:t>
            </a:r>
            <a:endParaRPr kumimoji="0" lang="en-US" altLang="zh-TW" sz="1600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>
              <a:spcBef>
                <a:spcPts val="0"/>
              </a:spcBef>
              <a:buClr>
                <a:srgbClr val="006600"/>
              </a:buClr>
              <a:buSzPct val="85000"/>
              <a:buFont typeface="Wingdings" panose="05000000000000000000" pitchFamily="2" charset="2"/>
              <a:buNone/>
              <a:defRPr/>
            </a:pPr>
            <a:endParaRPr kumimoji="0" lang="en-US" altLang="zh-TW" sz="1400" b="1" dirty="0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>
            <a:extLst>
              <a:ext uri="{FF2B5EF4-FFF2-40B4-BE49-F238E27FC236}">
                <a16:creationId xmlns:a16="http://schemas.microsoft.com/office/drawing/2014/main" id="{FCFD85E3-69A7-4B5E-BA39-704E49F6F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OS Challenges</a:t>
            </a:r>
          </a:p>
        </p:txBody>
      </p:sp>
      <p:sp>
        <p:nvSpPr>
          <p:cNvPr id="114690" name="Content Placeholder 2">
            <a:extLst>
              <a:ext uri="{FF2B5EF4-FFF2-40B4-BE49-F238E27FC236}">
                <a16:creationId xmlns:a16="http://schemas.microsoft.com/office/drawing/2014/main" id="{001C3070-120D-4ED7-8582-8F02BA690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Performance</a:t>
            </a:r>
          </a:p>
          <a:p>
            <a:pPr lvl="1"/>
            <a:r>
              <a:rPr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Latency/response time</a:t>
            </a:r>
          </a:p>
          <a:p>
            <a:pPr lvl="2"/>
            <a:r>
              <a:rPr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How long does an operation take to complete?</a:t>
            </a:r>
          </a:p>
          <a:p>
            <a:pPr lvl="1"/>
            <a:r>
              <a:rPr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Throughput</a:t>
            </a:r>
          </a:p>
          <a:p>
            <a:pPr lvl="2"/>
            <a:r>
              <a:rPr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How many operations can be done per unit of time?</a:t>
            </a:r>
          </a:p>
          <a:p>
            <a:pPr lvl="1"/>
            <a:r>
              <a:rPr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Overhead</a:t>
            </a:r>
          </a:p>
          <a:p>
            <a:pPr lvl="2"/>
            <a:r>
              <a:rPr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How much extra work is done by the OS?</a:t>
            </a:r>
          </a:p>
          <a:p>
            <a:pPr lvl="1"/>
            <a:r>
              <a:rPr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Fairness</a:t>
            </a:r>
          </a:p>
          <a:p>
            <a:pPr lvl="2"/>
            <a:r>
              <a:rPr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How equal is the performance received by different users?</a:t>
            </a:r>
          </a:p>
          <a:p>
            <a:pPr lvl="1"/>
            <a:r>
              <a:rPr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Predictability</a:t>
            </a:r>
          </a:p>
          <a:p>
            <a:pPr lvl="2"/>
            <a:r>
              <a:rPr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How consistent is the performance over time?</a:t>
            </a:r>
          </a:p>
        </p:txBody>
      </p:sp>
      <p:sp>
        <p:nvSpPr>
          <p:cNvPr id="114691" name="文字方塊 3">
            <a:extLst>
              <a:ext uri="{FF2B5EF4-FFF2-40B4-BE49-F238E27FC236}">
                <a16:creationId xmlns:a16="http://schemas.microsoft.com/office/drawing/2014/main" id="{4EEDD7C9-43C1-4613-99E9-7C698C5B8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172200"/>
            <a:ext cx="261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i="1">
                <a:solidFill>
                  <a:schemeClr val="accent2"/>
                </a:solidFill>
                <a:latin typeface="Arial" panose="020B0604020202020204" pitchFamily="34" charset="0"/>
              </a:rPr>
              <a:t>Slide by Tom Anderson</a:t>
            </a:r>
            <a:endParaRPr lang="zh-TW" altLang="en-US" sz="1800" i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標題 1">
            <a:extLst>
              <a:ext uri="{FF2B5EF4-FFF2-40B4-BE49-F238E27FC236}">
                <a16:creationId xmlns:a16="http://schemas.microsoft.com/office/drawing/2014/main" id="{A8BCDE6B-C83D-46FC-9EDE-5AC0C0CC6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Booting</a:t>
            </a:r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6738" name="內容版面配置區 2">
            <a:extLst>
              <a:ext uri="{FF2B5EF4-FFF2-40B4-BE49-F238E27FC236}">
                <a16:creationId xmlns:a16="http://schemas.microsoft.com/office/drawing/2014/main" id="{4C3EC108-6D97-428E-B7F0-E84759686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 eaLnBrk="1" hangingPunct="1"/>
            <a:r>
              <a:rPr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The bootstrap program and other basic input/output functions are contained in a special ROM, called </a:t>
            </a:r>
            <a:r>
              <a:rPr lang="en-US" altLang="zh-TW" b="1">
                <a:latin typeface="Comic Sans MS" panose="030F0702030302020204" pitchFamily="66" charset="0"/>
                <a:ea typeface="新細明體" panose="02020500000000000000" pitchFamily="18" charset="-120"/>
              </a:rPr>
              <a:t>BIOS</a:t>
            </a:r>
            <a:r>
              <a:rPr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 (basic input/output system)</a:t>
            </a:r>
          </a:p>
          <a:p>
            <a:pPr eaLnBrk="1" hangingPunct="1"/>
            <a:r>
              <a:rPr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A program stored in ROM is called firmware.</a:t>
            </a:r>
          </a:p>
          <a:p>
            <a:endParaRPr lang="zh-TW" altLang="en-US"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  <p:pic>
        <p:nvPicPr>
          <p:cNvPr id="116739" name="Picture 4" descr="Fig">
            <a:extLst>
              <a:ext uri="{FF2B5EF4-FFF2-40B4-BE49-F238E27FC236}">
                <a16:creationId xmlns:a16="http://schemas.microsoft.com/office/drawing/2014/main" id="{FDB2BEF3-BC5E-4486-860E-389D07FD2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514600"/>
            <a:ext cx="83629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標題 1">
            <a:extLst>
              <a:ext uri="{FF2B5EF4-FFF2-40B4-BE49-F238E27FC236}">
                <a16:creationId xmlns:a16="http://schemas.microsoft.com/office/drawing/2014/main" id="{3AF3B230-E814-4596-A344-40D3CF4F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Process switching</a:t>
            </a:r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17762" name="Picture 9">
            <a:extLst>
              <a:ext uri="{FF2B5EF4-FFF2-40B4-BE49-F238E27FC236}">
                <a16:creationId xmlns:a16="http://schemas.microsoft.com/office/drawing/2014/main" id="{C8E7BC3B-2B98-42E0-9B4C-89D22D6183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700" y="838200"/>
            <a:ext cx="8280400" cy="5562600"/>
          </a:xfr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標題 1">
            <a:extLst>
              <a:ext uri="{FF2B5EF4-FFF2-40B4-BE49-F238E27FC236}">
                <a16:creationId xmlns:a16="http://schemas.microsoft.com/office/drawing/2014/main" id="{F5D48503-600F-4D71-AB59-D409EB2A3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Process and context switching</a:t>
            </a:r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18786" name="Picture 5">
            <a:extLst>
              <a:ext uri="{FF2B5EF4-FFF2-40B4-BE49-F238E27FC236}">
                <a16:creationId xmlns:a16="http://schemas.microsoft.com/office/drawing/2014/main" id="{2DCBD3FC-ED17-4D04-8D60-91535AAB1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451961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Content Placeholder 2">
            <a:extLst>
              <a:ext uri="{FF2B5EF4-FFF2-40B4-BE49-F238E27FC236}">
                <a16:creationId xmlns:a16="http://schemas.microsoft.com/office/drawing/2014/main" id="{F4CF1A40-2D61-4E07-9C12-4F5014B98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013" y="685800"/>
            <a:ext cx="4243387" cy="5562600"/>
          </a:xfrm>
        </p:spPr>
        <p:txBody>
          <a:bodyPr/>
          <a:lstStyle/>
          <a:p>
            <a:r>
              <a:rPr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When to switch?</a:t>
            </a:r>
          </a:p>
          <a:p>
            <a:pPr lvl="1"/>
            <a:r>
              <a:rPr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Call system service</a:t>
            </a:r>
          </a:p>
          <a:p>
            <a:pPr lvl="1"/>
            <a:r>
              <a:rPr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Interrupts (e.g. time slice)</a:t>
            </a:r>
          </a:p>
          <a:p>
            <a:r>
              <a:rPr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Switch to which process?</a:t>
            </a:r>
          </a:p>
          <a:p>
            <a:pPr lvl="1"/>
            <a:r>
              <a:rPr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Scheduling: first-com-first-serve, shortest job first, round robin …</a:t>
            </a:r>
          </a:p>
          <a:p>
            <a:r>
              <a:rPr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What to store/restore?</a:t>
            </a:r>
          </a:p>
          <a:p>
            <a:pPr lvl="1"/>
            <a:r>
              <a:rPr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Basically registers</a:t>
            </a:r>
          </a:p>
          <a:p>
            <a:r>
              <a:rPr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Competition to resource</a:t>
            </a:r>
          </a:p>
          <a:p>
            <a:pPr lvl="1"/>
            <a:r>
              <a:rPr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Semaphore</a:t>
            </a:r>
          </a:p>
          <a:p>
            <a:pPr lvl="1"/>
            <a:r>
              <a:rPr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Critical section</a:t>
            </a:r>
          </a:p>
          <a:p>
            <a:endParaRPr lang="en-US" altLang="zh-TW"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>
            <a:extLst>
              <a:ext uri="{FF2B5EF4-FFF2-40B4-BE49-F238E27FC236}">
                <a16:creationId xmlns:a16="http://schemas.microsoft.com/office/drawing/2014/main" id="{73C03B0F-50D9-4F5F-A484-16FC88968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fld id="{DB9BDC6F-7666-42A0-85F2-944A7EF0E7E6}" type="slidenum">
              <a:rPr kumimoji="0" lang="en-US" altLang="zh-TW" sz="1400">
                <a:solidFill>
                  <a:schemeClr val="bg2"/>
                </a:solidFill>
                <a:latin typeface="Arial" panose="020B0604020202020204" pitchFamily="34" charset="0"/>
              </a:rPr>
              <a:pPr algn="r">
                <a:spcBef>
                  <a:spcPct val="50000"/>
                </a:spcBef>
                <a:buClrTx/>
                <a:buSzTx/>
                <a:buFontTx/>
                <a:buNone/>
              </a:pPr>
              <a:t>64</a:t>
            </a:fld>
            <a:endParaRPr kumimoji="0" lang="en-US" altLang="zh-TW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119810" name="Picture 6">
            <a:extLst>
              <a:ext uri="{FF2B5EF4-FFF2-40B4-BE49-F238E27FC236}">
                <a16:creationId xmlns:a16="http://schemas.microsoft.com/office/drawing/2014/main" id="{87BAAC47-3E51-4E1C-B987-D3B051EDA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31875"/>
            <a:ext cx="7467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標題 1">
            <a:extLst>
              <a:ext uri="{FF2B5EF4-FFF2-40B4-BE49-F238E27FC236}">
                <a16:creationId xmlns:a16="http://schemas.microsoft.com/office/drawing/2014/main" id="{76C56248-8092-4EBD-8A88-DC8533989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Memory management</a:t>
            </a:r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標題 1">
            <a:extLst>
              <a:ext uri="{FF2B5EF4-FFF2-40B4-BE49-F238E27FC236}">
                <a16:creationId xmlns:a16="http://schemas.microsoft.com/office/drawing/2014/main" id="{97464D6D-4DFC-4588-B463-8C1D42971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Segmentation hardware</a:t>
            </a:r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0834" name="內容版面配置區 2">
            <a:extLst>
              <a:ext uri="{FF2B5EF4-FFF2-40B4-BE49-F238E27FC236}">
                <a16:creationId xmlns:a16="http://schemas.microsoft.com/office/drawing/2014/main" id="{F08C16BB-9618-4EF9-BB93-97113D407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 altLang="zh-TW">
                <a:latin typeface="Comic Sans MS" panose="030F0702030302020204" pitchFamily="66" charset="0"/>
                <a:ea typeface="新細明體" panose="02020500000000000000" pitchFamily="18" charset="-120"/>
              </a:rPr>
              <a:t>Each process has its own segment table managed by OS.</a:t>
            </a:r>
            <a:endParaRPr lang="zh-TW" altLang="en-US"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  <p:pic>
        <p:nvPicPr>
          <p:cNvPr id="120835" name="Picture 4" descr="8">
            <a:extLst>
              <a:ext uri="{FF2B5EF4-FFF2-40B4-BE49-F238E27FC236}">
                <a16:creationId xmlns:a16="http://schemas.microsoft.com/office/drawing/2014/main" id="{8E3F2508-A7DB-47B4-AC60-35D7A7DF6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55750"/>
            <a:ext cx="687705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標題 1">
            <a:extLst>
              <a:ext uri="{FF2B5EF4-FFF2-40B4-BE49-F238E27FC236}">
                <a16:creationId xmlns:a16="http://schemas.microsoft.com/office/drawing/2014/main" id="{F97829A2-4740-4633-BB5A-189E2611A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Paging hardware</a:t>
            </a:r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21858" name="Picture 4" descr="8">
            <a:extLst>
              <a:ext uri="{FF2B5EF4-FFF2-40B4-BE49-F238E27FC236}">
                <a16:creationId xmlns:a16="http://schemas.microsoft.com/office/drawing/2014/main" id="{7FEF8C28-5C9A-49DB-8879-B5C166447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81740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1" name="Picture 1030">
            <a:extLst>
              <a:ext uri="{FF2B5EF4-FFF2-40B4-BE49-F238E27FC236}">
                <a16:creationId xmlns:a16="http://schemas.microsoft.com/office/drawing/2014/main" id="{0999DAB4-44A8-4A5C-9BFD-1752448E5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6019800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2" name="標題 1">
            <a:extLst>
              <a:ext uri="{FF2B5EF4-FFF2-40B4-BE49-F238E27FC236}">
                <a16:creationId xmlns:a16="http://schemas.microsoft.com/office/drawing/2014/main" id="{57AFA5EB-6FF2-4BBF-A009-B9FD5AF82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Paging example</a:t>
            </a:r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標題 1">
            <a:extLst>
              <a:ext uri="{FF2B5EF4-FFF2-40B4-BE49-F238E27FC236}">
                <a16:creationId xmlns:a16="http://schemas.microsoft.com/office/drawing/2014/main" id="{C632025F-6C90-4E94-822C-8B61CB936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Virtual memory</a:t>
            </a:r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24930" name="圖片 2">
            <a:extLst>
              <a:ext uri="{FF2B5EF4-FFF2-40B4-BE49-F238E27FC236}">
                <a16:creationId xmlns:a16="http://schemas.microsoft.com/office/drawing/2014/main" id="{B9B3145C-EEB0-4A9B-A666-8069E2D3C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8975"/>
            <a:ext cx="3406775" cy="58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A25E52-6740-498B-9BE6-E08F1A9FF168}"/>
              </a:ext>
            </a:extLst>
          </p:cNvPr>
          <p:cNvSpPr txBox="1">
            <a:spLocks/>
          </p:cNvSpPr>
          <p:nvPr/>
        </p:nvSpPr>
        <p:spPr>
          <a:xfrm>
            <a:off x="4191000" y="914400"/>
            <a:ext cx="4537075" cy="2133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charset="0"/>
                <a:ea typeface="新細明體" charset="0"/>
                <a:cs typeface="新細明體" charset="0"/>
              </a:defRPr>
            </a:lvl1pPr>
            <a:lvl2pPr marL="742950" indent="-28575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charset="0"/>
                <a:ea typeface="新細明體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zh-TW" kern="0" dirty="0">
                <a:latin typeface="Comic Sans MS" panose="030F0702030302020204" pitchFamily="66" charset="0"/>
                <a:ea typeface="新細明體" panose="02020500000000000000" pitchFamily="18" charset="-120"/>
              </a:rPr>
              <a:t>The page could locate on the disk =&gt; virtual memory</a:t>
            </a:r>
          </a:p>
          <a:p>
            <a:pPr>
              <a:defRPr/>
            </a:pPr>
            <a:endParaRPr lang="en-US" altLang="zh-TW" kern="0" dirty="0"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5">
            <a:extLst>
              <a:ext uri="{FF2B5EF4-FFF2-40B4-BE49-F238E27FC236}">
                <a16:creationId xmlns:a16="http://schemas.microsoft.com/office/drawing/2014/main" id="{E8389D44-20DB-4384-85F3-D5111F796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475" y="1447800"/>
            <a:ext cx="533400" cy="152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125954" name="Rectangle 6">
            <a:extLst>
              <a:ext uri="{FF2B5EF4-FFF2-40B4-BE49-F238E27FC236}">
                <a16:creationId xmlns:a16="http://schemas.microsoft.com/office/drawing/2014/main" id="{470FBABC-8169-428C-AB02-14A7B35B3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475" y="1600200"/>
            <a:ext cx="533400" cy="152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125955" name="Rectangle 7">
            <a:extLst>
              <a:ext uri="{FF2B5EF4-FFF2-40B4-BE49-F238E27FC236}">
                <a16:creationId xmlns:a16="http://schemas.microsoft.com/office/drawing/2014/main" id="{7DCAA10B-78C4-4B25-9502-BF98964D0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475" y="1752600"/>
            <a:ext cx="533400" cy="152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125956" name="Rectangle 8">
            <a:extLst>
              <a:ext uri="{FF2B5EF4-FFF2-40B4-BE49-F238E27FC236}">
                <a16:creationId xmlns:a16="http://schemas.microsoft.com/office/drawing/2014/main" id="{C5A13C87-006B-4883-8A54-300CB3C36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475" y="1905000"/>
            <a:ext cx="533400" cy="152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125957" name="Text Box 10">
            <a:extLst>
              <a:ext uri="{FF2B5EF4-FFF2-40B4-BE49-F238E27FC236}">
                <a16:creationId xmlns:a16="http://schemas.microsoft.com/office/drawing/2014/main" id="{F23496F0-8A64-4625-A27E-8733A6002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219200"/>
            <a:ext cx="1274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600">
                <a:latin typeface="Arial" panose="020B0604020202020204" pitchFamily="34" charset="0"/>
              </a:rPr>
              <a:t>Root directory</a:t>
            </a:r>
          </a:p>
        </p:txBody>
      </p:sp>
      <p:sp>
        <p:nvSpPr>
          <p:cNvPr id="125958" name="Rectangle 18">
            <a:extLst>
              <a:ext uri="{FF2B5EF4-FFF2-40B4-BE49-F238E27FC236}">
                <a16:creationId xmlns:a16="http://schemas.microsoft.com/office/drawing/2014/main" id="{AE0B3DC0-0C47-4E15-BC9F-55C4D12D7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100" y="2286000"/>
            <a:ext cx="533400" cy="152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125959" name="Rectangle 19">
            <a:extLst>
              <a:ext uri="{FF2B5EF4-FFF2-40B4-BE49-F238E27FC236}">
                <a16:creationId xmlns:a16="http://schemas.microsoft.com/office/drawing/2014/main" id="{A8009262-FEE0-4B8B-8E54-AB02A9F32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100" y="2438400"/>
            <a:ext cx="533400" cy="152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125960" name="Rectangle 20">
            <a:extLst>
              <a:ext uri="{FF2B5EF4-FFF2-40B4-BE49-F238E27FC236}">
                <a16:creationId xmlns:a16="http://schemas.microsoft.com/office/drawing/2014/main" id="{C526CF87-5D13-4F03-9F4A-BCA7661E6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100" y="2590800"/>
            <a:ext cx="533400" cy="152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125961" name="Rectangle 21">
            <a:extLst>
              <a:ext uri="{FF2B5EF4-FFF2-40B4-BE49-F238E27FC236}">
                <a16:creationId xmlns:a16="http://schemas.microsoft.com/office/drawing/2014/main" id="{D3DE0DC7-A3F7-4908-939A-55B39A200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100" y="2743200"/>
            <a:ext cx="533400" cy="152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125962" name="Text Box 22">
            <a:extLst>
              <a:ext uri="{FF2B5EF4-FFF2-40B4-BE49-F238E27FC236}">
                <a16:creationId xmlns:a16="http://schemas.microsoft.com/office/drawing/2014/main" id="{462ADF3B-7D33-4AE8-90A0-5A699B97C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057400"/>
            <a:ext cx="352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600">
                <a:latin typeface="Arial" panose="020B0604020202020204" pitchFamily="34" charset="0"/>
              </a:rPr>
              <a:t>bin</a:t>
            </a:r>
          </a:p>
        </p:txBody>
      </p:sp>
      <p:grpSp>
        <p:nvGrpSpPr>
          <p:cNvPr id="125963" name="Group 23">
            <a:extLst>
              <a:ext uri="{FF2B5EF4-FFF2-40B4-BE49-F238E27FC236}">
                <a16:creationId xmlns:a16="http://schemas.microsoft.com/office/drawing/2014/main" id="{CD8F9B90-5AEE-46C4-A1E7-D956B40FC6D2}"/>
              </a:ext>
            </a:extLst>
          </p:cNvPr>
          <p:cNvGrpSpPr>
            <a:grpSpLocks/>
          </p:cNvGrpSpPr>
          <p:nvPr/>
        </p:nvGrpSpPr>
        <p:grpSpPr bwMode="auto">
          <a:xfrm>
            <a:off x="5781675" y="1981200"/>
            <a:ext cx="533400" cy="838200"/>
            <a:chOff x="2394" y="912"/>
            <a:chExt cx="336" cy="528"/>
          </a:xfrm>
        </p:grpSpPr>
        <p:sp>
          <p:nvSpPr>
            <p:cNvPr id="126033" name="Rectangle 24">
              <a:extLst>
                <a:ext uri="{FF2B5EF4-FFF2-40B4-BE49-F238E27FC236}">
                  <a16:creationId xmlns:a16="http://schemas.microsoft.com/office/drawing/2014/main" id="{4029DC8C-F754-4845-9B7D-BE594DE43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4" y="1056"/>
              <a:ext cx="336" cy="9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zh-TW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26034" name="Rectangle 25">
              <a:extLst>
                <a:ext uri="{FF2B5EF4-FFF2-40B4-BE49-F238E27FC236}">
                  <a16:creationId xmlns:a16="http://schemas.microsoft.com/office/drawing/2014/main" id="{156732B0-127E-485A-A636-F34BD5954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4" y="1152"/>
              <a:ext cx="336" cy="9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zh-TW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26035" name="Rectangle 26">
              <a:extLst>
                <a:ext uri="{FF2B5EF4-FFF2-40B4-BE49-F238E27FC236}">
                  <a16:creationId xmlns:a16="http://schemas.microsoft.com/office/drawing/2014/main" id="{0DFD780E-C41C-4022-8EF6-1DF157F2D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4" y="1248"/>
              <a:ext cx="336" cy="9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zh-TW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26036" name="Rectangle 27">
              <a:extLst>
                <a:ext uri="{FF2B5EF4-FFF2-40B4-BE49-F238E27FC236}">
                  <a16:creationId xmlns:a16="http://schemas.microsoft.com/office/drawing/2014/main" id="{C44F95C8-6E05-4CE3-92BB-F5FD4492D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4" y="1344"/>
              <a:ext cx="336" cy="9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zh-TW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26037" name="Text Box 28">
              <a:extLst>
                <a:ext uri="{FF2B5EF4-FFF2-40B4-BE49-F238E27FC236}">
                  <a16:creationId xmlns:a16="http://schemas.microsoft.com/office/drawing/2014/main" id="{54744EF1-4245-470F-B38D-1D193F1701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1" y="912"/>
              <a:ext cx="22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TW" sz="1600">
                  <a:latin typeface="Arial" panose="020B0604020202020204" pitchFamily="34" charset="0"/>
                </a:rPr>
                <a:t>cse</a:t>
              </a:r>
            </a:p>
          </p:txBody>
        </p:sp>
      </p:grpSp>
      <p:cxnSp>
        <p:nvCxnSpPr>
          <p:cNvPr id="125964" name="AutoShape 29">
            <a:extLst>
              <a:ext uri="{FF2B5EF4-FFF2-40B4-BE49-F238E27FC236}">
                <a16:creationId xmlns:a16="http://schemas.microsoft.com/office/drawing/2014/main" id="{C5C6EF36-B110-44A9-ADCF-A61638AD8EC1}"/>
              </a:ext>
            </a:extLst>
          </p:cNvPr>
          <p:cNvCxnSpPr>
            <a:cxnSpLocks noChangeShapeType="1"/>
            <a:stCxn id="125955" idx="1"/>
            <a:endCxn id="125962" idx="0"/>
          </p:cNvCxnSpPr>
          <p:nvPr/>
        </p:nvCxnSpPr>
        <p:spPr bwMode="auto">
          <a:xfrm flipH="1">
            <a:off x="1700213" y="1828800"/>
            <a:ext cx="2100262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965" name="AutoShape 30">
            <a:extLst>
              <a:ext uri="{FF2B5EF4-FFF2-40B4-BE49-F238E27FC236}">
                <a16:creationId xmlns:a16="http://schemas.microsoft.com/office/drawing/2014/main" id="{6A27C048-720B-4C68-A0E3-AADC6F419B2D}"/>
              </a:ext>
            </a:extLst>
          </p:cNvPr>
          <p:cNvCxnSpPr>
            <a:cxnSpLocks noChangeShapeType="1"/>
            <a:stCxn id="125954" idx="3"/>
            <a:endCxn id="126037" idx="0"/>
          </p:cNvCxnSpPr>
          <p:nvPr/>
        </p:nvCxnSpPr>
        <p:spPr bwMode="auto">
          <a:xfrm>
            <a:off x="4333875" y="1676400"/>
            <a:ext cx="17145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966" name="Rectangle 31">
            <a:extLst>
              <a:ext uri="{FF2B5EF4-FFF2-40B4-BE49-F238E27FC236}">
                <a16:creationId xmlns:a16="http://schemas.microsoft.com/office/drawing/2014/main" id="{7D3CFFE1-9557-4A85-B7CA-77B88A2CC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0" y="3124200"/>
            <a:ext cx="533400" cy="152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125967" name="Rectangle 32">
            <a:extLst>
              <a:ext uri="{FF2B5EF4-FFF2-40B4-BE49-F238E27FC236}">
                <a16:creationId xmlns:a16="http://schemas.microsoft.com/office/drawing/2014/main" id="{25BAD5E7-CE0D-4FC1-B1C0-83FB191C0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0" y="3276600"/>
            <a:ext cx="533400" cy="152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125968" name="Rectangle 33">
            <a:extLst>
              <a:ext uri="{FF2B5EF4-FFF2-40B4-BE49-F238E27FC236}">
                <a16:creationId xmlns:a16="http://schemas.microsoft.com/office/drawing/2014/main" id="{6CD43A70-4C34-44BA-9A78-44953041F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0" y="3429000"/>
            <a:ext cx="533400" cy="152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125969" name="Rectangle 34">
            <a:extLst>
              <a:ext uri="{FF2B5EF4-FFF2-40B4-BE49-F238E27FC236}">
                <a16:creationId xmlns:a16="http://schemas.microsoft.com/office/drawing/2014/main" id="{42FDCA34-154A-4542-B7F2-66D3C1B99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0" y="3581400"/>
            <a:ext cx="533400" cy="152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125970" name="Text Box 35">
            <a:extLst>
              <a:ext uri="{FF2B5EF4-FFF2-40B4-BE49-F238E27FC236}">
                <a16:creationId xmlns:a16="http://schemas.microsoft.com/office/drawing/2014/main" id="{0F065FBD-D2CA-4BE1-A833-5A3175C67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895600"/>
            <a:ext cx="6588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600">
                <a:latin typeface="Arial" panose="020B0604020202020204" pitchFamily="34" charset="0"/>
              </a:rPr>
              <a:t>faculty</a:t>
            </a:r>
          </a:p>
        </p:txBody>
      </p:sp>
      <p:sp>
        <p:nvSpPr>
          <p:cNvPr id="125971" name="Rectangle 36">
            <a:extLst>
              <a:ext uri="{FF2B5EF4-FFF2-40B4-BE49-F238E27FC236}">
                <a16:creationId xmlns:a16="http://schemas.microsoft.com/office/drawing/2014/main" id="{08371928-1AF7-4652-B060-524049C7C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124200"/>
            <a:ext cx="533400" cy="152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125972" name="Rectangle 37">
            <a:extLst>
              <a:ext uri="{FF2B5EF4-FFF2-40B4-BE49-F238E27FC236}">
                <a16:creationId xmlns:a16="http://schemas.microsoft.com/office/drawing/2014/main" id="{EEDA9764-E38B-4E28-A83F-4F350B248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276600"/>
            <a:ext cx="533400" cy="152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125973" name="Rectangle 38">
            <a:extLst>
              <a:ext uri="{FF2B5EF4-FFF2-40B4-BE49-F238E27FC236}">
                <a16:creationId xmlns:a16="http://schemas.microsoft.com/office/drawing/2014/main" id="{1FE2A6A7-537E-49F1-9CEB-B7B4766AF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429000"/>
            <a:ext cx="533400" cy="152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125974" name="Rectangle 39">
            <a:extLst>
              <a:ext uri="{FF2B5EF4-FFF2-40B4-BE49-F238E27FC236}">
                <a16:creationId xmlns:a16="http://schemas.microsoft.com/office/drawing/2014/main" id="{7B91DA60-4D28-47B9-A1E4-1F5AB8CAA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581400"/>
            <a:ext cx="533400" cy="152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125975" name="Text Box 40">
            <a:extLst>
              <a:ext uri="{FF2B5EF4-FFF2-40B4-BE49-F238E27FC236}">
                <a16:creationId xmlns:a16="http://schemas.microsoft.com/office/drawing/2014/main" id="{7037203D-EFC9-488B-B3BC-E29267017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895600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600">
                <a:latin typeface="Arial" panose="020B0604020202020204" pitchFamily="34" charset="0"/>
              </a:rPr>
              <a:t>grads</a:t>
            </a:r>
          </a:p>
        </p:txBody>
      </p:sp>
      <p:sp>
        <p:nvSpPr>
          <p:cNvPr id="125976" name="Oval 41">
            <a:extLst>
              <a:ext uri="{FF2B5EF4-FFF2-40B4-BE49-F238E27FC236}">
                <a16:creationId xmlns:a16="http://schemas.microsoft.com/office/drawing/2014/main" id="{22CCD642-3BF3-4ACD-AF7C-5EAB347A7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276600"/>
            <a:ext cx="304800" cy="304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125977" name="Text Box 44">
            <a:extLst>
              <a:ext uri="{FF2B5EF4-FFF2-40B4-BE49-F238E27FC236}">
                <a16:creationId xmlns:a16="http://schemas.microsoft.com/office/drawing/2014/main" id="{727E470F-55D1-4F54-B669-A119B012E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3581400"/>
            <a:ext cx="228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600">
                <a:latin typeface="Arial" panose="020B0604020202020204" pitchFamily="34" charset="0"/>
              </a:rPr>
              <a:t>ls</a:t>
            </a:r>
          </a:p>
        </p:txBody>
      </p:sp>
      <p:sp>
        <p:nvSpPr>
          <p:cNvPr id="125978" name="Oval 45">
            <a:extLst>
              <a:ext uri="{FF2B5EF4-FFF2-40B4-BE49-F238E27FC236}">
                <a16:creationId xmlns:a16="http://schemas.microsoft.com/office/drawing/2014/main" id="{12BAECB0-D18B-4256-931A-38C5DF83A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276600"/>
            <a:ext cx="304800" cy="304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125979" name="Text Box 46">
            <a:extLst>
              <a:ext uri="{FF2B5EF4-FFF2-40B4-BE49-F238E27FC236}">
                <a16:creationId xmlns:a16="http://schemas.microsoft.com/office/drawing/2014/main" id="{F3E45345-6607-4EB1-89DF-5FF88A4B4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275" y="3581400"/>
            <a:ext cx="273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600">
                <a:latin typeface="Arial" panose="020B0604020202020204" pitchFamily="34" charset="0"/>
              </a:rPr>
              <a:t>ps</a:t>
            </a:r>
          </a:p>
        </p:txBody>
      </p:sp>
      <p:sp>
        <p:nvSpPr>
          <p:cNvPr id="125980" name="Oval 47">
            <a:extLst>
              <a:ext uri="{FF2B5EF4-FFF2-40B4-BE49-F238E27FC236}">
                <a16:creationId xmlns:a16="http://schemas.microsoft.com/office/drawing/2014/main" id="{3DA0D251-67BC-4B87-9A64-A000099BC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276600"/>
            <a:ext cx="304800" cy="304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125981" name="Text Box 48">
            <a:extLst>
              <a:ext uri="{FF2B5EF4-FFF2-40B4-BE49-F238E27FC236}">
                <a16:creationId xmlns:a16="http://schemas.microsoft.com/office/drawing/2014/main" id="{4A6EAA93-029B-4C8E-B4D2-87BB48FCB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325" y="3581400"/>
            <a:ext cx="284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600">
                <a:latin typeface="Arial" panose="020B0604020202020204" pitchFamily="34" charset="0"/>
              </a:rPr>
              <a:t>cp</a:t>
            </a:r>
          </a:p>
        </p:txBody>
      </p:sp>
      <p:sp>
        <p:nvSpPr>
          <p:cNvPr id="125982" name="Oval 49">
            <a:extLst>
              <a:ext uri="{FF2B5EF4-FFF2-40B4-BE49-F238E27FC236}">
                <a16:creationId xmlns:a16="http://schemas.microsoft.com/office/drawing/2014/main" id="{72C12DC2-7BA1-47D3-ABB4-73FD77E20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276600"/>
            <a:ext cx="304800" cy="304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125983" name="Text Box 50">
            <a:extLst>
              <a:ext uri="{FF2B5EF4-FFF2-40B4-BE49-F238E27FC236}">
                <a16:creationId xmlns:a16="http://schemas.microsoft.com/office/drawing/2014/main" id="{739D2461-2D55-4378-8EBD-25DCC5385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038" y="3581400"/>
            <a:ext cx="363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600">
                <a:latin typeface="Arial" panose="020B0604020202020204" pitchFamily="34" charset="0"/>
              </a:rPr>
              <a:t>csh</a:t>
            </a:r>
          </a:p>
        </p:txBody>
      </p:sp>
      <p:cxnSp>
        <p:nvCxnSpPr>
          <p:cNvPr id="125984" name="AutoShape 51">
            <a:extLst>
              <a:ext uri="{FF2B5EF4-FFF2-40B4-BE49-F238E27FC236}">
                <a16:creationId xmlns:a16="http://schemas.microsoft.com/office/drawing/2014/main" id="{6F3FCE25-4F44-4F26-96FB-C3813F3D9F37}"/>
              </a:ext>
            </a:extLst>
          </p:cNvPr>
          <p:cNvCxnSpPr>
            <a:cxnSpLocks noChangeShapeType="1"/>
            <a:stCxn id="125958" idx="1"/>
            <a:endCxn id="125976" idx="0"/>
          </p:cNvCxnSpPr>
          <p:nvPr/>
        </p:nvCxnSpPr>
        <p:spPr bwMode="auto">
          <a:xfrm flipH="1">
            <a:off x="914400" y="2362200"/>
            <a:ext cx="5207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985" name="AutoShape 52">
            <a:extLst>
              <a:ext uri="{FF2B5EF4-FFF2-40B4-BE49-F238E27FC236}">
                <a16:creationId xmlns:a16="http://schemas.microsoft.com/office/drawing/2014/main" id="{E18DD301-6EB7-4600-B6E9-A4F5FE127019}"/>
              </a:ext>
            </a:extLst>
          </p:cNvPr>
          <p:cNvCxnSpPr>
            <a:cxnSpLocks noChangeShapeType="1"/>
            <a:stCxn id="125959" idx="3"/>
            <a:endCxn id="125982" idx="0"/>
          </p:cNvCxnSpPr>
          <p:nvPr/>
        </p:nvCxnSpPr>
        <p:spPr bwMode="auto">
          <a:xfrm>
            <a:off x="1968500" y="2514600"/>
            <a:ext cx="5461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986" name="AutoShape 53">
            <a:extLst>
              <a:ext uri="{FF2B5EF4-FFF2-40B4-BE49-F238E27FC236}">
                <a16:creationId xmlns:a16="http://schemas.microsoft.com/office/drawing/2014/main" id="{4FF0D21B-9BF5-455F-991E-1E2DAF0B5F38}"/>
              </a:ext>
            </a:extLst>
          </p:cNvPr>
          <p:cNvCxnSpPr>
            <a:cxnSpLocks noChangeShapeType="1"/>
            <a:stCxn id="125960" idx="1"/>
            <a:endCxn id="125978" idx="1"/>
          </p:cNvCxnSpPr>
          <p:nvPr/>
        </p:nvCxnSpPr>
        <p:spPr bwMode="auto">
          <a:xfrm flipH="1">
            <a:off x="1339850" y="2667000"/>
            <a:ext cx="95250" cy="654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987" name="AutoShape 54">
            <a:extLst>
              <a:ext uri="{FF2B5EF4-FFF2-40B4-BE49-F238E27FC236}">
                <a16:creationId xmlns:a16="http://schemas.microsoft.com/office/drawing/2014/main" id="{F9D7F8BA-EB31-4EFA-B849-93DD90C510D7}"/>
              </a:ext>
            </a:extLst>
          </p:cNvPr>
          <p:cNvCxnSpPr>
            <a:cxnSpLocks noChangeShapeType="1"/>
            <a:stCxn id="125961" idx="3"/>
            <a:endCxn id="125980" idx="7"/>
          </p:cNvCxnSpPr>
          <p:nvPr/>
        </p:nvCxnSpPr>
        <p:spPr bwMode="auto">
          <a:xfrm>
            <a:off x="1968500" y="2819400"/>
            <a:ext cx="120650" cy="501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988" name="AutoShape 57">
            <a:extLst>
              <a:ext uri="{FF2B5EF4-FFF2-40B4-BE49-F238E27FC236}">
                <a16:creationId xmlns:a16="http://schemas.microsoft.com/office/drawing/2014/main" id="{022E3F48-7A2A-4107-812D-8998405DEB2E}"/>
              </a:ext>
            </a:extLst>
          </p:cNvPr>
          <p:cNvCxnSpPr>
            <a:cxnSpLocks noChangeShapeType="1"/>
            <a:stCxn id="126034" idx="1"/>
            <a:endCxn id="125970" idx="0"/>
          </p:cNvCxnSpPr>
          <p:nvPr/>
        </p:nvCxnSpPr>
        <p:spPr bwMode="auto">
          <a:xfrm flipH="1">
            <a:off x="4521200" y="2438400"/>
            <a:ext cx="1260475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989" name="AutoShape 58">
            <a:extLst>
              <a:ext uri="{FF2B5EF4-FFF2-40B4-BE49-F238E27FC236}">
                <a16:creationId xmlns:a16="http://schemas.microsoft.com/office/drawing/2014/main" id="{FF88D509-F788-4E8C-8F96-2727590BE4DC}"/>
              </a:ext>
            </a:extLst>
          </p:cNvPr>
          <p:cNvCxnSpPr>
            <a:cxnSpLocks noChangeShapeType="1"/>
            <a:stCxn id="126033" idx="3"/>
            <a:endCxn id="125975" idx="0"/>
          </p:cNvCxnSpPr>
          <p:nvPr/>
        </p:nvCxnSpPr>
        <p:spPr bwMode="auto">
          <a:xfrm>
            <a:off x="6315075" y="2286000"/>
            <a:ext cx="1266825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990" name="Rectangle 59">
            <a:extLst>
              <a:ext uri="{FF2B5EF4-FFF2-40B4-BE49-F238E27FC236}">
                <a16:creationId xmlns:a16="http://schemas.microsoft.com/office/drawing/2014/main" id="{7C2C3707-CDD5-4F4D-A6B5-3B49075CD1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Hierarchical file systems</a:t>
            </a:r>
          </a:p>
        </p:txBody>
      </p:sp>
      <p:sp>
        <p:nvSpPr>
          <p:cNvPr id="125991" name="Rectangle 60">
            <a:extLst>
              <a:ext uri="{FF2B5EF4-FFF2-40B4-BE49-F238E27FC236}">
                <a16:creationId xmlns:a16="http://schemas.microsoft.com/office/drawing/2014/main" id="{C28240C9-E03E-4476-8404-51E38CF3E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0100" y="4114800"/>
            <a:ext cx="533400" cy="152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125992" name="Rectangle 61">
            <a:extLst>
              <a:ext uri="{FF2B5EF4-FFF2-40B4-BE49-F238E27FC236}">
                <a16:creationId xmlns:a16="http://schemas.microsoft.com/office/drawing/2014/main" id="{DCA1F6DA-EDFC-4F43-9B38-2191B6DE4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0100" y="4267200"/>
            <a:ext cx="533400" cy="152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125993" name="Rectangle 62">
            <a:extLst>
              <a:ext uri="{FF2B5EF4-FFF2-40B4-BE49-F238E27FC236}">
                <a16:creationId xmlns:a16="http://schemas.microsoft.com/office/drawing/2014/main" id="{02F6CE2E-F57E-46FE-9B20-001242802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0100" y="4419600"/>
            <a:ext cx="533400" cy="152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125994" name="Rectangle 63">
            <a:extLst>
              <a:ext uri="{FF2B5EF4-FFF2-40B4-BE49-F238E27FC236}">
                <a16:creationId xmlns:a16="http://schemas.microsoft.com/office/drawing/2014/main" id="{3BAA9F9D-9D5E-47DF-8A52-D63406613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0100" y="4572000"/>
            <a:ext cx="533400" cy="152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125995" name="Text Box 64">
            <a:extLst>
              <a:ext uri="{FF2B5EF4-FFF2-40B4-BE49-F238E27FC236}">
                <a16:creationId xmlns:a16="http://schemas.microsoft.com/office/drawing/2014/main" id="{46376474-5375-42B4-B66D-C3ED1E52C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6775" y="3886200"/>
            <a:ext cx="3984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600">
                <a:latin typeface="Arial" panose="020B0604020202020204" pitchFamily="34" charset="0"/>
              </a:rPr>
              <a:t>elm</a:t>
            </a:r>
          </a:p>
        </p:txBody>
      </p:sp>
      <p:sp>
        <p:nvSpPr>
          <p:cNvPr id="125996" name="Rectangle 65">
            <a:extLst>
              <a:ext uri="{FF2B5EF4-FFF2-40B4-BE49-F238E27FC236}">
                <a16:creationId xmlns:a16="http://schemas.microsoft.com/office/drawing/2014/main" id="{1F6A9C7E-24DB-483B-9ED2-3713135A2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0300" y="4114800"/>
            <a:ext cx="533400" cy="152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125997" name="Rectangle 66">
            <a:extLst>
              <a:ext uri="{FF2B5EF4-FFF2-40B4-BE49-F238E27FC236}">
                <a16:creationId xmlns:a16="http://schemas.microsoft.com/office/drawing/2014/main" id="{E0BC159E-22C8-45C0-BE8A-71478B3A6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0300" y="4267200"/>
            <a:ext cx="533400" cy="152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125998" name="Rectangle 67">
            <a:extLst>
              <a:ext uri="{FF2B5EF4-FFF2-40B4-BE49-F238E27FC236}">
                <a16:creationId xmlns:a16="http://schemas.microsoft.com/office/drawing/2014/main" id="{9F7B8A5E-7B5B-4642-9127-CAA6C8BDC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0300" y="4419600"/>
            <a:ext cx="533400" cy="152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125999" name="Rectangle 68">
            <a:extLst>
              <a:ext uri="{FF2B5EF4-FFF2-40B4-BE49-F238E27FC236}">
                <a16:creationId xmlns:a16="http://schemas.microsoft.com/office/drawing/2014/main" id="{274CB32F-984A-4657-85FF-4047A121D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0300" y="4572000"/>
            <a:ext cx="533400" cy="152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126000" name="Text Box 69">
            <a:extLst>
              <a:ext uri="{FF2B5EF4-FFF2-40B4-BE49-F238E27FC236}">
                <a16:creationId xmlns:a16="http://schemas.microsoft.com/office/drawing/2014/main" id="{3BD022AC-E98C-4F8C-87FF-A1D5B901A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925" y="3886200"/>
            <a:ext cx="692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600">
                <a:latin typeface="Arial" panose="020B0604020202020204" pitchFamily="34" charset="0"/>
              </a:rPr>
              <a:t>sbrandt</a:t>
            </a:r>
          </a:p>
        </p:txBody>
      </p:sp>
      <p:sp>
        <p:nvSpPr>
          <p:cNvPr id="126001" name="Rectangle 70">
            <a:extLst>
              <a:ext uri="{FF2B5EF4-FFF2-40B4-BE49-F238E27FC236}">
                <a16:creationId xmlns:a16="http://schemas.microsoft.com/office/drawing/2014/main" id="{50351F29-64CD-45D4-83D8-D8A9B52CB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3975" y="4114800"/>
            <a:ext cx="533400" cy="152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126002" name="Rectangle 71">
            <a:extLst>
              <a:ext uri="{FF2B5EF4-FFF2-40B4-BE49-F238E27FC236}">
                <a16:creationId xmlns:a16="http://schemas.microsoft.com/office/drawing/2014/main" id="{B15E0E0C-116D-4150-A5B4-E62B44A23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3975" y="4267200"/>
            <a:ext cx="533400" cy="152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126003" name="Rectangle 72">
            <a:extLst>
              <a:ext uri="{FF2B5EF4-FFF2-40B4-BE49-F238E27FC236}">
                <a16:creationId xmlns:a16="http://schemas.microsoft.com/office/drawing/2014/main" id="{65E94515-C43F-4859-A0F8-04AF53DF9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3975" y="4419600"/>
            <a:ext cx="533400" cy="152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126004" name="Rectangle 73">
            <a:extLst>
              <a:ext uri="{FF2B5EF4-FFF2-40B4-BE49-F238E27FC236}">
                <a16:creationId xmlns:a16="http://schemas.microsoft.com/office/drawing/2014/main" id="{07540882-7A05-43D8-A6DB-6B42DB207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3975" y="4572000"/>
            <a:ext cx="533400" cy="152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126005" name="Text Box 74">
            <a:extLst>
              <a:ext uri="{FF2B5EF4-FFF2-40B4-BE49-F238E27FC236}">
                <a16:creationId xmlns:a16="http://schemas.microsoft.com/office/drawing/2014/main" id="{C684C1BC-B7E9-4412-B28C-FD71193AD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588" y="3886200"/>
            <a:ext cx="3857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600">
                <a:latin typeface="Arial" panose="020B0604020202020204" pitchFamily="34" charset="0"/>
              </a:rPr>
              <a:t>kag</a:t>
            </a:r>
          </a:p>
        </p:txBody>
      </p:sp>
      <p:sp>
        <p:nvSpPr>
          <p:cNvPr id="126006" name="Rectangle 75">
            <a:extLst>
              <a:ext uri="{FF2B5EF4-FFF2-40B4-BE49-F238E27FC236}">
                <a16:creationId xmlns:a16="http://schemas.microsoft.com/office/drawing/2014/main" id="{92D62682-1A7D-4123-A1F4-FC6B0F8E3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8788" y="4114800"/>
            <a:ext cx="533400" cy="152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126007" name="Rectangle 76">
            <a:extLst>
              <a:ext uri="{FF2B5EF4-FFF2-40B4-BE49-F238E27FC236}">
                <a16:creationId xmlns:a16="http://schemas.microsoft.com/office/drawing/2014/main" id="{A1427C4F-324E-4776-82FF-938EA50DA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8788" y="4267200"/>
            <a:ext cx="533400" cy="152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126008" name="Rectangle 77">
            <a:extLst>
              <a:ext uri="{FF2B5EF4-FFF2-40B4-BE49-F238E27FC236}">
                <a16:creationId xmlns:a16="http://schemas.microsoft.com/office/drawing/2014/main" id="{648AE84D-5AEF-4BA6-90AE-9FB336780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8788" y="4419600"/>
            <a:ext cx="533400" cy="152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126009" name="Rectangle 78">
            <a:extLst>
              <a:ext uri="{FF2B5EF4-FFF2-40B4-BE49-F238E27FC236}">
                <a16:creationId xmlns:a16="http://schemas.microsoft.com/office/drawing/2014/main" id="{22CDA7D3-3FEA-461E-923C-3F501EC2C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8788" y="4572000"/>
            <a:ext cx="533400" cy="152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126010" name="Text Box 79">
            <a:extLst>
              <a:ext uri="{FF2B5EF4-FFF2-40B4-BE49-F238E27FC236}">
                <a16:creationId xmlns:a16="http://schemas.microsoft.com/office/drawing/2014/main" id="{D18C9CC8-3DB5-4EB3-977D-3D02F5C76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7038" y="3886200"/>
            <a:ext cx="6016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600">
                <a:latin typeface="Arial" panose="020B0604020202020204" pitchFamily="34" charset="0"/>
              </a:rPr>
              <a:t>amer4</a:t>
            </a:r>
          </a:p>
        </p:txBody>
      </p:sp>
      <p:cxnSp>
        <p:nvCxnSpPr>
          <p:cNvPr id="126011" name="AutoShape 80">
            <a:extLst>
              <a:ext uri="{FF2B5EF4-FFF2-40B4-BE49-F238E27FC236}">
                <a16:creationId xmlns:a16="http://schemas.microsoft.com/office/drawing/2014/main" id="{3F20D3DD-C93F-4F42-B8C0-9C63E8340AF3}"/>
              </a:ext>
            </a:extLst>
          </p:cNvPr>
          <p:cNvCxnSpPr>
            <a:cxnSpLocks noChangeShapeType="1"/>
            <a:stCxn id="125968" idx="1"/>
            <a:endCxn id="125995" idx="0"/>
          </p:cNvCxnSpPr>
          <p:nvPr/>
        </p:nvCxnSpPr>
        <p:spPr bwMode="auto">
          <a:xfrm flipH="1">
            <a:off x="3606800" y="3505200"/>
            <a:ext cx="6477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012" name="AutoShape 81">
            <a:extLst>
              <a:ext uri="{FF2B5EF4-FFF2-40B4-BE49-F238E27FC236}">
                <a16:creationId xmlns:a16="http://schemas.microsoft.com/office/drawing/2014/main" id="{B609A106-B91B-4827-9AF7-FE63D3C3E595}"/>
              </a:ext>
            </a:extLst>
          </p:cNvPr>
          <p:cNvCxnSpPr>
            <a:cxnSpLocks noChangeShapeType="1"/>
            <a:stCxn id="125967" idx="3"/>
            <a:endCxn id="126000" idx="0"/>
          </p:cNvCxnSpPr>
          <p:nvPr/>
        </p:nvCxnSpPr>
        <p:spPr bwMode="auto">
          <a:xfrm>
            <a:off x="4787900" y="3352800"/>
            <a:ext cx="4191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013" name="AutoShape 82">
            <a:extLst>
              <a:ext uri="{FF2B5EF4-FFF2-40B4-BE49-F238E27FC236}">
                <a16:creationId xmlns:a16="http://schemas.microsoft.com/office/drawing/2014/main" id="{68075332-6C5F-453D-AE89-CA244D02D8CB}"/>
              </a:ext>
            </a:extLst>
          </p:cNvPr>
          <p:cNvCxnSpPr>
            <a:cxnSpLocks noChangeShapeType="1"/>
            <a:stCxn id="125972" idx="1"/>
            <a:endCxn id="126005" idx="0"/>
          </p:cNvCxnSpPr>
          <p:nvPr/>
        </p:nvCxnSpPr>
        <p:spPr bwMode="auto">
          <a:xfrm flipH="1">
            <a:off x="6672263" y="3352800"/>
            <a:ext cx="642937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014" name="AutoShape 83">
            <a:extLst>
              <a:ext uri="{FF2B5EF4-FFF2-40B4-BE49-F238E27FC236}">
                <a16:creationId xmlns:a16="http://schemas.microsoft.com/office/drawing/2014/main" id="{F35D7BF5-94B6-4BAA-BD0F-8A59DF76F838}"/>
              </a:ext>
            </a:extLst>
          </p:cNvPr>
          <p:cNvCxnSpPr>
            <a:cxnSpLocks noChangeShapeType="1"/>
            <a:stCxn id="125974" idx="3"/>
            <a:endCxn id="126010" idx="0"/>
          </p:cNvCxnSpPr>
          <p:nvPr/>
        </p:nvCxnSpPr>
        <p:spPr bwMode="auto">
          <a:xfrm>
            <a:off x="7848600" y="3657600"/>
            <a:ext cx="500063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6015" name="Oval 84">
            <a:extLst>
              <a:ext uri="{FF2B5EF4-FFF2-40B4-BE49-F238E27FC236}">
                <a16:creationId xmlns:a16="http://schemas.microsoft.com/office/drawing/2014/main" id="{0EF969FA-A7D1-4F54-B4D4-9F0257351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029200"/>
            <a:ext cx="304800" cy="304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126016" name="Text Box 85">
            <a:extLst>
              <a:ext uri="{FF2B5EF4-FFF2-40B4-BE49-F238E27FC236}">
                <a16:creationId xmlns:a16="http://schemas.microsoft.com/office/drawing/2014/main" id="{87B14674-206A-45BD-BD36-92F28B168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425" y="5334000"/>
            <a:ext cx="466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600">
                <a:latin typeface="Arial" panose="020B0604020202020204" pitchFamily="34" charset="0"/>
              </a:rPr>
              <a:t>stuff</a:t>
            </a:r>
          </a:p>
        </p:txBody>
      </p:sp>
      <p:sp>
        <p:nvSpPr>
          <p:cNvPr id="126017" name="Rectangle 86">
            <a:extLst>
              <a:ext uri="{FF2B5EF4-FFF2-40B4-BE49-F238E27FC236}">
                <a16:creationId xmlns:a16="http://schemas.microsoft.com/office/drawing/2014/main" id="{218FB1D1-6F4E-4CE9-BDA3-14DC6C65C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5525" y="5257800"/>
            <a:ext cx="533400" cy="152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126018" name="Rectangle 87">
            <a:extLst>
              <a:ext uri="{FF2B5EF4-FFF2-40B4-BE49-F238E27FC236}">
                <a16:creationId xmlns:a16="http://schemas.microsoft.com/office/drawing/2014/main" id="{9B118FA1-B513-4DE2-8666-748D3CAC1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5525" y="5410200"/>
            <a:ext cx="533400" cy="152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126019" name="Rectangle 88">
            <a:extLst>
              <a:ext uri="{FF2B5EF4-FFF2-40B4-BE49-F238E27FC236}">
                <a16:creationId xmlns:a16="http://schemas.microsoft.com/office/drawing/2014/main" id="{BD8EA9B7-AC68-45DB-9102-B552D9510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5525" y="5562600"/>
            <a:ext cx="533400" cy="152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126020" name="Rectangle 89">
            <a:extLst>
              <a:ext uri="{FF2B5EF4-FFF2-40B4-BE49-F238E27FC236}">
                <a16:creationId xmlns:a16="http://schemas.microsoft.com/office/drawing/2014/main" id="{3C1EE57D-B8A2-4F0F-AC8F-73DC4B674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5525" y="5715000"/>
            <a:ext cx="533400" cy="152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126021" name="Text Box 90">
            <a:extLst>
              <a:ext uri="{FF2B5EF4-FFF2-40B4-BE49-F238E27FC236}">
                <a16:creationId xmlns:a16="http://schemas.microsoft.com/office/drawing/2014/main" id="{21ECE33A-C15C-44C5-A9C5-7B469A296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613" y="5029200"/>
            <a:ext cx="6588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600">
                <a:latin typeface="Arial" panose="020B0604020202020204" pitchFamily="34" charset="0"/>
              </a:rPr>
              <a:t>classes</a:t>
            </a:r>
          </a:p>
        </p:txBody>
      </p:sp>
      <p:sp>
        <p:nvSpPr>
          <p:cNvPr id="126022" name="Rectangle 91">
            <a:extLst>
              <a:ext uri="{FF2B5EF4-FFF2-40B4-BE49-F238E27FC236}">
                <a16:creationId xmlns:a16="http://schemas.microsoft.com/office/drawing/2014/main" id="{BAEA2A75-026B-49D2-ACFB-9BB0C1B0F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700" y="5257800"/>
            <a:ext cx="533400" cy="152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126023" name="Rectangle 92">
            <a:extLst>
              <a:ext uri="{FF2B5EF4-FFF2-40B4-BE49-F238E27FC236}">
                <a16:creationId xmlns:a16="http://schemas.microsoft.com/office/drawing/2014/main" id="{DD30CBB5-36EE-426B-9E3C-61DB26335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700" y="5410200"/>
            <a:ext cx="533400" cy="152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126024" name="Rectangle 93">
            <a:extLst>
              <a:ext uri="{FF2B5EF4-FFF2-40B4-BE49-F238E27FC236}">
                <a16:creationId xmlns:a16="http://schemas.microsoft.com/office/drawing/2014/main" id="{3D40359D-53A1-49F7-8D56-AB04B3450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700" y="5562600"/>
            <a:ext cx="533400" cy="152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126025" name="Rectangle 94">
            <a:extLst>
              <a:ext uri="{FF2B5EF4-FFF2-40B4-BE49-F238E27FC236}">
                <a16:creationId xmlns:a16="http://schemas.microsoft.com/office/drawing/2014/main" id="{63D95280-D5DD-47FB-9155-8380BC86B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700" y="5715000"/>
            <a:ext cx="533400" cy="152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126026" name="Text Box 95">
            <a:extLst>
              <a:ext uri="{FF2B5EF4-FFF2-40B4-BE49-F238E27FC236}">
                <a16:creationId xmlns:a16="http://schemas.microsoft.com/office/drawing/2014/main" id="{2BF6566A-7D0B-4A20-A8BC-E2E75BA4B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029200"/>
            <a:ext cx="771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600">
                <a:latin typeface="Arial" panose="020B0604020202020204" pitchFamily="34" charset="0"/>
              </a:rPr>
              <a:t>research</a:t>
            </a:r>
          </a:p>
        </p:txBody>
      </p:sp>
      <p:cxnSp>
        <p:nvCxnSpPr>
          <p:cNvPr id="126027" name="AutoShape 96">
            <a:extLst>
              <a:ext uri="{FF2B5EF4-FFF2-40B4-BE49-F238E27FC236}">
                <a16:creationId xmlns:a16="http://schemas.microsoft.com/office/drawing/2014/main" id="{BAB7CB33-1241-4CF2-B4E3-F10163D9E728}"/>
              </a:ext>
            </a:extLst>
          </p:cNvPr>
          <p:cNvCxnSpPr>
            <a:cxnSpLocks noChangeShapeType="1"/>
            <a:stCxn id="125991" idx="1"/>
            <a:endCxn id="126015" idx="7"/>
          </p:cNvCxnSpPr>
          <p:nvPr/>
        </p:nvCxnSpPr>
        <p:spPr bwMode="auto">
          <a:xfrm flipH="1">
            <a:off x="1708150" y="4191000"/>
            <a:ext cx="1631950" cy="882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028" name="AutoShape 97">
            <a:extLst>
              <a:ext uri="{FF2B5EF4-FFF2-40B4-BE49-F238E27FC236}">
                <a16:creationId xmlns:a16="http://schemas.microsoft.com/office/drawing/2014/main" id="{14AE32FD-5099-47BD-B1C8-2786B06B8240}"/>
              </a:ext>
            </a:extLst>
          </p:cNvPr>
          <p:cNvCxnSpPr>
            <a:cxnSpLocks noChangeShapeType="1"/>
            <a:stCxn id="125993" idx="1"/>
            <a:endCxn id="126021" idx="0"/>
          </p:cNvCxnSpPr>
          <p:nvPr/>
        </p:nvCxnSpPr>
        <p:spPr bwMode="auto">
          <a:xfrm flipH="1">
            <a:off x="2563813" y="4495800"/>
            <a:ext cx="776287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029" name="AutoShape 98">
            <a:extLst>
              <a:ext uri="{FF2B5EF4-FFF2-40B4-BE49-F238E27FC236}">
                <a16:creationId xmlns:a16="http://schemas.microsoft.com/office/drawing/2014/main" id="{EA879717-7443-4653-BDE0-66CC4E4AF86F}"/>
              </a:ext>
            </a:extLst>
          </p:cNvPr>
          <p:cNvCxnSpPr>
            <a:cxnSpLocks noChangeShapeType="1"/>
            <a:stCxn id="125992" idx="3"/>
            <a:endCxn id="126026" idx="0"/>
          </p:cNvCxnSpPr>
          <p:nvPr/>
        </p:nvCxnSpPr>
        <p:spPr bwMode="auto">
          <a:xfrm>
            <a:off x="3873500" y="4343400"/>
            <a:ext cx="474663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6030" name="Oval 99">
            <a:extLst>
              <a:ext uri="{FF2B5EF4-FFF2-40B4-BE49-F238E27FC236}">
                <a16:creationId xmlns:a16="http://schemas.microsoft.com/office/drawing/2014/main" id="{2303BAF9-CF91-408E-9BDB-4A1F6E573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029200"/>
            <a:ext cx="304800" cy="304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>
              <a:latin typeface="Arial" panose="020B0604020202020204" pitchFamily="34" charset="0"/>
            </a:endParaRPr>
          </a:p>
        </p:txBody>
      </p:sp>
      <p:sp>
        <p:nvSpPr>
          <p:cNvPr id="126031" name="Text Box 100">
            <a:extLst>
              <a:ext uri="{FF2B5EF4-FFF2-40B4-BE49-F238E27FC236}">
                <a16:creationId xmlns:a16="http://schemas.microsoft.com/office/drawing/2014/main" id="{574D3CDC-4B6C-4DE4-BD2D-6CB429203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1638" y="5334000"/>
            <a:ext cx="466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600">
                <a:latin typeface="Arial" panose="020B0604020202020204" pitchFamily="34" charset="0"/>
              </a:rPr>
              <a:t>stuff</a:t>
            </a:r>
          </a:p>
        </p:txBody>
      </p:sp>
      <p:cxnSp>
        <p:nvCxnSpPr>
          <p:cNvPr id="126032" name="AutoShape 101">
            <a:extLst>
              <a:ext uri="{FF2B5EF4-FFF2-40B4-BE49-F238E27FC236}">
                <a16:creationId xmlns:a16="http://schemas.microsoft.com/office/drawing/2014/main" id="{59B0B46E-9889-493D-9C20-4FAE7B746258}"/>
              </a:ext>
            </a:extLst>
          </p:cNvPr>
          <p:cNvCxnSpPr>
            <a:cxnSpLocks noChangeShapeType="1"/>
            <a:stCxn id="125998" idx="3"/>
            <a:endCxn id="126030" idx="0"/>
          </p:cNvCxnSpPr>
          <p:nvPr/>
        </p:nvCxnSpPr>
        <p:spPr bwMode="auto">
          <a:xfrm>
            <a:off x="5473700" y="4495800"/>
            <a:ext cx="2413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01189CB1-5751-44C3-9259-F3F89D80CD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The Jack OS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05A7D33C-16A5-4CF2-B150-9E580C3D1F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382000" cy="55626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kumimoji="0" lang="en-US" altLang="zh-TW" b="1">
                <a:latin typeface="Courier New" panose="02070309020205020404" pitchFamily="49" charset="0"/>
                <a:ea typeface="Arial Unicode MS" pitchFamily="34" charset="-128"/>
              </a:rPr>
              <a:t>Math</a:t>
            </a:r>
            <a:r>
              <a:rPr kumimoji="0" lang="en-US" altLang="zh-TW" b="1">
                <a:latin typeface="Comic Sans MS" panose="030F0702030302020204" pitchFamily="66" charset="0"/>
                <a:ea typeface="Arial Unicode MS" pitchFamily="34" charset="-128"/>
              </a:rPr>
              <a:t>:     	</a:t>
            </a:r>
            <a:r>
              <a:rPr kumimoji="0" lang="en-US" altLang="zh-TW">
                <a:latin typeface="Comic Sans MS" panose="030F0702030302020204" pitchFamily="66" charset="0"/>
                <a:ea typeface="Arial Unicode MS" pitchFamily="34" charset="-128"/>
              </a:rPr>
              <a:t>Provides basic mathematical operations;</a:t>
            </a:r>
            <a:endParaRPr kumimoji="0" lang="en-US" altLang="zh-TW">
              <a:solidFill>
                <a:srgbClr val="000000"/>
              </a:solidFill>
              <a:latin typeface="Comic Sans MS" panose="030F0702030302020204" pitchFamily="66" charset="0"/>
              <a:ea typeface="Arial Unicode MS" pitchFamily="34" charset="-128"/>
            </a:endParaRPr>
          </a:p>
          <a:p>
            <a:pPr>
              <a:spcBef>
                <a:spcPct val="100000"/>
              </a:spcBef>
            </a:pPr>
            <a:r>
              <a:rPr kumimoji="0" lang="en-US" altLang="zh-TW" b="1">
                <a:latin typeface="Courier New" panose="02070309020205020404" pitchFamily="49" charset="0"/>
                <a:ea typeface="Arial Unicode MS" pitchFamily="34" charset="-128"/>
              </a:rPr>
              <a:t>String</a:t>
            </a:r>
            <a:r>
              <a:rPr kumimoji="0" lang="en-US" altLang="zh-TW" b="1">
                <a:latin typeface="Comic Sans MS" panose="030F0702030302020204" pitchFamily="66" charset="0"/>
                <a:ea typeface="Arial Unicode MS" pitchFamily="34" charset="-128"/>
              </a:rPr>
              <a:t>:  	</a:t>
            </a:r>
            <a:r>
              <a:rPr kumimoji="0" lang="en-US" altLang="zh-TW">
                <a:latin typeface="Comic Sans MS" panose="030F0702030302020204" pitchFamily="66" charset="0"/>
                <a:ea typeface="Arial Unicode MS" pitchFamily="34" charset="-128"/>
              </a:rPr>
              <a:t>Implements the </a:t>
            </a:r>
            <a:r>
              <a:rPr kumimoji="0" lang="en-US" altLang="zh-TW" b="1">
                <a:latin typeface="Courier New" panose="02070309020205020404" pitchFamily="49" charset="0"/>
                <a:ea typeface="新細明體" panose="02020500000000000000" pitchFamily="18" charset="-120"/>
              </a:rPr>
              <a:t>String</a:t>
            </a:r>
            <a:r>
              <a:rPr kumimoji="0" lang="en-US" altLang="zh-TW">
                <a:latin typeface="Comic Sans MS" panose="030F0702030302020204" pitchFamily="66" charset="0"/>
                <a:ea typeface="Arial Unicode MS" pitchFamily="34" charset="-128"/>
              </a:rPr>
              <a:t> type and related operations;</a:t>
            </a:r>
            <a:endParaRPr kumimoji="0" lang="en-US" altLang="zh-TW">
              <a:solidFill>
                <a:srgbClr val="000000"/>
              </a:solidFill>
              <a:latin typeface="Comic Sans MS" panose="030F0702030302020204" pitchFamily="66" charset="0"/>
              <a:ea typeface="Arial Unicode MS" pitchFamily="34" charset="-128"/>
            </a:endParaRPr>
          </a:p>
          <a:p>
            <a:pPr>
              <a:spcBef>
                <a:spcPct val="100000"/>
              </a:spcBef>
            </a:pPr>
            <a:r>
              <a:rPr kumimoji="0" lang="en-US" altLang="zh-TW" b="1">
                <a:latin typeface="Courier New" panose="02070309020205020404" pitchFamily="49" charset="0"/>
                <a:ea typeface="Arial Unicode MS" pitchFamily="34" charset="-128"/>
              </a:rPr>
              <a:t>Array</a:t>
            </a:r>
            <a:r>
              <a:rPr kumimoji="0" lang="en-US" altLang="zh-TW" b="1">
                <a:latin typeface="Comic Sans MS" panose="030F0702030302020204" pitchFamily="66" charset="0"/>
                <a:ea typeface="Arial Unicode MS" pitchFamily="34" charset="-128"/>
              </a:rPr>
              <a:t>:   	</a:t>
            </a:r>
            <a:r>
              <a:rPr kumimoji="0" lang="en-US" altLang="zh-TW">
                <a:latin typeface="Comic Sans MS" panose="030F0702030302020204" pitchFamily="66" charset="0"/>
                <a:ea typeface="Arial Unicode MS" pitchFamily="34" charset="-128"/>
              </a:rPr>
              <a:t>Implements the </a:t>
            </a:r>
            <a:r>
              <a:rPr kumimoji="0" lang="en-US" altLang="zh-TW" b="1">
                <a:latin typeface="Courier New" panose="02070309020205020404" pitchFamily="49" charset="0"/>
                <a:ea typeface="新細明體" panose="02020500000000000000" pitchFamily="18" charset="-120"/>
              </a:rPr>
              <a:t>Array</a:t>
            </a:r>
            <a:r>
              <a:rPr kumimoji="0" lang="en-US" altLang="zh-TW">
                <a:latin typeface="Comic Sans MS" panose="030F0702030302020204" pitchFamily="66" charset="0"/>
                <a:ea typeface="Arial Unicode MS" pitchFamily="34" charset="-128"/>
              </a:rPr>
              <a:t> type and related operations</a:t>
            </a:r>
            <a:r>
              <a:rPr kumimoji="0" lang="en-US" altLang="zh-TW">
                <a:solidFill>
                  <a:srgbClr val="000000"/>
                </a:solidFill>
                <a:latin typeface="Comic Sans MS" panose="030F0702030302020204" pitchFamily="66" charset="0"/>
                <a:ea typeface="Arial Unicode MS" pitchFamily="34" charset="-128"/>
              </a:rPr>
              <a:t>;</a:t>
            </a:r>
          </a:p>
          <a:p>
            <a:pPr>
              <a:spcBef>
                <a:spcPct val="100000"/>
              </a:spcBef>
            </a:pPr>
            <a:r>
              <a:rPr kumimoji="0" lang="en-US" altLang="zh-TW" b="1">
                <a:latin typeface="Courier New" panose="02070309020205020404" pitchFamily="49" charset="0"/>
                <a:ea typeface="Arial Unicode MS" pitchFamily="34" charset="-128"/>
              </a:rPr>
              <a:t>Output</a:t>
            </a:r>
            <a:r>
              <a:rPr kumimoji="0" lang="en-US" altLang="zh-TW" b="1">
                <a:latin typeface="Comic Sans MS" panose="030F0702030302020204" pitchFamily="66" charset="0"/>
                <a:ea typeface="Arial Unicode MS" pitchFamily="34" charset="-128"/>
              </a:rPr>
              <a:t>:  	</a:t>
            </a:r>
            <a:r>
              <a:rPr kumimoji="0" lang="en-US" altLang="zh-TW">
                <a:latin typeface="Comic Sans MS" panose="030F0702030302020204" pitchFamily="66" charset="0"/>
                <a:ea typeface="Arial Unicode MS" pitchFamily="34" charset="-128"/>
              </a:rPr>
              <a:t>Handles text output to the screen;</a:t>
            </a:r>
            <a:endParaRPr kumimoji="0" lang="en-US" altLang="zh-TW">
              <a:solidFill>
                <a:srgbClr val="000000"/>
              </a:solidFill>
              <a:latin typeface="Comic Sans MS" panose="030F0702030302020204" pitchFamily="66" charset="0"/>
              <a:ea typeface="Arial Unicode MS" pitchFamily="34" charset="-128"/>
            </a:endParaRPr>
          </a:p>
          <a:p>
            <a:pPr>
              <a:spcBef>
                <a:spcPct val="100000"/>
              </a:spcBef>
            </a:pPr>
            <a:r>
              <a:rPr kumimoji="0" lang="en-US" altLang="zh-TW" b="1">
                <a:latin typeface="Courier New" panose="02070309020205020404" pitchFamily="49" charset="0"/>
                <a:ea typeface="Arial Unicode MS" pitchFamily="34" charset="-128"/>
              </a:rPr>
              <a:t>Screen</a:t>
            </a:r>
            <a:r>
              <a:rPr kumimoji="0" lang="en-US" altLang="zh-TW" b="1">
                <a:latin typeface="Comic Sans MS" panose="030F0702030302020204" pitchFamily="66" charset="0"/>
                <a:ea typeface="Arial Unicode MS" pitchFamily="34" charset="-128"/>
              </a:rPr>
              <a:t>:  	</a:t>
            </a:r>
            <a:r>
              <a:rPr kumimoji="0" lang="en-US" altLang="zh-TW">
                <a:latin typeface="Comic Sans MS" panose="030F0702030302020204" pitchFamily="66" charset="0"/>
                <a:ea typeface="Arial Unicode MS" pitchFamily="34" charset="-128"/>
              </a:rPr>
              <a:t>Handles graphic output to the screen;</a:t>
            </a:r>
            <a:endParaRPr kumimoji="0" lang="en-US" altLang="zh-TW">
              <a:solidFill>
                <a:srgbClr val="000000"/>
              </a:solidFill>
              <a:latin typeface="Comic Sans MS" panose="030F0702030302020204" pitchFamily="66" charset="0"/>
              <a:ea typeface="Arial Unicode MS" pitchFamily="34" charset="-128"/>
            </a:endParaRPr>
          </a:p>
          <a:p>
            <a:pPr>
              <a:spcBef>
                <a:spcPct val="100000"/>
              </a:spcBef>
            </a:pPr>
            <a:r>
              <a:rPr kumimoji="0" lang="en-US" altLang="zh-TW" b="1">
                <a:latin typeface="Courier New" panose="02070309020205020404" pitchFamily="49" charset="0"/>
                <a:ea typeface="Arial Unicode MS" pitchFamily="34" charset="-128"/>
              </a:rPr>
              <a:t>Keyboard</a:t>
            </a:r>
            <a:r>
              <a:rPr kumimoji="0" lang="en-US" altLang="zh-TW" b="1">
                <a:latin typeface="Comic Sans MS" panose="030F0702030302020204" pitchFamily="66" charset="0"/>
                <a:ea typeface="Arial Unicode MS" pitchFamily="34" charset="-128"/>
              </a:rPr>
              <a:t>: 	</a:t>
            </a:r>
            <a:r>
              <a:rPr kumimoji="0" lang="en-US" altLang="zh-TW">
                <a:latin typeface="Comic Sans MS" panose="030F0702030302020204" pitchFamily="66" charset="0"/>
                <a:ea typeface="Arial Unicode MS" pitchFamily="34" charset="-128"/>
              </a:rPr>
              <a:t>Handles user input from the keyboard;</a:t>
            </a:r>
            <a:endParaRPr kumimoji="0" lang="en-US" altLang="zh-TW">
              <a:solidFill>
                <a:srgbClr val="000000"/>
              </a:solidFill>
              <a:latin typeface="Comic Sans MS" panose="030F0702030302020204" pitchFamily="66" charset="0"/>
              <a:ea typeface="Arial Unicode MS" pitchFamily="34" charset="-128"/>
            </a:endParaRPr>
          </a:p>
          <a:p>
            <a:pPr>
              <a:spcBef>
                <a:spcPct val="100000"/>
              </a:spcBef>
            </a:pPr>
            <a:r>
              <a:rPr kumimoji="0" lang="en-US" altLang="zh-TW" b="1">
                <a:latin typeface="Courier New" panose="02070309020205020404" pitchFamily="49" charset="0"/>
                <a:ea typeface="Arial Unicode MS" pitchFamily="34" charset="-128"/>
              </a:rPr>
              <a:t>Memory</a:t>
            </a:r>
            <a:r>
              <a:rPr kumimoji="0" lang="en-US" altLang="zh-TW" b="1">
                <a:latin typeface="Comic Sans MS" panose="030F0702030302020204" pitchFamily="66" charset="0"/>
                <a:ea typeface="Arial Unicode MS" pitchFamily="34" charset="-128"/>
              </a:rPr>
              <a:t>:    	</a:t>
            </a:r>
            <a:r>
              <a:rPr kumimoji="0" lang="en-US" altLang="zh-TW">
                <a:latin typeface="Comic Sans MS" panose="030F0702030302020204" pitchFamily="66" charset="0"/>
                <a:ea typeface="Arial Unicode MS" pitchFamily="34" charset="-128"/>
              </a:rPr>
              <a:t>Handles memory operations; </a:t>
            </a:r>
            <a:endParaRPr kumimoji="0" lang="en-US" altLang="zh-TW">
              <a:solidFill>
                <a:srgbClr val="000000"/>
              </a:solidFill>
              <a:latin typeface="Comic Sans MS" panose="030F0702030302020204" pitchFamily="66" charset="0"/>
              <a:ea typeface="Arial Unicode MS" pitchFamily="34" charset="-128"/>
            </a:endParaRPr>
          </a:p>
          <a:p>
            <a:pPr>
              <a:spcBef>
                <a:spcPct val="100000"/>
              </a:spcBef>
            </a:pPr>
            <a:r>
              <a:rPr kumimoji="0" lang="en-US" altLang="zh-TW" b="1">
                <a:latin typeface="Courier New" panose="02070309020205020404" pitchFamily="49" charset="0"/>
                <a:ea typeface="Arial Unicode MS" pitchFamily="34" charset="-128"/>
              </a:rPr>
              <a:t>Sys</a:t>
            </a:r>
            <a:r>
              <a:rPr kumimoji="0" lang="en-US" altLang="zh-TW" b="1">
                <a:latin typeface="Comic Sans MS" panose="030F0702030302020204" pitchFamily="66" charset="0"/>
                <a:ea typeface="Arial Unicode MS" pitchFamily="34" charset="-128"/>
              </a:rPr>
              <a:t>:	   	</a:t>
            </a:r>
            <a:r>
              <a:rPr kumimoji="0" lang="en-US" altLang="zh-TW">
                <a:solidFill>
                  <a:srgbClr val="000000"/>
                </a:solidFill>
                <a:latin typeface="Comic Sans MS" panose="030F0702030302020204" pitchFamily="66" charset="0"/>
                <a:ea typeface="Arial Unicode MS" pitchFamily="34" charset="-128"/>
              </a:rPr>
              <a:t>Provides some execution-related services.</a:t>
            </a:r>
          </a:p>
          <a:p>
            <a:endParaRPr kumimoji="0" lang="en-US" altLang="zh-TW" sz="1800"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4">
            <a:extLst>
              <a:ext uri="{FF2B5EF4-FFF2-40B4-BE49-F238E27FC236}">
                <a16:creationId xmlns:a16="http://schemas.microsoft.com/office/drawing/2014/main" id="{E9461FCA-DE2E-41D8-9500-0406F0E281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075" y="76200"/>
            <a:ext cx="7527925" cy="576263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新細明體" panose="02020500000000000000" pitchFamily="18" charset="-120"/>
              </a:rPr>
              <a:t>Storage</a:t>
            </a:r>
          </a:p>
        </p:txBody>
      </p:sp>
      <p:pic>
        <p:nvPicPr>
          <p:cNvPr id="126978" name="Picture 1" descr="10_01.pdf">
            <a:extLst>
              <a:ext uri="{FF2B5EF4-FFF2-40B4-BE49-F238E27FC236}">
                <a16:creationId xmlns:a16="http://schemas.microsoft.com/office/drawing/2014/main" id="{C5D61663-4569-4EE1-ABE2-B1B0C6F52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3686175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79" name="Picture 2">
            <a:extLst>
              <a:ext uri="{FF2B5EF4-FFF2-40B4-BE49-F238E27FC236}">
                <a16:creationId xmlns:a16="http://schemas.microsoft.com/office/drawing/2014/main" id="{F9D937DE-08D3-47DF-AB21-F0403EB3F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38" y="652463"/>
            <a:ext cx="3211512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0" name="TextBox 3">
            <a:extLst>
              <a:ext uri="{FF2B5EF4-FFF2-40B4-BE49-F238E27FC236}">
                <a16:creationId xmlns:a16="http://schemas.microsoft.com/office/drawing/2014/main" id="{F8A9FC28-0FF6-401D-940C-1215C5AEA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8638" y="4700588"/>
            <a:ext cx="332898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>
                <a:latin typeface="Verdana" panose="020B0604030504040204" pitchFamily="34" charset="0"/>
                <a:ea typeface="MS PGothic" panose="020B0600070205080204" pitchFamily="34" charset="-128"/>
              </a:rPr>
              <a:t>1956 IBM RAMDAC computer included the IBM Model 350 disk storage system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>
                <a:latin typeface="Verdana" panose="020B0604030504040204" pitchFamily="34" charset="0"/>
                <a:ea typeface="MS PGothic" panose="020B0600070205080204" pitchFamily="34" charset="-128"/>
              </a:rPr>
              <a:t>(5M)</a:t>
            </a:r>
          </a:p>
        </p:txBody>
      </p:sp>
      <p:sp>
        <p:nvSpPr>
          <p:cNvPr id="126981" name="矩形 6">
            <a:extLst>
              <a:ext uri="{FF2B5EF4-FFF2-40B4-BE49-F238E27FC236}">
                <a16:creationId xmlns:a16="http://schemas.microsoft.com/office/drawing/2014/main" id="{F11CB31C-A890-421B-80A4-A194DA1D2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75" y="766763"/>
            <a:ext cx="1825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400" b="1">
                <a:solidFill>
                  <a:srgbClr val="252525"/>
                </a:solidFill>
                <a:latin typeface="Arial" panose="020B0604020202020204" pitchFamily="34" charset="0"/>
              </a:rPr>
              <a:t>Hard Disk</a:t>
            </a:r>
            <a:endParaRPr kumimoji="0" lang="zh-TW" altLang="en-US" sz="2400">
              <a:latin typeface="Arial" panose="020B0604020202020204" pitchFamily="34" charset="0"/>
            </a:endParaRPr>
          </a:p>
        </p:txBody>
      </p:sp>
      <p:pic>
        <p:nvPicPr>
          <p:cNvPr id="126982" name="Picture 2" descr="http://cdn2.hubspot.net/hub/185473/file-216388748-jpg/images/ssd_drive.jpg">
            <a:extLst>
              <a:ext uri="{FF2B5EF4-FFF2-40B4-BE49-F238E27FC236}">
                <a16:creationId xmlns:a16="http://schemas.microsoft.com/office/drawing/2014/main" id="{F04127FD-C939-417F-87F5-6FEC49C7E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3840163"/>
            <a:ext cx="28194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3" name="矩形 1">
            <a:extLst>
              <a:ext uri="{FF2B5EF4-FFF2-40B4-BE49-F238E27FC236}">
                <a16:creationId xmlns:a16="http://schemas.microsoft.com/office/drawing/2014/main" id="{4D2CABFF-8071-4929-BA82-7C26EDE14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0" y="3795713"/>
            <a:ext cx="2508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400" b="1">
                <a:solidFill>
                  <a:srgbClr val="252525"/>
                </a:solidFill>
                <a:latin typeface="Arial" panose="020B0604020202020204" pitchFamily="34" charset="0"/>
              </a:rPr>
              <a:t>Solid State Disk</a:t>
            </a:r>
            <a:endParaRPr kumimoji="0" lang="zh-TW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21">
            <a:extLst>
              <a:ext uri="{FF2B5EF4-FFF2-40B4-BE49-F238E27FC236}">
                <a16:creationId xmlns:a16="http://schemas.microsoft.com/office/drawing/2014/main" id="{8DFD3132-999D-4326-842C-71EA2069018F}"/>
              </a:ext>
            </a:extLst>
          </p:cNvPr>
          <p:cNvGrpSpPr>
            <a:grpSpLocks/>
          </p:cNvGrpSpPr>
          <p:nvPr/>
        </p:nvGrpSpPr>
        <p:grpSpPr bwMode="auto">
          <a:xfrm>
            <a:off x="6732588" y="4679950"/>
            <a:ext cx="2339975" cy="1843088"/>
            <a:chOff x="6732240" y="4581128"/>
            <a:chExt cx="2340508" cy="1843423"/>
          </a:xfrm>
        </p:grpSpPr>
        <p:sp>
          <p:nvSpPr>
            <p:cNvPr id="109" name="矩形 108">
              <a:extLst>
                <a:ext uri="{FF2B5EF4-FFF2-40B4-BE49-F238E27FC236}">
                  <a16:creationId xmlns:a16="http://schemas.microsoft.com/office/drawing/2014/main" id="{3ECAD353-A4C7-42A0-8400-E894F4C092B9}"/>
                </a:ext>
              </a:extLst>
            </p:cNvPr>
            <p:cNvSpPr/>
            <p:nvPr/>
          </p:nvSpPr>
          <p:spPr>
            <a:xfrm>
              <a:off x="6732240" y="4581128"/>
              <a:ext cx="2340508" cy="184342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 dirty="0"/>
            </a:p>
          </p:txBody>
        </p:sp>
        <p:sp>
          <p:nvSpPr>
            <p:cNvPr id="129147" name="文字方塊 109">
              <a:extLst>
                <a:ext uri="{FF2B5EF4-FFF2-40B4-BE49-F238E27FC236}">
                  <a16:creationId xmlns:a16="http://schemas.microsoft.com/office/drawing/2014/main" id="{C7F901D5-EE34-4BB8-A395-0B8B21AEA2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240" y="4596056"/>
              <a:ext cx="2262674" cy="646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800" b="1">
                  <a:solidFill>
                    <a:srgbClr val="FC0128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數位電子與數位電路</a:t>
              </a:r>
              <a:endParaRPr lang="en-US" altLang="zh-TW" sz="1800" b="1">
                <a:solidFill>
                  <a:srgbClr val="FC0128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 b="1">
                  <a:solidFill>
                    <a:srgbClr val="FC0128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1800" b="1">
                  <a:solidFill>
                    <a:srgbClr val="FC0128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二上</a:t>
              </a:r>
              <a:r>
                <a:rPr lang="en-US" altLang="zh-TW" sz="1800" b="1">
                  <a:solidFill>
                    <a:srgbClr val="FC0128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sz="1800" b="1">
                <a:solidFill>
                  <a:srgbClr val="FC0128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3" name="群組 120">
            <a:extLst>
              <a:ext uri="{FF2B5EF4-FFF2-40B4-BE49-F238E27FC236}">
                <a16:creationId xmlns:a16="http://schemas.microsoft.com/office/drawing/2014/main" id="{69218853-E690-414B-B46B-90E5BC311578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4535488"/>
            <a:ext cx="3565525" cy="1843087"/>
            <a:chOff x="3131839" y="4437112"/>
            <a:chExt cx="3565843" cy="1843423"/>
          </a:xfrm>
        </p:grpSpPr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A9D5EBFE-4556-439D-9C37-22E50FE064B1}"/>
                </a:ext>
              </a:extLst>
            </p:cNvPr>
            <p:cNvSpPr/>
            <p:nvPr/>
          </p:nvSpPr>
          <p:spPr>
            <a:xfrm>
              <a:off x="3131839" y="4437112"/>
              <a:ext cx="3565843" cy="184342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 dirty="0"/>
            </a:p>
          </p:txBody>
        </p:sp>
        <p:sp>
          <p:nvSpPr>
            <p:cNvPr id="129145" name="文字方塊 112">
              <a:extLst>
                <a:ext uri="{FF2B5EF4-FFF2-40B4-BE49-F238E27FC236}">
                  <a16:creationId xmlns:a16="http://schemas.microsoft.com/office/drawing/2014/main" id="{089EA484-53A6-49E8-AEC4-CC22AACAC3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1840" y="5877272"/>
              <a:ext cx="2493212" cy="369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800" b="1">
                  <a:solidFill>
                    <a:srgbClr val="FC0128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數位系統與實驗</a:t>
              </a:r>
              <a:r>
                <a:rPr lang="en-US" altLang="zh-TW" sz="1800" b="1">
                  <a:solidFill>
                    <a:srgbClr val="FC0128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1800" b="1">
                  <a:solidFill>
                    <a:srgbClr val="FC0128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二下</a:t>
              </a:r>
              <a:r>
                <a:rPr lang="en-US" altLang="zh-TW" sz="1800" b="1">
                  <a:solidFill>
                    <a:srgbClr val="FC0128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sz="1800" b="1">
                <a:solidFill>
                  <a:srgbClr val="FC0128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4" name="群組 119">
            <a:extLst>
              <a:ext uri="{FF2B5EF4-FFF2-40B4-BE49-F238E27FC236}">
                <a16:creationId xmlns:a16="http://schemas.microsoft.com/office/drawing/2014/main" id="{220B707F-8AFD-4088-9FDF-75C9D516E596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3887788"/>
            <a:ext cx="2500312" cy="1593850"/>
            <a:chOff x="611560" y="3789041"/>
            <a:chExt cx="2499775" cy="1593378"/>
          </a:xfrm>
        </p:grpSpPr>
        <p:sp>
          <p:nvSpPr>
            <p:cNvPr id="114" name="矩形 113">
              <a:extLst>
                <a:ext uri="{FF2B5EF4-FFF2-40B4-BE49-F238E27FC236}">
                  <a16:creationId xmlns:a16="http://schemas.microsoft.com/office/drawing/2014/main" id="{09E1583F-6369-48A2-8735-86BD06975BD0}"/>
                </a:ext>
              </a:extLst>
            </p:cNvPr>
            <p:cNvSpPr/>
            <p:nvPr/>
          </p:nvSpPr>
          <p:spPr>
            <a:xfrm>
              <a:off x="611560" y="3789041"/>
              <a:ext cx="2499775" cy="15552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 dirty="0"/>
            </a:p>
          </p:txBody>
        </p:sp>
        <p:sp>
          <p:nvSpPr>
            <p:cNvPr id="129143" name="文字方塊 114">
              <a:extLst>
                <a:ext uri="{FF2B5EF4-FFF2-40B4-BE49-F238E27FC236}">
                  <a16:creationId xmlns:a16="http://schemas.microsoft.com/office/drawing/2014/main" id="{37159290-EFD5-417B-9BEA-265E03E15A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60" y="5013176"/>
              <a:ext cx="2030889" cy="369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800" b="1">
                  <a:solidFill>
                    <a:srgbClr val="FC0128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計算機結構</a:t>
              </a:r>
              <a:r>
                <a:rPr lang="en-US" altLang="zh-TW" sz="1800" b="1">
                  <a:solidFill>
                    <a:srgbClr val="FC0128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1800" b="1">
                  <a:solidFill>
                    <a:srgbClr val="FC0128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三上</a:t>
              </a:r>
              <a:r>
                <a:rPr lang="en-US" altLang="zh-TW" sz="1800" b="1">
                  <a:solidFill>
                    <a:srgbClr val="FC0128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sz="1800" b="1">
                <a:solidFill>
                  <a:srgbClr val="FC0128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5" name="群組 118">
            <a:extLst>
              <a:ext uri="{FF2B5EF4-FFF2-40B4-BE49-F238E27FC236}">
                <a16:creationId xmlns:a16="http://schemas.microsoft.com/office/drawing/2014/main" id="{1EEEC7BE-F70B-42D5-BC5B-3CC325490A5D}"/>
              </a:ext>
            </a:extLst>
          </p:cNvPr>
          <p:cNvGrpSpPr>
            <a:grpSpLocks/>
          </p:cNvGrpSpPr>
          <p:nvPr/>
        </p:nvGrpSpPr>
        <p:grpSpPr bwMode="auto">
          <a:xfrm>
            <a:off x="2382838" y="1366838"/>
            <a:ext cx="3844925" cy="1873250"/>
            <a:chOff x="2383313" y="1268760"/>
            <a:chExt cx="3844870" cy="1872208"/>
          </a:xfrm>
        </p:grpSpPr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id="{EDA2E213-6B37-4ED3-B077-CDE366457073}"/>
                </a:ext>
              </a:extLst>
            </p:cNvPr>
            <p:cNvSpPr/>
            <p:nvPr/>
          </p:nvSpPr>
          <p:spPr>
            <a:xfrm>
              <a:off x="2464274" y="1268760"/>
              <a:ext cx="3763909" cy="187220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 dirty="0"/>
            </a:p>
          </p:txBody>
        </p:sp>
        <p:sp>
          <p:nvSpPr>
            <p:cNvPr id="129140" name="文字方塊 116">
              <a:extLst>
                <a:ext uri="{FF2B5EF4-FFF2-40B4-BE49-F238E27FC236}">
                  <a16:creationId xmlns:a16="http://schemas.microsoft.com/office/drawing/2014/main" id="{D9CFE712-401F-43BF-A77E-C06E5C3DE8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3313" y="2453963"/>
              <a:ext cx="2723785" cy="645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800" b="1">
                  <a:solidFill>
                    <a:srgbClr val="114FFB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自動機與形式語言</a:t>
              </a:r>
              <a:r>
                <a:rPr lang="en-US" altLang="zh-TW" sz="1800" b="1">
                  <a:solidFill>
                    <a:srgbClr val="114FFB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1800" b="1">
                  <a:solidFill>
                    <a:srgbClr val="114FFB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三上</a:t>
              </a:r>
              <a:r>
                <a:rPr lang="en-US" altLang="zh-TW" sz="1800" b="1">
                  <a:solidFill>
                    <a:srgbClr val="114FFB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800" b="1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作業系統</a:t>
              </a:r>
              <a:r>
                <a:rPr lang="en-US" altLang="zh-TW" sz="1800" b="1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1800" b="1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二下</a:t>
              </a:r>
              <a:r>
                <a:rPr lang="en-US" altLang="zh-TW" sz="1800" b="1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sz="1800" b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29141" name="文字方塊 117">
              <a:extLst>
                <a:ext uri="{FF2B5EF4-FFF2-40B4-BE49-F238E27FC236}">
                  <a16:creationId xmlns:a16="http://schemas.microsoft.com/office/drawing/2014/main" id="{8D9684A4-D28A-4220-8D02-F38D904B28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6056" y="1340768"/>
              <a:ext cx="1107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solidFill>
                    <a:srgbClr val="002060"/>
                  </a:solidFill>
                  <a:latin typeface="Arial" panose="020B0604020202020204" pitchFamily="34" charset="0"/>
                </a:rPr>
                <a:t>Compiler</a:t>
              </a:r>
            </a:p>
          </p:txBody>
        </p:sp>
      </p:grpSp>
      <p:sp>
        <p:nvSpPr>
          <p:cNvPr id="129029" name="標題 1">
            <a:extLst>
              <a:ext uri="{FF2B5EF4-FFF2-40B4-BE49-F238E27FC236}">
                <a16:creationId xmlns:a16="http://schemas.microsoft.com/office/drawing/2014/main" id="{EDF78879-2E56-474B-97AB-391562D99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The tour map</a:t>
            </a:r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129030" name="Group 3">
            <a:extLst>
              <a:ext uri="{FF2B5EF4-FFF2-40B4-BE49-F238E27FC236}">
                <a16:creationId xmlns:a16="http://schemas.microsoft.com/office/drawing/2014/main" id="{6765C1CF-3EDA-4F75-A1D6-407CF3ED9D6F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295400"/>
            <a:ext cx="8809038" cy="4867275"/>
            <a:chOff x="163" y="634"/>
            <a:chExt cx="5549" cy="3066"/>
          </a:xfrm>
        </p:grpSpPr>
        <p:grpSp>
          <p:nvGrpSpPr>
            <p:cNvPr id="129035" name="Group 4">
              <a:extLst>
                <a:ext uri="{FF2B5EF4-FFF2-40B4-BE49-F238E27FC236}">
                  <a16:creationId xmlns:a16="http://schemas.microsoft.com/office/drawing/2014/main" id="{F64096F9-C91B-4DBC-93BE-4D0A87DA3A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3" y="1955"/>
              <a:ext cx="4051" cy="445"/>
              <a:chOff x="833" y="1955"/>
              <a:chExt cx="4051" cy="445"/>
            </a:xfrm>
          </p:grpSpPr>
          <p:sp>
            <p:nvSpPr>
              <p:cNvPr id="129133" name="Rectangle 5">
                <a:extLst>
                  <a:ext uri="{FF2B5EF4-FFF2-40B4-BE49-F238E27FC236}">
                    <a16:creationId xmlns:a16="http://schemas.microsoft.com/office/drawing/2014/main" id="{273B1A98-F032-47B7-B020-B443D6B5D1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2" y="2073"/>
                <a:ext cx="454" cy="8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zh-TW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9134" name="Rectangle 6">
                <a:extLst>
                  <a:ext uri="{FF2B5EF4-FFF2-40B4-BE49-F238E27FC236}">
                    <a16:creationId xmlns:a16="http://schemas.microsoft.com/office/drawing/2014/main" id="{20BB5C17-08A8-4C20-A9C8-7978B7C386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" y="2065"/>
                <a:ext cx="377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Assembler</a:t>
                </a:r>
                <a:endParaRPr lang="en-US" altLang="zh-TW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9135" name="Freeform 7">
                <a:extLst>
                  <a:ext uri="{FF2B5EF4-FFF2-40B4-BE49-F238E27FC236}">
                    <a16:creationId xmlns:a16="http://schemas.microsoft.com/office/drawing/2014/main" id="{CE74B0CD-82F2-441D-9B39-858A9F9B1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" y="2239"/>
                <a:ext cx="483" cy="140"/>
              </a:xfrm>
              <a:custGeom>
                <a:avLst/>
                <a:gdLst>
                  <a:gd name="T0" fmla="*/ 0 w 483"/>
                  <a:gd name="T1" fmla="*/ 71 h 140"/>
                  <a:gd name="T2" fmla="*/ 3 w 483"/>
                  <a:gd name="T3" fmla="*/ 59 h 140"/>
                  <a:gd name="T4" fmla="*/ 13 w 483"/>
                  <a:gd name="T5" fmla="*/ 48 h 140"/>
                  <a:gd name="T6" fmla="*/ 26 w 483"/>
                  <a:gd name="T7" fmla="*/ 38 h 140"/>
                  <a:gd name="T8" fmla="*/ 47 w 483"/>
                  <a:gd name="T9" fmla="*/ 28 h 140"/>
                  <a:gd name="T10" fmla="*/ 72 w 483"/>
                  <a:gd name="T11" fmla="*/ 20 h 140"/>
                  <a:gd name="T12" fmla="*/ 99 w 483"/>
                  <a:gd name="T13" fmla="*/ 13 h 140"/>
                  <a:gd name="T14" fmla="*/ 132 w 483"/>
                  <a:gd name="T15" fmla="*/ 9 h 140"/>
                  <a:gd name="T16" fmla="*/ 166 w 483"/>
                  <a:gd name="T17" fmla="*/ 4 h 140"/>
                  <a:gd name="T18" fmla="*/ 204 w 483"/>
                  <a:gd name="T19" fmla="*/ 0 h 140"/>
                  <a:gd name="T20" fmla="*/ 241 w 483"/>
                  <a:gd name="T21" fmla="*/ 0 h 140"/>
                  <a:gd name="T22" fmla="*/ 279 w 483"/>
                  <a:gd name="T23" fmla="*/ 0 h 140"/>
                  <a:gd name="T24" fmla="*/ 317 w 483"/>
                  <a:gd name="T25" fmla="*/ 4 h 140"/>
                  <a:gd name="T26" fmla="*/ 351 w 483"/>
                  <a:gd name="T27" fmla="*/ 9 h 140"/>
                  <a:gd name="T28" fmla="*/ 383 w 483"/>
                  <a:gd name="T29" fmla="*/ 13 h 140"/>
                  <a:gd name="T30" fmla="*/ 411 w 483"/>
                  <a:gd name="T31" fmla="*/ 20 h 140"/>
                  <a:gd name="T32" fmla="*/ 436 w 483"/>
                  <a:gd name="T33" fmla="*/ 28 h 140"/>
                  <a:gd name="T34" fmla="*/ 457 w 483"/>
                  <a:gd name="T35" fmla="*/ 38 h 140"/>
                  <a:gd name="T36" fmla="*/ 470 w 483"/>
                  <a:gd name="T37" fmla="*/ 48 h 140"/>
                  <a:gd name="T38" fmla="*/ 480 w 483"/>
                  <a:gd name="T39" fmla="*/ 59 h 140"/>
                  <a:gd name="T40" fmla="*/ 483 w 483"/>
                  <a:gd name="T41" fmla="*/ 71 h 140"/>
                  <a:gd name="T42" fmla="*/ 480 w 483"/>
                  <a:gd name="T43" fmla="*/ 81 h 140"/>
                  <a:gd name="T44" fmla="*/ 470 w 483"/>
                  <a:gd name="T45" fmla="*/ 92 h 140"/>
                  <a:gd name="T46" fmla="*/ 457 w 483"/>
                  <a:gd name="T47" fmla="*/ 102 h 140"/>
                  <a:gd name="T48" fmla="*/ 436 w 483"/>
                  <a:gd name="T49" fmla="*/ 112 h 140"/>
                  <a:gd name="T50" fmla="*/ 411 w 483"/>
                  <a:gd name="T51" fmla="*/ 120 h 140"/>
                  <a:gd name="T52" fmla="*/ 383 w 483"/>
                  <a:gd name="T53" fmla="*/ 127 h 140"/>
                  <a:gd name="T54" fmla="*/ 351 w 483"/>
                  <a:gd name="T55" fmla="*/ 133 h 140"/>
                  <a:gd name="T56" fmla="*/ 317 w 483"/>
                  <a:gd name="T57" fmla="*/ 137 h 140"/>
                  <a:gd name="T58" fmla="*/ 279 w 483"/>
                  <a:gd name="T59" fmla="*/ 140 h 140"/>
                  <a:gd name="T60" fmla="*/ 241 w 483"/>
                  <a:gd name="T61" fmla="*/ 140 h 140"/>
                  <a:gd name="T62" fmla="*/ 204 w 483"/>
                  <a:gd name="T63" fmla="*/ 140 h 140"/>
                  <a:gd name="T64" fmla="*/ 166 w 483"/>
                  <a:gd name="T65" fmla="*/ 137 h 140"/>
                  <a:gd name="T66" fmla="*/ 132 w 483"/>
                  <a:gd name="T67" fmla="*/ 133 h 140"/>
                  <a:gd name="T68" fmla="*/ 99 w 483"/>
                  <a:gd name="T69" fmla="*/ 127 h 140"/>
                  <a:gd name="T70" fmla="*/ 72 w 483"/>
                  <a:gd name="T71" fmla="*/ 120 h 140"/>
                  <a:gd name="T72" fmla="*/ 47 w 483"/>
                  <a:gd name="T73" fmla="*/ 112 h 140"/>
                  <a:gd name="T74" fmla="*/ 26 w 483"/>
                  <a:gd name="T75" fmla="*/ 102 h 140"/>
                  <a:gd name="T76" fmla="*/ 13 w 483"/>
                  <a:gd name="T77" fmla="*/ 92 h 140"/>
                  <a:gd name="T78" fmla="*/ 3 w 483"/>
                  <a:gd name="T79" fmla="*/ 81 h 140"/>
                  <a:gd name="T80" fmla="*/ 0 w 483"/>
                  <a:gd name="T81" fmla="*/ 71 h 14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83"/>
                  <a:gd name="T124" fmla="*/ 0 h 140"/>
                  <a:gd name="T125" fmla="*/ 483 w 483"/>
                  <a:gd name="T126" fmla="*/ 140 h 14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83" h="140">
                    <a:moveTo>
                      <a:pt x="0" y="71"/>
                    </a:moveTo>
                    <a:lnTo>
                      <a:pt x="3" y="59"/>
                    </a:lnTo>
                    <a:lnTo>
                      <a:pt x="13" y="48"/>
                    </a:lnTo>
                    <a:lnTo>
                      <a:pt x="26" y="38"/>
                    </a:lnTo>
                    <a:lnTo>
                      <a:pt x="47" y="28"/>
                    </a:lnTo>
                    <a:lnTo>
                      <a:pt x="72" y="20"/>
                    </a:lnTo>
                    <a:lnTo>
                      <a:pt x="99" y="13"/>
                    </a:lnTo>
                    <a:lnTo>
                      <a:pt x="132" y="9"/>
                    </a:lnTo>
                    <a:lnTo>
                      <a:pt x="166" y="4"/>
                    </a:lnTo>
                    <a:lnTo>
                      <a:pt x="204" y="0"/>
                    </a:lnTo>
                    <a:lnTo>
                      <a:pt x="241" y="0"/>
                    </a:lnTo>
                    <a:lnTo>
                      <a:pt x="279" y="0"/>
                    </a:lnTo>
                    <a:lnTo>
                      <a:pt x="317" y="4"/>
                    </a:lnTo>
                    <a:lnTo>
                      <a:pt x="351" y="9"/>
                    </a:lnTo>
                    <a:lnTo>
                      <a:pt x="383" y="13"/>
                    </a:lnTo>
                    <a:lnTo>
                      <a:pt x="411" y="20"/>
                    </a:lnTo>
                    <a:lnTo>
                      <a:pt x="436" y="28"/>
                    </a:lnTo>
                    <a:lnTo>
                      <a:pt x="457" y="38"/>
                    </a:lnTo>
                    <a:lnTo>
                      <a:pt x="470" y="48"/>
                    </a:lnTo>
                    <a:lnTo>
                      <a:pt x="480" y="59"/>
                    </a:lnTo>
                    <a:lnTo>
                      <a:pt x="483" y="71"/>
                    </a:lnTo>
                    <a:lnTo>
                      <a:pt x="480" y="81"/>
                    </a:lnTo>
                    <a:lnTo>
                      <a:pt x="470" y="92"/>
                    </a:lnTo>
                    <a:lnTo>
                      <a:pt x="457" y="102"/>
                    </a:lnTo>
                    <a:lnTo>
                      <a:pt x="436" y="112"/>
                    </a:lnTo>
                    <a:lnTo>
                      <a:pt x="411" y="120"/>
                    </a:lnTo>
                    <a:lnTo>
                      <a:pt x="383" y="127"/>
                    </a:lnTo>
                    <a:lnTo>
                      <a:pt x="351" y="133"/>
                    </a:lnTo>
                    <a:lnTo>
                      <a:pt x="317" y="137"/>
                    </a:lnTo>
                    <a:lnTo>
                      <a:pt x="279" y="140"/>
                    </a:lnTo>
                    <a:lnTo>
                      <a:pt x="241" y="140"/>
                    </a:lnTo>
                    <a:lnTo>
                      <a:pt x="204" y="140"/>
                    </a:lnTo>
                    <a:lnTo>
                      <a:pt x="166" y="137"/>
                    </a:lnTo>
                    <a:lnTo>
                      <a:pt x="132" y="133"/>
                    </a:lnTo>
                    <a:lnTo>
                      <a:pt x="99" y="127"/>
                    </a:lnTo>
                    <a:lnTo>
                      <a:pt x="72" y="120"/>
                    </a:lnTo>
                    <a:lnTo>
                      <a:pt x="47" y="112"/>
                    </a:lnTo>
                    <a:lnTo>
                      <a:pt x="26" y="102"/>
                    </a:lnTo>
                    <a:lnTo>
                      <a:pt x="13" y="92"/>
                    </a:lnTo>
                    <a:lnTo>
                      <a:pt x="3" y="8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136" name="Rectangle 8">
                <a:extLst>
                  <a:ext uri="{FF2B5EF4-FFF2-40B4-BE49-F238E27FC236}">
                    <a16:creationId xmlns:a16="http://schemas.microsoft.com/office/drawing/2014/main" id="{89310442-5A07-44B8-AFCD-565D2B1BB0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6" y="2268"/>
                <a:ext cx="31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Chapter 6</a:t>
                </a:r>
                <a:endParaRPr lang="en-US" altLang="zh-TW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9137" name="Freeform 9">
                <a:extLst>
                  <a:ext uri="{FF2B5EF4-FFF2-40B4-BE49-F238E27FC236}">
                    <a16:creationId xmlns:a16="http://schemas.microsoft.com/office/drawing/2014/main" id="{6730B29C-0A93-4746-AAB2-BE50E9280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955"/>
                <a:ext cx="4028" cy="404"/>
              </a:xfrm>
              <a:custGeom>
                <a:avLst/>
                <a:gdLst>
                  <a:gd name="T0" fmla="*/ 0 w 4028"/>
                  <a:gd name="T1" fmla="*/ 404 h 404"/>
                  <a:gd name="T2" fmla="*/ 0 w 4028"/>
                  <a:gd name="T3" fmla="*/ 232 h 404"/>
                  <a:gd name="T4" fmla="*/ 4028 w 4028"/>
                  <a:gd name="T5" fmla="*/ 232 h 404"/>
                  <a:gd name="T6" fmla="*/ 4028 w 4028"/>
                  <a:gd name="T7" fmla="*/ 0 h 4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28"/>
                  <a:gd name="T13" fmla="*/ 0 h 404"/>
                  <a:gd name="T14" fmla="*/ 4028 w 4028"/>
                  <a:gd name="T15" fmla="*/ 404 h 4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28" h="404">
                    <a:moveTo>
                      <a:pt x="0" y="404"/>
                    </a:moveTo>
                    <a:lnTo>
                      <a:pt x="0" y="232"/>
                    </a:lnTo>
                    <a:lnTo>
                      <a:pt x="4028" y="232"/>
                    </a:lnTo>
                    <a:lnTo>
                      <a:pt x="402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138" name="Freeform 10">
                <a:extLst>
                  <a:ext uri="{FF2B5EF4-FFF2-40B4-BE49-F238E27FC236}">
                    <a16:creationId xmlns:a16="http://schemas.microsoft.com/office/drawing/2014/main" id="{9C947F2A-192C-4452-8E5D-7D1C98F54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" y="235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23 w 47"/>
                  <a:gd name="T3" fmla="*/ 47 h 47"/>
                  <a:gd name="T4" fmla="*/ 0 w 47"/>
                  <a:gd name="T5" fmla="*/ 0 h 47"/>
                  <a:gd name="T6" fmla="*/ 47 w 47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47"/>
                  <a:gd name="T14" fmla="*/ 47 w 47"/>
                  <a:gd name="T15" fmla="*/ 47 h 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47">
                    <a:moveTo>
                      <a:pt x="47" y="0"/>
                    </a:moveTo>
                    <a:lnTo>
                      <a:pt x="23" y="47"/>
                    </a:lnTo>
                    <a:lnTo>
                      <a:pt x="0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29036" name="Group 11">
              <a:extLst>
                <a:ext uri="{FF2B5EF4-FFF2-40B4-BE49-F238E27FC236}">
                  <a16:creationId xmlns:a16="http://schemas.microsoft.com/office/drawing/2014/main" id="{AD45610B-30C2-4708-8654-796FE06623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" y="778"/>
              <a:ext cx="753" cy="641"/>
              <a:chOff x="1752" y="778"/>
              <a:chExt cx="753" cy="641"/>
            </a:xfrm>
          </p:grpSpPr>
          <p:sp>
            <p:nvSpPr>
              <p:cNvPr id="129127" name="Rectangle 12">
                <a:extLst>
                  <a:ext uri="{FF2B5EF4-FFF2-40B4-BE49-F238E27FC236}">
                    <a16:creationId xmlns:a16="http://schemas.microsoft.com/office/drawing/2014/main" id="{819852A1-2C02-494E-9D31-2EBB364A1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2" y="933"/>
                <a:ext cx="753" cy="486"/>
              </a:xfrm>
              <a:prstGeom prst="rect">
                <a:avLst/>
              </a:prstGeom>
              <a:solidFill>
                <a:srgbClr val="EFEFE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zh-TW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9128" name="Rectangle 13">
                <a:extLst>
                  <a:ext uri="{FF2B5EF4-FFF2-40B4-BE49-F238E27FC236}">
                    <a16:creationId xmlns:a16="http://schemas.microsoft.com/office/drawing/2014/main" id="{66A528B5-2E45-4788-8BF6-1446D3C181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4" y="984"/>
                <a:ext cx="6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>
                    <a:solidFill>
                      <a:srgbClr val="0000A0"/>
                    </a:solidFill>
                    <a:latin typeface="Arial" panose="020B0604020202020204" pitchFamily="34" charset="0"/>
                  </a:rPr>
                  <a:t>H.L. Language</a:t>
                </a:r>
                <a:endParaRPr lang="en-US" altLang="zh-TW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9129" name="Rectangle 14">
                <a:extLst>
                  <a:ext uri="{FF2B5EF4-FFF2-40B4-BE49-F238E27FC236}">
                    <a16:creationId xmlns:a16="http://schemas.microsoft.com/office/drawing/2014/main" id="{2DDB912A-195A-4879-8511-9DF26A68A2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3" y="1115"/>
                <a:ext cx="6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>
                    <a:solidFill>
                      <a:srgbClr val="0000A0"/>
                    </a:solidFill>
                    <a:latin typeface="Arial" panose="020B0604020202020204" pitchFamily="34" charset="0"/>
                  </a:rPr>
                  <a:t>&amp;</a:t>
                </a:r>
                <a:endParaRPr lang="en-US" altLang="zh-TW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9130" name="Rectangle 15">
                <a:extLst>
                  <a:ext uri="{FF2B5EF4-FFF2-40B4-BE49-F238E27FC236}">
                    <a16:creationId xmlns:a16="http://schemas.microsoft.com/office/drawing/2014/main" id="{FABFB932-AB98-42B3-8A4F-FF94CEEF96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8" y="1247"/>
                <a:ext cx="67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>
                    <a:solidFill>
                      <a:srgbClr val="0000A0"/>
                    </a:solidFill>
                    <a:latin typeface="Arial" panose="020B0604020202020204" pitchFamily="34" charset="0"/>
                  </a:rPr>
                  <a:t>Operating Sys.</a:t>
                </a:r>
                <a:endParaRPr lang="en-US" altLang="zh-TW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9131" name="Rectangle 16">
                <a:extLst>
                  <a:ext uri="{FF2B5EF4-FFF2-40B4-BE49-F238E27FC236}">
                    <a16:creationId xmlns:a16="http://schemas.microsoft.com/office/drawing/2014/main" id="{A433A020-68DE-4BC4-B1D0-9F255AC936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2" y="778"/>
                <a:ext cx="753" cy="155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zh-TW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9132" name="Rectangle 17">
                <a:extLst>
                  <a:ext uri="{FF2B5EF4-FFF2-40B4-BE49-F238E27FC236}">
                    <a16:creationId xmlns:a16="http://schemas.microsoft.com/office/drawing/2014/main" id="{5594FAC1-684F-45A5-9570-1868C55821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3" y="804"/>
                <a:ext cx="61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abstract interface</a:t>
                </a:r>
                <a:endParaRPr lang="en-US" altLang="zh-TW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9037" name="Group 18">
              <a:extLst>
                <a:ext uri="{FF2B5EF4-FFF2-40B4-BE49-F238E27FC236}">
                  <a16:creationId xmlns:a16="http://schemas.microsoft.com/office/drawing/2014/main" id="{3F272192-2380-46DB-AAC9-E4BD5DC7D5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3" y="997"/>
              <a:ext cx="655" cy="299"/>
              <a:chOff x="2332" y="1525"/>
              <a:chExt cx="655" cy="299"/>
            </a:xfrm>
          </p:grpSpPr>
          <p:sp>
            <p:nvSpPr>
              <p:cNvPr id="129122" name="Rectangle 19">
                <a:extLst>
                  <a:ext uri="{FF2B5EF4-FFF2-40B4-BE49-F238E27FC236}">
                    <a16:creationId xmlns:a16="http://schemas.microsoft.com/office/drawing/2014/main" id="{37D625D7-0518-42F5-BF79-573190DED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3" y="1550"/>
                <a:ext cx="466" cy="8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zh-TW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9123" name="Rectangle 20">
                <a:extLst>
                  <a:ext uri="{FF2B5EF4-FFF2-40B4-BE49-F238E27FC236}">
                    <a16:creationId xmlns:a16="http://schemas.microsoft.com/office/drawing/2014/main" id="{56BF0479-4DFD-4B53-A952-0EFBA1C1C3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1" y="1525"/>
                <a:ext cx="41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Compiler</a:t>
                </a:r>
                <a:endParaRPr lang="en-US" altLang="zh-TW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9124" name="Rectangle 21">
                <a:extLst>
                  <a:ext uri="{FF2B5EF4-FFF2-40B4-BE49-F238E27FC236}">
                    <a16:creationId xmlns:a16="http://schemas.microsoft.com/office/drawing/2014/main" id="{4A4B4398-C691-4D63-9F67-36DAC7E9A2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2" y="1738"/>
                <a:ext cx="53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Chapters 10 - 11</a:t>
                </a:r>
                <a:endParaRPr lang="en-US" altLang="zh-TW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9125" name="Line 22">
                <a:extLst>
                  <a:ext uri="{FF2B5EF4-FFF2-40B4-BE49-F238E27FC236}">
                    <a16:creationId xmlns:a16="http://schemas.microsoft.com/office/drawing/2014/main" id="{CA37048F-3A97-4519-B265-6F48EDD653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2" y="1669"/>
                <a:ext cx="61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126" name="Freeform 23">
                <a:extLst>
                  <a:ext uri="{FF2B5EF4-FFF2-40B4-BE49-F238E27FC236}">
                    <a16:creationId xmlns:a16="http://schemas.microsoft.com/office/drawing/2014/main" id="{8FA5FE21-1EC6-494A-9A2F-33BF946F7D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9" y="1646"/>
                <a:ext cx="48" cy="47"/>
              </a:xfrm>
              <a:custGeom>
                <a:avLst/>
                <a:gdLst>
                  <a:gd name="T0" fmla="*/ 0 w 48"/>
                  <a:gd name="T1" fmla="*/ 0 h 47"/>
                  <a:gd name="T2" fmla="*/ 48 w 48"/>
                  <a:gd name="T3" fmla="*/ 23 h 47"/>
                  <a:gd name="T4" fmla="*/ 0 w 48"/>
                  <a:gd name="T5" fmla="*/ 47 h 47"/>
                  <a:gd name="T6" fmla="*/ 0 w 48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47"/>
                  <a:gd name="T14" fmla="*/ 48 w 48"/>
                  <a:gd name="T15" fmla="*/ 47 h 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47">
                    <a:moveTo>
                      <a:pt x="0" y="0"/>
                    </a:moveTo>
                    <a:lnTo>
                      <a:pt x="48" y="23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29038" name="Group 24">
              <a:extLst>
                <a:ext uri="{FF2B5EF4-FFF2-40B4-BE49-F238E27FC236}">
                  <a16:creationId xmlns:a16="http://schemas.microsoft.com/office/drawing/2014/main" id="{A7638413-71B9-4C11-97A9-D84EC165EF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3" y="1337"/>
              <a:ext cx="810" cy="339"/>
              <a:chOff x="3913" y="1337"/>
              <a:chExt cx="810" cy="339"/>
            </a:xfrm>
          </p:grpSpPr>
          <p:sp>
            <p:nvSpPr>
              <p:cNvPr id="129116" name="Rectangle 25">
                <a:extLst>
                  <a:ext uri="{FF2B5EF4-FFF2-40B4-BE49-F238E27FC236}">
                    <a16:creationId xmlns:a16="http://schemas.microsoft.com/office/drawing/2014/main" id="{012CF388-7F5D-4BAD-B759-6E83085A11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0" y="1352"/>
                <a:ext cx="733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zh-TW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9117" name="Rectangle 26">
                <a:extLst>
                  <a:ext uri="{FF2B5EF4-FFF2-40B4-BE49-F238E27FC236}">
                    <a16:creationId xmlns:a16="http://schemas.microsoft.com/office/drawing/2014/main" id="{973370B5-B000-4CCA-AA43-3189E16505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7" y="1337"/>
                <a:ext cx="64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VM Translator</a:t>
                </a:r>
                <a:endParaRPr lang="en-US" altLang="zh-TW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9118" name="Freeform 27">
                <a:extLst>
                  <a:ext uri="{FF2B5EF4-FFF2-40B4-BE49-F238E27FC236}">
                    <a16:creationId xmlns:a16="http://schemas.microsoft.com/office/drawing/2014/main" id="{9740A9C0-2790-4CF5-8EEB-26DAA0AC1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534"/>
                <a:ext cx="558" cy="142"/>
              </a:xfrm>
              <a:custGeom>
                <a:avLst/>
                <a:gdLst>
                  <a:gd name="T0" fmla="*/ 0 w 558"/>
                  <a:gd name="T1" fmla="*/ 71 h 142"/>
                  <a:gd name="T2" fmla="*/ 3 w 558"/>
                  <a:gd name="T3" fmla="*/ 61 h 142"/>
                  <a:gd name="T4" fmla="*/ 11 w 558"/>
                  <a:gd name="T5" fmla="*/ 50 h 142"/>
                  <a:gd name="T6" fmla="*/ 28 w 558"/>
                  <a:gd name="T7" fmla="*/ 40 h 142"/>
                  <a:gd name="T8" fmla="*/ 47 w 558"/>
                  <a:gd name="T9" fmla="*/ 31 h 142"/>
                  <a:gd name="T10" fmla="*/ 73 w 558"/>
                  <a:gd name="T11" fmla="*/ 23 h 142"/>
                  <a:gd name="T12" fmla="*/ 104 w 558"/>
                  <a:gd name="T13" fmla="*/ 17 h 142"/>
                  <a:gd name="T14" fmla="*/ 139 w 558"/>
                  <a:gd name="T15" fmla="*/ 10 h 142"/>
                  <a:gd name="T16" fmla="*/ 176 w 558"/>
                  <a:gd name="T17" fmla="*/ 5 h 142"/>
                  <a:gd name="T18" fmla="*/ 217 w 558"/>
                  <a:gd name="T19" fmla="*/ 2 h 142"/>
                  <a:gd name="T20" fmla="*/ 258 w 558"/>
                  <a:gd name="T21" fmla="*/ 0 h 142"/>
                  <a:gd name="T22" fmla="*/ 300 w 558"/>
                  <a:gd name="T23" fmla="*/ 0 h 142"/>
                  <a:gd name="T24" fmla="*/ 341 w 558"/>
                  <a:gd name="T25" fmla="*/ 2 h 142"/>
                  <a:gd name="T26" fmla="*/ 382 w 558"/>
                  <a:gd name="T27" fmla="*/ 5 h 142"/>
                  <a:gd name="T28" fmla="*/ 420 w 558"/>
                  <a:gd name="T29" fmla="*/ 10 h 142"/>
                  <a:gd name="T30" fmla="*/ 454 w 558"/>
                  <a:gd name="T31" fmla="*/ 17 h 142"/>
                  <a:gd name="T32" fmla="*/ 485 w 558"/>
                  <a:gd name="T33" fmla="*/ 23 h 142"/>
                  <a:gd name="T34" fmla="*/ 511 w 558"/>
                  <a:gd name="T35" fmla="*/ 31 h 142"/>
                  <a:gd name="T36" fmla="*/ 531 w 558"/>
                  <a:gd name="T37" fmla="*/ 40 h 142"/>
                  <a:gd name="T38" fmla="*/ 547 w 558"/>
                  <a:gd name="T39" fmla="*/ 50 h 142"/>
                  <a:gd name="T40" fmla="*/ 555 w 558"/>
                  <a:gd name="T41" fmla="*/ 61 h 142"/>
                  <a:gd name="T42" fmla="*/ 558 w 558"/>
                  <a:gd name="T43" fmla="*/ 71 h 142"/>
                  <a:gd name="T44" fmla="*/ 555 w 558"/>
                  <a:gd name="T45" fmla="*/ 81 h 142"/>
                  <a:gd name="T46" fmla="*/ 547 w 558"/>
                  <a:gd name="T47" fmla="*/ 92 h 142"/>
                  <a:gd name="T48" fmla="*/ 531 w 558"/>
                  <a:gd name="T49" fmla="*/ 102 h 142"/>
                  <a:gd name="T50" fmla="*/ 511 w 558"/>
                  <a:gd name="T51" fmla="*/ 110 h 142"/>
                  <a:gd name="T52" fmla="*/ 485 w 558"/>
                  <a:gd name="T53" fmla="*/ 119 h 142"/>
                  <a:gd name="T54" fmla="*/ 454 w 558"/>
                  <a:gd name="T55" fmla="*/ 125 h 142"/>
                  <a:gd name="T56" fmla="*/ 420 w 558"/>
                  <a:gd name="T57" fmla="*/ 132 h 142"/>
                  <a:gd name="T58" fmla="*/ 382 w 558"/>
                  <a:gd name="T59" fmla="*/ 137 h 142"/>
                  <a:gd name="T60" fmla="*/ 341 w 558"/>
                  <a:gd name="T61" fmla="*/ 140 h 142"/>
                  <a:gd name="T62" fmla="*/ 300 w 558"/>
                  <a:gd name="T63" fmla="*/ 142 h 142"/>
                  <a:gd name="T64" fmla="*/ 258 w 558"/>
                  <a:gd name="T65" fmla="*/ 142 h 142"/>
                  <a:gd name="T66" fmla="*/ 217 w 558"/>
                  <a:gd name="T67" fmla="*/ 140 h 142"/>
                  <a:gd name="T68" fmla="*/ 176 w 558"/>
                  <a:gd name="T69" fmla="*/ 137 h 142"/>
                  <a:gd name="T70" fmla="*/ 139 w 558"/>
                  <a:gd name="T71" fmla="*/ 132 h 142"/>
                  <a:gd name="T72" fmla="*/ 104 w 558"/>
                  <a:gd name="T73" fmla="*/ 125 h 142"/>
                  <a:gd name="T74" fmla="*/ 73 w 558"/>
                  <a:gd name="T75" fmla="*/ 119 h 142"/>
                  <a:gd name="T76" fmla="*/ 47 w 558"/>
                  <a:gd name="T77" fmla="*/ 110 h 142"/>
                  <a:gd name="T78" fmla="*/ 28 w 558"/>
                  <a:gd name="T79" fmla="*/ 102 h 142"/>
                  <a:gd name="T80" fmla="*/ 11 w 558"/>
                  <a:gd name="T81" fmla="*/ 92 h 142"/>
                  <a:gd name="T82" fmla="*/ 3 w 558"/>
                  <a:gd name="T83" fmla="*/ 81 h 142"/>
                  <a:gd name="T84" fmla="*/ 0 w 558"/>
                  <a:gd name="T85" fmla="*/ 71 h 14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58"/>
                  <a:gd name="T130" fmla="*/ 0 h 142"/>
                  <a:gd name="T131" fmla="*/ 558 w 558"/>
                  <a:gd name="T132" fmla="*/ 142 h 14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58" h="142">
                    <a:moveTo>
                      <a:pt x="0" y="71"/>
                    </a:moveTo>
                    <a:lnTo>
                      <a:pt x="3" y="61"/>
                    </a:lnTo>
                    <a:lnTo>
                      <a:pt x="11" y="50"/>
                    </a:lnTo>
                    <a:lnTo>
                      <a:pt x="28" y="40"/>
                    </a:lnTo>
                    <a:lnTo>
                      <a:pt x="47" y="31"/>
                    </a:lnTo>
                    <a:lnTo>
                      <a:pt x="73" y="23"/>
                    </a:lnTo>
                    <a:lnTo>
                      <a:pt x="104" y="17"/>
                    </a:lnTo>
                    <a:lnTo>
                      <a:pt x="139" y="10"/>
                    </a:lnTo>
                    <a:lnTo>
                      <a:pt x="176" y="5"/>
                    </a:lnTo>
                    <a:lnTo>
                      <a:pt x="217" y="2"/>
                    </a:lnTo>
                    <a:lnTo>
                      <a:pt x="258" y="0"/>
                    </a:lnTo>
                    <a:lnTo>
                      <a:pt x="300" y="0"/>
                    </a:lnTo>
                    <a:lnTo>
                      <a:pt x="341" y="2"/>
                    </a:lnTo>
                    <a:lnTo>
                      <a:pt x="382" y="5"/>
                    </a:lnTo>
                    <a:lnTo>
                      <a:pt x="420" y="10"/>
                    </a:lnTo>
                    <a:lnTo>
                      <a:pt x="454" y="17"/>
                    </a:lnTo>
                    <a:lnTo>
                      <a:pt x="485" y="23"/>
                    </a:lnTo>
                    <a:lnTo>
                      <a:pt x="511" y="31"/>
                    </a:lnTo>
                    <a:lnTo>
                      <a:pt x="531" y="40"/>
                    </a:lnTo>
                    <a:lnTo>
                      <a:pt x="547" y="50"/>
                    </a:lnTo>
                    <a:lnTo>
                      <a:pt x="555" y="61"/>
                    </a:lnTo>
                    <a:lnTo>
                      <a:pt x="558" y="71"/>
                    </a:lnTo>
                    <a:lnTo>
                      <a:pt x="555" y="81"/>
                    </a:lnTo>
                    <a:lnTo>
                      <a:pt x="547" y="92"/>
                    </a:lnTo>
                    <a:lnTo>
                      <a:pt x="531" y="102"/>
                    </a:lnTo>
                    <a:lnTo>
                      <a:pt x="511" y="110"/>
                    </a:lnTo>
                    <a:lnTo>
                      <a:pt x="485" y="119"/>
                    </a:lnTo>
                    <a:lnTo>
                      <a:pt x="454" y="125"/>
                    </a:lnTo>
                    <a:lnTo>
                      <a:pt x="420" y="132"/>
                    </a:lnTo>
                    <a:lnTo>
                      <a:pt x="382" y="137"/>
                    </a:lnTo>
                    <a:lnTo>
                      <a:pt x="341" y="140"/>
                    </a:lnTo>
                    <a:lnTo>
                      <a:pt x="300" y="142"/>
                    </a:lnTo>
                    <a:lnTo>
                      <a:pt x="258" y="142"/>
                    </a:lnTo>
                    <a:lnTo>
                      <a:pt x="217" y="140"/>
                    </a:lnTo>
                    <a:lnTo>
                      <a:pt x="176" y="137"/>
                    </a:lnTo>
                    <a:lnTo>
                      <a:pt x="139" y="132"/>
                    </a:lnTo>
                    <a:lnTo>
                      <a:pt x="104" y="125"/>
                    </a:lnTo>
                    <a:lnTo>
                      <a:pt x="73" y="119"/>
                    </a:lnTo>
                    <a:lnTo>
                      <a:pt x="47" y="110"/>
                    </a:lnTo>
                    <a:lnTo>
                      <a:pt x="28" y="102"/>
                    </a:lnTo>
                    <a:lnTo>
                      <a:pt x="11" y="92"/>
                    </a:lnTo>
                    <a:lnTo>
                      <a:pt x="3" y="8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119" name="Rectangle 28">
                <a:extLst>
                  <a:ext uri="{FF2B5EF4-FFF2-40B4-BE49-F238E27FC236}">
                    <a16:creationId xmlns:a16="http://schemas.microsoft.com/office/drawing/2014/main" id="{0A311F8B-14B9-4341-AD2F-04115D3FAD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4" y="1563"/>
                <a:ext cx="45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Chapters 7 - 8</a:t>
                </a:r>
                <a:endParaRPr lang="en-US" altLang="zh-TW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9120" name="Line 29">
                <a:extLst>
                  <a:ext uri="{FF2B5EF4-FFF2-40B4-BE49-F238E27FC236}">
                    <a16:creationId xmlns:a16="http://schemas.microsoft.com/office/drawing/2014/main" id="{A322D002-B3F5-4463-815F-91E9D8A2BE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3" y="1498"/>
                <a:ext cx="76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121" name="Freeform 30">
                <a:extLst>
                  <a:ext uri="{FF2B5EF4-FFF2-40B4-BE49-F238E27FC236}">
                    <a16:creationId xmlns:a16="http://schemas.microsoft.com/office/drawing/2014/main" id="{80AE95D3-3EEB-40C4-9DDB-36CEAA763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5" y="1475"/>
                <a:ext cx="48" cy="48"/>
              </a:xfrm>
              <a:custGeom>
                <a:avLst/>
                <a:gdLst>
                  <a:gd name="T0" fmla="*/ 0 w 48"/>
                  <a:gd name="T1" fmla="*/ 0 h 48"/>
                  <a:gd name="T2" fmla="*/ 48 w 48"/>
                  <a:gd name="T3" fmla="*/ 23 h 48"/>
                  <a:gd name="T4" fmla="*/ 0 w 48"/>
                  <a:gd name="T5" fmla="*/ 48 h 48"/>
                  <a:gd name="T6" fmla="*/ 0 w 48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48"/>
                  <a:gd name="T14" fmla="*/ 48 w 48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48">
                    <a:moveTo>
                      <a:pt x="0" y="0"/>
                    </a:moveTo>
                    <a:lnTo>
                      <a:pt x="48" y="23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29039" name="Group 31">
              <a:extLst>
                <a:ext uri="{FF2B5EF4-FFF2-40B4-BE49-F238E27FC236}">
                  <a16:creationId xmlns:a16="http://schemas.microsoft.com/office/drawing/2014/main" id="{F476CE5E-72AB-4E6F-964A-B548E999FC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3" y="2522"/>
              <a:ext cx="751" cy="470"/>
              <a:chOff x="1233" y="2522"/>
              <a:chExt cx="751" cy="470"/>
            </a:xfrm>
          </p:grpSpPr>
          <p:sp>
            <p:nvSpPr>
              <p:cNvPr id="129109" name="Rectangle 32">
                <a:extLst>
                  <a:ext uri="{FF2B5EF4-FFF2-40B4-BE49-F238E27FC236}">
                    <a16:creationId xmlns:a16="http://schemas.microsoft.com/office/drawing/2014/main" id="{B5FF8289-5BBA-412D-BC27-54CA71D895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8" y="2522"/>
                <a:ext cx="618" cy="24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zh-TW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9110" name="Rectangle 33">
                <a:extLst>
                  <a:ext uri="{FF2B5EF4-FFF2-40B4-BE49-F238E27FC236}">
                    <a16:creationId xmlns:a16="http://schemas.microsoft.com/office/drawing/2014/main" id="{9AB65F7D-31AA-4AD6-8EDB-1055CAED2E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5" y="2527"/>
                <a:ext cx="4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Computer</a:t>
                </a:r>
                <a:endParaRPr lang="en-US" altLang="zh-TW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9111" name="Rectangle 34">
                <a:extLst>
                  <a:ext uri="{FF2B5EF4-FFF2-40B4-BE49-F238E27FC236}">
                    <a16:creationId xmlns:a16="http://schemas.microsoft.com/office/drawing/2014/main" id="{A1C49F2E-F297-493D-8033-4A7B083939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5" y="2642"/>
                <a:ext cx="56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Architecture</a:t>
                </a:r>
                <a:endParaRPr lang="en-US" altLang="zh-TW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9112" name="Freeform 35">
                <a:extLst>
                  <a:ext uri="{FF2B5EF4-FFF2-40B4-BE49-F238E27FC236}">
                    <a16:creationId xmlns:a16="http://schemas.microsoft.com/office/drawing/2014/main" id="{50938B45-C29C-4A40-B4AD-A003B641D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2852"/>
                <a:ext cx="580" cy="140"/>
              </a:xfrm>
              <a:custGeom>
                <a:avLst/>
                <a:gdLst>
                  <a:gd name="T0" fmla="*/ 0 w 580"/>
                  <a:gd name="T1" fmla="*/ 71 h 140"/>
                  <a:gd name="T2" fmla="*/ 3 w 580"/>
                  <a:gd name="T3" fmla="*/ 59 h 140"/>
                  <a:gd name="T4" fmla="*/ 13 w 580"/>
                  <a:gd name="T5" fmla="*/ 50 h 140"/>
                  <a:gd name="T6" fmla="*/ 29 w 580"/>
                  <a:gd name="T7" fmla="*/ 40 h 140"/>
                  <a:gd name="T8" fmla="*/ 51 w 580"/>
                  <a:gd name="T9" fmla="*/ 32 h 140"/>
                  <a:gd name="T10" fmla="*/ 77 w 580"/>
                  <a:gd name="T11" fmla="*/ 23 h 140"/>
                  <a:gd name="T12" fmla="*/ 109 w 580"/>
                  <a:gd name="T13" fmla="*/ 15 h 140"/>
                  <a:gd name="T14" fmla="*/ 145 w 580"/>
                  <a:gd name="T15" fmla="*/ 10 h 140"/>
                  <a:gd name="T16" fmla="*/ 184 w 580"/>
                  <a:gd name="T17" fmla="*/ 5 h 140"/>
                  <a:gd name="T18" fmla="*/ 225 w 580"/>
                  <a:gd name="T19" fmla="*/ 2 h 140"/>
                  <a:gd name="T20" fmla="*/ 268 w 580"/>
                  <a:gd name="T21" fmla="*/ 0 h 140"/>
                  <a:gd name="T22" fmla="*/ 312 w 580"/>
                  <a:gd name="T23" fmla="*/ 0 h 140"/>
                  <a:gd name="T24" fmla="*/ 354 w 580"/>
                  <a:gd name="T25" fmla="*/ 2 h 140"/>
                  <a:gd name="T26" fmla="*/ 395 w 580"/>
                  <a:gd name="T27" fmla="*/ 5 h 140"/>
                  <a:gd name="T28" fmla="*/ 434 w 580"/>
                  <a:gd name="T29" fmla="*/ 10 h 140"/>
                  <a:gd name="T30" fmla="*/ 470 w 580"/>
                  <a:gd name="T31" fmla="*/ 15 h 140"/>
                  <a:gd name="T32" fmla="*/ 501 w 580"/>
                  <a:gd name="T33" fmla="*/ 23 h 140"/>
                  <a:gd name="T34" fmla="*/ 529 w 580"/>
                  <a:gd name="T35" fmla="*/ 32 h 140"/>
                  <a:gd name="T36" fmla="*/ 550 w 580"/>
                  <a:gd name="T37" fmla="*/ 40 h 140"/>
                  <a:gd name="T38" fmla="*/ 567 w 580"/>
                  <a:gd name="T39" fmla="*/ 50 h 140"/>
                  <a:gd name="T40" fmla="*/ 576 w 580"/>
                  <a:gd name="T41" fmla="*/ 59 h 140"/>
                  <a:gd name="T42" fmla="*/ 580 w 580"/>
                  <a:gd name="T43" fmla="*/ 71 h 140"/>
                  <a:gd name="T44" fmla="*/ 576 w 580"/>
                  <a:gd name="T45" fmla="*/ 81 h 140"/>
                  <a:gd name="T46" fmla="*/ 567 w 580"/>
                  <a:gd name="T47" fmla="*/ 91 h 140"/>
                  <a:gd name="T48" fmla="*/ 550 w 580"/>
                  <a:gd name="T49" fmla="*/ 101 h 140"/>
                  <a:gd name="T50" fmla="*/ 529 w 580"/>
                  <a:gd name="T51" fmla="*/ 110 h 140"/>
                  <a:gd name="T52" fmla="*/ 501 w 580"/>
                  <a:gd name="T53" fmla="*/ 119 h 140"/>
                  <a:gd name="T54" fmla="*/ 470 w 580"/>
                  <a:gd name="T55" fmla="*/ 125 h 140"/>
                  <a:gd name="T56" fmla="*/ 434 w 580"/>
                  <a:gd name="T57" fmla="*/ 132 h 140"/>
                  <a:gd name="T58" fmla="*/ 395 w 580"/>
                  <a:gd name="T59" fmla="*/ 137 h 140"/>
                  <a:gd name="T60" fmla="*/ 354 w 580"/>
                  <a:gd name="T61" fmla="*/ 140 h 140"/>
                  <a:gd name="T62" fmla="*/ 312 w 580"/>
                  <a:gd name="T63" fmla="*/ 140 h 140"/>
                  <a:gd name="T64" fmla="*/ 268 w 580"/>
                  <a:gd name="T65" fmla="*/ 140 h 140"/>
                  <a:gd name="T66" fmla="*/ 225 w 580"/>
                  <a:gd name="T67" fmla="*/ 140 h 140"/>
                  <a:gd name="T68" fmla="*/ 184 w 580"/>
                  <a:gd name="T69" fmla="*/ 137 h 140"/>
                  <a:gd name="T70" fmla="*/ 145 w 580"/>
                  <a:gd name="T71" fmla="*/ 132 h 140"/>
                  <a:gd name="T72" fmla="*/ 109 w 580"/>
                  <a:gd name="T73" fmla="*/ 125 h 140"/>
                  <a:gd name="T74" fmla="*/ 77 w 580"/>
                  <a:gd name="T75" fmla="*/ 119 h 140"/>
                  <a:gd name="T76" fmla="*/ 51 w 580"/>
                  <a:gd name="T77" fmla="*/ 110 h 140"/>
                  <a:gd name="T78" fmla="*/ 29 w 580"/>
                  <a:gd name="T79" fmla="*/ 101 h 140"/>
                  <a:gd name="T80" fmla="*/ 13 w 580"/>
                  <a:gd name="T81" fmla="*/ 91 h 140"/>
                  <a:gd name="T82" fmla="*/ 3 w 580"/>
                  <a:gd name="T83" fmla="*/ 81 h 140"/>
                  <a:gd name="T84" fmla="*/ 0 w 580"/>
                  <a:gd name="T85" fmla="*/ 71 h 14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80"/>
                  <a:gd name="T130" fmla="*/ 0 h 140"/>
                  <a:gd name="T131" fmla="*/ 580 w 580"/>
                  <a:gd name="T132" fmla="*/ 140 h 14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80" h="140">
                    <a:moveTo>
                      <a:pt x="0" y="71"/>
                    </a:moveTo>
                    <a:lnTo>
                      <a:pt x="3" y="59"/>
                    </a:lnTo>
                    <a:lnTo>
                      <a:pt x="13" y="50"/>
                    </a:lnTo>
                    <a:lnTo>
                      <a:pt x="29" y="40"/>
                    </a:lnTo>
                    <a:lnTo>
                      <a:pt x="51" y="32"/>
                    </a:lnTo>
                    <a:lnTo>
                      <a:pt x="77" y="23"/>
                    </a:lnTo>
                    <a:lnTo>
                      <a:pt x="109" y="15"/>
                    </a:lnTo>
                    <a:lnTo>
                      <a:pt x="145" y="10"/>
                    </a:lnTo>
                    <a:lnTo>
                      <a:pt x="184" y="5"/>
                    </a:lnTo>
                    <a:lnTo>
                      <a:pt x="225" y="2"/>
                    </a:lnTo>
                    <a:lnTo>
                      <a:pt x="268" y="0"/>
                    </a:lnTo>
                    <a:lnTo>
                      <a:pt x="312" y="0"/>
                    </a:lnTo>
                    <a:lnTo>
                      <a:pt x="354" y="2"/>
                    </a:lnTo>
                    <a:lnTo>
                      <a:pt x="395" y="5"/>
                    </a:lnTo>
                    <a:lnTo>
                      <a:pt x="434" y="10"/>
                    </a:lnTo>
                    <a:lnTo>
                      <a:pt x="470" y="15"/>
                    </a:lnTo>
                    <a:lnTo>
                      <a:pt x="501" y="23"/>
                    </a:lnTo>
                    <a:lnTo>
                      <a:pt x="529" y="32"/>
                    </a:lnTo>
                    <a:lnTo>
                      <a:pt x="550" y="40"/>
                    </a:lnTo>
                    <a:lnTo>
                      <a:pt x="567" y="50"/>
                    </a:lnTo>
                    <a:lnTo>
                      <a:pt x="576" y="59"/>
                    </a:lnTo>
                    <a:lnTo>
                      <a:pt x="580" y="71"/>
                    </a:lnTo>
                    <a:lnTo>
                      <a:pt x="576" y="81"/>
                    </a:lnTo>
                    <a:lnTo>
                      <a:pt x="567" y="91"/>
                    </a:lnTo>
                    <a:lnTo>
                      <a:pt x="550" y="101"/>
                    </a:lnTo>
                    <a:lnTo>
                      <a:pt x="529" y="110"/>
                    </a:lnTo>
                    <a:lnTo>
                      <a:pt x="501" y="119"/>
                    </a:lnTo>
                    <a:lnTo>
                      <a:pt x="470" y="125"/>
                    </a:lnTo>
                    <a:lnTo>
                      <a:pt x="434" y="132"/>
                    </a:lnTo>
                    <a:lnTo>
                      <a:pt x="395" y="137"/>
                    </a:lnTo>
                    <a:lnTo>
                      <a:pt x="354" y="140"/>
                    </a:lnTo>
                    <a:lnTo>
                      <a:pt x="312" y="140"/>
                    </a:lnTo>
                    <a:lnTo>
                      <a:pt x="268" y="140"/>
                    </a:lnTo>
                    <a:lnTo>
                      <a:pt x="225" y="140"/>
                    </a:lnTo>
                    <a:lnTo>
                      <a:pt x="184" y="137"/>
                    </a:lnTo>
                    <a:lnTo>
                      <a:pt x="145" y="132"/>
                    </a:lnTo>
                    <a:lnTo>
                      <a:pt x="109" y="125"/>
                    </a:lnTo>
                    <a:lnTo>
                      <a:pt x="77" y="119"/>
                    </a:lnTo>
                    <a:lnTo>
                      <a:pt x="51" y="110"/>
                    </a:lnTo>
                    <a:lnTo>
                      <a:pt x="29" y="101"/>
                    </a:lnTo>
                    <a:lnTo>
                      <a:pt x="13" y="91"/>
                    </a:lnTo>
                    <a:lnTo>
                      <a:pt x="3" y="8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113" name="Rectangle 36">
                <a:extLst>
                  <a:ext uri="{FF2B5EF4-FFF2-40B4-BE49-F238E27FC236}">
                    <a16:creationId xmlns:a16="http://schemas.microsoft.com/office/drawing/2014/main" id="{130DD144-7C01-4972-8E73-BB51C7E5A2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9" y="2881"/>
                <a:ext cx="47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Chapters  4 - 5</a:t>
                </a:r>
                <a:endParaRPr lang="en-US" altLang="zh-TW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9114" name="Line 37">
                <a:extLst>
                  <a:ext uri="{FF2B5EF4-FFF2-40B4-BE49-F238E27FC236}">
                    <a16:creationId xmlns:a16="http://schemas.microsoft.com/office/drawing/2014/main" id="{85A15CCA-857A-499A-BFDF-1AF2DB0505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3" y="2798"/>
                <a:ext cx="70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115" name="Freeform 38">
                <a:extLst>
                  <a:ext uri="{FF2B5EF4-FFF2-40B4-BE49-F238E27FC236}">
                    <a16:creationId xmlns:a16="http://schemas.microsoft.com/office/drawing/2014/main" id="{592CFCAA-2B90-4BBA-98EF-A5C806AA3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7" y="2775"/>
                <a:ext cx="47" cy="48"/>
              </a:xfrm>
              <a:custGeom>
                <a:avLst/>
                <a:gdLst>
                  <a:gd name="T0" fmla="*/ 0 w 47"/>
                  <a:gd name="T1" fmla="*/ 0 h 48"/>
                  <a:gd name="T2" fmla="*/ 47 w 47"/>
                  <a:gd name="T3" fmla="*/ 23 h 48"/>
                  <a:gd name="T4" fmla="*/ 0 w 47"/>
                  <a:gd name="T5" fmla="*/ 48 h 48"/>
                  <a:gd name="T6" fmla="*/ 0 w 47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48"/>
                  <a:gd name="T14" fmla="*/ 47 w 47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48">
                    <a:moveTo>
                      <a:pt x="0" y="0"/>
                    </a:moveTo>
                    <a:lnTo>
                      <a:pt x="47" y="23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29040" name="Group 39">
              <a:extLst>
                <a:ext uri="{FF2B5EF4-FFF2-40B4-BE49-F238E27FC236}">
                  <a16:creationId xmlns:a16="http://schemas.microsoft.com/office/drawing/2014/main" id="{EAF6845D-F512-44A6-BB2D-A489609247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5" y="2938"/>
              <a:ext cx="745" cy="323"/>
              <a:chOff x="2735" y="2938"/>
              <a:chExt cx="745" cy="323"/>
            </a:xfrm>
          </p:grpSpPr>
          <p:sp>
            <p:nvSpPr>
              <p:cNvPr id="129103" name="Rectangle 40">
                <a:extLst>
                  <a:ext uri="{FF2B5EF4-FFF2-40B4-BE49-F238E27FC236}">
                    <a16:creationId xmlns:a16="http://schemas.microsoft.com/office/drawing/2014/main" id="{DC14F848-090C-409D-8C22-44763891F6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4" y="2938"/>
                <a:ext cx="566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zh-TW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9104" name="Rectangle 41">
                <a:extLst>
                  <a:ext uri="{FF2B5EF4-FFF2-40B4-BE49-F238E27FC236}">
                    <a16:creationId xmlns:a16="http://schemas.microsoft.com/office/drawing/2014/main" id="{3E71A0B4-2EAF-4666-8A07-13022B679F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1" y="2946"/>
                <a:ext cx="497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Gate Logic</a:t>
                </a:r>
                <a:endParaRPr lang="en-US" altLang="zh-TW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9105" name="Freeform 42">
                <a:extLst>
                  <a:ext uri="{FF2B5EF4-FFF2-40B4-BE49-F238E27FC236}">
                    <a16:creationId xmlns:a16="http://schemas.microsoft.com/office/drawing/2014/main" id="{B7AB805C-D9CC-4058-A1F7-A0CDB203E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3176"/>
                <a:ext cx="602" cy="82"/>
              </a:xfrm>
              <a:custGeom>
                <a:avLst/>
                <a:gdLst>
                  <a:gd name="T0" fmla="*/ 0 w 602"/>
                  <a:gd name="T1" fmla="*/ 41 h 82"/>
                  <a:gd name="T2" fmla="*/ 3 w 602"/>
                  <a:gd name="T3" fmla="*/ 35 h 82"/>
                  <a:gd name="T4" fmla="*/ 11 w 602"/>
                  <a:gd name="T5" fmla="*/ 30 h 82"/>
                  <a:gd name="T6" fmla="*/ 26 w 602"/>
                  <a:gd name="T7" fmla="*/ 25 h 82"/>
                  <a:gd name="T8" fmla="*/ 47 w 602"/>
                  <a:gd name="T9" fmla="*/ 18 h 82"/>
                  <a:gd name="T10" fmla="*/ 73 w 602"/>
                  <a:gd name="T11" fmla="*/ 13 h 82"/>
                  <a:gd name="T12" fmla="*/ 103 w 602"/>
                  <a:gd name="T13" fmla="*/ 10 h 82"/>
                  <a:gd name="T14" fmla="*/ 137 w 602"/>
                  <a:gd name="T15" fmla="*/ 7 h 82"/>
                  <a:gd name="T16" fmla="*/ 176 w 602"/>
                  <a:gd name="T17" fmla="*/ 3 h 82"/>
                  <a:gd name="T18" fmla="*/ 215 w 602"/>
                  <a:gd name="T19" fmla="*/ 2 h 82"/>
                  <a:gd name="T20" fmla="*/ 258 w 602"/>
                  <a:gd name="T21" fmla="*/ 0 h 82"/>
                  <a:gd name="T22" fmla="*/ 300 w 602"/>
                  <a:gd name="T23" fmla="*/ 0 h 82"/>
                  <a:gd name="T24" fmla="*/ 344 w 602"/>
                  <a:gd name="T25" fmla="*/ 0 h 82"/>
                  <a:gd name="T26" fmla="*/ 385 w 602"/>
                  <a:gd name="T27" fmla="*/ 2 h 82"/>
                  <a:gd name="T28" fmla="*/ 426 w 602"/>
                  <a:gd name="T29" fmla="*/ 3 h 82"/>
                  <a:gd name="T30" fmla="*/ 464 w 602"/>
                  <a:gd name="T31" fmla="*/ 7 h 82"/>
                  <a:gd name="T32" fmla="*/ 498 w 602"/>
                  <a:gd name="T33" fmla="*/ 10 h 82"/>
                  <a:gd name="T34" fmla="*/ 529 w 602"/>
                  <a:gd name="T35" fmla="*/ 13 h 82"/>
                  <a:gd name="T36" fmla="*/ 555 w 602"/>
                  <a:gd name="T37" fmla="*/ 18 h 82"/>
                  <a:gd name="T38" fmla="*/ 575 w 602"/>
                  <a:gd name="T39" fmla="*/ 25 h 82"/>
                  <a:gd name="T40" fmla="*/ 589 w 602"/>
                  <a:gd name="T41" fmla="*/ 30 h 82"/>
                  <a:gd name="T42" fmla="*/ 599 w 602"/>
                  <a:gd name="T43" fmla="*/ 35 h 82"/>
                  <a:gd name="T44" fmla="*/ 602 w 602"/>
                  <a:gd name="T45" fmla="*/ 41 h 82"/>
                  <a:gd name="T46" fmla="*/ 599 w 602"/>
                  <a:gd name="T47" fmla="*/ 48 h 82"/>
                  <a:gd name="T48" fmla="*/ 589 w 602"/>
                  <a:gd name="T49" fmla="*/ 53 h 82"/>
                  <a:gd name="T50" fmla="*/ 575 w 602"/>
                  <a:gd name="T51" fmla="*/ 58 h 82"/>
                  <a:gd name="T52" fmla="*/ 555 w 602"/>
                  <a:gd name="T53" fmla="*/ 64 h 82"/>
                  <a:gd name="T54" fmla="*/ 529 w 602"/>
                  <a:gd name="T55" fmla="*/ 67 h 82"/>
                  <a:gd name="T56" fmla="*/ 498 w 602"/>
                  <a:gd name="T57" fmla="*/ 72 h 82"/>
                  <a:gd name="T58" fmla="*/ 464 w 602"/>
                  <a:gd name="T59" fmla="*/ 76 h 82"/>
                  <a:gd name="T60" fmla="*/ 426 w 602"/>
                  <a:gd name="T61" fmla="*/ 79 h 82"/>
                  <a:gd name="T62" fmla="*/ 385 w 602"/>
                  <a:gd name="T63" fmla="*/ 81 h 82"/>
                  <a:gd name="T64" fmla="*/ 344 w 602"/>
                  <a:gd name="T65" fmla="*/ 82 h 82"/>
                  <a:gd name="T66" fmla="*/ 300 w 602"/>
                  <a:gd name="T67" fmla="*/ 82 h 82"/>
                  <a:gd name="T68" fmla="*/ 258 w 602"/>
                  <a:gd name="T69" fmla="*/ 82 h 82"/>
                  <a:gd name="T70" fmla="*/ 215 w 602"/>
                  <a:gd name="T71" fmla="*/ 81 h 82"/>
                  <a:gd name="T72" fmla="*/ 176 w 602"/>
                  <a:gd name="T73" fmla="*/ 79 h 82"/>
                  <a:gd name="T74" fmla="*/ 137 w 602"/>
                  <a:gd name="T75" fmla="*/ 76 h 82"/>
                  <a:gd name="T76" fmla="*/ 103 w 602"/>
                  <a:gd name="T77" fmla="*/ 72 h 82"/>
                  <a:gd name="T78" fmla="*/ 73 w 602"/>
                  <a:gd name="T79" fmla="*/ 67 h 82"/>
                  <a:gd name="T80" fmla="*/ 47 w 602"/>
                  <a:gd name="T81" fmla="*/ 64 h 82"/>
                  <a:gd name="T82" fmla="*/ 26 w 602"/>
                  <a:gd name="T83" fmla="*/ 58 h 82"/>
                  <a:gd name="T84" fmla="*/ 11 w 602"/>
                  <a:gd name="T85" fmla="*/ 53 h 82"/>
                  <a:gd name="T86" fmla="*/ 3 w 602"/>
                  <a:gd name="T87" fmla="*/ 48 h 82"/>
                  <a:gd name="T88" fmla="*/ 0 w 602"/>
                  <a:gd name="T89" fmla="*/ 41 h 8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02"/>
                  <a:gd name="T136" fmla="*/ 0 h 82"/>
                  <a:gd name="T137" fmla="*/ 602 w 602"/>
                  <a:gd name="T138" fmla="*/ 82 h 8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02" h="82">
                    <a:moveTo>
                      <a:pt x="0" y="41"/>
                    </a:moveTo>
                    <a:lnTo>
                      <a:pt x="3" y="35"/>
                    </a:lnTo>
                    <a:lnTo>
                      <a:pt x="11" y="30"/>
                    </a:lnTo>
                    <a:lnTo>
                      <a:pt x="26" y="25"/>
                    </a:lnTo>
                    <a:lnTo>
                      <a:pt x="47" y="18"/>
                    </a:lnTo>
                    <a:lnTo>
                      <a:pt x="73" y="13"/>
                    </a:lnTo>
                    <a:lnTo>
                      <a:pt x="103" y="10"/>
                    </a:lnTo>
                    <a:lnTo>
                      <a:pt x="137" y="7"/>
                    </a:lnTo>
                    <a:lnTo>
                      <a:pt x="176" y="3"/>
                    </a:lnTo>
                    <a:lnTo>
                      <a:pt x="215" y="2"/>
                    </a:lnTo>
                    <a:lnTo>
                      <a:pt x="258" y="0"/>
                    </a:lnTo>
                    <a:lnTo>
                      <a:pt x="300" y="0"/>
                    </a:lnTo>
                    <a:lnTo>
                      <a:pt x="344" y="0"/>
                    </a:lnTo>
                    <a:lnTo>
                      <a:pt x="385" y="2"/>
                    </a:lnTo>
                    <a:lnTo>
                      <a:pt x="426" y="3"/>
                    </a:lnTo>
                    <a:lnTo>
                      <a:pt x="464" y="7"/>
                    </a:lnTo>
                    <a:lnTo>
                      <a:pt x="498" y="10"/>
                    </a:lnTo>
                    <a:lnTo>
                      <a:pt x="529" y="13"/>
                    </a:lnTo>
                    <a:lnTo>
                      <a:pt x="555" y="18"/>
                    </a:lnTo>
                    <a:lnTo>
                      <a:pt x="575" y="25"/>
                    </a:lnTo>
                    <a:lnTo>
                      <a:pt x="589" y="30"/>
                    </a:lnTo>
                    <a:lnTo>
                      <a:pt x="599" y="35"/>
                    </a:lnTo>
                    <a:lnTo>
                      <a:pt x="602" y="41"/>
                    </a:lnTo>
                    <a:lnTo>
                      <a:pt x="599" y="48"/>
                    </a:lnTo>
                    <a:lnTo>
                      <a:pt x="589" y="53"/>
                    </a:lnTo>
                    <a:lnTo>
                      <a:pt x="575" y="58"/>
                    </a:lnTo>
                    <a:lnTo>
                      <a:pt x="555" y="64"/>
                    </a:lnTo>
                    <a:lnTo>
                      <a:pt x="529" y="67"/>
                    </a:lnTo>
                    <a:lnTo>
                      <a:pt x="498" y="72"/>
                    </a:lnTo>
                    <a:lnTo>
                      <a:pt x="464" y="76"/>
                    </a:lnTo>
                    <a:lnTo>
                      <a:pt x="426" y="79"/>
                    </a:lnTo>
                    <a:lnTo>
                      <a:pt x="385" y="81"/>
                    </a:lnTo>
                    <a:lnTo>
                      <a:pt x="344" y="82"/>
                    </a:lnTo>
                    <a:lnTo>
                      <a:pt x="300" y="82"/>
                    </a:lnTo>
                    <a:lnTo>
                      <a:pt x="258" y="82"/>
                    </a:lnTo>
                    <a:lnTo>
                      <a:pt x="215" y="81"/>
                    </a:lnTo>
                    <a:lnTo>
                      <a:pt x="176" y="79"/>
                    </a:lnTo>
                    <a:lnTo>
                      <a:pt x="137" y="76"/>
                    </a:lnTo>
                    <a:lnTo>
                      <a:pt x="103" y="72"/>
                    </a:lnTo>
                    <a:lnTo>
                      <a:pt x="73" y="67"/>
                    </a:lnTo>
                    <a:lnTo>
                      <a:pt x="47" y="64"/>
                    </a:lnTo>
                    <a:lnTo>
                      <a:pt x="26" y="58"/>
                    </a:lnTo>
                    <a:lnTo>
                      <a:pt x="11" y="53"/>
                    </a:lnTo>
                    <a:lnTo>
                      <a:pt x="3" y="4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106" name="Rectangle 43">
                <a:extLst>
                  <a:ext uri="{FF2B5EF4-FFF2-40B4-BE49-F238E27FC236}">
                    <a16:creationId xmlns:a16="http://schemas.microsoft.com/office/drawing/2014/main" id="{0E7DF936-6023-44D3-A41B-92C0440CB8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1" y="3175"/>
                <a:ext cx="47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Chapters  1 - 3</a:t>
                </a:r>
                <a:endParaRPr lang="en-US" altLang="zh-TW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9107" name="Line 44">
                <a:extLst>
                  <a:ext uri="{FF2B5EF4-FFF2-40B4-BE49-F238E27FC236}">
                    <a16:creationId xmlns:a16="http://schemas.microsoft.com/office/drawing/2014/main" id="{7AC8B7F7-9D10-4510-B6F2-A4FB7C9601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5" y="3119"/>
                <a:ext cx="70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108" name="Freeform 45">
                <a:extLst>
                  <a:ext uri="{FF2B5EF4-FFF2-40B4-BE49-F238E27FC236}">
                    <a16:creationId xmlns:a16="http://schemas.microsoft.com/office/drawing/2014/main" id="{D9036EED-E57A-4F63-A2CB-3DA4B81D7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2" y="3096"/>
                <a:ext cx="48" cy="47"/>
              </a:xfrm>
              <a:custGeom>
                <a:avLst/>
                <a:gdLst>
                  <a:gd name="T0" fmla="*/ 0 w 48"/>
                  <a:gd name="T1" fmla="*/ 0 h 47"/>
                  <a:gd name="T2" fmla="*/ 48 w 48"/>
                  <a:gd name="T3" fmla="*/ 23 h 47"/>
                  <a:gd name="T4" fmla="*/ 0 w 48"/>
                  <a:gd name="T5" fmla="*/ 47 h 47"/>
                  <a:gd name="T6" fmla="*/ 0 w 48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47"/>
                  <a:gd name="T14" fmla="*/ 48 w 48"/>
                  <a:gd name="T15" fmla="*/ 47 h 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47">
                    <a:moveTo>
                      <a:pt x="0" y="0"/>
                    </a:moveTo>
                    <a:lnTo>
                      <a:pt x="48" y="23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29041" name="Group 46">
              <a:extLst>
                <a:ext uri="{FF2B5EF4-FFF2-40B4-BE49-F238E27FC236}">
                  <a16:creationId xmlns:a16="http://schemas.microsoft.com/office/drawing/2014/main" id="{60664EC1-E241-4705-AB3D-325322D1AE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3" y="3175"/>
              <a:ext cx="1479" cy="525"/>
              <a:chOff x="4233" y="3175"/>
              <a:chExt cx="1479" cy="525"/>
            </a:xfrm>
          </p:grpSpPr>
          <p:sp>
            <p:nvSpPr>
              <p:cNvPr id="129094" name="Rectangle 47">
                <a:extLst>
                  <a:ext uri="{FF2B5EF4-FFF2-40B4-BE49-F238E27FC236}">
                    <a16:creationId xmlns:a16="http://schemas.microsoft.com/office/drawing/2014/main" id="{7BE8BEF5-1896-4F08-9318-3597ACCBA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8" y="3179"/>
                <a:ext cx="610" cy="2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zh-TW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9095" name="Rectangle 48">
                <a:extLst>
                  <a:ext uri="{FF2B5EF4-FFF2-40B4-BE49-F238E27FC236}">
                    <a16:creationId xmlns:a16="http://schemas.microsoft.com/office/drawing/2014/main" id="{188B1A1B-5053-4410-812B-E0560EB212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5" y="3175"/>
                <a:ext cx="42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Electrical</a:t>
                </a:r>
                <a:endParaRPr lang="en-US" altLang="zh-TW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9096" name="Rectangle 49">
                <a:extLst>
                  <a:ext uri="{FF2B5EF4-FFF2-40B4-BE49-F238E27FC236}">
                    <a16:creationId xmlns:a16="http://schemas.microsoft.com/office/drawing/2014/main" id="{C57E447C-B2C0-4DB6-A692-DA63EF2173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5" y="3290"/>
                <a:ext cx="55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Engineering</a:t>
                </a:r>
                <a:endParaRPr lang="en-US" altLang="zh-TW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9097" name="Freeform 50">
                <a:extLst>
                  <a:ext uri="{FF2B5EF4-FFF2-40B4-BE49-F238E27FC236}">
                    <a16:creationId xmlns:a16="http://schemas.microsoft.com/office/drawing/2014/main" id="{D8AB83EF-0CEA-432C-9D44-E4FF4CCBE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5" y="3322"/>
                <a:ext cx="697" cy="378"/>
              </a:xfrm>
              <a:custGeom>
                <a:avLst/>
                <a:gdLst>
                  <a:gd name="T0" fmla="*/ 64 w 697"/>
                  <a:gd name="T1" fmla="*/ 162 h 378"/>
                  <a:gd name="T2" fmla="*/ 5 w 697"/>
                  <a:gd name="T3" fmla="*/ 179 h 378"/>
                  <a:gd name="T4" fmla="*/ 72 w 697"/>
                  <a:gd name="T5" fmla="*/ 199 h 378"/>
                  <a:gd name="T6" fmla="*/ 18 w 697"/>
                  <a:gd name="T7" fmla="*/ 245 h 378"/>
                  <a:gd name="T8" fmla="*/ 90 w 697"/>
                  <a:gd name="T9" fmla="*/ 266 h 378"/>
                  <a:gd name="T10" fmla="*/ 49 w 697"/>
                  <a:gd name="T11" fmla="*/ 312 h 378"/>
                  <a:gd name="T12" fmla="*/ 142 w 697"/>
                  <a:gd name="T13" fmla="*/ 319 h 378"/>
                  <a:gd name="T14" fmla="*/ 157 w 697"/>
                  <a:gd name="T15" fmla="*/ 371 h 378"/>
                  <a:gd name="T16" fmla="*/ 237 w 697"/>
                  <a:gd name="T17" fmla="*/ 351 h 378"/>
                  <a:gd name="T18" fmla="*/ 294 w 697"/>
                  <a:gd name="T19" fmla="*/ 378 h 378"/>
                  <a:gd name="T20" fmla="*/ 340 w 697"/>
                  <a:gd name="T21" fmla="*/ 353 h 378"/>
                  <a:gd name="T22" fmla="*/ 387 w 697"/>
                  <a:gd name="T23" fmla="*/ 378 h 378"/>
                  <a:gd name="T24" fmla="*/ 426 w 697"/>
                  <a:gd name="T25" fmla="*/ 348 h 378"/>
                  <a:gd name="T26" fmla="*/ 488 w 697"/>
                  <a:gd name="T27" fmla="*/ 368 h 378"/>
                  <a:gd name="T28" fmla="*/ 542 w 697"/>
                  <a:gd name="T29" fmla="*/ 328 h 378"/>
                  <a:gd name="T30" fmla="*/ 644 w 697"/>
                  <a:gd name="T31" fmla="*/ 340 h 378"/>
                  <a:gd name="T32" fmla="*/ 617 w 697"/>
                  <a:gd name="T33" fmla="*/ 292 h 378"/>
                  <a:gd name="T34" fmla="*/ 688 w 697"/>
                  <a:gd name="T35" fmla="*/ 287 h 378"/>
                  <a:gd name="T36" fmla="*/ 640 w 697"/>
                  <a:gd name="T37" fmla="*/ 233 h 378"/>
                  <a:gd name="T38" fmla="*/ 697 w 697"/>
                  <a:gd name="T39" fmla="*/ 204 h 378"/>
                  <a:gd name="T40" fmla="*/ 624 w 697"/>
                  <a:gd name="T41" fmla="*/ 169 h 378"/>
                  <a:gd name="T42" fmla="*/ 665 w 697"/>
                  <a:gd name="T43" fmla="*/ 121 h 378"/>
                  <a:gd name="T44" fmla="*/ 586 w 697"/>
                  <a:gd name="T45" fmla="*/ 120 h 378"/>
                  <a:gd name="T46" fmla="*/ 617 w 697"/>
                  <a:gd name="T47" fmla="*/ 66 h 378"/>
                  <a:gd name="T48" fmla="*/ 518 w 697"/>
                  <a:gd name="T49" fmla="*/ 72 h 378"/>
                  <a:gd name="T50" fmla="*/ 513 w 697"/>
                  <a:gd name="T51" fmla="*/ 16 h 378"/>
                  <a:gd name="T52" fmla="*/ 412 w 697"/>
                  <a:gd name="T53" fmla="*/ 41 h 378"/>
                  <a:gd name="T54" fmla="*/ 376 w 697"/>
                  <a:gd name="T55" fmla="*/ 0 h 378"/>
                  <a:gd name="T56" fmla="*/ 310 w 697"/>
                  <a:gd name="T57" fmla="*/ 38 h 378"/>
                  <a:gd name="T58" fmla="*/ 248 w 697"/>
                  <a:gd name="T59" fmla="*/ 0 h 378"/>
                  <a:gd name="T60" fmla="*/ 211 w 697"/>
                  <a:gd name="T61" fmla="*/ 56 h 378"/>
                  <a:gd name="T62" fmla="*/ 142 w 697"/>
                  <a:gd name="T63" fmla="*/ 26 h 378"/>
                  <a:gd name="T64" fmla="*/ 145 w 697"/>
                  <a:gd name="T65" fmla="*/ 75 h 378"/>
                  <a:gd name="T66" fmla="*/ 57 w 697"/>
                  <a:gd name="T67" fmla="*/ 62 h 378"/>
                  <a:gd name="T68" fmla="*/ 80 w 697"/>
                  <a:gd name="T69" fmla="*/ 112 h 378"/>
                  <a:gd name="T70" fmla="*/ 0 w 697"/>
                  <a:gd name="T71" fmla="*/ 110 h 378"/>
                  <a:gd name="T72" fmla="*/ 64 w 697"/>
                  <a:gd name="T73" fmla="*/ 162 h 3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97"/>
                  <a:gd name="T112" fmla="*/ 0 h 378"/>
                  <a:gd name="T113" fmla="*/ 697 w 697"/>
                  <a:gd name="T114" fmla="*/ 378 h 37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97" h="378">
                    <a:moveTo>
                      <a:pt x="64" y="162"/>
                    </a:moveTo>
                    <a:lnTo>
                      <a:pt x="5" y="179"/>
                    </a:lnTo>
                    <a:lnTo>
                      <a:pt x="72" y="199"/>
                    </a:lnTo>
                    <a:lnTo>
                      <a:pt x="18" y="245"/>
                    </a:lnTo>
                    <a:lnTo>
                      <a:pt x="90" y="266"/>
                    </a:lnTo>
                    <a:lnTo>
                      <a:pt x="49" y="312"/>
                    </a:lnTo>
                    <a:lnTo>
                      <a:pt x="142" y="319"/>
                    </a:lnTo>
                    <a:lnTo>
                      <a:pt x="157" y="371"/>
                    </a:lnTo>
                    <a:lnTo>
                      <a:pt x="237" y="351"/>
                    </a:lnTo>
                    <a:lnTo>
                      <a:pt x="294" y="378"/>
                    </a:lnTo>
                    <a:lnTo>
                      <a:pt x="340" y="353"/>
                    </a:lnTo>
                    <a:lnTo>
                      <a:pt x="387" y="378"/>
                    </a:lnTo>
                    <a:lnTo>
                      <a:pt x="426" y="348"/>
                    </a:lnTo>
                    <a:lnTo>
                      <a:pt x="488" y="368"/>
                    </a:lnTo>
                    <a:lnTo>
                      <a:pt x="542" y="328"/>
                    </a:lnTo>
                    <a:lnTo>
                      <a:pt x="644" y="340"/>
                    </a:lnTo>
                    <a:lnTo>
                      <a:pt x="617" y="292"/>
                    </a:lnTo>
                    <a:lnTo>
                      <a:pt x="688" y="287"/>
                    </a:lnTo>
                    <a:lnTo>
                      <a:pt x="640" y="233"/>
                    </a:lnTo>
                    <a:lnTo>
                      <a:pt x="697" y="204"/>
                    </a:lnTo>
                    <a:lnTo>
                      <a:pt x="624" y="169"/>
                    </a:lnTo>
                    <a:lnTo>
                      <a:pt x="665" y="121"/>
                    </a:lnTo>
                    <a:lnTo>
                      <a:pt x="586" y="120"/>
                    </a:lnTo>
                    <a:lnTo>
                      <a:pt x="617" y="66"/>
                    </a:lnTo>
                    <a:lnTo>
                      <a:pt x="518" y="72"/>
                    </a:lnTo>
                    <a:lnTo>
                      <a:pt x="513" y="16"/>
                    </a:lnTo>
                    <a:lnTo>
                      <a:pt x="412" y="41"/>
                    </a:lnTo>
                    <a:lnTo>
                      <a:pt x="376" y="0"/>
                    </a:lnTo>
                    <a:lnTo>
                      <a:pt x="310" y="38"/>
                    </a:lnTo>
                    <a:lnTo>
                      <a:pt x="248" y="0"/>
                    </a:lnTo>
                    <a:lnTo>
                      <a:pt x="211" y="56"/>
                    </a:lnTo>
                    <a:lnTo>
                      <a:pt x="142" y="26"/>
                    </a:lnTo>
                    <a:lnTo>
                      <a:pt x="145" y="75"/>
                    </a:lnTo>
                    <a:lnTo>
                      <a:pt x="57" y="62"/>
                    </a:lnTo>
                    <a:lnTo>
                      <a:pt x="80" y="112"/>
                    </a:lnTo>
                    <a:lnTo>
                      <a:pt x="0" y="110"/>
                    </a:lnTo>
                    <a:lnTo>
                      <a:pt x="64" y="1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098" name="Freeform 51">
                <a:extLst>
                  <a:ext uri="{FF2B5EF4-FFF2-40B4-BE49-F238E27FC236}">
                    <a16:creationId xmlns:a16="http://schemas.microsoft.com/office/drawing/2014/main" id="{61136BD1-EE48-4936-9012-D7644CDD0F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5" y="3322"/>
                <a:ext cx="697" cy="378"/>
              </a:xfrm>
              <a:custGeom>
                <a:avLst/>
                <a:gdLst>
                  <a:gd name="T0" fmla="*/ 64 w 697"/>
                  <a:gd name="T1" fmla="*/ 162 h 378"/>
                  <a:gd name="T2" fmla="*/ 5 w 697"/>
                  <a:gd name="T3" fmla="*/ 179 h 378"/>
                  <a:gd name="T4" fmla="*/ 72 w 697"/>
                  <a:gd name="T5" fmla="*/ 199 h 378"/>
                  <a:gd name="T6" fmla="*/ 18 w 697"/>
                  <a:gd name="T7" fmla="*/ 245 h 378"/>
                  <a:gd name="T8" fmla="*/ 90 w 697"/>
                  <a:gd name="T9" fmla="*/ 266 h 378"/>
                  <a:gd name="T10" fmla="*/ 49 w 697"/>
                  <a:gd name="T11" fmla="*/ 312 h 378"/>
                  <a:gd name="T12" fmla="*/ 142 w 697"/>
                  <a:gd name="T13" fmla="*/ 319 h 378"/>
                  <a:gd name="T14" fmla="*/ 157 w 697"/>
                  <a:gd name="T15" fmla="*/ 371 h 378"/>
                  <a:gd name="T16" fmla="*/ 237 w 697"/>
                  <a:gd name="T17" fmla="*/ 351 h 378"/>
                  <a:gd name="T18" fmla="*/ 294 w 697"/>
                  <a:gd name="T19" fmla="*/ 378 h 378"/>
                  <a:gd name="T20" fmla="*/ 340 w 697"/>
                  <a:gd name="T21" fmla="*/ 353 h 378"/>
                  <a:gd name="T22" fmla="*/ 387 w 697"/>
                  <a:gd name="T23" fmla="*/ 378 h 378"/>
                  <a:gd name="T24" fmla="*/ 426 w 697"/>
                  <a:gd name="T25" fmla="*/ 348 h 378"/>
                  <a:gd name="T26" fmla="*/ 488 w 697"/>
                  <a:gd name="T27" fmla="*/ 368 h 378"/>
                  <a:gd name="T28" fmla="*/ 542 w 697"/>
                  <a:gd name="T29" fmla="*/ 328 h 378"/>
                  <a:gd name="T30" fmla="*/ 644 w 697"/>
                  <a:gd name="T31" fmla="*/ 340 h 378"/>
                  <a:gd name="T32" fmla="*/ 617 w 697"/>
                  <a:gd name="T33" fmla="*/ 292 h 378"/>
                  <a:gd name="T34" fmla="*/ 688 w 697"/>
                  <a:gd name="T35" fmla="*/ 287 h 378"/>
                  <a:gd name="T36" fmla="*/ 640 w 697"/>
                  <a:gd name="T37" fmla="*/ 233 h 378"/>
                  <a:gd name="T38" fmla="*/ 697 w 697"/>
                  <a:gd name="T39" fmla="*/ 204 h 378"/>
                  <a:gd name="T40" fmla="*/ 624 w 697"/>
                  <a:gd name="T41" fmla="*/ 169 h 378"/>
                  <a:gd name="T42" fmla="*/ 665 w 697"/>
                  <a:gd name="T43" fmla="*/ 121 h 378"/>
                  <a:gd name="T44" fmla="*/ 586 w 697"/>
                  <a:gd name="T45" fmla="*/ 120 h 378"/>
                  <a:gd name="T46" fmla="*/ 617 w 697"/>
                  <a:gd name="T47" fmla="*/ 66 h 378"/>
                  <a:gd name="T48" fmla="*/ 518 w 697"/>
                  <a:gd name="T49" fmla="*/ 72 h 378"/>
                  <a:gd name="T50" fmla="*/ 513 w 697"/>
                  <a:gd name="T51" fmla="*/ 16 h 378"/>
                  <a:gd name="T52" fmla="*/ 412 w 697"/>
                  <a:gd name="T53" fmla="*/ 41 h 378"/>
                  <a:gd name="T54" fmla="*/ 376 w 697"/>
                  <a:gd name="T55" fmla="*/ 0 h 378"/>
                  <a:gd name="T56" fmla="*/ 310 w 697"/>
                  <a:gd name="T57" fmla="*/ 38 h 378"/>
                  <a:gd name="T58" fmla="*/ 248 w 697"/>
                  <a:gd name="T59" fmla="*/ 0 h 378"/>
                  <a:gd name="T60" fmla="*/ 211 w 697"/>
                  <a:gd name="T61" fmla="*/ 56 h 378"/>
                  <a:gd name="T62" fmla="*/ 142 w 697"/>
                  <a:gd name="T63" fmla="*/ 26 h 378"/>
                  <a:gd name="T64" fmla="*/ 145 w 697"/>
                  <a:gd name="T65" fmla="*/ 75 h 378"/>
                  <a:gd name="T66" fmla="*/ 57 w 697"/>
                  <a:gd name="T67" fmla="*/ 62 h 378"/>
                  <a:gd name="T68" fmla="*/ 80 w 697"/>
                  <a:gd name="T69" fmla="*/ 112 h 378"/>
                  <a:gd name="T70" fmla="*/ 0 w 697"/>
                  <a:gd name="T71" fmla="*/ 110 h 378"/>
                  <a:gd name="T72" fmla="*/ 64 w 697"/>
                  <a:gd name="T73" fmla="*/ 162 h 3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97"/>
                  <a:gd name="T112" fmla="*/ 0 h 378"/>
                  <a:gd name="T113" fmla="*/ 697 w 697"/>
                  <a:gd name="T114" fmla="*/ 378 h 37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97" h="378">
                    <a:moveTo>
                      <a:pt x="64" y="162"/>
                    </a:moveTo>
                    <a:lnTo>
                      <a:pt x="5" y="179"/>
                    </a:lnTo>
                    <a:lnTo>
                      <a:pt x="72" y="199"/>
                    </a:lnTo>
                    <a:lnTo>
                      <a:pt x="18" y="245"/>
                    </a:lnTo>
                    <a:lnTo>
                      <a:pt x="90" y="266"/>
                    </a:lnTo>
                    <a:lnTo>
                      <a:pt x="49" y="312"/>
                    </a:lnTo>
                    <a:lnTo>
                      <a:pt x="142" y="319"/>
                    </a:lnTo>
                    <a:lnTo>
                      <a:pt x="157" y="371"/>
                    </a:lnTo>
                    <a:lnTo>
                      <a:pt x="237" y="351"/>
                    </a:lnTo>
                    <a:lnTo>
                      <a:pt x="294" y="378"/>
                    </a:lnTo>
                    <a:lnTo>
                      <a:pt x="340" y="353"/>
                    </a:lnTo>
                    <a:lnTo>
                      <a:pt x="387" y="378"/>
                    </a:lnTo>
                    <a:lnTo>
                      <a:pt x="426" y="348"/>
                    </a:lnTo>
                    <a:lnTo>
                      <a:pt x="488" y="368"/>
                    </a:lnTo>
                    <a:lnTo>
                      <a:pt x="542" y="328"/>
                    </a:lnTo>
                    <a:lnTo>
                      <a:pt x="644" y="340"/>
                    </a:lnTo>
                    <a:lnTo>
                      <a:pt x="617" y="292"/>
                    </a:lnTo>
                    <a:lnTo>
                      <a:pt x="688" y="287"/>
                    </a:lnTo>
                    <a:lnTo>
                      <a:pt x="640" y="233"/>
                    </a:lnTo>
                    <a:lnTo>
                      <a:pt x="697" y="204"/>
                    </a:lnTo>
                    <a:lnTo>
                      <a:pt x="624" y="169"/>
                    </a:lnTo>
                    <a:lnTo>
                      <a:pt x="665" y="121"/>
                    </a:lnTo>
                    <a:lnTo>
                      <a:pt x="586" y="120"/>
                    </a:lnTo>
                    <a:lnTo>
                      <a:pt x="617" y="66"/>
                    </a:lnTo>
                    <a:lnTo>
                      <a:pt x="518" y="72"/>
                    </a:lnTo>
                    <a:lnTo>
                      <a:pt x="513" y="16"/>
                    </a:lnTo>
                    <a:lnTo>
                      <a:pt x="412" y="41"/>
                    </a:lnTo>
                    <a:lnTo>
                      <a:pt x="376" y="0"/>
                    </a:lnTo>
                    <a:lnTo>
                      <a:pt x="310" y="38"/>
                    </a:lnTo>
                    <a:lnTo>
                      <a:pt x="248" y="0"/>
                    </a:lnTo>
                    <a:lnTo>
                      <a:pt x="211" y="56"/>
                    </a:lnTo>
                    <a:lnTo>
                      <a:pt x="142" y="26"/>
                    </a:lnTo>
                    <a:lnTo>
                      <a:pt x="145" y="75"/>
                    </a:lnTo>
                    <a:lnTo>
                      <a:pt x="57" y="62"/>
                    </a:lnTo>
                    <a:lnTo>
                      <a:pt x="80" y="112"/>
                    </a:lnTo>
                    <a:lnTo>
                      <a:pt x="0" y="110"/>
                    </a:lnTo>
                    <a:lnTo>
                      <a:pt x="64" y="16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099" name="Freeform 52">
                <a:extLst>
                  <a:ext uri="{FF2B5EF4-FFF2-40B4-BE49-F238E27FC236}">
                    <a16:creationId xmlns:a16="http://schemas.microsoft.com/office/drawing/2014/main" id="{BC8CF633-7E62-4487-9CB7-ABF44BE62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8" y="3264"/>
                <a:ext cx="697" cy="378"/>
              </a:xfrm>
              <a:custGeom>
                <a:avLst/>
                <a:gdLst>
                  <a:gd name="T0" fmla="*/ 62 w 697"/>
                  <a:gd name="T1" fmla="*/ 163 h 378"/>
                  <a:gd name="T2" fmla="*/ 5 w 697"/>
                  <a:gd name="T3" fmla="*/ 178 h 378"/>
                  <a:gd name="T4" fmla="*/ 72 w 697"/>
                  <a:gd name="T5" fmla="*/ 199 h 378"/>
                  <a:gd name="T6" fmla="*/ 18 w 697"/>
                  <a:gd name="T7" fmla="*/ 245 h 378"/>
                  <a:gd name="T8" fmla="*/ 90 w 697"/>
                  <a:gd name="T9" fmla="*/ 266 h 378"/>
                  <a:gd name="T10" fmla="*/ 49 w 697"/>
                  <a:gd name="T11" fmla="*/ 311 h 378"/>
                  <a:gd name="T12" fmla="*/ 142 w 697"/>
                  <a:gd name="T13" fmla="*/ 319 h 378"/>
                  <a:gd name="T14" fmla="*/ 155 w 697"/>
                  <a:gd name="T15" fmla="*/ 370 h 378"/>
                  <a:gd name="T16" fmla="*/ 235 w 697"/>
                  <a:gd name="T17" fmla="*/ 352 h 378"/>
                  <a:gd name="T18" fmla="*/ 294 w 697"/>
                  <a:gd name="T19" fmla="*/ 378 h 378"/>
                  <a:gd name="T20" fmla="*/ 340 w 697"/>
                  <a:gd name="T21" fmla="*/ 352 h 378"/>
                  <a:gd name="T22" fmla="*/ 385 w 697"/>
                  <a:gd name="T23" fmla="*/ 378 h 378"/>
                  <a:gd name="T24" fmla="*/ 426 w 697"/>
                  <a:gd name="T25" fmla="*/ 347 h 378"/>
                  <a:gd name="T26" fmla="*/ 487 w 697"/>
                  <a:gd name="T27" fmla="*/ 368 h 378"/>
                  <a:gd name="T28" fmla="*/ 542 w 697"/>
                  <a:gd name="T29" fmla="*/ 327 h 378"/>
                  <a:gd name="T30" fmla="*/ 643 w 697"/>
                  <a:gd name="T31" fmla="*/ 340 h 378"/>
                  <a:gd name="T32" fmla="*/ 617 w 697"/>
                  <a:gd name="T33" fmla="*/ 293 h 378"/>
                  <a:gd name="T34" fmla="*/ 686 w 697"/>
                  <a:gd name="T35" fmla="*/ 288 h 378"/>
                  <a:gd name="T36" fmla="*/ 638 w 697"/>
                  <a:gd name="T37" fmla="*/ 234 h 378"/>
                  <a:gd name="T38" fmla="*/ 697 w 697"/>
                  <a:gd name="T39" fmla="*/ 202 h 378"/>
                  <a:gd name="T40" fmla="*/ 622 w 697"/>
                  <a:gd name="T41" fmla="*/ 170 h 378"/>
                  <a:gd name="T42" fmla="*/ 665 w 697"/>
                  <a:gd name="T43" fmla="*/ 122 h 378"/>
                  <a:gd name="T44" fmla="*/ 586 w 697"/>
                  <a:gd name="T45" fmla="*/ 120 h 378"/>
                  <a:gd name="T46" fmla="*/ 617 w 697"/>
                  <a:gd name="T47" fmla="*/ 64 h 378"/>
                  <a:gd name="T48" fmla="*/ 518 w 697"/>
                  <a:gd name="T49" fmla="*/ 73 h 378"/>
                  <a:gd name="T50" fmla="*/ 511 w 697"/>
                  <a:gd name="T51" fmla="*/ 17 h 378"/>
                  <a:gd name="T52" fmla="*/ 411 w 697"/>
                  <a:gd name="T53" fmla="*/ 41 h 378"/>
                  <a:gd name="T54" fmla="*/ 374 w 697"/>
                  <a:gd name="T55" fmla="*/ 0 h 378"/>
                  <a:gd name="T56" fmla="*/ 310 w 697"/>
                  <a:gd name="T57" fmla="*/ 36 h 378"/>
                  <a:gd name="T58" fmla="*/ 248 w 697"/>
                  <a:gd name="T59" fmla="*/ 0 h 378"/>
                  <a:gd name="T60" fmla="*/ 209 w 697"/>
                  <a:gd name="T61" fmla="*/ 56 h 378"/>
                  <a:gd name="T62" fmla="*/ 142 w 697"/>
                  <a:gd name="T63" fmla="*/ 27 h 378"/>
                  <a:gd name="T64" fmla="*/ 144 w 697"/>
                  <a:gd name="T65" fmla="*/ 76 h 378"/>
                  <a:gd name="T66" fmla="*/ 57 w 697"/>
                  <a:gd name="T67" fmla="*/ 61 h 378"/>
                  <a:gd name="T68" fmla="*/ 78 w 697"/>
                  <a:gd name="T69" fmla="*/ 112 h 378"/>
                  <a:gd name="T70" fmla="*/ 0 w 697"/>
                  <a:gd name="T71" fmla="*/ 110 h 378"/>
                  <a:gd name="T72" fmla="*/ 62 w 697"/>
                  <a:gd name="T73" fmla="*/ 163 h 3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97"/>
                  <a:gd name="T112" fmla="*/ 0 h 378"/>
                  <a:gd name="T113" fmla="*/ 697 w 697"/>
                  <a:gd name="T114" fmla="*/ 378 h 37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97" h="378">
                    <a:moveTo>
                      <a:pt x="62" y="163"/>
                    </a:moveTo>
                    <a:lnTo>
                      <a:pt x="5" y="178"/>
                    </a:lnTo>
                    <a:lnTo>
                      <a:pt x="72" y="199"/>
                    </a:lnTo>
                    <a:lnTo>
                      <a:pt x="18" y="245"/>
                    </a:lnTo>
                    <a:lnTo>
                      <a:pt x="90" y="266"/>
                    </a:lnTo>
                    <a:lnTo>
                      <a:pt x="49" y="311"/>
                    </a:lnTo>
                    <a:lnTo>
                      <a:pt x="142" y="319"/>
                    </a:lnTo>
                    <a:lnTo>
                      <a:pt x="155" y="370"/>
                    </a:lnTo>
                    <a:lnTo>
                      <a:pt x="235" y="352"/>
                    </a:lnTo>
                    <a:lnTo>
                      <a:pt x="294" y="378"/>
                    </a:lnTo>
                    <a:lnTo>
                      <a:pt x="340" y="352"/>
                    </a:lnTo>
                    <a:lnTo>
                      <a:pt x="385" y="378"/>
                    </a:lnTo>
                    <a:lnTo>
                      <a:pt x="426" y="347"/>
                    </a:lnTo>
                    <a:lnTo>
                      <a:pt x="487" y="368"/>
                    </a:lnTo>
                    <a:lnTo>
                      <a:pt x="542" y="327"/>
                    </a:lnTo>
                    <a:lnTo>
                      <a:pt x="643" y="340"/>
                    </a:lnTo>
                    <a:lnTo>
                      <a:pt x="617" y="293"/>
                    </a:lnTo>
                    <a:lnTo>
                      <a:pt x="686" y="288"/>
                    </a:lnTo>
                    <a:lnTo>
                      <a:pt x="638" y="234"/>
                    </a:lnTo>
                    <a:lnTo>
                      <a:pt x="697" y="202"/>
                    </a:lnTo>
                    <a:lnTo>
                      <a:pt x="622" y="170"/>
                    </a:lnTo>
                    <a:lnTo>
                      <a:pt x="665" y="122"/>
                    </a:lnTo>
                    <a:lnTo>
                      <a:pt x="586" y="120"/>
                    </a:lnTo>
                    <a:lnTo>
                      <a:pt x="617" y="64"/>
                    </a:lnTo>
                    <a:lnTo>
                      <a:pt x="518" y="73"/>
                    </a:lnTo>
                    <a:lnTo>
                      <a:pt x="511" y="17"/>
                    </a:lnTo>
                    <a:lnTo>
                      <a:pt x="411" y="41"/>
                    </a:lnTo>
                    <a:lnTo>
                      <a:pt x="374" y="0"/>
                    </a:lnTo>
                    <a:lnTo>
                      <a:pt x="310" y="36"/>
                    </a:lnTo>
                    <a:lnTo>
                      <a:pt x="248" y="0"/>
                    </a:lnTo>
                    <a:lnTo>
                      <a:pt x="209" y="56"/>
                    </a:lnTo>
                    <a:lnTo>
                      <a:pt x="142" y="27"/>
                    </a:lnTo>
                    <a:lnTo>
                      <a:pt x="144" y="76"/>
                    </a:lnTo>
                    <a:lnTo>
                      <a:pt x="57" y="61"/>
                    </a:lnTo>
                    <a:lnTo>
                      <a:pt x="78" y="112"/>
                    </a:lnTo>
                    <a:lnTo>
                      <a:pt x="0" y="110"/>
                    </a:lnTo>
                    <a:lnTo>
                      <a:pt x="62" y="163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100" name="Rectangle 53">
                <a:extLst>
                  <a:ext uri="{FF2B5EF4-FFF2-40B4-BE49-F238E27FC236}">
                    <a16:creationId xmlns:a16="http://schemas.microsoft.com/office/drawing/2014/main" id="{8093FE6F-9C9D-459B-B6B8-8E5B3DA737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1" y="3394"/>
                <a:ext cx="36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Physics</a:t>
                </a:r>
                <a:endParaRPr lang="en-US" altLang="zh-TW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9101" name="Line 54">
                <a:extLst>
                  <a:ext uri="{FF2B5EF4-FFF2-40B4-BE49-F238E27FC236}">
                    <a16:creationId xmlns:a16="http://schemas.microsoft.com/office/drawing/2014/main" id="{64A27624-130F-4CAC-846E-9105B35983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3" y="3439"/>
                <a:ext cx="67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102" name="Freeform 55">
                <a:extLst>
                  <a:ext uri="{FF2B5EF4-FFF2-40B4-BE49-F238E27FC236}">
                    <a16:creationId xmlns:a16="http://schemas.microsoft.com/office/drawing/2014/main" id="{BF062272-6B3D-4D7F-8373-42AD5637F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1" y="3416"/>
                <a:ext cx="47" cy="48"/>
              </a:xfrm>
              <a:custGeom>
                <a:avLst/>
                <a:gdLst>
                  <a:gd name="T0" fmla="*/ 0 w 47"/>
                  <a:gd name="T1" fmla="*/ 0 h 48"/>
                  <a:gd name="T2" fmla="*/ 47 w 47"/>
                  <a:gd name="T3" fmla="*/ 23 h 48"/>
                  <a:gd name="T4" fmla="*/ 0 w 47"/>
                  <a:gd name="T5" fmla="*/ 48 h 48"/>
                  <a:gd name="T6" fmla="*/ 0 w 47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48"/>
                  <a:gd name="T14" fmla="*/ 47 w 47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48">
                    <a:moveTo>
                      <a:pt x="0" y="0"/>
                    </a:moveTo>
                    <a:lnTo>
                      <a:pt x="47" y="23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29042" name="Group 56">
              <a:extLst>
                <a:ext uri="{FF2B5EF4-FFF2-40B4-BE49-F238E27FC236}">
                  <a16:creationId xmlns:a16="http://schemas.microsoft.com/office/drawing/2014/main" id="{94A2704A-0EA0-458F-8EA8-B48C688349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0" y="1100"/>
              <a:ext cx="753" cy="641"/>
              <a:chOff x="3160" y="1100"/>
              <a:chExt cx="753" cy="641"/>
            </a:xfrm>
          </p:grpSpPr>
          <p:sp>
            <p:nvSpPr>
              <p:cNvPr id="129089" name="Rectangle 57">
                <a:extLst>
                  <a:ext uri="{FF2B5EF4-FFF2-40B4-BE49-F238E27FC236}">
                    <a16:creationId xmlns:a16="http://schemas.microsoft.com/office/drawing/2014/main" id="{575F7A66-58CC-4F48-8A21-1CED2A8053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0" y="1255"/>
                <a:ext cx="753" cy="486"/>
              </a:xfrm>
              <a:prstGeom prst="rect">
                <a:avLst/>
              </a:prstGeom>
              <a:solidFill>
                <a:srgbClr val="EFEFE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zh-TW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9090" name="Rectangle 58">
                <a:extLst>
                  <a:ext uri="{FF2B5EF4-FFF2-40B4-BE49-F238E27FC236}">
                    <a16:creationId xmlns:a16="http://schemas.microsoft.com/office/drawing/2014/main" id="{219AF142-C4A1-4425-AE20-F6B59ED676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0" y="1372"/>
                <a:ext cx="29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>
                    <a:solidFill>
                      <a:srgbClr val="0000A0"/>
                    </a:solidFill>
                    <a:latin typeface="Arial" panose="020B0604020202020204" pitchFamily="34" charset="0"/>
                  </a:rPr>
                  <a:t>Virtual</a:t>
                </a:r>
                <a:endParaRPr lang="en-US" altLang="zh-TW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9091" name="Rectangle 59">
                <a:extLst>
                  <a:ext uri="{FF2B5EF4-FFF2-40B4-BE49-F238E27FC236}">
                    <a16:creationId xmlns:a16="http://schemas.microsoft.com/office/drawing/2014/main" id="{072716EB-8F61-4ABD-8030-19A2BE093A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8" y="1503"/>
                <a:ext cx="38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>
                    <a:solidFill>
                      <a:srgbClr val="0000A0"/>
                    </a:solidFill>
                    <a:latin typeface="Arial" panose="020B0604020202020204" pitchFamily="34" charset="0"/>
                  </a:rPr>
                  <a:t>Machine</a:t>
                </a:r>
                <a:endParaRPr lang="en-US" altLang="zh-TW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9092" name="Rectangle 60">
                <a:extLst>
                  <a:ext uri="{FF2B5EF4-FFF2-40B4-BE49-F238E27FC236}">
                    <a16:creationId xmlns:a16="http://schemas.microsoft.com/office/drawing/2014/main" id="{5B5D087B-EE81-452A-B175-10D6F0AC9A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0" y="1100"/>
                <a:ext cx="753" cy="155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zh-TW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9093" name="Rectangle 61">
                <a:extLst>
                  <a:ext uri="{FF2B5EF4-FFF2-40B4-BE49-F238E27FC236}">
                    <a16:creationId xmlns:a16="http://schemas.microsoft.com/office/drawing/2014/main" id="{74F4F3BC-E51F-423F-AF13-1371500F37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0" y="1126"/>
                <a:ext cx="61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abstract interface</a:t>
                </a:r>
                <a:endParaRPr lang="en-US" altLang="zh-TW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9043" name="Group 62">
              <a:extLst>
                <a:ext uri="{FF2B5EF4-FFF2-40B4-BE49-F238E27FC236}">
                  <a16:creationId xmlns:a16="http://schemas.microsoft.com/office/drawing/2014/main" id="{12C204D6-CCE2-4A54-B01D-94C04E9C12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4" y="660"/>
              <a:ext cx="1481" cy="1402"/>
              <a:chOff x="3994" y="660"/>
              <a:chExt cx="1481" cy="1402"/>
            </a:xfrm>
          </p:grpSpPr>
          <p:grpSp>
            <p:nvGrpSpPr>
              <p:cNvPr id="129079" name="Group 63">
                <a:extLst>
                  <a:ext uri="{FF2B5EF4-FFF2-40B4-BE49-F238E27FC236}">
                    <a16:creationId xmlns:a16="http://schemas.microsoft.com/office/drawing/2014/main" id="{CF2A2CC6-23FF-43D1-81EA-B2A387C239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94" y="660"/>
                <a:ext cx="810" cy="401"/>
                <a:chOff x="3994" y="660"/>
                <a:chExt cx="810" cy="401"/>
              </a:xfrm>
            </p:grpSpPr>
            <p:sp>
              <p:nvSpPr>
                <p:cNvPr id="129086" name="Rectangle 64">
                  <a:extLst>
                    <a:ext uri="{FF2B5EF4-FFF2-40B4-BE49-F238E27FC236}">
                      <a16:creationId xmlns:a16="http://schemas.microsoft.com/office/drawing/2014/main" id="{9DB795AC-227E-4CB7-BFB9-62C1048811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94" y="660"/>
                  <a:ext cx="810" cy="40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zh-TW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9087" name="Rectangle 65">
                  <a:extLst>
                    <a:ext uri="{FF2B5EF4-FFF2-40B4-BE49-F238E27FC236}">
                      <a16:creationId xmlns:a16="http://schemas.microsoft.com/office/drawing/2014/main" id="{DC363FC1-28E0-4D93-8175-7610544A8C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56" y="713"/>
                  <a:ext cx="507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500">
                      <a:solidFill>
                        <a:srgbClr val="990000"/>
                      </a:solidFill>
                      <a:latin typeface="Arial" panose="020B0604020202020204" pitchFamily="34" charset="0"/>
                    </a:rPr>
                    <a:t>Software</a:t>
                  </a:r>
                  <a:endParaRPr lang="en-US" altLang="zh-TW" sz="1800">
                    <a:solidFill>
                      <a:srgbClr val="99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9088" name="Rectangle 66">
                  <a:extLst>
                    <a:ext uri="{FF2B5EF4-FFF2-40B4-BE49-F238E27FC236}">
                      <a16:creationId xmlns:a16="http://schemas.microsoft.com/office/drawing/2014/main" id="{1AF902A6-658F-4515-8CAB-DE6A59673B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45" y="861"/>
                  <a:ext cx="541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500">
                      <a:solidFill>
                        <a:srgbClr val="990000"/>
                      </a:solidFill>
                      <a:latin typeface="Arial" panose="020B0604020202020204" pitchFamily="34" charset="0"/>
                    </a:rPr>
                    <a:t>hierarchy</a:t>
                  </a:r>
                  <a:endParaRPr lang="en-US" altLang="zh-TW" sz="1800">
                    <a:solidFill>
                      <a:srgbClr val="99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29080" name="Group 67">
                <a:extLst>
                  <a:ext uri="{FF2B5EF4-FFF2-40B4-BE49-F238E27FC236}">
                    <a16:creationId xmlns:a16="http://schemas.microsoft.com/office/drawing/2014/main" id="{F4763658-8BC1-4C1A-B102-64781D433E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3" y="1421"/>
                <a:ext cx="752" cy="641"/>
                <a:chOff x="4723" y="1421"/>
                <a:chExt cx="752" cy="641"/>
              </a:xfrm>
            </p:grpSpPr>
            <p:sp>
              <p:nvSpPr>
                <p:cNvPr id="129081" name="Rectangle 68">
                  <a:extLst>
                    <a:ext uri="{FF2B5EF4-FFF2-40B4-BE49-F238E27FC236}">
                      <a16:creationId xmlns:a16="http://schemas.microsoft.com/office/drawing/2014/main" id="{4A8C8FDD-E859-4CE8-96ED-BA6B2A76E9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3" y="1575"/>
                  <a:ext cx="752" cy="487"/>
                </a:xfrm>
                <a:prstGeom prst="rect">
                  <a:avLst/>
                </a:prstGeom>
                <a:solidFill>
                  <a:srgbClr val="EFEFE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zh-TW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9082" name="Rectangle 69">
                  <a:extLst>
                    <a:ext uri="{FF2B5EF4-FFF2-40B4-BE49-F238E27FC236}">
                      <a16:creationId xmlns:a16="http://schemas.microsoft.com/office/drawing/2014/main" id="{DA9F1FB6-6F3E-444E-9C8D-17BE54F486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79" y="1692"/>
                  <a:ext cx="452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200">
                      <a:solidFill>
                        <a:srgbClr val="0000A0"/>
                      </a:solidFill>
                      <a:latin typeface="Arial" panose="020B0604020202020204" pitchFamily="34" charset="0"/>
                    </a:rPr>
                    <a:t>Assembly</a:t>
                  </a:r>
                  <a:endParaRPr lang="en-US" altLang="zh-TW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9083" name="Rectangle 70">
                  <a:extLst>
                    <a:ext uri="{FF2B5EF4-FFF2-40B4-BE49-F238E27FC236}">
                      <a16:creationId xmlns:a16="http://schemas.microsoft.com/office/drawing/2014/main" id="{9B11D80D-2CD8-4055-AA93-E26243E2D5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78" y="1824"/>
                  <a:ext cx="454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200">
                      <a:solidFill>
                        <a:srgbClr val="0000A0"/>
                      </a:solidFill>
                      <a:latin typeface="Arial" panose="020B0604020202020204" pitchFamily="34" charset="0"/>
                    </a:rPr>
                    <a:t>Language</a:t>
                  </a:r>
                  <a:endParaRPr lang="en-US" altLang="zh-TW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9084" name="Rectangle 71">
                  <a:extLst>
                    <a:ext uri="{FF2B5EF4-FFF2-40B4-BE49-F238E27FC236}">
                      <a16:creationId xmlns:a16="http://schemas.microsoft.com/office/drawing/2014/main" id="{4F777262-0AE5-4603-90CE-CDD97D1A55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3" y="1421"/>
                  <a:ext cx="752" cy="154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zh-TW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9085" name="Rectangle 72">
                  <a:extLst>
                    <a:ext uri="{FF2B5EF4-FFF2-40B4-BE49-F238E27FC236}">
                      <a16:creationId xmlns:a16="http://schemas.microsoft.com/office/drawing/2014/main" id="{EC5D0E05-46DA-480C-8601-5F2FBCF590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3" y="1447"/>
                  <a:ext cx="610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00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abstract interface</a:t>
                  </a:r>
                  <a:endParaRPr lang="en-US" altLang="zh-TW" sz="1800"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29044" name="Group 73">
              <a:extLst>
                <a:ext uri="{FF2B5EF4-FFF2-40B4-BE49-F238E27FC236}">
                  <a16:creationId xmlns:a16="http://schemas.microsoft.com/office/drawing/2014/main" id="{267E286B-8817-45F5-BA90-5C406EEF59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2400"/>
              <a:ext cx="1272" cy="1271"/>
              <a:chOff x="480" y="2400"/>
              <a:chExt cx="1272" cy="1271"/>
            </a:xfrm>
          </p:grpSpPr>
          <p:grpSp>
            <p:nvGrpSpPr>
              <p:cNvPr id="129069" name="Group 74">
                <a:extLst>
                  <a:ext uri="{FF2B5EF4-FFF2-40B4-BE49-F238E27FC236}">
                    <a16:creationId xmlns:a16="http://schemas.microsoft.com/office/drawing/2014/main" id="{A52DD06A-D614-422E-9C82-70F36503D7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42" y="3294"/>
                <a:ext cx="810" cy="377"/>
                <a:chOff x="942" y="3294"/>
                <a:chExt cx="810" cy="377"/>
              </a:xfrm>
            </p:grpSpPr>
            <p:sp>
              <p:nvSpPr>
                <p:cNvPr id="129076" name="Rectangle 75">
                  <a:extLst>
                    <a:ext uri="{FF2B5EF4-FFF2-40B4-BE49-F238E27FC236}">
                      <a16:creationId xmlns:a16="http://schemas.microsoft.com/office/drawing/2014/main" id="{B4A63FD2-F0B4-4B09-A97E-E552A5074F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2" y="3294"/>
                  <a:ext cx="810" cy="37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zh-TW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9077" name="Rectangle 76">
                  <a:extLst>
                    <a:ext uri="{FF2B5EF4-FFF2-40B4-BE49-F238E27FC236}">
                      <a16:creationId xmlns:a16="http://schemas.microsoft.com/office/drawing/2014/main" id="{CE3EECDE-5B49-49A7-B71B-EAF7E85B4A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3" y="3336"/>
                  <a:ext cx="548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500">
                      <a:solidFill>
                        <a:srgbClr val="990000"/>
                      </a:solidFill>
                      <a:latin typeface="Arial" panose="020B0604020202020204" pitchFamily="34" charset="0"/>
                    </a:rPr>
                    <a:t>Hardware</a:t>
                  </a:r>
                  <a:endParaRPr lang="en-US" altLang="zh-TW" sz="1800">
                    <a:solidFill>
                      <a:srgbClr val="99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9078" name="Rectangle 77">
                  <a:extLst>
                    <a:ext uri="{FF2B5EF4-FFF2-40B4-BE49-F238E27FC236}">
                      <a16:creationId xmlns:a16="http://schemas.microsoft.com/office/drawing/2014/main" id="{8A663A1E-577E-478B-BE32-B5F97B9FF2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4" y="3484"/>
                  <a:ext cx="541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500">
                      <a:solidFill>
                        <a:srgbClr val="990000"/>
                      </a:solidFill>
                      <a:latin typeface="Arial" panose="020B0604020202020204" pitchFamily="34" charset="0"/>
                    </a:rPr>
                    <a:t>hierarchy</a:t>
                  </a:r>
                  <a:endParaRPr lang="en-US" altLang="zh-TW" sz="1800">
                    <a:solidFill>
                      <a:srgbClr val="99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29070" name="Group 78">
                <a:extLst>
                  <a:ext uri="{FF2B5EF4-FFF2-40B4-BE49-F238E27FC236}">
                    <a16:creationId xmlns:a16="http://schemas.microsoft.com/office/drawing/2014/main" id="{E93A3563-17F4-42C6-95F1-CA32FA281F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" y="2400"/>
                <a:ext cx="753" cy="641"/>
                <a:chOff x="480" y="2400"/>
                <a:chExt cx="753" cy="641"/>
              </a:xfrm>
            </p:grpSpPr>
            <p:sp>
              <p:nvSpPr>
                <p:cNvPr id="129071" name="Rectangle 79">
                  <a:extLst>
                    <a:ext uri="{FF2B5EF4-FFF2-40B4-BE49-F238E27FC236}">
                      <a16:creationId xmlns:a16="http://schemas.microsoft.com/office/drawing/2014/main" id="{6DD6F3A0-FEBD-45BB-A8D3-988D7E4EF7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2556"/>
                  <a:ext cx="753" cy="485"/>
                </a:xfrm>
                <a:prstGeom prst="rect">
                  <a:avLst/>
                </a:prstGeom>
                <a:solidFill>
                  <a:srgbClr val="EFEFE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zh-TW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9072" name="Rectangle 80">
                  <a:extLst>
                    <a:ext uri="{FF2B5EF4-FFF2-40B4-BE49-F238E27FC236}">
                      <a16:creationId xmlns:a16="http://schemas.microsoft.com/office/drawing/2014/main" id="{54C33EF9-5AD1-46E6-99F8-1EBFFDF3CD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8" y="2672"/>
                  <a:ext cx="384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200">
                      <a:solidFill>
                        <a:srgbClr val="0000A0"/>
                      </a:solidFill>
                      <a:latin typeface="Arial" panose="020B0604020202020204" pitchFamily="34" charset="0"/>
                    </a:rPr>
                    <a:t>Machine</a:t>
                  </a:r>
                  <a:endParaRPr lang="en-US" altLang="zh-TW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9073" name="Rectangle 81">
                  <a:extLst>
                    <a:ext uri="{FF2B5EF4-FFF2-40B4-BE49-F238E27FC236}">
                      <a16:creationId xmlns:a16="http://schemas.microsoft.com/office/drawing/2014/main" id="{DE74FBCE-50D5-443F-A181-8A4536AED4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" y="2803"/>
                  <a:ext cx="454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200">
                      <a:solidFill>
                        <a:srgbClr val="0000A0"/>
                      </a:solidFill>
                      <a:latin typeface="Arial" panose="020B0604020202020204" pitchFamily="34" charset="0"/>
                    </a:rPr>
                    <a:t>Language</a:t>
                  </a:r>
                  <a:endParaRPr lang="en-US" altLang="zh-TW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9074" name="Rectangle 82">
                  <a:extLst>
                    <a:ext uri="{FF2B5EF4-FFF2-40B4-BE49-F238E27FC236}">
                      <a16:creationId xmlns:a16="http://schemas.microsoft.com/office/drawing/2014/main" id="{3A58F536-025B-40D0-AC30-E62C6C7C46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2400"/>
                  <a:ext cx="753" cy="156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zh-TW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9075" name="Rectangle 83">
                  <a:extLst>
                    <a:ext uri="{FF2B5EF4-FFF2-40B4-BE49-F238E27FC236}">
                      <a16:creationId xmlns:a16="http://schemas.microsoft.com/office/drawing/2014/main" id="{4471BDAA-6D61-439B-A43D-2D2801FDC5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1" y="2428"/>
                  <a:ext cx="610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00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abstract interface</a:t>
                  </a:r>
                  <a:endParaRPr lang="en-US" altLang="zh-TW" sz="1800"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29045" name="Group 84">
              <a:extLst>
                <a:ext uri="{FF2B5EF4-FFF2-40B4-BE49-F238E27FC236}">
                  <a16:creationId xmlns:a16="http://schemas.microsoft.com/office/drawing/2014/main" id="{D515DA6B-F6F1-45F1-ABF8-91277006CC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4" y="2721"/>
              <a:ext cx="751" cy="641"/>
              <a:chOff x="1984" y="2721"/>
              <a:chExt cx="751" cy="641"/>
            </a:xfrm>
          </p:grpSpPr>
          <p:sp>
            <p:nvSpPr>
              <p:cNvPr id="129064" name="Rectangle 85">
                <a:extLst>
                  <a:ext uri="{FF2B5EF4-FFF2-40B4-BE49-F238E27FC236}">
                    <a16:creationId xmlns:a16="http://schemas.microsoft.com/office/drawing/2014/main" id="{DE733539-9357-4CDF-8CF2-9C8044683F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4" y="2877"/>
                <a:ext cx="751" cy="485"/>
              </a:xfrm>
              <a:prstGeom prst="rect">
                <a:avLst/>
              </a:prstGeom>
              <a:solidFill>
                <a:srgbClr val="EFEFE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zh-TW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9065" name="Rectangle 86">
                <a:extLst>
                  <a:ext uri="{FF2B5EF4-FFF2-40B4-BE49-F238E27FC236}">
                    <a16:creationId xmlns:a16="http://schemas.microsoft.com/office/drawing/2014/main" id="{63458E31-F0A1-49A4-AD7D-99EB503A5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4" y="2992"/>
                <a:ext cx="43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>
                    <a:solidFill>
                      <a:srgbClr val="0000A0"/>
                    </a:solidFill>
                    <a:latin typeface="Arial" panose="020B0604020202020204" pitchFamily="34" charset="0"/>
                  </a:rPr>
                  <a:t>Hardware</a:t>
                </a:r>
                <a:endParaRPr lang="en-US" altLang="zh-TW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9066" name="Rectangle 87">
                <a:extLst>
                  <a:ext uri="{FF2B5EF4-FFF2-40B4-BE49-F238E27FC236}">
                    <a16:creationId xmlns:a16="http://schemas.microsoft.com/office/drawing/2014/main" id="{26D91C30-EDC1-468D-AC5D-83E83D7B6B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9" y="3124"/>
                <a:ext cx="38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>
                    <a:solidFill>
                      <a:srgbClr val="0000A0"/>
                    </a:solidFill>
                    <a:latin typeface="Arial" panose="020B0604020202020204" pitchFamily="34" charset="0"/>
                  </a:rPr>
                  <a:t>Platform</a:t>
                </a:r>
                <a:endParaRPr lang="en-US" altLang="zh-TW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9067" name="Rectangle 88">
                <a:extLst>
                  <a:ext uri="{FF2B5EF4-FFF2-40B4-BE49-F238E27FC236}">
                    <a16:creationId xmlns:a16="http://schemas.microsoft.com/office/drawing/2014/main" id="{27CF9FC9-6D30-45CC-98E5-B375D27192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4" y="2721"/>
                <a:ext cx="751" cy="15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zh-TW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9068" name="Rectangle 89">
                <a:extLst>
                  <a:ext uri="{FF2B5EF4-FFF2-40B4-BE49-F238E27FC236}">
                    <a16:creationId xmlns:a16="http://schemas.microsoft.com/office/drawing/2014/main" id="{CEE036F8-5381-46FE-A698-DBA7683752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" y="2747"/>
                <a:ext cx="61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abstract interface</a:t>
                </a:r>
                <a:endParaRPr lang="en-US" altLang="zh-TW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9046" name="Group 90">
              <a:extLst>
                <a:ext uri="{FF2B5EF4-FFF2-40B4-BE49-F238E27FC236}">
                  <a16:creationId xmlns:a16="http://schemas.microsoft.com/office/drawing/2014/main" id="{F971AE65-074C-4CF2-ACD8-E68650484B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0" y="3041"/>
              <a:ext cx="753" cy="641"/>
              <a:chOff x="3480" y="3041"/>
              <a:chExt cx="753" cy="641"/>
            </a:xfrm>
          </p:grpSpPr>
          <p:sp>
            <p:nvSpPr>
              <p:cNvPr id="129059" name="Rectangle 91">
                <a:extLst>
                  <a:ext uri="{FF2B5EF4-FFF2-40B4-BE49-F238E27FC236}">
                    <a16:creationId xmlns:a16="http://schemas.microsoft.com/office/drawing/2014/main" id="{4D1D8B8E-0E8F-4DB0-8937-8E52DC9B6D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0" y="3197"/>
                <a:ext cx="753" cy="485"/>
              </a:xfrm>
              <a:prstGeom prst="rect">
                <a:avLst/>
              </a:prstGeom>
              <a:solidFill>
                <a:srgbClr val="EFEFE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zh-TW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9060" name="Rectangle 92">
                <a:extLst>
                  <a:ext uri="{FF2B5EF4-FFF2-40B4-BE49-F238E27FC236}">
                    <a16:creationId xmlns:a16="http://schemas.microsoft.com/office/drawing/2014/main" id="{2F49A5AB-42C2-4F3B-86F5-58BBB57165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" y="3313"/>
                <a:ext cx="3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>
                    <a:solidFill>
                      <a:srgbClr val="0000A0"/>
                    </a:solidFill>
                    <a:latin typeface="Arial" panose="020B0604020202020204" pitchFamily="34" charset="0"/>
                  </a:rPr>
                  <a:t>Chips &amp;</a:t>
                </a:r>
                <a:endParaRPr lang="en-US" altLang="zh-TW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9061" name="Rectangle 93">
                <a:extLst>
                  <a:ext uri="{FF2B5EF4-FFF2-40B4-BE49-F238E27FC236}">
                    <a16:creationId xmlns:a16="http://schemas.microsoft.com/office/drawing/2014/main" id="{0AA2012D-5195-44E9-881B-EA8927297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8" y="3444"/>
                <a:ext cx="55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>
                    <a:solidFill>
                      <a:srgbClr val="0000A0"/>
                    </a:solidFill>
                    <a:latin typeface="Arial" panose="020B0604020202020204" pitchFamily="34" charset="0"/>
                  </a:rPr>
                  <a:t>Logic Gates</a:t>
                </a:r>
                <a:endParaRPr lang="en-US" altLang="zh-TW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9062" name="Rectangle 94">
                <a:extLst>
                  <a:ext uri="{FF2B5EF4-FFF2-40B4-BE49-F238E27FC236}">
                    <a16:creationId xmlns:a16="http://schemas.microsoft.com/office/drawing/2014/main" id="{B51FB603-CF95-4962-886F-F8B401DE5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0" y="3041"/>
                <a:ext cx="753" cy="15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zh-TW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9063" name="Rectangle 95">
                <a:extLst>
                  <a:ext uri="{FF2B5EF4-FFF2-40B4-BE49-F238E27FC236}">
                    <a16:creationId xmlns:a16="http://schemas.microsoft.com/office/drawing/2014/main" id="{A3BED67A-F401-4F2A-9B7E-D3B8725544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0" y="3067"/>
                <a:ext cx="61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abstract interface</a:t>
                </a:r>
                <a:endParaRPr lang="en-US" altLang="zh-TW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9047" name="Group 96">
              <a:extLst>
                <a:ext uri="{FF2B5EF4-FFF2-40B4-BE49-F238E27FC236}">
                  <a16:creationId xmlns:a16="http://schemas.microsoft.com/office/drawing/2014/main" id="{24F75B93-56D7-4BA1-A9CD-AD238C768D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" y="634"/>
              <a:ext cx="1589" cy="503"/>
              <a:chOff x="163" y="634"/>
              <a:chExt cx="1589" cy="503"/>
            </a:xfrm>
          </p:grpSpPr>
          <p:sp>
            <p:nvSpPr>
              <p:cNvPr id="129048" name="Rectangle 102">
                <a:extLst>
                  <a:ext uri="{FF2B5EF4-FFF2-40B4-BE49-F238E27FC236}">
                    <a16:creationId xmlns:a16="http://schemas.microsoft.com/office/drawing/2014/main" id="{71527CD7-3C3A-4D38-8147-3C9F9E27BF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7" y="673"/>
                <a:ext cx="771" cy="1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zh-TW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9049" name="Freeform 97">
                <a:extLst>
                  <a:ext uri="{FF2B5EF4-FFF2-40B4-BE49-F238E27FC236}">
                    <a16:creationId xmlns:a16="http://schemas.microsoft.com/office/drawing/2014/main" id="{30441BDE-987D-441C-8AE2-E11B8A08C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" y="693"/>
                <a:ext cx="748" cy="444"/>
              </a:xfrm>
              <a:custGeom>
                <a:avLst/>
                <a:gdLst>
                  <a:gd name="T0" fmla="*/ 67 w 748"/>
                  <a:gd name="T1" fmla="*/ 190 h 444"/>
                  <a:gd name="T2" fmla="*/ 7 w 748"/>
                  <a:gd name="T3" fmla="*/ 209 h 444"/>
                  <a:gd name="T4" fmla="*/ 79 w 748"/>
                  <a:gd name="T5" fmla="*/ 233 h 444"/>
                  <a:gd name="T6" fmla="*/ 20 w 748"/>
                  <a:gd name="T7" fmla="*/ 287 h 444"/>
                  <a:gd name="T8" fmla="*/ 97 w 748"/>
                  <a:gd name="T9" fmla="*/ 312 h 444"/>
                  <a:gd name="T10" fmla="*/ 53 w 748"/>
                  <a:gd name="T11" fmla="*/ 366 h 444"/>
                  <a:gd name="T12" fmla="*/ 152 w 748"/>
                  <a:gd name="T13" fmla="*/ 375 h 444"/>
                  <a:gd name="T14" fmla="*/ 167 w 748"/>
                  <a:gd name="T15" fmla="*/ 435 h 444"/>
                  <a:gd name="T16" fmla="*/ 254 w 748"/>
                  <a:gd name="T17" fmla="*/ 412 h 444"/>
                  <a:gd name="T18" fmla="*/ 316 w 748"/>
                  <a:gd name="T19" fmla="*/ 444 h 444"/>
                  <a:gd name="T20" fmla="*/ 365 w 748"/>
                  <a:gd name="T21" fmla="*/ 414 h 444"/>
                  <a:gd name="T22" fmla="*/ 415 w 748"/>
                  <a:gd name="T23" fmla="*/ 444 h 444"/>
                  <a:gd name="T24" fmla="*/ 458 w 748"/>
                  <a:gd name="T25" fmla="*/ 409 h 444"/>
                  <a:gd name="T26" fmla="*/ 523 w 748"/>
                  <a:gd name="T27" fmla="*/ 432 h 444"/>
                  <a:gd name="T28" fmla="*/ 582 w 748"/>
                  <a:gd name="T29" fmla="*/ 384 h 444"/>
                  <a:gd name="T30" fmla="*/ 690 w 748"/>
                  <a:gd name="T31" fmla="*/ 399 h 444"/>
                  <a:gd name="T32" fmla="*/ 662 w 748"/>
                  <a:gd name="T33" fmla="*/ 343 h 444"/>
                  <a:gd name="T34" fmla="*/ 737 w 748"/>
                  <a:gd name="T35" fmla="*/ 338 h 444"/>
                  <a:gd name="T36" fmla="*/ 686 w 748"/>
                  <a:gd name="T37" fmla="*/ 274 h 444"/>
                  <a:gd name="T38" fmla="*/ 748 w 748"/>
                  <a:gd name="T39" fmla="*/ 238 h 444"/>
                  <a:gd name="T40" fmla="*/ 668 w 748"/>
                  <a:gd name="T41" fmla="*/ 199 h 444"/>
                  <a:gd name="T42" fmla="*/ 714 w 748"/>
                  <a:gd name="T43" fmla="*/ 143 h 444"/>
                  <a:gd name="T44" fmla="*/ 629 w 748"/>
                  <a:gd name="T45" fmla="*/ 141 h 444"/>
                  <a:gd name="T46" fmla="*/ 662 w 748"/>
                  <a:gd name="T47" fmla="*/ 77 h 444"/>
                  <a:gd name="T48" fmla="*/ 556 w 748"/>
                  <a:gd name="T49" fmla="*/ 85 h 444"/>
                  <a:gd name="T50" fmla="*/ 549 w 748"/>
                  <a:gd name="T51" fmla="*/ 18 h 444"/>
                  <a:gd name="T52" fmla="*/ 441 w 748"/>
                  <a:gd name="T53" fmla="*/ 47 h 444"/>
                  <a:gd name="T54" fmla="*/ 402 w 748"/>
                  <a:gd name="T55" fmla="*/ 0 h 444"/>
                  <a:gd name="T56" fmla="*/ 334 w 748"/>
                  <a:gd name="T57" fmla="*/ 44 h 444"/>
                  <a:gd name="T58" fmla="*/ 267 w 748"/>
                  <a:gd name="T59" fmla="*/ 0 h 444"/>
                  <a:gd name="T60" fmla="*/ 226 w 748"/>
                  <a:gd name="T61" fmla="*/ 66 h 444"/>
                  <a:gd name="T62" fmla="*/ 154 w 748"/>
                  <a:gd name="T63" fmla="*/ 31 h 444"/>
                  <a:gd name="T64" fmla="*/ 156 w 748"/>
                  <a:gd name="T65" fmla="*/ 89 h 444"/>
                  <a:gd name="T66" fmla="*/ 63 w 748"/>
                  <a:gd name="T67" fmla="*/ 72 h 444"/>
                  <a:gd name="T68" fmla="*/ 85 w 748"/>
                  <a:gd name="T69" fmla="*/ 131 h 444"/>
                  <a:gd name="T70" fmla="*/ 0 w 748"/>
                  <a:gd name="T71" fmla="*/ 130 h 444"/>
                  <a:gd name="T72" fmla="*/ 67 w 748"/>
                  <a:gd name="T73" fmla="*/ 190 h 4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48"/>
                  <a:gd name="T112" fmla="*/ 0 h 444"/>
                  <a:gd name="T113" fmla="*/ 748 w 748"/>
                  <a:gd name="T114" fmla="*/ 444 h 44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48" h="444">
                    <a:moveTo>
                      <a:pt x="67" y="190"/>
                    </a:moveTo>
                    <a:lnTo>
                      <a:pt x="7" y="209"/>
                    </a:lnTo>
                    <a:lnTo>
                      <a:pt x="79" y="233"/>
                    </a:lnTo>
                    <a:lnTo>
                      <a:pt x="20" y="287"/>
                    </a:lnTo>
                    <a:lnTo>
                      <a:pt x="97" y="312"/>
                    </a:lnTo>
                    <a:lnTo>
                      <a:pt x="53" y="366"/>
                    </a:lnTo>
                    <a:lnTo>
                      <a:pt x="152" y="375"/>
                    </a:lnTo>
                    <a:lnTo>
                      <a:pt x="167" y="435"/>
                    </a:lnTo>
                    <a:lnTo>
                      <a:pt x="254" y="412"/>
                    </a:lnTo>
                    <a:lnTo>
                      <a:pt x="316" y="444"/>
                    </a:lnTo>
                    <a:lnTo>
                      <a:pt x="365" y="414"/>
                    </a:lnTo>
                    <a:lnTo>
                      <a:pt x="415" y="444"/>
                    </a:lnTo>
                    <a:lnTo>
                      <a:pt x="458" y="409"/>
                    </a:lnTo>
                    <a:lnTo>
                      <a:pt x="523" y="432"/>
                    </a:lnTo>
                    <a:lnTo>
                      <a:pt x="582" y="384"/>
                    </a:lnTo>
                    <a:lnTo>
                      <a:pt x="690" y="399"/>
                    </a:lnTo>
                    <a:lnTo>
                      <a:pt x="662" y="343"/>
                    </a:lnTo>
                    <a:lnTo>
                      <a:pt x="737" y="338"/>
                    </a:lnTo>
                    <a:lnTo>
                      <a:pt x="686" y="274"/>
                    </a:lnTo>
                    <a:lnTo>
                      <a:pt x="748" y="238"/>
                    </a:lnTo>
                    <a:lnTo>
                      <a:pt x="668" y="199"/>
                    </a:lnTo>
                    <a:lnTo>
                      <a:pt x="714" y="143"/>
                    </a:lnTo>
                    <a:lnTo>
                      <a:pt x="629" y="141"/>
                    </a:lnTo>
                    <a:lnTo>
                      <a:pt x="662" y="77"/>
                    </a:lnTo>
                    <a:lnTo>
                      <a:pt x="556" y="85"/>
                    </a:lnTo>
                    <a:lnTo>
                      <a:pt x="549" y="18"/>
                    </a:lnTo>
                    <a:lnTo>
                      <a:pt x="441" y="47"/>
                    </a:lnTo>
                    <a:lnTo>
                      <a:pt x="402" y="0"/>
                    </a:lnTo>
                    <a:lnTo>
                      <a:pt x="334" y="44"/>
                    </a:lnTo>
                    <a:lnTo>
                      <a:pt x="267" y="0"/>
                    </a:lnTo>
                    <a:lnTo>
                      <a:pt x="226" y="66"/>
                    </a:lnTo>
                    <a:lnTo>
                      <a:pt x="154" y="31"/>
                    </a:lnTo>
                    <a:lnTo>
                      <a:pt x="156" y="89"/>
                    </a:lnTo>
                    <a:lnTo>
                      <a:pt x="63" y="72"/>
                    </a:lnTo>
                    <a:lnTo>
                      <a:pt x="85" y="131"/>
                    </a:lnTo>
                    <a:lnTo>
                      <a:pt x="0" y="130"/>
                    </a:lnTo>
                    <a:lnTo>
                      <a:pt x="67" y="1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050" name="Freeform 98">
                <a:extLst>
                  <a:ext uri="{FF2B5EF4-FFF2-40B4-BE49-F238E27FC236}">
                    <a16:creationId xmlns:a16="http://schemas.microsoft.com/office/drawing/2014/main" id="{1259BC0C-6234-4A85-80F0-A4D25D188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" y="693"/>
                <a:ext cx="748" cy="444"/>
              </a:xfrm>
              <a:custGeom>
                <a:avLst/>
                <a:gdLst>
                  <a:gd name="T0" fmla="*/ 67 w 748"/>
                  <a:gd name="T1" fmla="*/ 190 h 444"/>
                  <a:gd name="T2" fmla="*/ 7 w 748"/>
                  <a:gd name="T3" fmla="*/ 209 h 444"/>
                  <a:gd name="T4" fmla="*/ 79 w 748"/>
                  <a:gd name="T5" fmla="*/ 233 h 444"/>
                  <a:gd name="T6" fmla="*/ 20 w 748"/>
                  <a:gd name="T7" fmla="*/ 287 h 444"/>
                  <a:gd name="T8" fmla="*/ 97 w 748"/>
                  <a:gd name="T9" fmla="*/ 312 h 444"/>
                  <a:gd name="T10" fmla="*/ 53 w 748"/>
                  <a:gd name="T11" fmla="*/ 366 h 444"/>
                  <a:gd name="T12" fmla="*/ 152 w 748"/>
                  <a:gd name="T13" fmla="*/ 375 h 444"/>
                  <a:gd name="T14" fmla="*/ 167 w 748"/>
                  <a:gd name="T15" fmla="*/ 435 h 444"/>
                  <a:gd name="T16" fmla="*/ 254 w 748"/>
                  <a:gd name="T17" fmla="*/ 412 h 444"/>
                  <a:gd name="T18" fmla="*/ 316 w 748"/>
                  <a:gd name="T19" fmla="*/ 444 h 444"/>
                  <a:gd name="T20" fmla="*/ 365 w 748"/>
                  <a:gd name="T21" fmla="*/ 414 h 444"/>
                  <a:gd name="T22" fmla="*/ 415 w 748"/>
                  <a:gd name="T23" fmla="*/ 444 h 444"/>
                  <a:gd name="T24" fmla="*/ 458 w 748"/>
                  <a:gd name="T25" fmla="*/ 409 h 444"/>
                  <a:gd name="T26" fmla="*/ 523 w 748"/>
                  <a:gd name="T27" fmla="*/ 432 h 444"/>
                  <a:gd name="T28" fmla="*/ 582 w 748"/>
                  <a:gd name="T29" fmla="*/ 384 h 444"/>
                  <a:gd name="T30" fmla="*/ 690 w 748"/>
                  <a:gd name="T31" fmla="*/ 399 h 444"/>
                  <a:gd name="T32" fmla="*/ 662 w 748"/>
                  <a:gd name="T33" fmla="*/ 343 h 444"/>
                  <a:gd name="T34" fmla="*/ 737 w 748"/>
                  <a:gd name="T35" fmla="*/ 338 h 444"/>
                  <a:gd name="T36" fmla="*/ 686 w 748"/>
                  <a:gd name="T37" fmla="*/ 274 h 444"/>
                  <a:gd name="T38" fmla="*/ 748 w 748"/>
                  <a:gd name="T39" fmla="*/ 238 h 444"/>
                  <a:gd name="T40" fmla="*/ 668 w 748"/>
                  <a:gd name="T41" fmla="*/ 199 h 444"/>
                  <a:gd name="T42" fmla="*/ 714 w 748"/>
                  <a:gd name="T43" fmla="*/ 143 h 444"/>
                  <a:gd name="T44" fmla="*/ 629 w 748"/>
                  <a:gd name="T45" fmla="*/ 141 h 444"/>
                  <a:gd name="T46" fmla="*/ 662 w 748"/>
                  <a:gd name="T47" fmla="*/ 77 h 444"/>
                  <a:gd name="T48" fmla="*/ 556 w 748"/>
                  <a:gd name="T49" fmla="*/ 85 h 444"/>
                  <a:gd name="T50" fmla="*/ 549 w 748"/>
                  <a:gd name="T51" fmla="*/ 18 h 444"/>
                  <a:gd name="T52" fmla="*/ 441 w 748"/>
                  <a:gd name="T53" fmla="*/ 47 h 444"/>
                  <a:gd name="T54" fmla="*/ 402 w 748"/>
                  <a:gd name="T55" fmla="*/ 0 h 444"/>
                  <a:gd name="T56" fmla="*/ 334 w 748"/>
                  <a:gd name="T57" fmla="*/ 44 h 444"/>
                  <a:gd name="T58" fmla="*/ 267 w 748"/>
                  <a:gd name="T59" fmla="*/ 0 h 444"/>
                  <a:gd name="T60" fmla="*/ 226 w 748"/>
                  <a:gd name="T61" fmla="*/ 66 h 444"/>
                  <a:gd name="T62" fmla="*/ 154 w 748"/>
                  <a:gd name="T63" fmla="*/ 31 h 444"/>
                  <a:gd name="T64" fmla="*/ 156 w 748"/>
                  <a:gd name="T65" fmla="*/ 89 h 444"/>
                  <a:gd name="T66" fmla="*/ 63 w 748"/>
                  <a:gd name="T67" fmla="*/ 72 h 444"/>
                  <a:gd name="T68" fmla="*/ 85 w 748"/>
                  <a:gd name="T69" fmla="*/ 131 h 444"/>
                  <a:gd name="T70" fmla="*/ 0 w 748"/>
                  <a:gd name="T71" fmla="*/ 130 h 444"/>
                  <a:gd name="T72" fmla="*/ 67 w 748"/>
                  <a:gd name="T73" fmla="*/ 190 h 4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48"/>
                  <a:gd name="T112" fmla="*/ 0 h 444"/>
                  <a:gd name="T113" fmla="*/ 748 w 748"/>
                  <a:gd name="T114" fmla="*/ 444 h 44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48" h="444">
                    <a:moveTo>
                      <a:pt x="67" y="190"/>
                    </a:moveTo>
                    <a:lnTo>
                      <a:pt x="7" y="209"/>
                    </a:lnTo>
                    <a:lnTo>
                      <a:pt x="79" y="233"/>
                    </a:lnTo>
                    <a:lnTo>
                      <a:pt x="20" y="287"/>
                    </a:lnTo>
                    <a:lnTo>
                      <a:pt x="97" y="312"/>
                    </a:lnTo>
                    <a:lnTo>
                      <a:pt x="53" y="366"/>
                    </a:lnTo>
                    <a:lnTo>
                      <a:pt x="152" y="375"/>
                    </a:lnTo>
                    <a:lnTo>
                      <a:pt x="167" y="435"/>
                    </a:lnTo>
                    <a:lnTo>
                      <a:pt x="254" y="412"/>
                    </a:lnTo>
                    <a:lnTo>
                      <a:pt x="316" y="444"/>
                    </a:lnTo>
                    <a:lnTo>
                      <a:pt x="365" y="414"/>
                    </a:lnTo>
                    <a:lnTo>
                      <a:pt x="415" y="444"/>
                    </a:lnTo>
                    <a:lnTo>
                      <a:pt x="458" y="409"/>
                    </a:lnTo>
                    <a:lnTo>
                      <a:pt x="523" y="432"/>
                    </a:lnTo>
                    <a:lnTo>
                      <a:pt x="582" y="384"/>
                    </a:lnTo>
                    <a:lnTo>
                      <a:pt x="690" y="399"/>
                    </a:lnTo>
                    <a:lnTo>
                      <a:pt x="662" y="343"/>
                    </a:lnTo>
                    <a:lnTo>
                      <a:pt x="737" y="338"/>
                    </a:lnTo>
                    <a:lnTo>
                      <a:pt x="686" y="274"/>
                    </a:lnTo>
                    <a:lnTo>
                      <a:pt x="748" y="238"/>
                    </a:lnTo>
                    <a:lnTo>
                      <a:pt x="668" y="199"/>
                    </a:lnTo>
                    <a:lnTo>
                      <a:pt x="714" y="143"/>
                    </a:lnTo>
                    <a:lnTo>
                      <a:pt x="629" y="141"/>
                    </a:lnTo>
                    <a:lnTo>
                      <a:pt x="662" y="77"/>
                    </a:lnTo>
                    <a:lnTo>
                      <a:pt x="556" y="85"/>
                    </a:lnTo>
                    <a:lnTo>
                      <a:pt x="549" y="18"/>
                    </a:lnTo>
                    <a:lnTo>
                      <a:pt x="441" y="47"/>
                    </a:lnTo>
                    <a:lnTo>
                      <a:pt x="402" y="0"/>
                    </a:lnTo>
                    <a:lnTo>
                      <a:pt x="334" y="44"/>
                    </a:lnTo>
                    <a:lnTo>
                      <a:pt x="267" y="0"/>
                    </a:lnTo>
                    <a:lnTo>
                      <a:pt x="226" y="66"/>
                    </a:lnTo>
                    <a:lnTo>
                      <a:pt x="154" y="31"/>
                    </a:lnTo>
                    <a:lnTo>
                      <a:pt x="156" y="89"/>
                    </a:lnTo>
                    <a:lnTo>
                      <a:pt x="63" y="72"/>
                    </a:lnTo>
                    <a:lnTo>
                      <a:pt x="85" y="131"/>
                    </a:lnTo>
                    <a:lnTo>
                      <a:pt x="0" y="130"/>
                    </a:lnTo>
                    <a:lnTo>
                      <a:pt x="67" y="19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051" name="Freeform 99">
                <a:extLst>
                  <a:ext uri="{FF2B5EF4-FFF2-40B4-BE49-F238E27FC236}">
                    <a16:creationId xmlns:a16="http://schemas.microsoft.com/office/drawing/2014/main" id="{043DD227-93C2-45D3-AD33-57300690D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" y="634"/>
                <a:ext cx="748" cy="445"/>
              </a:xfrm>
              <a:custGeom>
                <a:avLst/>
                <a:gdLst>
                  <a:gd name="T0" fmla="*/ 67 w 748"/>
                  <a:gd name="T1" fmla="*/ 192 h 445"/>
                  <a:gd name="T2" fmla="*/ 5 w 748"/>
                  <a:gd name="T3" fmla="*/ 210 h 445"/>
                  <a:gd name="T4" fmla="*/ 77 w 748"/>
                  <a:gd name="T5" fmla="*/ 235 h 445"/>
                  <a:gd name="T6" fmla="*/ 18 w 748"/>
                  <a:gd name="T7" fmla="*/ 289 h 445"/>
                  <a:gd name="T8" fmla="*/ 97 w 748"/>
                  <a:gd name="T9" fmla="*/ 314 h 445"/>
                  <a:gd name="T10" fmla="*/ 53 w 748"/>
                  <a:gd name="T11" fmla="*/ 366 h 445"/>
                  <a:gd name="T12" fmla="*/ 152 w 748"/>
                  <a:gd name="T13" fmla="*/ 376 h 445"/>
                  <a:gd name="T14" fmla="*/ 167 w 748"/>
                  <a:gd name="T15" fmla="*/ 437 h 445"/>
                  <a:gd name="T16" fmla="*/ 252 w 748"/>
                  <a:gd name="T17" fmla="*/ 414 h 445"/>
                  <a:gd name="T18" fmla="*/ 316 w 748"/>
                  <a:gd name="T19" fmla="*/ 445 h 445"/>
                  <a:gd name="T20" fmla="*/ 363 w 748"/>
                  <a:gd name="T21" fmla="*/ 415 h 445"/>
                  <a:gd name="T22" fmla="*/ 413 w 748"/>
                  <a:gd name="T23" fmla="*/ 445 h 445"/>
                  <a:gd name="T24" fmla="*/ 458 w 748"/>
                  <a:gd name="T25" fmla="*/ 409 h 445"/>
                  <a:gd name="T26" fmla="*/ 523 w 748"/>
                  <a:gd name="T27" fmla="*/ 434 h 445"/>
                  <a:gd name="T28" fmla="*/ 582 w 748"/>
                  <a:gd name="T29" fmla="*/ 386 h 445"/>
                  <a:gd name="T30" fmla="*/ 689 w 748"/>
                  <a:gd name="T31" fmla="*/ 401 h 445"/>
                  <a:gd name="T32" fmla="*/ 662 w 748"/>
                  <a:gd name="T33" fmla="*/ 345 h 445"/>
                  <a:gd name="T34" fmla="*/ 735 w 748"/>
                  <a:gd name="T35" fmla="*/ 338 h 445"/>
                  <a:gd name="T36" fmla="*/ 685 w 748"/>
                  <a:gd name="T37" fmla="*/ 274 h 445"/>
                  <a:gd name="T38" fmla="*/ 748 w 748"/>
                  <a:gd name="T39" fmla="*/ 240 h 445"/>
                  <a:gd name="T40" fmla="*/ 667 w 748"/>
                  <a:gd name="T41" fmla="*/ 200 h 445"/>
                  <a:gd name="T42" fmla="*/ 712 w 748"/>
                  <a:gd name="T43" fmla="*/ 144 h 445"/>
                  <a:gd name="T44" fmla="*/ 627 w 748"/>
                  <a:gd name="T45" fmla="*/ 141 h 445"/>
                  <a:gd name="T46" fmla="*/ 662 w 748"/>
                  <a:gd name="T47" fmla="*/ 77 h 445"/>
                  <a:gd name="T48" fmla="*/ 556 w 748"/>
                  <a:gd name="T49" fmla="*/ 85 h 445"/>
                  <a:gd name="T50" fmla="*/ 549 w 748"/>
                  <a:gd name="T51" fmla="*/ 19 h 445"/>
                  <a:gd name="T52" fmla="*/ 441 w 748"/>
                  <a:gd name="T53" fmla="*/ 49 h 445"/>
                  <a:gd name="T54" fmla="*/ 402 w 748"/>
                  <a:gd name="T55" fmla="*/ 0 h 445"/>
                  <a:gd name="T56" fmla="*/ 333 w 748"/>
                  <a:gd name="T57" fmla="*/ 44 h 445"/>
                  <a:gd name="T58" fmla="*/ 267 w 748"/>
                  <a:gd name="T59" fmla="*/ 0 h 445"/>
                  <a:gd name="T60" fmla="*/ 226 w 748"/>
                  <a:gd name="T61" fmla="*/ 67 h 445"/>
                  <a:gd name="T62" fmla="*/ 152 w 748"/>
                  <a:gd name="T63" fmla="*/ 31 h 445"/>
                  <a:gd name="T64" fmla="*/ 155 w 748"/>
                  <a:gd name="T65" fmla="*/ 90 h 445"/>
                  <a:gd name="T66" fmla="*/ 62 w 748"/>
                  <a:gd name="T67" fmla="*/ 72 h 445"/>
                  <a:gd name="T68" fmla="*/ 85 w 748"/>
                  <a:gd name="T69" fmla="*/ 133 h 445"/>
                  <a:gd name="T70" fmla="*/ 0 w 748"/>
                  <a:gd name="T71" fmla="*/ 129 h 445"/>
                  <a:gd name="T72" fmla="*/ 67 w 748"/>
                  <a:gd name="T73" fmla="*/ 192 h 44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48"/>
                  <a:gd name="T112" fmla="*/ 0 h 445"/>
                  <a:gd name="T113" fmla="*/ 748 w 748"/>
                  <a:gd name="T114" fmla="*/ 445 h 44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48" h="445">
                    <a:moveTo>
                      <a:pt x="67" y="192"/>
                    </a:moveTo>
                    <a:lnTo>
                      <a:pt x="5" y="210"/>
                    </a:lnTo>
                    <a:lnTo>
                      <a:pt x="77" y="235"/>
                    </a:lnTo>
                    <a:lnTo>
                      <a:pt x="18" y="289"/>
                    </a:lnTo>
                    <a:lnTo>
                      <a:pt x="97" y="314"/>
                    </a:lnTo>
                    <a:lnTo>
                      <a:pt x="53" y="366"/>
                    </a:lnTo>
                    <a:lnTo>
                      <a:pt x="152" y="376"/>
                    </a:lnTo>
                    <a:lnTo>
                      <a:pt x="167" y="437"/>
                    </a:lnTo>
                    <a:lnTo>
                      <a:pt x="252" y="414"/>
                    </a:lnTo>
                    <a:lnTo>
                      <a:pt x="316" y="445"/>
                    </a:lnTo>
                    <a:lnTo>
                      <a:pt x="363" y="415"/>
                    </a:lnTo>
                    <a:lnTo>
                      <a:pt x="413" y="445"/>
                    </a:lnTo>
                    <a:lnTo>
                      <a:pt x="458" y="409"/>
                    </a:lnTo>
                    <a:lnTo>
                      <a:pt x="523" y="434"/>
                    </a:lnTo>
                    <a:lnTo>
                      <a:pt x="582" y="386"/>
                    </a:lnTo>
                    <a:lnTo>
                      <a:pt x="689" y="401"/>
                    </a:lnTo>
                    <a:lnTo>
                      <a:pt x="662" y="345"/>
                    </a:lnTo>
                    <a:lnTo>
                      <a:pt x="735" y="338"/>
                    </a:lnTo>
                    <a:lnTo>
                      <a:pt x="685" y="274"/>
                    </a:lnTo>
                    <a:lnTo>
                      <a:pt x="748" y="240"/>
                    </a:lnTo>
                    <a:lnTo>
                      <a:pt x="667" y="200"/>
                    </a:lnTo>
                    <a:lnTo>
                      <a:pt x="712" y="144"/>
                    </a:lnTo>
                    <a:lnTo>
                      <a:pt x="627" y="141"/>
                    </a:lnTo>
                    <a:lnTo>
                      <a:pt x="662" y="77"/>
                    </a:lnTo>
                    <a:lnTo>
                      <a:pt x="556" y="85"/>
                    </a:lnTo>
                    <a:lnTo>
                      <a:pt x="549" y="19"/>
                    </a:lnTo>
                    <a:lnTo>
                      <a:pt x="441" y="49"/>
                    </a:lnTo>
                    <a:lnTo>
                      <a:pt x="402" y="0"/>
                    </a:lnTo>
                    <a:lnTo>
                      <a:pt x="333" y="44"/>
                    </a:lnTo>
                    <a:lnTo>
                      <a:pt x="267" y="0"/>
                    </a:lnTo>
                    <a:lnTo>
                      <a:pt x="226" y="67"/>
                    </a:lnTo>
                    <a:lnTo>
                      <a:pt x="152" y="31"/>
                    </a:lnTo>
                    <a:lnTo>
                      <a:pt x="155" y="90"/>
                    </a:lnTo>
                    <a:lnTo>
                      <a:pt x="62" y="72"/>
                    </a:lnTo>
                    <a:lnTo>
                      <a:pt x="85" y="133"/>
                    </a:lnTo>
                    <a:lnTo>
                      <a:pt x="0" y="129"/>
                    </a:lnTo>
                    <a:lnTo>
                      <a:pt x="67" y="192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052" name="Rectangle 100">
                <a:extLst>
                  <a:ext uri="{FF2B5EF4-FFF2-40B4-BE49-F238E27FC236}">
                    <a16:creationId xmlns:a16="http://schemas.microsoft.com/office/drawing/2014/main" id="{5426CA6C-6725-4091-963D-88E13DD6FF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" y="741"/>
                <a:ext cx="32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Human</a:t>
                </a:r>
                <a:endParaRPr lang="en-US" altLang="zh-TW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9053" name="Rectangle 101">
                <a:extLst>
                  <a:ext uri="{FF2B5EF4-FFF2-40B4-BE49-F238E27FC236}">
                    <a16:creationId xmlns:a16="http://schemas.microsoft.com/office/drawing/2014/main" id="{08D35766-95EB-4693-A62C-1B953B4293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" y="856"/>
                <a:ext cx="38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Thought</a:t>
                </a:r>
                <a:endParaRPr lang="en-US" altLang="zh-TW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9054" name="Rectangle 103">
                <a:extLst>
                  <a:ext uri="{FF2B5EF4-FFF2-40B4-BE49-F238E27FC236}">
                    <a16:creationId xmlns:a16="http://schemas.microsoft.com/office/drawing/2014/main" id="{56680683-45F6-4021-8A83-9ED92DB72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" y="688"/>
                <a:ext cx="72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Abstract design</a:t>
                </a:r>
                <a:endParaRPr lang="en-US" altLang="zh-TW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9055" name="Freeform 104">
                <a:extLst>
                  <a:ext uri="{FF2B5EF4-FFF2-40B4-BE49-F238E27FC236}">
                    <a16:creationId xmlns:a16="http://schemas.microsoft.com/office/drawing/2014/main" id="{F5C2EDB4-19EA-4BEA-91C2-340BAF2E4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" y="936"/>
                <a:ext cx="578" cy="95"/>
              </a:xfrm>
              <a:custGeom>
                <a:avLst/>
                <a:gdLst>
                  <a:gd name="T0" fmla="*/ 0 w 578"/>
                  <a:gd name="T1" fmla="*/ 48 h 95"/>
                  <a:gd name="T2" fmla="*/ 4 w 578"/>
                  <a:gd name="T3" fmla="*/ 41 h 95"/>
                  <a:gd name="T4" fmla="*/ 13 w 578"/>
                  <a:gd name="T5" fmla="*/ 33 h 95"/>
                  <a:gd name="T6" fmla="*/ 28 w 578"/>
                  <a:gd name="T7" fmla="*/ 26 h 95"/>
                  <a:gd name="T8" fmla="*/ 51 w 578"/>
                  <a:gd name="T9" fmla="*/ 20 h 95"/>
                  <a:gd name="T10" fmla="*/ 77 w 578"/>
                  <a:gd name="T11" fmla="*/ 15 h 95"/>
                  <a:gd name="T12" fmla="*/ 108 w 578"/>
                  <a:gd name="T13" fmla="*/ 10 h 95"/>
                  <a:gd name="T14" fmla="*/ 144 w 578"/>
                  <a:gd name="T15" fmla="*/ 5 h 95"/>
                  <a:gd name="T16" fmla="*/ 183 w 578"/>
                  <a:gd name="T17" fmla="*/ 2 h 95"/>
                  <a:gd name="T18" fmla="*/ 226 w 578"/>
                  <a:gd name="T19" fmla="*/ 0 h 95"/>
                  <a:gd name="T20" fmla="*/ 268 w 578"/>
                  <a:gd name="T21" fmla="*/ 0 h 95"/>
                  <a:gd name="T22" fmla="*/ 311 w 578"/>
                  <a:gd name="T23" fmla="*/ 0 h 95"/>
                  <a:gd name="T24" fmla="*/ 353 w 578"/>
                  <a:gd name="T25" fmla="*/ 0 h 95"/>
                  <a:gd name="T26" fmla="*/ 395 w 578"/>
                  <a:gd name="T27" fmla="*/ 2 h 95"/>
                  <a:gd name="T28" fmla="*/ 435 w 578"/>
                  <a:gd name="T29" fmla="*/ 5 h 95"/>
                  <a:gd name="T30" fmla="*/ 469 w 578"/>
                  <a:gd name="T31" fmla="*/ 10 h 95"/>
                  <a:gd name="T32" fmla="*/ 502 w 578"/>
                  <a:gd name="T33" fmla="*/ 15 h 95"/>
                  <a:gd name="T34" fmla="*/ 528 w 578"/>
                  <a:gd name="T35" fmla="*/ 20 h 95"/>
                  <a:gd name="T36" fmla="*/ 551 w 578"/>
                  <a:gd name="T37" fmla="*/ 26 h 95"/>
                  <a:gd name="T38" fmla="*/ 565 w 578"/>
                  <a:gd name="T39" fmla="*/ 33 h 95"/>
                  <a:gd name="T40" fmla="*/ 575 w 578"/>
                  <a:gd name="T41" fmla="*/ 41 h 95"/>
                  <a:gd name="T42" fmla="*/ 578 w 578"/>
                  <a:gd name="T43" fmla="*/ 48 h 95"/>
                  <a:gd name="T44" fmla="*/ 575 w 578"/>
                  <a:gd name="T45" fmla="*/ 54 h 95"/>
                  <a:gd name="T46" fmla="*/ 565 w 578"/>
                  <a:gd name="T47" fmla="*/ 62 h 95"/>
                  <a:gd name="T48" fmla="*/ 551 w 578"/>
                  <a:gd name="T49" fmla="*/ 69 h 95"/>
                  <a:gd name="T50" fmla="*/ 528 w 578"/>
                  <a:gd name="T51" fmla="*/ 76 h 95"/>
                  <a:gd name="T52" fmla="*/ 502 w 578"/>
                  <a:gd name="T53" fmla="*/ 81 h 95"/>
                  <a:gd name="T54" fmla="*/ 469 w 578"/>
                  <a:gd name="T55" fmla="*/ 85 h 95"/>
                  <a:gd name="T56" fmla="*/ 435 w 578"/>
                  <a:gd name="T57" fmla="*/ 90 h 95"/>
                  <a:gd name="T58" fmla="*/ 395 w 578"/>
                  <a:gd name="T59" fmla="*/ 92 h 95"/>
                  <a:gd name="T60" fmla="*/ 353 w 578"/>
                  <a:gd name="T61" fmla="*/ 95 h 95"/>
                  <a:gd name="T62" fmla="*/ 311 w 578"/>
                  <a:gd name="T63" fmla="*/ 95 h 95"/>
                  <a:gd name="T64" fmla="*/ 268 w 578"/>
                  <a:gd name="T65" fmla="*/ 95 h 95"/>
                  <a:gd name="T66" fmla="*/ 226 w 578"/>
                  <a:gd name="T67" fmla="*/ 95 h 95"/>
                  <a:gd name="T68" fmla="*/ 183 w 578"/>
                  <a:gd name="T69" fmla="*/ 92 h 95"/>
                  <a:gd name="T70" fmla="*/ 144 w 578"/>
                  <a:gd name="T71" fmla="*/ 90 h 95"/>
                  <a:gd name="T72" fmla="*/ 108 w 578"/>
                  <a:gd name="T73" fmla="*/ 85 h 95"/>
                  <a:gd name="T74" fmla="*/ 77 w 578"/>
                  <a:gd name="T75" fmla="*/ 81 h 95"/>
                  <a:gd name="T76" fmla="*/ 51 w 578"/>
                  <a:gd name="T77" fmla="*/ 76 h 95"/>
                  <a:gd name="T78" fmla="*/ 28 w 578"/>
                  <a:gd name="T79" fmla="*/ 69 h 95"/>
                  <a:gd name="T80" fmla="*/ 13 w 578"/>
                  <a:gd name="T81" fmla="*/ 62 h 95"/>
                  <a:gd name="T82" fmla="*/ 4 w 578"/>
                  <a:gd name="T83" fmla="*/ 54 h 95"/>
                  <a:gd name="T84" fmla="*/ 0 w 578"/>
                  <a:gd name="T85" fmla="*/ 48 h 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78"/>
                  <a:gd name="T130" fmla="*/ 0 h 95"/>
                  <a:gd name="T131" fmla="*/ 578 w 578"/>
                  <a:gd name="T132" fmla="*/ 95 h 9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78" h="95">
                    <a:moveTo>
                      <a:pt x="0" y="48"/>
                    </a:moveTo>
                    <a:lnTo>
                      <a:pt x="4" y="41"/>
                    </a:lnTo>
                    <a:lnTo>
                      <a:pt x="13" y="33"/>
                    </a:lnTo>
                    <a:lnTo>
                      <a:pt x="28" y="26"/>
                    </a:lnTo>
                    <a:lnTo>
                      <a:pt x="51" y="20"/>
                    </a:lnTo>
                    <a:lnTo>
                      <a:pt x="77" y="15"/>
                    </a:lnTo>
                    <a:lnTo>
                      <a:pt x="108" y="10"/>
                    </a:lnTo>
                    <a:lnTo>
                      <a:pt x="144" y="5"/>
                    </a:lnTo>
                    <a:lnTo>
                      <a:pt x="183" y="2"/>
                    </a:lnTo>
                    <a:lnTo>
                      <a:pt x="226" y="0"/>
                    </a:lnTo>
                    <a:lnTo>
                      <a:pt x="268" y="0"/>
                    </a:lnTo>
                    <a:lnTo>
                      <a:pt x="311" y="0"/>
                    </a:lnTo>
                    <a:lnTo>
                      <a:pt x="353" y="0"/>
                    </a:lnTo>
                    <a:lnTo>
                      <a:pt x="395" y="2"/>
                    </a:lnTo>
                    <a:lnTo>
                      <a:pt x="435" y="5"/>
                    </a:lnTo>
                    <a:lnTo>
                      <a:pt x="469" y="10"/>
                    </a:lnTo>
                    <a:lnTo>
                      <a:pt x="502" y="15"/>
                    </a:lnTo>
                    <a:lnTo>
                      <a:pt x="528" y="20"/>
                    </a:lnTo>
                    <a:lnTo>
                      <a:pt x="551" y="26"/>
                    </a:lnTo>
                    <a:lnTo>
                      <a:pt x="565" y="33"/>
                    </a:lnTo>
                    <a:lnTo>
                      <a:pt x="575" y="41"/>
                    </a:lnTo>
                    <a:lnTo>
                      <a:pt x="578" y="48"/>
                    </a:lnTo>
                    <a:lnTo>
                      <a:pt x="575" y="54"/>
                    </a:lnTo>
                    <a:lnTo>
                      <a:pt x="565" y="62"/>
                    </a:lnTo>
                    <a:lnTo>
                      <a:pt x="551" y="69"/>
                    </a:lnTo>
                    <a:lnTo>
                      <a:pt x="528" y="76"/>
                    </a:lnTo>
                    <a:lnTo>
                      <a:pt x="502" y="81"/>
                    </a:lnTo>
                    <a:lnTo>
                      <a:pt x="469" y="85"/>
                    </a:lnTo>
                    <a:lnTo>
                      <a:pt x="435" y="90"/>
                    </a:lnTo>
                    <a:lnTo>
                      <a:pt x="395" y="92"/>
                    </a:lnTo>
                    <a:lnTo>
                      <a:pt x="353" y="95"/>
                    </a:lnTo>
                    <a:lnTo>
                      <a:pt x="311" y="95"/>
                    </a:lnTo>
                    <a:lnTo>
                      <a:pt x="268" y="95"/>
                    </a:lnTo>
                    <a:lnTo>
                      <a:pt x="226" y="95"/>
                    </a:lnTo>
                    <a:lnTo>
                      <a:pt x="183" y="92"/>
                    </a:lnTo>
                    <a:lnTo>
                      <a:pt x="144" y="90"/>
                    </a:lnTo>
                    <a:lnTo>
                      <a:pt x="108" y="85"/>
                    </a:lnTo>
                    <a:lnTo>
                      <a:pt x="77" y="81"/>
                    </a:lnTo>
                    <a:lnTo>
                      <a:pt x="51" y="76"/>
                    </a:lnTo>
                    <a:lnTo>
                      <a:pt x="28" y="69"/>
                    </a:lnTo>
                    <a:lnTo>
                      <a:pt x="13" y="62"/>
                    </a:lnTo>
                    <a:lnTo>
                      <a:pt x="4" y="5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056" name="Rectangle 105">
                <a:extLst>
                  <a:ext uri="{FF2B5EF4-FFF2-40B4-BE49-F238E27FC236}">
                    <a16:creationId xmlns:a16="http://schemas.microsoft.com/office/drawing/2014/main" id="{965FBD97-72E8-4594-BC4E-990465FF32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9" y="941"/>
                <a:ext cx="47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Comic Sans MS" panose="030F0702030302020204" pitchFamily="66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Chapters 9, 12</a:t>
                </a:r>
                <a:endParaRPr lang="en-US" altLang="zh-TW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9057" name="Line 106">
                <a:extLst>
                  <a:ext uri="{FF2B5EF4-FFF2-40B4-BE49-F238E27FC236}">
                    <a16:creationId xmlns:a16="http://schemas.microsoft.com/office/drawing/2014/main" id="{D093540D-A26B-4CC6-9E48-E01F8FEADC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0" y="855"/>
                <a:ext cx="73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058" name="Freeform 107">
                <a:extLst>
                  <a:ext uri="{FF2B5EF4-FFF2-40B4-BE49-F238E27FC236}">
                    <a16:creationId xmlns:a16="http://schemas.microsoft.com/office/drawing/2014/main" id="{E71C1F20-7CA5-4686-AA89-00D23ACE4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832"/>
                <a:ext cx="47" cy="48"/>
              </a:xfrm>
              <a:custGeom>
                <a:avLst/>
                <a:gdLst>
                  <a:gd name="T0" fmla="*/ 0 w 47"/>
                  <a:gd name="T1" fmla="*/ 0 h 48"/>
                  <a:gd name="T2" fmla="*/ 47 w 47"/>
                  <a:gd name="T3" fmla="*/ 23 h 48"/>
                  <a:gd name="T4" fmla="*/ 0 w 47"/>
                  <a:gd name="T5" fmla="*/ 48 h 48"/>
                  <a:gd name="T6" fmla="*/ 0 w 47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48"/>
                  <a:gd name="T14" fmla="*/ 47 w 47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48">
                    <a:moveTo>
                      <a:pt x="0" y="0"/>
                    </a:moveTo>
                    <a:lnTo>
                      <a:pt x="47" y="23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129031" name="Oval 108">
            <a:extLst>
              <a:ext uri="{FF2B5EF4-FFF2-40B4-BE49-F238E27FC236}">
                <a16:creationId xmlns:a16="http://schemas.microsoft.com/office/drawing/2014/main" id="{FDBDB15D-0EAF-4182-8DCC-A6C114385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3238500"/>
            <a:ext cx="2303463" cy="100965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 u="sng">
                <a:solidFill>
                  <a:schemeClr val="bg1"/>
                </a:solidFill>
                <a:latin typeface="Arial" panose="020B0604020202020204" pitchFamily="34" charset="0"/>
              </a:rPr>
              <a:t>Course overview: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chemeClr val="bg1"/>
                </a:solidFill>
                <a:latin typeface="Arial" panose="020B0604020202020204" pitchFamily="34" charset="0"/>
              </a:rPr>
              <a:t>Building this world,</a:t>
            </a:r>
            <a:br>
              <a:rPr lang="en-US" altLang="zh-TW" sz="14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zh-TW" sz="1400">
                <a:solidFill>
                  <a:schemeClr val="bg1"/>
                </a:solidFill>
                <a:latin typeface="Arial" panose="020B0604020202020204" pitchFamily="34" charset="0"/>
              </a:rPr>
              <a:t>from the ground up</a:t>
            </a:r>
          </a:p>
        </p:txBody>
      </p:sp>
      <p:sp>
        <p:nvSpPr>
          <p:cNvPr id="123" name="文字方塊 116">
            <a:extLst>
              <a:ext uri="{FF2B5EF4-FFF2-40B4-BE49-F238E27FC236}">
                <a16:creationId xmlns:a16="http://schemas.microsoft.com/office/drawing/2014/main" id="{6A4785CC-DA8F-4F0A-AD84-A1F7A461F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2363" y="633413"/>
            <a:ext cx="5494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b="1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資料結構與演算法</a:t>
            </a:r>
            <a:r>
              <a:rPr lang="en-US" altLang="zh-TW" sz="1800" b="1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800" b="1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一下</a:t>
            </a:r>
            <a:r>
              <a:rPr lang="en-US" altLang="zh-TW" sz="1800" b="1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800" b="1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，演算法設計與分析</a:t>
            </a:r>
            <a:r>
              <a:rPr lang="en-US" altLang="zh-TW" sz="1800" b="1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800" b="1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二上</a:t>
            </a:r>
            <a:r>
              <a:rPr lang="en-US" altLang="zh-TW" sz="1800" b="1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800" b="1">
              <a:solidFill>
                <a:srgbClr val="00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5" name="文字方塊 116">
            <a:extLst>
              <a:ext uri="{FF2B5EF4-FFF2-40B4-BE49-F238E27FC236}">
                <a16:creationId xmlns:a16="http://schemas.microsoft.com/office/drawing/2014/main" id="{67A72EAE-30E2-4845-B3F1-2B0FD2B07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763" y="1003300"/>
            <a:ext cx="4395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b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系統程式設計</a:t>
            </a:r>
            <a:r>
              <a:rPr lang="en-US" altLang="zh-TW" sz="1800" b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800" b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二上</a:t>
            </a:r>
            <a:r>
              <a:rPr lang="en-US" altLang="zh-TW" sz="1800" b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800" b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，計算機網路</a:t>
            </a:r>
            <a:r>
              <a:rPr lang="en-US" altLang="zh-TW" sz="1800" b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800" b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三上</a:t>
            </a:r>
            <a:r>
              <a:rPr lang="en-US" altLang="zh-TW" sz="1800" b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800" b="1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6" name="文字方塊 116">
            <a:extLst>
              <a:ext uri="{FF2B5EF4-FFF2-40B4-BE49-F238E27FC236}">
                <a16:creationId xmlns:a16="http://schemas.microsoft.com/office/drawing/2014/main" id="{CB3FD4F9-6EA9-4D76-96B1-61D290EBA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813" y="150813"/>
            <a:ext cx="353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b="1">
                <a:solidFill>
                  <a:srgbClr val="114FF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線性代數 </a:t>
            </a:r>
            <a:r>
              <a:rPr lang="en-US" altLang="zh-TW" sz="1800" b="1">
                <a:solidFill>
                  <a:srgbClr val="114FF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800" b="1">
                <a:solidFill>
                  <a:srgbClr val="114FF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二上</a:t>
            </a:r>
            <a:r>
              <a:rPr lang="en-US" altLang="zh-TW" sz="1800" b="1">
                <a:solidFill>
                  <a:srgbClr val="114FF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800" b="1">
                <a:solidFill>
                  <a:srgbClr val="114FF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，機率 </a:t>
            </a:r>
            <a:r>
              <a:rPr lang="en-US" altLang="zh-TW" sz="1800" b="1">
                <a:solidFill>
                  <a:srgbClr val="114FF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800" b="1">
                <a:solidFill>
                  <a:srgbClr val="114FF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二下</a:t>
            </a:r>
            <a:r>
              <a:rPr lang="en-US" altLang="zh-TW" sz="1800" b="1">
                <a:solidFill>
                  <a:srgbClr val="114FF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800" b="1">
                <a:solidFill>
                  <a:srgbClr val="114FF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5" grpId="0"/>
      <p:bldP spid="1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3" name="Text Box 3">
            <a:extLst>
              <a:ext uri="{FF2B5EF4-FFF2-40B4-BE49-F238E27FC236}">
                <a16:creationId xmlns:a16="http://schemas.microsoft.com/office/drawing/2014/main" id="{8B4F6F8F-00D4-4406-BD59-9BFEA0AED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763000" cy="32004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90800" rIns="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class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Math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{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init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abs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x)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multiply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x,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y)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divide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x,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y)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min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x,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y)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max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x,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y)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sqrt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x)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}</a:t>
            </a: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1163C8E3-0232-4B3C-AD63-F9F6C45C7E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Jack OS API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86EC573D-FEBA-4A6F-B77E-2E6B720EB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763000" cy="49530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90800" rIns="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Class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String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{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constructor String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new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maxLength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method void  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dispose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method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length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method char  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charAt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j)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method void  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setCharAt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j, char c)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method String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appendChar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(char c)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method void  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eraseLastChar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method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intValue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method void  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setInt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j)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char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backSpace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char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doubleQuote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char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newLine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}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endParaRPr lang="en-US" altLang="zh-TW" sz="1800" b="1" dirty="0">
              <a:latin typeface="Courier New" charset="0"/>
              <a:ea typeface="新細明體" charset="0"/>
              <a:cs typeface="Courier New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51C9ABE8-0A87-41DA-BEFD-6CC487AF37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Jack OS API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0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../theme/media/image1.jpeg"/></Relationships>
</file>

<file path=ppt/theme/theme1.xml><?xml version="1.0" encoding="utf-8"?>
<a:theme xmlns:a="http://schemas.openxmlformats.org/drawingml/2006/main" name="sidebarb">
  <a:themeElements>
    <a:clrScheme name="sidebarb 8">
      <a:dk1>
        <a:srgbClr val="000000"/>
      </a:dk1>
      <a:lt1>
        <a:srgbClr val="FFFFFF"/>
      </a:lt1>
      <a:dk2>
        <a:srgbClr val="000000"/>
      </a:dk2>
      <a:lt2>
        <a:srgbClr val="CECECE"/>
      </a:lt2>
      <a:accent1>
        <a:srgbClr val="DADADA"/>
      </a:accent1>
      <a:accent2>
        <a:srgbClr val="474747"/>
      </a:accent2>
      <a:accent3>
        <a:srgbClr val="FFFFFF"/>
      </a:accent3>
      <a:accent4>
        <a:srgbClr val="000000"/>
      </a:accent4>
      <a:accent5>
        <a:srgbClr val="EAEAEA"/>
      </a:accent5>
      <a:accent6>
        <a:srgbClr val="3F3F3F"/>
      </a:accent6>
      <a:hlink>
        <a:srgbClr val="000099"/>
      </a:hlink>
      <a:folHlink>
        <a:srgbClr val="000099"/>
      </a:folHlink>
    </a:clrScheme>
    <a:fontScheme name="sidebarb">
      <a:majorFont>
        <a:latin typeface="Arial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blipFill dpi="0" rotWithShape="0">
                <a:blip xmlns:r="http://schemas.openxmlformats.org/officeDocument/2006/relationships" r:embed="rId1"/>
                <a:srcRect/>
                <a:tile tx="0" ty="0" sx="100000" sy="100000" flip="none" algn="tl"/>
              </a:blip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blipFill dpi="0" rotWithShape="0">
                <a:blip xmlns:r="http://schemas.openxmlformats.org/officeDocument/2006/relationships" r:embed="rId1"/>
                <a:srcRect/>
                <a:tile tx="0" ty="0" sx="100000" sy="100000" flip="none" algn="tl"/>
              </a:blip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idebarb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barb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8">
        <a:dk1>
          <a:srgbClr val="000000"/>
        </a:dk1>
        <a:lt1>
          <a:srgbClr val="FFFFFF"/>
        </a:lt1>
        <a:dk2>
          <a:srgbClr val="000000"/>
        </a:dk2>
        <a:lt2>
          <a:srgbClr val="CECECE"/>
        </a:lt2>
        <a:accent1>
          <a:srgbClr val="DADADA"/>
        </a:accent1>
        <a:accent2>
          <a:srgbClr val="474747"/>
        </a:accent2>
        <a:accent3>
          <a:srgbClr val="FFFFFF"/>
        </a:accent3>
        <a:accent4>
          <a:srgbClr val="000000"/>
        </a:accent4>
        <a:accent5>
          <a:srgbClr val="EAEAEA"/>
        </a:accent5>
        <a:accent6>
          <a:srgbClr val="3F3F3F"/>
        </a:accent6>
        <a:hlink>
          <a:srgbClr val="0000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c:\msoffice\powerpnt\template\bwovrhd\sidebarb.ppt</Template>
  <TotalTime>576</TotalTime>
  <Pages>24</Pages>
  <Words>4888</Words>
  <Application>Microsoft Office PowerPoint</Application>
  <PresentationFormat>Letter 紙張 (8.5x11 英吋)</PresentationFormat>
  <Paragraphs>846</Paragraphs>
  <Slides>71</Slides>
  <Notes>51</Notes>
  <HiddenSlides>0</HiddenSlides>
  <MMClips>0</MMClips>
  <ScaleCrop>false</ScaleCrop>
  <HeadingPairs>
    <vt:vector size="8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71</vt:i4>
      </vt:variant>
    </vt:vector>
  </HeadingPairs>
  <TitlesOfParts>
    <vt:vector size="89" baseType="lpstr">
      <vt:lpstr>Arial Unicode MS</vt:lpstr>
      <vt:lpstr>MS PGothic</vt:lpstr>
      <vt:lpstr>Times New Roman (Hebrew)</vt:lpstr>
      <vt:lpstr>新細明體</vt:lpstr>
      <vt:lpstr>標楷體</vt:lpstr>
      <vt:lpstr>Arial</vt:lpstr>
      <vt:lpstr>Arial Narrow</vt:lpstr>
      <vt:lpstr>Comic Sans MS</vt:lpstr>
      <vt:lpstr>Courier New</vt:lpstr>
      <vt:lpstr>Helvetica</vt:lpstr>
      <vt:lpstr>Times New Roman</vt:lpstr>
      <vt:lpstr>Verdana</vt:lpstr>
      <vt:lpstr>Wingdings</vt:lpstr>
      <vt:lpstr>Wingdings 2</vt:lpstr>
      <vt:lpstr>sidebarb</vt:lpstr>
      <vt:lpstr>VISIO</vt:lpstr>
      <vt:lpstr>Visio.Drawing.6</vt:lpstr>
      <vt:lpstr>Clip</vt:lpstr>
      <vt:lpstr>Operating Systems </vt:lpstr>
      <vt:lpstr>Where we are at:</vt:lpstr>
      <vt:lpstr>Operating system</vt:lpstr>
      <vt:lpstr>Typical OS functions</vt:lpstr>
      <vt:lpstr>Jack revisited</vt:lpstr>
      <vt:lpstr>Jack revisited</vt:lpstr>
      <vt:lpstr>The Jack OS</vt:lpstr>
      <vt:lpstr>Jack OS API</vt:lpstr>
      <vt:lpstr>Jack OS API</vt:lpstr>
      <vt:lpstr>Jack OS API</vt:lpstr>
      <vt:lpstr>Jack OS API</vt:lpstr>
      <vt:lpstr>Jack OS API</vt:lpstr>
      <vt:lpstr>A typical OS:</vt:lpstr>
      <vt:lpstr>Efficiency</vt:lpstr>
      <vt:lpstr>Example I: multiplication</vt:lpstr>
      <vt:lpstr>Division</vt:lpstr>
      <vt:lpstr>Example II: square root</vt:lpstr>
      <vt:lpstr>Complexity</vt:lpstr>
      <vt:lpstr>Complexity</vt:lpstr>
      <vt:lpstr>Donald Knuth 高德納</vt:lpstr>
      <vt:lpstr>Math operations (in the Jack OS)</vt:lpstr>
      <vt:lpstr>String processing (in the Jack OS)</vt:lpstr>
      <vt:lpstr>Single digit ASCII conversions</vt:lpstr>
      <vt:lpstr>PowerPoint 簡報</vt:lpstr>
      <vt:lpstr>PowerPoint 簡報</vt:lpstr>
      <vt:lpstr>Memory management (in the Jack OS)</vt:lpstr>
      <vt:lpstr>Memory management (naive)</vt:lpstr>
      <vt:lpstr>PowerPoint 簡報</vt:lpstr>
      <vt:lpstr>Peek and poke</vt:lpstr>
      <vt:lpstr>Graphics primitives (in the Jack OS)</vt:lpstr>
      <vt:lpstr>Memory-mapped screen</vt:lpstr>
      <vt:lpstr>Pixel drawing</vt:lpstr>
      <vt:lpstr>Image representation: bitmap versus vector graphics</vt:lpstr>
      <vt:lpstr>Vector graphics: basic operations</vt:lpstr>
      <vt:lpstr>How to draw a line?</vt:lpstr>
      <vt:lpstr>Line Drawing</vt:lpstr>
      <vt:lpstr>Line Drawing algorithm </vt:lpstr>
      <vt:lpstr>Line Drawing algorithm, optimized</vt:lpstr>
      <vt:lpstr>Circle drawing</vt:lpstr>
      <vt:lpstr>To sum up (vector graphics)…</vt:lpstr>
      <vt:lpstr>Ivan Sutherland</vt:lpstr>
      <vt:lpstr>Character output primitives (in the Jack OS)</vt:lpstr>
      <vt:lpstr>Character output</vt:lpstr>
      <vt:lpstr>Font implementation (in the Jack OS)</vt:lpstr>
      <vt:lpstr>Font implementation (in the Jack OS)</vt:lpstr>
      <vt:lpstr>Keyboard primitives (in the Jack OS)</vt:lpstr>
      <vt:lpstr>Keyboard input</vt:lpstr>
      <vt:lpstr>A historic moment remembered</vt:lpstr>
      <vt:lpstr>Keyboard input (cont.)</vt:lpstr>
      <vt:lpstr>Keyboard input (cont.)</vt:lpstr>
      <vt:lpstr>Jack OS recap</vt:lpstr>
      <vt:lpstr>Perspective</vt:lpstr>
      <vt:lpstr>Operating system</vt:lpstr>
      <vt:lpstr>Operating system</vt:lpstr>
      <vt:lpstr>OS as a resource manager </vt:lpstr>
      <vt:lpstr>A detailed view of OS</vt:lpstr>
      <vt:lpstr>OS History</vt:lpstr>
      <vt:lpstr>Increasing software complexity</vt:lpstr>
      <vt:lpstr>Computer Performance Over Time</vt:lpstr>
      <vt:lpstr>OS Challenges</vt:lpstr>
      <vt:lpstr>Booting</vt:lpstr>
      <vt:lpstr>Process switching</vt:lpstr>
      <vt:lpstr>Process and context switching</vt:lpstr>
      <vt:lpstr>Memory management</vt:lpstr>
      <vt:lpstr>Segmentation hardware</vt:lpstr>
      <vt:lpstr>Paging hardware</vt:lpstr>
      <vt:lpstr>Paging example</vt:lpstr>
      <vt:lpstr>Virtual memory</vt:lpstr>
      <vt:lpstr>Hierarchical file systems</vt:lpstr>
      <vt:lpstr>Storage</vt:lpstr>
      <vt:lpstr>The tour map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</dc:title>
  <dc:subject/>
  <dc:creator>Microsoft Office 使用者</dc:creator>
  <cp:keywords/>
  <dc:description/>
  <cp:lastModifiedBy>cyy</cp:lastModifiedBy>
  <cp:revision>33</cp:revision>
  <cp:lastPrinted>1999-02-19T08:49:27Z</cp:lastPrinted>
  <dcterms:created xsi:type="dcterms:W3CDTF">2015-12-27T03:33:13Z</dcterms:created>
  <dcterms:modified xsi:type="dcterms:W3CDTF">2022-01-08T10:33:27Z</dcterms:modified>
</cp:coreProperties>
</file>