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2"/>
  </p:notesMasterIdLst>
  <p:handoutMasterIdLst>
    <p:handoutMasterId r:id="rId53"/>
  </p:handoutMasterIdLst>
  <p:sldIdLst>
    <p:sldId id="434" r:id="rId2"/>
    <p:sldId id="399" r:id="rId3"/>
    <p:sldId id="439" r:id="rId4"/>
    <p:sldId id="400" r:id="rId5"/>
    <p:sldId id="438" r:id="rId6"/>
    <p:sldId id="402" r:id="rId7"/>
    <p:sldId id="437" r:id="rId8"/>
    <p:sldId id="403" r:id="rId9"/>
    <p:sldId id="441" r:id="rId10"/>
    <p:sldId id="448" r:id="rId11"/>
    <p:sldId id="442" r:id="rId12"/>
    <p:sldId id="444" r:id="rId13"/>
    <p:sldId id="407" r:id="rId14"/>
    <p:sldId id="408" r:id="rId15"/>
    <p:sldId id="449" r:id="rId16"/>
    <p:sldId id="410" r:id="rId17"/>
    <p:sldId id="451" r:id="rId18"/>
    <p:sldId id="452" r:id="rId19"/>
    <p:sldId id="489" r:id="rId20"/>
    <p:sldId id="453" r:id="rId21"/>
    <p:sldId id="454" r:id="rId22"/>
    <p:sldId id="455" r:id="rId23"/>
    <p:sldId id="457" r:id="rId24"/>
    <p:sldId id="458" r:id="rId25"/>
    <p:sldId id="459" r:id="rId26"/>
    <p:sldId id="465" r:id="rId27"/>
    <p:sldId id="471" r:id="rId28"/>
    <p:sldId id="472" r:id="rId29"/>
    <p:sldId id="473" r:id="rId30"/>
    <p:sldId id="500" r:id="rId31"/>
    <p:sldId id="475" r:id="rId32"/>
    <p:sldId id="476" r:id="rId33"/>
    <p:sldId id="480" r:id="rId34"/>
    <p:sldId id="478" r:id="rId35"/>
    <p:sldId id="482" r:id="rId36"/>
    <p:sldId id="481" r:id="rId37"/>
    <p:sldId id="486" r:id="rId38"/>
    <p:sldId id="488" r:id="rId39"/>
    <p:sldId id="487" r:id="rId40"/>
    <p:sldId id="485" r:id="rId41"/>
    <p:sldId id="484" r:id="rId42"/>
    <p:sldId id="467" r:id="rId43"/>
    <p:sldId id="468" r:id="rId44"/>
    <p:sldId id="491" r:id="rId45"/>
    <p:sldId id="498" r:id="rId46"/>
    <p:sldId id="492" r:id="rId47"/>
    <p:sldId id="497" r:id="rId48"/>
    <p:sldId id="496" r:id="rId49"/>
    <p:sldId id="495" r:id="rId50"/>
    <p:sldId id="494" r:id="rId51"/>
  </p:sldIdLst>
  <p:sldSz cx="9144000" cy="6858000" type="letter"/>
  <p:notesSz cx="7099300" cy="10234613"/>
  <p:defaultTextStyle>
    <a:defPPr>
      <a:defRPr lang="he-I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76" autoAdjust="0"/>
    <p:restoredTop sz="95732"/>
  </p:normalViewPr>
  <p:slideViewPr>
    <p:cSldViewPr>
      <p:cViewPr varScale="1">
        <p:scale>
          <a:sx n="91" d="100"/>
          <a:sy n="91" d="100"/>
        </p:scale>
        <p:origin x="51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598" y="2357"/>
      </p:cViewPr>
      <p:guideLst>
        <p:guide orient="horz" pos="3223"/>
        <p:guide pos="223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25.xml"/><Relationship Id="rId3" Type="http://schemas.openxmlformats.org/officeDocument/2006/relationships/slide" Target="slides/slide14.xml"/><Relationship Id="rId7" Type="http://schemas.openxmlformats.org/officeDocument/2006/relationships/slide" Target="slides/slide24.xml"/><Relationship Id="rId12" Type="http://schemas.openxmlformats.org/officeDocument/2006/relationships/slide" Target="slides/slide46.xml"/><Relationship Id="rId2" Type="http://schemas.openxmlformats.org/officeDocument/2006/relationships/slide" Target="slides/slide8.xml"/><Relationship Id="rId1" Type="http://schemas.openxmlformats.org/officeDocument/2006/relationships/slide" Target="slides/slide2.xml"/><Relationship Id="rId6" Type="http://schemas.openxmlformats.org/officeDocument/2006/relationships/slide" Target="slides/slide23.xml"/><Relationship Id="rId11" Type="http://schemas.openxmlformats.org/officeDocument/2006/relationships/slide" Target="slides/slide45.xml"/><Relationship Id="rId5" Type="http://schemas.openxmlformats.org/officeDocument/2006/relationships/slide" Target="slides/slide21.xml"/><Relationship Id="rId10" Type="http://schemas.openxmlformats.org/officeDocument/2006/relationships/slide" Target="slides/slide44.xml"/><Relationship Id="rId4" Type="http://schemas.openxmlformats.org/officeDocument/2006/relationships/slide" Target="slides/slide15.xml"/><Relationship Id="rId9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7" descr="Bouquet">
            <a:extLst>
              <a:ext uri="{FF2B5EF4-FFF2-40B4-BE49-F238E27FC236}">
                <a16:creationId xmlns:a16="http://schemas.microsoft.com/office/drawing/2014/main" id="{32A034C3-BB47-7642-AC3C-35D9D4B4A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325" y="9596438"/>
            <a:ext cx="5927725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241" tIns="48120" rIns="96241" bIns="48120" anchor="ctr">
            <a:spAutoFit/>
          </a:bodyPr>
          <a:lstStyle>
            <a:lvl1pPr defTabSz="962025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62025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62025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62025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62025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defTabSz="962025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defTabSz="962025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defTabSz="962025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defTabSz="962025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900" dirty="0"/>
              <a:t>Copyright © Shimon Schocken</a:t>
            </a: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008B12B-6E3E-104E-9EF5-A563EAFDA4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11113"/>
            <a:ext cx="3076576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50" tIns="0" rIns="20050" bIns="0" numCol="1" anchor="t" anchorCtr="0" compatLnSpc="1">
            <a:prstTxWarp prst="textNoShape">
              <a:avLst/>
            </a:prstTxWarp>
          </a:bodyPr>
          <a:lstStyle>
            <a:lvl1pPr defTabSz="801688">
              <a:defRPr sz="1100" i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25B78D86-A7B2-6D41-AC34-330008A0F48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11113"/>
            <a:ext cx="307657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50" tIns="0" rIns="20050" bIns="0" numCol="1" anchor="t" anchorCtr="0" compatLnSpc="1">
            <a:prstTxWarp prst="textNoShape">
              <a:avLst/>
            </a:prstTxWarp>
          </a:bodyPr>
          <a:lstStyle>
            <a:lvl1pPr algn="r" defTabSz="801688">
              <a:defRPr sz="1100" i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7952378-93B4-204A-B689-200F1035621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8" y="9745663"/>
            <a:ext cx="3076576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50" tIns="0" rIns="20050" bIns="0" numCol="1" anchor="b" anchorCtr="0" compatLnSpc="1">
            <a:prstTxWarp prst="textNoShape">
              <a:avLst/>
            </a:prstTxWarp>
          </a:bodyPr>
          <a:lstStyle>
            <a:lvl1pPr defTabSz="801688">
              <a:defRPr sz="1100" i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D396A02E-96D0-984F-8895-E0AFA7C2D5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45663"/>
            <a:ext cx="307657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50" tIns="0" rIns="20050" bIns="0" numCol="1" anchor="b" anchorCtr="0" compatLnSpc="1">
            <a:prstTxWarp prst="textNoShape">
              <a:avLst/>
            </a:prstTxWarp>
          </a:bodyPr>
          <a:lstStyle>
            <a:lvl1pPr algn="r" defTabSz="801688"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450F995-B216-2044-B4DA-13993B557048}" type="slidenum">
              <a:rPr lang="he-IL" altLang="zh-TW"/>
              <a:pPr/>
              <a:t>‹#›</a:t>
            </a:fld>
            <a:endParaRPr lang="en-US" altLang="zh-TW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3CE08470-0802-A944-A6E9-961030EA24A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563" y="4864100"/>
            <a:ext cx="5208587" cy="431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09" tIns="48455" rIns="96909" bIns="484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655AD2E4-FF5B-974A-B1DE-FE41037A496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893763"/>
            <a:ext cx="4779963" cy="3584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6" name="Rectangle 8">
            <a:extLst>
              <a:ext uri="{FF2B5EF4-FFF2-40B4-BE49-F238E27FC236}">
                <a16:creationId xmlns:a16="http://schemas.microsoft.com/office/drawing/2014/main" id="{8813CBDC-E7ED-9A40-92AF-63936253A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5513" y="9809163"/>
            <a:ext cx="4159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6909" tIns="48455" rIns="96909" bIns="48455" anchor="ctr">
            <a:spAutoFit/>
          </a:bodyPr>
          <a:lstStyle>
            <a:lvl1pPr defTabSz="96202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202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202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202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202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0DFB5A82-95F7-8546-8BDA-864E2B3E0C30}" type="slidenum">
              <a:rPr lang="he-IL" altLang="zh-TW" sz="1500">
                <a:latin typeface="Times New Roman" panose="02020603050405020304" pitchFamily="18" charset="0"/>
                <a:cs typeface="Times New Roman" panose="02020603050405020304" pitchFamily="18" charset="0"/>
              </a:rPr>
              <a:pPr algn="r"/>
              <a:t>‹#›</a:t>
            </a:fld>
            <a:endParaRPr lang="en-US" altLang="zh-TW" sz="15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" charset="0"/>
        <a:cs typeface="+mn-cs"/>
      </a:defRPr>
    </a:lvl1pPr>
    <a:lvl2pPr marL="457200" algn="l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" charset="0"/>
        <a:cs typeface="+mn-cs"/>
      </a:defRPr>
    </a:lvl2pPr>
    <a:lvl3pPr marL="914400" algn="l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" charset="0"/>
        <a:cs typeface="+mn-cs"/>
      </a:defRPr>
    </a:lvl3pPr>
    <a:lvl4pPr marL="1371600" algn="l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>
            <a:extLst>
              <a:ext uri="{FF2B5EF4-FFF2-40B4-BE49-F238E27FC236}">
                <a16:creationId xmlns:a16="http://schemas.microsoft.com/office/drawing/2014/main" id="{BFDEB339-E4C3-DB4F-B589-BEED31498C5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9745663"/>
            <a:ext cx="3076575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048" tIns="0" rIns="20048" bIns="0" anchor="b"/>
          <a:lstStyle>
            <a:lvl1pPr defTabSz="8001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001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001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001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001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00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00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00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00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53F0C82A-C64D-7C44-B672-6CE0F8C62EDA}" type="slidenum">
              <a:rPr lang="he-IL" altLang="zh-TW" sz="1100" i="1">
                <a:latin typeface="Times New Roman" panose="02020603050405020304" pitchFamily="18" charset="0"/>
                <a:cs typeface="Times New Roman" panose="02020603050405020304" pitchFamily="18" charset="0"/>
              </a:rPr>
              <a:pPr algn="r"/>
              <a:t>1</a:t>
            </a:fld>
            <a:endParaRPr lang="en-US" altLang="zh-TW" sz="11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2AE20C44-3956-5549-B882-6DD88FA5C9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900" tIns="48451" rIns="96900" bIns="48451"/>
          <a:lstStyle/>
          <a:p>
            <a:pPr rtl="1"/>
            <a:endParaRPr lang="en-US" altLang="zh-TW"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55EF2EAE-8394-D54A-B291-0E19D1AE66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0463" y="893763"/>
            <a:ext cx="4776787" cy="3584575"/>
          </a:xfrm>
          <a:ln cap="flat"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>
            <a:extLst>
              <a:ext uri="{FF2B5EF4-FFF2-40B4-BE49-F238E27FC236}">
                <a16:creationId xmlns:a16="http://schemas.microsoft.com/office/drawing/2014/main" id="{71C5EDEA-036C-2C45-AF30-AD2581C1E5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9F9C912-1A23-B041-BA95-5DADC6EA7A8D}" type="slidenum">
              <a:rPr lang="he-IL" altLang="zh-TW" sz="1100">
                <a:latin typeface="Times New Roman" panose="02020603050405020304" pitchFamily="18" charset="0"/>
              </a:rPr>
              <a:pPr/>
              <a:t>12</a:t>
            </a:fld>
            <a:endParaRPr lang="en-US" altLang="zh-TW" sz="1100">
              <a:latin typeface="Times New Roman" panose="02020603050405020304" pitchFamily="18" charset="0"/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DCC143AB-5339-3F44-B735-2799D7B83B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0463" y="893763"/>
            <a:ext cx="4779962" cy="3584575"/>
          </a:xfrm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A3026C42-EC77-9743-86F6-6A5585D185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5">
            <a:extLst>
              <a:ext uri="{FF2B5EF4-FFF2-40B4-BE49-F238E27FC236}">
                <a16:creationId xmlns:a16="http://schemas.microsoft.com/office/drawing/2014/main" id="{916918C5-2741-B54E-9AB3-0C3D59E010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3BECE88-A0D2-2E48-B2FC-CC2C26A7D59D}" type="slidenum">
              <a:rPr lang="he-IL" altLang="zh-TW" sz="1100">
                <a:latin typeface="Times New Roman" panose="02020603050405020304" pitchFamily="18" charset="0"/>
              </a:rPr>
              <a:pPr/>
              <a:t>13</a:t>
            </a:fld>
            <a:endParaRPr lang="en-US" altLang="zh-TW" sz="1100">
              <a:latin typeface="Times New Roman" panose="02020603050405020304" pitchFamily="18" charset="0"/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10E20C8C-B1B2-D742-9766-61F71CE7A7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0463" y="893763"/>
            <a:ext cx="4779962" cy="3584575"/>
          </a:xfrm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60EF751E-7401-B546-85F3-EA61A356BD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">
            <a:extLst>
              <a:ext uri="{FF2B5EF4-FFF2-40B4-BE49-F238E27FC236}">
                <a16:creationId xmlns:a16="http://schemas.microsoft.com/office/drawing/2014/main" id="{A12F9353-A520-524D-8052-6B59678963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3A5B131-FD2E-A246-9C41-B35AC50C55CA}" type="slidenum">
              <a:rPr lang="he-IL" altLang="zh-TW" sz="1100">
                <a:latin typeface="Times New Roman" panose="02020603050405020304" pitchFamily="18" charset="0"/>
              </a:rPr>
              <a:pPr/>
              <a:t>14</a:t>
            </a:fld>
            <a:endParaRPr lang="en-US" altLang="zh-TW" sz="1100">
              <a:latin typeface="Times New Roman" panose="02020603050405020304" pitchFamily="18" charset="0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406E3F97-3DD3-1C46-96E4-42D159B310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0463" y="893763"/>
            <a:ext cx="4779962" cy="3584575"/>
          </a:xfrm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58F41627-25E8-5940-A1EA-E0976C6135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5">
            <a:extLst>
              <a:ext uri="{FF2B5EF4-FFF2-40B4-BE49-F238E27FC236}">
                <a16:creationId xmlns:a16="http://schemas.microsoft.com/office/drawing/2014/main" id="{88C45159-5A9D-CF48-9480-90F0034B9D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44E9E11-E266-BD4D-AEF9-6ECAC22F342A}" type="slidenum">
              <a:rPr lang="he-IL" altLang="zh-TW" sz="1100">
                <a:latin typeface="Times New Roman" panose="02020603050405020304" pitchFamily="18" charset="0"/>
              </a:rPr>
              <a:pPr/>
              <a:t>15</a:t>
            </a:fld>
            <a:endParaRPr lang="en-US" altLang="zh-TW" sz="1100">
              <a:latin typeface="Times New Roman" panose="02020603050405020304" pitchFamily="18" charset="0"/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F399C0F0-4E8B-1D47-8B8E-CA9F2A84DA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0463" y="893763"/>
            <a:ext cx="4779962" cy="3584575"/>
          </a:xfrm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5C8E059D-231B-9A48-9DB3-85D2879416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5">
            <a:extLst>
              <a:ext uri="{FF2B5EF4-FFF2-40B4-BE49-F238E27FC236}">
                <a16:creationId xmlns:a16="http://schemas.microsoft.com/office/drawing/2014/main" id="{2E12834B-F444-8F4D-92D4-0CF47C706C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ED4BB40-DD6B-F74D-B469-6547472F0074}" type="slidenum">
              <a:rPr lang="he-IL" altLang="zh-TW" sz="1100">
                <a:latin typeface="Times New Roman" panose="02020603050405020304" pitchFamily="18" charset="0"/>
              </a:rPr>
              <a:pPr/>
              <a:t>16</a:t>
            </a:fld>
            <a:endParaRPr lang="en-US" altLang="zh-TW" sz="1100">
              <a:latin typeface="Times New Roman" panose="02020603050405020304" pitchFamily="18" charset="0"/>
            </a:endParaRPr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9D043230-3E69-DE4B-B6C4-CA65CE24CC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0463" y="893763"/>
            <a:ext cx="4779962" cy="3584575"/>
          </a:xfrm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4F9DEA3D-1CA0-A046-ABBC-22EDE09F34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5">
            <a:extLst>
              <a:ext uri="{FF2B5EF4-FFF2-40B4-BE49-F238E27FC236}">
                <a16:creationId xmlns:a16="http://schemas.microsoft.com/office/drawing/2014/main" id="{FA804682-F566-0F4A-BD54-D5350DBB66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30C2B6-916F-6843-8445-237EDBF13E67}" type="slidenum">
              <a:rPr lang="he-IL" altLang="zh-TW" sz="1100">
                <a:latin typeface="Times New Roman" panose="02020603050405020304" pitchFamily="18" charset="0"/>
              </a:rPr>
              <a:pPr/>
              <a:t>17</a:t>
            </a:fld>
            <a:endParaRPr lang="en-US" altLang="zh-TW" sz="1100">
              <a:latin typeface="Times New Roman" panose="02020603050405020304" pitchFamily="18" charset="0"/>
            </a:endParaRPr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6D52BB78-D059-0643-B1C3-E32AD9D149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0463" y="893763"/>
            <a:ext cx="4779962" cy="3584575"/>
          </a:xfrm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CB5714ED-CF01-A442-9C96-D5215140D3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5">
            <a:extLst>
              <a:ext uri="{FF2B5EF4-FFF2-40B4-BE49-F238E27FC236}">
                <a16:creationId xmlns:a16="http://schemas.microsoft.com/office/drawing/2014/main" id="{EEE8AF99-4541-5246-935C-D138C1BC89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E403D3-FAA9-FB4F-9C73-A807A208E7BA}" type="slidenum">
              <a:rPr lang="he-IL" altLang="zh-TW" sz="1100">
                <a:latin typeface="Times New Roman" panose="02020603050405020304" pitchFamily="18" charset="0"/>
              </a:rPr>
              <a:pPr/>
              <a:t>18</a:t>
            </a:fld>
            <a:endParaRPr lang="en-US" altLang="zh-TW" sz="1100">
              <a:latin typeface="Times New Roman" panose="02020603050405020304" pitchFamily="18" charset="0"/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B82FB2B3-DDA6-A948-A2E3-CD44F00E7B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0463" y="893763"/>
            <a:ext cx="4779962" cy="3584575"/>
          </a:xfrm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DD5E23AD-B71D-DC49-9334-4D012C0C1E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5">
            <a:extLst>
              <a:ext uri="{FF2B5EF4-FFF2-40B4-BE49-F238E27FC236}">
                <a16:creationId xmlns:a16="http://schemas.microsoft.com/office/drawing/2014/main" id="{E35E20B4-8277-244C-889E-68BAE1812A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494AB19-A194-6345-AE6A-258A91E70191}" type="slidenum">
              <a:rPr lang="he-IL" altLang="zh-TW" sz="1100">
                <a:latin typeface="Times New Roman" panose="02020603050405020304" pitchFamily="18" charset="0"/>
              </a:rPr>
              <a:pPr/>
              <a:t>19</a:t>
            </a:fld>
            <a:endParaRPr lang="en-US" altLang="zh-TW" sz="1100">
              <a:latin typeface="Times New Roman" panose="02020603050405020304" pitchFamily="18" charset="0"/>
            </a:endParaRP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A0200C40-FCB0-A84E-85FF-1F2E57E25C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0463" y="893763"/>
            <a:ext cx="4779962" cy="3584575"/>
          </a:xfrm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B29ACAAF-E762-B848-80D7-204A358717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5">
            <a:extLst>
              <a:ext uri="{FF2B5EF4-FFF2-40B4-BE49-F238E27FC236}">
                <a16:creationId xmlns:a16="http://schemas.microsoft.com/office/drawing/2014/main" id="{1720167B-D8EF-4047-8B5A-50A772305E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94AEB7-B2B7-FB42-9080-CB183C08EB3F}" type="slidenum">
              <a:rPr lang="he-IL" altLang="zh-TW" sz="1100">
                <a:latin typeface="Times New Roman" panose="02020603050405020304" pitchFamily="18" charset="0"/>
              </a:rPr>
              <a:pPr/>
              <a:t>21</a:t>
            </a:fld>
            <a:endParaRPr lang="en-US" altLang="zh-TW" sz="1100">
              <a:latin typeface="Times New Roman" panose="02020603050405020304" pitchFamily="18" charset="0"/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826391DF-DA0E-9B4F-B25C-33AD54A3D0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0463" y="893763"/>
            <a:ext cx="4779962" cy="3584575"/>
          </a:xfrm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5F2EE933-9B30-C34E-BFAC-BEE0D31C01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5">
            <a:extLst>
              <a:ext uri="{FF2B5EF4-FFF2-40B4-BE49-F238E27FC236}">
                <a16:creationId xmlns:a16="http://schemas.microsoft.com/office/drawing/2014/main" id="{859777C9-E968-E247-A2C3-BC602022EC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AEBEA2-2F0E-5A42-9659-8AF056EB3E4B}" type="slidenum">
              <a:rPr lang="he-IL" altLang="zh-TW" sz="1100">
                <a:latin typeface="Times New Roman" panose="02020603050405020304" pitchFamily="18" charset="0"/>
              </a:rPr>
              <a:pPr/>
              <a:t>22</a:t>
            </a:fld>
            <a:endParaRPr lang="en-US" altLang="zh-TW" sz="1100">
              <a:latin typeface="Times New Roman" panose="02020603050405020304" pitchFamily="18" charset="0"/>
            </a:endParaRPr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5B24C23B-2961-7543-BC55-7892855587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0463" y="893763"/>
            <a:ext cx="4779962" cy="3584575"/>
          </a:xfrm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90E7A65C-0147-DA4F-88AC-AE5122420B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>
            <a:extLst>
              <a:ext uri="{FF2B5EF4-FFF2-40B4-BE49-F238E27FC236}">
                <a16:creationId xmlns:a16="http://schemas.microsoft.com/office/drawing/2014/main" id="{8B8CEF27-C727-724A-884D-D5669788F0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39EEFC-0008-0140-ACA8-10EEE0E159F3}" type="slidenum">
              <a:rPr lang="he-IL" altLang="zh-TW" sz="1100">
                <a:latin typeface="Times New Roman" panose="02020603050405020304" pitchFamily="18" charset="0"/>
              </a:rPr>
              <a:pPr/>
              <a:t>2</a:t>
            </a:fld>
            <a:endParaRPr lang="en-US" altLang="zh-TW" sz="1100">
              <a:latin typeface="Times New Roman" panose="02020603050405020304" pitchFamily="18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E8855B36-3891-984C-A1FE-4D03EC4BDB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0463" y="893763"/>
            <a:ext cx="4779962" cy="3584575"/>
          </a:xfrm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402FFCF0-FDDC-4D4F-8EFD-FD9A6DC35D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5">
            <a:extLst>
              <a:ext uri="{FF2B5EF4-FFF2-40B4-BE49-F238E27FC236}">
                <a16:creationId xmlns:a16="http://schemas.microsoft.com/office/drawing/2014/main" id="{028744D3-BFF2-954B-9EF0-5EF18CFA59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38986F-6168-4D4B-B7FF-FB6BB126B4C9}" type="slidenum">
              <a:rPr lang="he-IL" altLang="zh-TW" sz="1100">
                <a:latin typeface="Times New Roman" panose="02020603050405020304" pitchFamily="18" charset="0"/>
              </a:rPr>
              <a:pPr/>
              <a:t>23</a:t>
            </a:fld>
            <a:endParaRPr lang="en-US" altLang="zh-TW" sz="1100">
              <a:latin typeface="Times New Roman" panose="02020603050405020304" pitchFamily="18" charset="0"/>
            </a:endParaRPr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EA17D684-F5AE-F442-B88B-97E8ECC831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7CEDEAAF-8273-8C4E-BE67-5D4688F978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5">
            <a:extLst>
              <a:ext uri="{FF2B5EF4-FFF2-40B4-BE49-F238E27FC236}">
                <a16:creationId xmlns:a16="http://schemas.microsoft.com/office/drawing/2014/main" id="{ACC68F3E-E934-564F-B322-30C33B3FE3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54424D-DB6C-A849-AFEE-F7A1C2D42DC9}" type="slidenum">
              <a:rPr lang="he-IL" altLang="zh-TW" sz="1100">
                <a:latin typeface="Times New Roman" panose="02020603050405020304" pitchFamily="18" charset="0"/>
              </a:rPr>
              <a:pPr/>
              <a:t>24</a:t>
            </a:fld>
            <a:endParaRPr lang="en-US" altLang="zh-TW" sz="1100">
              <a:latin typeface="Times New Roman" panose="02020603050405020304" pitchFamily="18" charset="0"/>
            </a:endParaRPr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49778130-E100-EC45-98F3-88A3243155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60299E69-9BAF-A34B-962B-0C75D3B79B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5">
            <a:extLst>
              <a:ext uri="{FF2B5EF4-FFF2-40B4-BE49-F238E27FC236}">
                <a16:creationId xmlns:a16="http://schemas.microsoft.com/office/drawing/2014/main" id="{134D0CCD-6F91-0845-9E50-F490F271B9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91A0329-1CB3-6842-92F9-BFF977E8E79B}" type="slidenum">
              <a:rPr lang="he-IL" altLang="zh-TW" sz="1100">
                <a:latin typeface="Times New Roman" panose="02020603050405020304" pitchFamily="18" charset="0"/>
              </a:rPr>
              <a:pPr/>
              <a:t>25</a:t>
            </a:fld>
            <a:endParaRPr lang="en-US" altLang="zh-TW" sz="1100">
              <a:latin typeface="Times New Roman" panose="02020603050405020304" pitchFamily="18" charset="0"/>
            </a:endParaRPr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AC1F95F9-825C-9249-8471-0DB0686635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B5AEBFB1-74D6-514D-8527-43B2618787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87B22E34-08D9-E245-AA40-0445722CB4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1E5BC344-39B2-A644-8C72-58E270F401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5">
            <a:extLst>
              <a:ext uri="{FF2B5EF4-FFF2-40B4-BE49-F238E27FC236}">
                <a16:creationId xmlns:a16="http://schemas.microsoft.com/office/drawing/2014/main" id="{DF2842A4-8A94-5444-BC4C-60102FB8EC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84B312-D2E0-BC46-A449-776368CE6825}" type="slidenum">
              <a:rPr lang="he-IL" altLang="zh-TW" sz="1100">
                <a:latin typeface="Times New Roman" panose="02020603050405020304" pitchFamily="18" charset="0"/>
              </a:rPr>
              <a:pPr/>
              <a:t>28</a:t>
            </a:fld>
            <a:endParaRPr lang="en-US" altLang="zh-TW" sz="1100">
              <a:latin typeface="Times New Roman" panose="02020603050405020304" pitchFamily="18" charset="0"/>
            </a:endParaRPr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9E0FBE23-EA2A-4949-BA57-E38C3FCC4E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0463" y="893763"/>
            <a:ext cx="4779962" cy="3584575"/>
          </a:xfrm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C41E3200-F389-7C4A-865D-AD95129DB5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5">
            <a:extLst>
              <a:ext uri="{FF2B5EF4-FFF2-40B4-BE49-F238E27FC236}">
                <a16:creationId xmlns:a16="http://schemas.microsoft.com/office/drawing/2014/main" id="{E185E1BD-1B54-584B-A0A4-97A79E515E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3F7F1C0-0EC7-E941-9C9F-EBD2855E6748}" type="slidenum">
              <a:rPr lang="he-IL" altLang="zh-TW" sz="1100">
                <a:latin typeface="Times New Roman" panose="02020603050405020304" pitchFamily="18" charset="0"/>
              </a:rPr>
              <a:pPr/>
              <a:t>29</a:t>
            </a:fld>
            <a:endParaRPr lang="en-US" altLang="zh-TW" sz="1100">
              <a:latin typeface="Times New Roman" panose="02020603050405020304" pitchFamily="18" charset="0"/>
            </a:endParaRPr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935165C5-7BB5-4540-BA77-DEDA0F328D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0463" y="893763"/>
            <a:ext cx="4779962" cy="3584575"/>
          </a:xfrm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0DD57AD4-79AB-644D-BF35-60C5E6AFFB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5">
            <a:extLst>
              <a:ext uri="{FF2B5EF4-FFF2-40B4-BE49-F238E27FC236}">
                <a16:creationId xmlns:a16="http://schemas.microsoft.com/office/drawing/2014/main" id="{6CF6FB47-B53F-F744-AE29-9D83ED7E7F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B3BB53A-F525-A344-AEDA-8321E45214C0}" type="slidenum">
              <a:rPr lang="he-IL" altLang="zh-TW" sz="1100">
                <a:latin typeface="Times New Roman" panose="02020603050405020304" pitchFamily="18" charset="0"/>
              </a:rPr>
              <a:pPr/>
              <a:t>37</a:t>
            </a:fld>
            <a:endParaRPr lang="en-US" altLang="zh-TW" sz="1100">
              <a:latin typeface="Times New Roman" panose="02020603050405020304" pitchFamily="18" charset="0"/>
            </a:endParaRPr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ECD9C6CB-01C6-6A4E-A788-C801DBF264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0463" y="893763"/>
            <a:ext cx="4779962" cy="3584575"/>
          </a:xfrm>
          <a:ln/>
        </p:spPr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B3871566-485D-BC4B-951C-6DB7D9E689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5">
            <a:extLst>
              <a:ext uri="{FF2B5EF4-FFF2-40B4-BE49-F238E27FC236}">
                <a16:creationId xmlns:a16="http://schemas.microsoft.com/office/drawing/2014/main" id="{BB4CE470-BEE3-DE4D-A945-B52D245CC8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CEF219A-1F33-024A-A8D1-F8E356CA171C}" type="slidenum">
              <a:rPr lang="he-IL" altLang="zh-TW" sz="1100">
                <a:latin typeface="Times New Roman" panose="02020603050405020304" pitchFamily="18" charset="0"/>
              </a:rPr>
              <a:pPr/>
              <a:t>38</a:t>
            </a:fld>
            <a:endParaRPr lang="en-US" altLang="zh-TW" sz="1100">
              <a:latin typeface="Times New Roman" panose="02020603050405020304" pitchFamily="18" charset="0"/>
            </a:endParaRPr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1336D984-BF7C-B441-964F-386B7EFA2B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0463" y="893763"/>
            <a:ext cx="4779962" cy="3584575"/>
          </a:xfrm>
          <a:ln/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0AAB6EBA-741D-3645-8D7E-BA747CA1F9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5">
            <a:extLst>
              <a:ext uri="{FF2B5EF4-FFF2-40B4-BE49-F238E27FC236}">
                <a16:creationId xmlns:a16="http://schemas.microsoft.com/office/drawing/2014/main" id="{ECB138C5-6FF9-E148-98CA-B71C54B901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38146A0-8897-BC4B-8FEE-3665961B06DB}" type="slidenum">
              <a:rPr lang="he-IL" altLang="zh-TW" sz="1100">
                <a:latin typeface="Times New Roman" panose="02020603050405020304" pitchFamily="18" charset="0"/>
              </a:rPr>
              <a:pPr/>
              <a:t>39</a:t>
            </a:fld>
            <a:endParaRPr lang="en-US" altLang="zh-TW" sz="1100">
              <a:latin typeface="Times New Roman" panose="02020603050405020304" pitchFamily="18" charset="0"/>
            </a:endParaRPr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BC9DD336-7F52-DF49-B64A-58BC303CD5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0463" y="893763"/>
            <a:ext cx="4779962" cy="3584575"/>
          </a:xfrm>
          <a:ln/>
        </p:spPr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AF7813D9-7A71-7D45-96BD-DAB8B3A073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5">
            <a:extLst>
              <a:ext uri="{FF2B5EF4-FFF2-40B4-BE49-F238E27FC236}">
                <a16:creationId xmlns:a16="http://schemas.microsoft.com/office/drawing/2014/main" id="{24B8EFBC-22A8-154F-84DE-3257307438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66A5674-1A73-9042-B8AD-A128C8031271}" type="slidenum">
              <a:rPr lang="he-IL" altLang="zh-TW" sz="1100">
                <a:latin typeface="Times New Roman" panose="02020603050405020304" pitchFamily="18" charset="0"/>
              </a:rPr>
              <a:pPr/>
              <a:t>42</a:t>
            </a:fld>
            <a:endParaRPr lang="en-US" altLang="zh-TW" sz="1100">
              <a:latin typeface="Times New Roman" panose="02020603050405020304" pitchFamily="18" charset="0"/>
            </a:endParaRPr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569DBAA6-4127-CD44-83FC-9FA4ED2696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0463" y="893763"/>
            <a:ext cx="4779962" cy="3584575"/>
          </a:xfrm>
          <a:ln/>
        </p:spPr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id="{D26B3E46-F6B9-984B-BE96-A16E53EBBF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>
            <a:extLst>
              <a:ext uri="{FF2B5EF4-FFF2-40B4-BE49-F238E27FC236}">
                <a16:creationId xmlns:a16="http://schemas.microsoft.com/office/drawing/2014/main" id="{652CC51C-F4FF-E344-A331-E877C65383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34F02CB-7F49-184C-B67C-6478D03C7BBE}" type="slidenum">
              <a:rPr lang="he-IL" altLang="zh-TW" sz="1100">
                <a:latin typeface="Times New Roman" panose="02020603050405020304" pitchFamily="18" charset="0"/>
              </a:rPr>
              <a:pPr/>
              <a:t>3</a:t>
            </a:fld>
            <a:endParaRPr lang="en-US" altLang="zh-TW" sz="1100">
              <a:latin typeface="Times New Roman" panose="02020603050405020304" pitchFamily="18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4E485918-1614-BB4F-9B06-FE3F12B162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0463" y="893763"/>
            <a:ext cx="4779962" cy="3584575"/>
          </a:xfrm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C6056C44-3620-A146-8FD1-4D0CF2ACC6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5">
            <a:extLst>
              <a:ext uri="{FF2B5EF4-FFF2-40B4-BE49-F238E27FC236}">
                <a16:creationId xmlns:a16="http://schemas.microsoft.com/office/drawing/2014/main" id="{07722D3B-D5F5-1B46-B443-03D69F433B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8580510-0357-8B49-9009-90805CE3AE12}" type="slidenum">
              <a:rPr lang="he-IL" altLang="zh-TW" sz="1100">
                <a:latin typeface="Times New Roman" panose="02020603050405020304" pitchFamily="18" charset="0"/>
              </a:rPr>
              <a:pPr/>
              <a:t>43</a:t>
            </a:fld>
            <a:endParaRPr lang="en-US" altLang="zh-TW" sz="1100">
              <a:latin typeface="Times New Roman" panose="02020603050405020304" pitchFamily="18" charset="0"/>
            </a:endParaRPr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CA79ECF6-7B77-614E-9F17-E2E69DC3B0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0463" y="893763"/>
            <a:ext cx="4779962" cy="3584575"/>
          </a:xfrm>
          <a:ln/>
        </p:spPr>
      </p:sp>
      <p:sp>
        <p:nvSpPr>
          <p:cNvPr id="77828" name="Rectangle 3">
            <a:extLst>
              <a:ext uri="{FF2B5EF4-FFF2-40B4-BE49-F238E27FC236}">
                <a16:creationId xmlns:a16="http://schemas.microsoft.com/office/drawing/2014/main" id="{7FE05CD8-4285-7144-B652-089DAC7548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5">
            <a:extLst>
              <a:ext uri="{FF2B5EF4-FFF2-40B4-BE49-F238E27FC236}">
                <a16:creationId xmlns:a16="http://schemas.microsoft.com/office/drawing/2014/main" id="{79DE92B5-C70A-BC49-9668-F35C818E2E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031CFE-6ADF-E649-B71E-E7132C8A212F}" type="slidenum">
              <a:rPr lang="he-IL" altLang="zh-TW" sz="1100">
                <a:latin typeface="Times New Roman" panose="02020603050405020304" pitchFamily="18" charset="0"/>
              </a:rPr>
              <a:pPr/>
              <a:t>44</a:t>
            </a:fld>
            <a:endParaRPr lang="en-US" altLang="zh-TW" sz="1100">
              <a:latin typeface="Times New Roman" panose="02020603050405020304" pitchFamily="18" charset="0"/>
            </a:endParaRPr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119B5988-4094-A341-92E7-54C91A1CFA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0463" y="893763"/>
            <a:ext cx="4779962" cy="3584575"/>
          </a:xfrm>
          <a:ln/>
        </p:spPr>
      </p:sp>
      <p:sp>
        <p:nvSpPr>
          <p:cNvPr id="79876" name="Rectangle 3">
            <a:extLst>
              <a:ext uri="{FF2B5EF4-FFF2-40B4-BE49-F238E27FC236}">
                <a16:creationId xmlns:a16="http://schemas.microsoft.com/office/drawing/2014/main" id="{C4037C00-E330-014B-B711-62CDDB7342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5">
            <a:extLst>
              <a:ext uri="{FF2B5EF4-FFF2-40B4-BE49-F238E27FC236}">
                <a16:creationId xmlns:a16="http://schemas.microsoft.com/office/drawing/2014/main" id="{CC412109-97C7-234E-BA4C-7F37E16317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68E7B8C-DE01-6C4C-A79C-1C50EDD5BB1E}" type="slidenum">
              <a:rPr lang="he-IL" altLang="zh-TW" sz="1100">
                <a:latin typeface="Times New Roman" panose="02020603050405020304" pitchFamily="18" charset="0"/>
              </a:rPr>
              <a:pPr/>
              <a:t>45</a:t>
            </a:fld>
            <a:endParaRPr lang="en-US" altLang="zh-TW" sz="1100">
              <a:latin typeface="Times New Roman" panose="02020603050405020304" pitchFamily="18" charset="0"/>
            </a:endParaRPr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209C24AA-6308-FB44-B2BA-05D4D7A417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0463" y="893763"/>
            <a:ext cx="4779962" cy="3584575"/>
          </a:xfrm>
          <a:ln/>
        </p:spPr>
      </p:sp>
      <p:sp>
        <p:nvSpPr>
          <p:cNvPr id="81924" name="Rectangle 3">
            <a:extLst>
              <a:ext uri="{FF2B5EF4-FFF2-40B4-BE49-F238E27FC236}">
                <a16:creationId xmlns:a16="http://schemas.microsoft.com/office/drawing/2014/main" id="{A7DA5100-3E22-654E-B29E-B53EED3BB1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5">
            <a:extLst>
              <a:ext uri="{FF2B5EF4-FFF2-40B4-BE49-F238E27FC236}">
                <a16:creationId xmlns:a16="http://schemas.microsoft.com/office/drawing/2014/main" id="{3743508F-A0A8-AA40-8155-BAE3EF8A53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1CCFC0E-62E1-984C-AE9A-DC03D740FF38}" type="slidenum">
              <a:rPr lang="he-IL" altLang="zh-TW" sz="1100">
                <a:latin typeface="Times New Roman" panose="02020603050405020304" pitchFamily="18" charset="0"/>
              </a:rPr>
              <a:pPr/>
              <a:t>46</a:t>
            </a:fld>
            <a:endParaRPr lang="en-US" altLang="zh-TW" sz="1100">
              <a:latin typeface="Times New Roman" panose="02020603050405020304" pitchFamily="18" charset="0"/>
            </a:endParaRPr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D92010CD-FD19-7C46-84DA-70215DCCC2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0463" y="893763"/>
            <a:ext cx="4779962" cy="3584575"/>
          </a:xfrm>
          <a:ln/>
        </p:spPr>
      </p:sp>
      <p:sp>
        <p:nvSpPr>
          <p:cNvPr id="83972" name="Rectangle 3">
            <a:extLst>
              <a:ext uri="{FF2B5EF4-FFF2-40B4-BE49-F238E27FC236}">
                <a16:creationId xmlns:a16="http://schemas.microsoft.com/office/drawing/2014/main" id="{C8DE1BD9-7EB3-FE40-B2A9-5E2F2BBB56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5">
            <a:extLst>
              <a:ext uri="{FF2B5EF4-FFF2-40B4-BE49-F238E27FC236}">
                <a16:creationId xmlns:a16="http://schemas.microsoft.com/office/drawing/2014/main" id="{D30CE242-6001-CE46-AB01-DE5CDEEF1C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CEE74BA-AB37-DB42-9AB1-58FFAAE947B6}" type="slidenum">
              <a:rPr lang="he-IL" altLang="zh-TW" sz="1100">
                <a:latin typeface="Times New Roman" panose="02020603050405020304" pitchFamily="18" charset="0"/>
              </a:rPr>
              <a:pPr/>
              <a:t>50</a:t>
            </a:fld>
            <a:endParaRPr lang="en-US" altLang="zh-TW" sz="1100">
              <a:latin typeface="Times New Roman" panose="02020603050405020304" pitchFamily="18" charset="0"/>
            </a:endParaRPr>
          </a:p>
        </p:txBody>
      </p:sp>
      <p:sp>
        <p:nvSpPr>
          <p:cNvPr id="89091" name="Rectangle 2">
            <a:extLst>
              <a:ext uri="{FF2B5EF4-FFF2-40B4-BE49-F238E27FC236}">
                <a16:creationId xmlns:a16="http://schemas.microsoft.com/office/drawing/2014/main" id="{1EBFA026-0323-6C45-A628-32A3FFF5E9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0463" y="893763"/>
            <a:ext cx="4779962" cy="3584575"/>
          </a:xfrm>
          <a:ln/>
        </p:spPr>
      </p:sp>
      <p:sp>
        <p:nvSpPr>
          <p:cNvPr id="89092" name="Rectangle 3">
            <a:extLst>
              <a:ext uri="{FF2B5EF4-FFF2-40B4-BE49-F238E27FC236}">
                <a16:creationId xmlns:a16="http://schemas.microsoft.com/office/drawing/2014/main" id="{DEB55DBF-4997-A84E-A258-96A9BE1767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>
            <a:extLst>
              <a:ext uri="{FF2B5EF4-FFF2-40B4-BE49-F238E27FC236}">
                <a16:creationId xmlns:a16="http://schemas.microsoft.com/office/drawing/2014/main" id="{7F0FFCCB-2EFC-3140-A5E9-0BD975B788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80E7318-2340-A141-8283-BE687DC23E31}" type="slidenum">
              <a:rPr lang="he-IL" altLang="zh-TW" sz="1100">
                <a:latin typeface="Times New Roman" panose="02020603050405020304" pitchFamily="18" charset="0"/>
              </a:rPr>
              <a:pPr/>
              <a:t>4</a:t>
            </a:fld>
            <a:endParaRPr lang="en-US" altLang="zh-TW" sz="1100">
              <a:latin typeface="Times New Roman" panose="02020603050405020304" pitchFamily="18" charset="0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CC71DF47-DA6C-B946-8562-156FAF5F30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0463" y="893763"/>
            <a:ext cx="4779962" cy="3584575"/>
          </a:xfrm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2D47170C-EEA9-6145-8572-4A5B225BEB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>
            <a:extLst>
              <a:ext uri="{FF2B5EF4-FFF2-40B4-BE49-F238E27FC236}">
                <a16:creationId xmlns:a16="http://schemas.microsoft.com/office/drawing/2014/main" id="{37BD5088-06E2-E544-B253-8060CC1D3D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129AE51-52D9-5F43-AA08-DA312E839EA7}" type="slidenum">
              <a:rPr lang="he-IL" altLang="zh-TW" sz="1100">
                <a:latin typeface="Times New Roman" panose="02020603050405020304" pitchFamily="18" charset="0"/>
              </a:rPr>
              <a:pPr/>
              <a:t>5</a:t>
            </a:fld>
            <a:endParaRPr lang="en-US" altLang="zh-TW" sz="1100">
              <a:latin typeface="Times New Roman" panose="02020603050405020304" pitchFamily="18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8F6A0818-1502-2B41-9388-759553C305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0463" y="893763"/>
            <a:ext cx="4779962" cy="3584575"/>
          </a:xfrm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0B3BE14B-91A6-DC46-9B55-1222753F47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>
            <a:extLst>
              <a:ext uri="{FF2B5EF4-FFF2-40B4-BE49-F238E27FC236}">
                <a16:creationId xmlns:a16="http://schemas.microsoft.com/office/drawing/2014/main" id="{9DC634F9-904A-E048-AC24-9AC5B27EDD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F0BD0F-09D6-7247-91C3-3BC0A60B6302}" type="slidenum">
              <a:rPr lang="he-IL" altLang="zh-TW" sz="1100">
                <a:latin typeface="Times New Roman" panose="02020603050405020304" pitchFamily="18" charset="0"/>
              </a:rPr>
              <a:pPr/>
              <a:t>6</a:t>
            </a:fld>
            <a:endParaRPr lang="en-US" altLang="zh-TW" sz="1100">
              <a:latin typeface="Times New Roman" panose="02020603050405020304" pitchFamily="18" charset="0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37CD1EB9-98B7-1F47-B8E7-52A970388F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0463" y="893763"/>
            <a:ext cx="4779962" cy="3584575"/>
          </a:xfrm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3F7A796F-CF0B-C142-9E5D-67D54C72BA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>
            <a:extLst>
              <a:ext uri="{FF2B5EF4-FFF2-40B4-BE49-F238E27FC236}">
                <a16:creationId xmlns:a16="http://schemas.microsoft.com/office/drawing/2014/main" id="{E1436981-8D41-B748-9061-A431E16E03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FEC4A0-32F6-9940-9A94-CFFF99BA86E8}" type="slidenum">
              <a:rPr lang="he-IL" altLang="zh-TW" sz="1100">
                <a:latin typeface="Times New Roman" panose="02020603050405020304" pitchFamily="18" charset="0"/>
              </a:rPr>
              <a:pPr/>
              <a:t>8</a:t>
            </a:fld>
            <a:endParaRPr lang="en-US" altLang="zh-TW" sz="1100">
              <a:latin typeface="Times New Roman" panose="02020603050405020304" pitchFamily="18" charset="0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163F3E28-717B-F54E-B9DE-A5C47AB657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0463" y="893763"/>
            <a:ext cx="4779962" cy="3584575"/>
          </a:xfrm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7A02D1ED-E94B-B546-B194-CB1DD39BA0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>
            <a:extLst>
              <a:ext uri="{FF2B5EF4-FFF2-40B4-BE49-F238E27FC236}">
                <a16:creationId xmlns:a16="http://schemas.microsoft.com/office/drawing/2014/main" id="{DFC04D0F-B9DD-0C43-8C29-02C2E50A42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C40EE5-3D4A-DC4E-8192-EDF6EB0A966C}" type="slidenum">
              <a:rPr lang="he-IL" altLang="zh-TW" sz="1100">
                <a:latin typeface="Times New Roman" panose="02020603050405020304" pitchFamily="18" charset="0"/>
              </a:rPr>
              <a:pPr/>
              <a:t>9</a:t>
            </a:fld>
            <a:endParaRPr lang="en-US" altLang="zh-TW" sz="1100">
              <a:latin typeface="Times New Roman" panose="02020603050405020304" pitchFamily="18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623A9DFF-5909-024C-A501-3B4783C16F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0463" y="893763"/>
            <a:ext cx="4779962" cy="3584575"/>
          </a:xfrm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9330ED30-EAFE-4945-9377-B0D52D2029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>
            <a:extLst>
              <a:ext uri="{FF2B5EF4-FFF2-40B4-BE49-F238E27FC236}">
                <a16:creationId xmlns:a16="http://schemas.microsoft.com/office/drawing/2014/main" id="{BB16751B-A70F-3548-AE70-5D2E5DDCB4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01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55AB352-48C3-D344-807D-50D43A11614A}" type="slidenum">
              <a:rPr lang="he-IL" altLang="zh-TW" sz="1100">
                <a:latin typeface="Times New Roman" panose="02020603050405020304" pitchFamily="18" charset="0"/>
              </a:rPr>
              <a:pPr/>
              <a:t>11</a:t>
            </a:fld>
            <a:endParaRPr lang="en-US" altLang="zh-TW" sz="1100">
              <a:latin typeface="Times New Roman" panose="02020603050405020304" pitchFamily="18" charset="0"/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3607518E-EFF5-C447-BDD3-5E3882864F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0463" y="893763"/>
            <a:ext cx="4779962" cy="3584575"/>
          </a:xfrm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507368CC-B370-0047-863A-5B2771D9D6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51561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7034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76200"/>
            <a:ext cx="2190750" cy="6324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76200"/>
            <a:ext cx="6419850" cy="6324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145906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763000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838200"/>
            <a:ext cx="4229100" cy="556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838200"/>
            <a:ext cx="4229100" cy="556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25864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32528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8340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838200"/>
            <a:ext cx="42291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838200"/>
            <a:ext cx="42291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3588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51874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86085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5379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8920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9773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nand2tetris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B645CBE-DA52-E140-9022-2F4333CFFE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76200"/>
            <a:ext cx="8763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30B4480-0A37-E448-84D5-161A561E6A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838200"/>
            <a:ext cx="86106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028" name="Line 4">
            <a:extLst>
              <a:ext uri="{FF2B5EF4-FFF2-40B4-BE49-F238E27FC236}">
                <a16:creationId xmlns:a16="http://schemas.microsoft.com/office/drawing/2014/main" id="{08EE57B0-94D8-E144-999A-D2FE36F368D4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609600"/>
            <a:ext cx="8763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29" name="Line 5">
            <a:extLst>
              <a:ext uri="{FF2B5EF4-FFF2-40B4-BE49-F238E27FC236}">
                <a16:creationId xmlns:a16="http://schemas.microsoft.com/office/drawing/2014/main" id="{611DF730-A2DA-BD4F-B16B-850266C6E8D4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6567488"/>
            <a:ext cx="861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0" name="Text Box 9" descr="Bouquet">
            <a:extLst>
              <a:ext uri="{FF2B5EF4-FFF2-40B4-BE49-F238E27FC236}">
                <a16:creationId xmlns:a16="http://schemas.microsoft.com/office/drawing/2014/main" id="{C1332E67-B62D-754D-988D-D06839396D2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28600" y="6591300"/>
            <a:ext cx="8686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TW" sz="1000">
                <a:ea typeface="新細明體" panose="02020500000000000000" pitchFamily="18" charset="-120"/>
              </a:rPr>
              <a:t>Elements of Computing Systems, Nisan &amp; Schocken, MIT Press, </a:t>
            </a:r>
            <a:r>
              <a:rPr lang="en-US" altLang="zh-TW" sz="1000">
                <a:solidFill>
                  <a:srgbClr val="000099"/>
                </a:solidFill>
                <a:ea typeface="新細明體" panose="02020500000000000000" pitchFamily="18" charset="-120"/>
                <a:hlinkClick r:id="rId14"/>
              </a:rPr>
              <a:t>www.nand2tetris.org</a:t>
            </a:r>
            <a:r>
              <a:rPr lang="en-US" altLang="zh-TW" sz="1000">
                <a:ea typeface="新細明體" panose="02020500000000000000" pitchFamily="18" charset="-120"/>
              </a:rPr>
              <a:t> , Chapter 4: </a:t>
            </a:r>
            <a:r>
              <a:rPr lang="en-US" altLang="zh-TW" sz="1000" i="1">
                <a:ea typeface="新細明體" panose="02020500000000000000" pitchFamily="18" charset="-120"/>
              </a:rPr>
              <a:t>Machine Language</a:t>
            </a:r>
            <a:r>
              <a:rPr lang="en-US" altLang="zh-TW" sz="1000">
                <a:ea typeface="新細明體" panose="02020500000000000000" pitchFamily="18" charset="-120"/>
              </a:rPr>
              <a:t>                                       slide </a:t>
            </a:r>
            <a:fld id="{09D1E395-5EE5-4943-9D04-D6679E67E4CB}" type="slidenum">
              <a:rPr lang="he-IL" altLang="zh-TW" sz="1000">
                <a:cs typeface="Arial" panose="020B0604020202020204" pitchFamily="34" charset="0"/>
              </a:rPr>
              <a:pPr>
                <a:spcBef>
                  <a:spcPct val="50000"/>
                </a:spcBef>
              </a:pPr>
              <a:t>‹#›</a:t>
            </a:fld>
            <a:r>
              <a:rPr lang="en-US" altLang="zh-TW" sz="1000">
                <a:ea typeface="新細明體" panose="02020500000000000000" pitchFamily="18" charset="-120"/>
              </a:rPr>
              <a:t>            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6633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6633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6633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6633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663300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663300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663300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663300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6633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60000"/>
        </a:spcBef>
        <a:spcAft>
          <a:spcPct val="0"/>
        </a:spcAft>
        <a:buClr>
          <a:srgbClr val="006600"/>
        </a:buClr>
        <a:buSzPct val="10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60000"/>
        </a:spcBef>
        <a:spcAft>
          <a:spcPct val="0"/>
        </a:spcAft>
        <a:buClr>
          <a:srgbClr val="000099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3300"/>
        </a:buClr>
        <a:buSzPct val="10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00"/>
        </a:buClr>
        <a:buSzPct val="10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00"/>
        </a:buClr>
        <a:buSzPct val="10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00"/>
        </a:buClr>
        <a:buSzPct val="10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00"/>
        </a:buClr>
        <a:buSzPct val="10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00"/>
        </a:buClr>
        <a:buSzPct val="10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00"/>
        </a:buClr>
        <a:buSzPct val="10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>
            <a:extLst>
              <a:ext uri="{FF2B5EF4-FFF2-40B4-BE49-F238E27FC236}">
                <a16:creationId xmlns:a16="http://schemas.microsoft.com/office/drawing/2014/main" id="{2B5A938B-5BC0-FC4B-9F8B-7BDC10552B46}"/>
              </a:ext>
            </a:extLst>
          </p:cNvPr>
          <p:cNvGrpSpPr>
            <a:grpSpLocks/>
          </p:cNvGrpSpPr>
          <p:nvPr/>
        </p:nvGrpSpPr>
        <p:grpSpPr bwMode="auto">
          <a:xfrm>
            <a:off x="2843213" y="2276475"/>
            <a:ext cx="3384550" cy="1296988"/>
            <a:chOff x="1383" y="1389"/>
            <a:chExt cx="2903" cy="1315"/>
          </a:xfrm>
        </p:grpSpPr>
        <p:sp>
          <p:nvSpPr>
            <p:cNvPr id="4103" name="Rectangle 3">
              <a:extLst>
                <a:ext uri="{FF2B5EF4-FFF2-40B4-BE49-F238E27FC236}">
                  <a16:creationId xmlns:a16="http://schemas.microsoft.com/office/drawing/2014/main" id="{40585882-62E7-A242-9F9B-D4CFE2FD99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3" y="1436"/>
              <a:ext cx="2903" cy="1223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Comic Sans MS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zh-TW" altLang="en-US" sz="2400">
                <a:latin typeface="Arial" charset="0"/>
                <a:ea typeface="新細明體" charset="0"/>
              </a:endParaRPr>
            </a:p>
          </p:txBody>
        </p:sp>
        <p:pic>
          <p:nvPicPr>
            <p:cNvPr id="4104" name="Picture 4" descr="Banner">
              <a:extLst>
                <a:ext uri="{FF2B5EF4-FFF2-40B4-BE49-F238E27FC236}">
                  <a16:creationId xmlns:a16="http://schemas.microsoft.com/office/drawing/2014/main" id="{26B163BD-0BFC-7346-AD27-E7212DC7697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342"/>
            <a:stretch>
              <a:fillRect/>
            </a:stretch>
          </p:blipFill>
          <p:spPr bwMode="auto">
            <a:xfrm>
              <a:off x="3016" y="1434"/>
              <a:ext cx="1264" cy="1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5" name="Picture 5" descr="Banner">
              <a:extLst>
                <a:ext uri="{FF2B5EF4-FFF2-40B4-BE49-F238E27FC236}">
                  <a16:creationId xmlns:a16="http://schemas.microsoft.com/office/drawing/2014/main" id="{BD7BA5DF-0D6F-0F4E-B6D7-0D6140C3BB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8885"/>
            <a:stretch>
              <a:fillRect/>
            </a:stretch>
          </p:blipFill>
          <p:spPr bwMode="auto">
            <a:xfrm>
              <a:off x="1474" y="1389"/>
              <a:ext cx="1457" cy="1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099" name="Rectangle 2">
            <a:extLst>
              <a:ext uri="{FF2B5EF4-FFF2-40B4-BE49-F238E27FC236}">
                <a16:creationId xmlns:a16="http://schemas.microsoft.com/office/drawing/2014/main" id="{E6A1ECD0-22F8-6440-9D86-EF70F4502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7313" y="4403725"/>
            <a:ext cx="3743325" cy="68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60000"/>
              </a:spcBef>
              <a:buClr>
                <a:srgbClr val="0066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www.nand2tetris.org</a:t>
            </a:r>
          </a:p>
        </p:txBody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60C09749-A8A7-C54B-A1C6-7A26CB8462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3684588"/>
            <a:ext cx="7772400" cy="111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60000"/>
              </a:spcBef>
              <a:buClr>
                <a:srgbClr val="0066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i="1"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Building a Modern Computer From First Principles</a:t>
            </a:r>
          </a:p>
        </p:txBody>
      </p:sp>
      <p:sp>
        <p:nvSpPr>
          <p:cNvPr id="4101" name="Rectangle 8">
            <a:extLst>
              <a:ext uri="{FF2B5EF4-FFF2-40B4-BE49-F238E27FC236}">
                <a16:creationId xmlns:a16="http://schemas.microsoft.com/office/drawing/2014/main" id="{DB6052DA-563F-074B-92B9-9D49F8EC0C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375"/>
            <a:ext cx="9036050" cy="719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60000"/>
              </a:spcBef>
              <a:buClr>
                <a:srgbClr val="0066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endParaRPr lang="zh-TW" altLang="en-US" sz="2400">
              <a:latin typeface="Arial" charset="0"/>
              <a:ea typeface="新細明體" charset="0"/>
            </a:endParaRPr>
          </a:p>
        </p:txBody>
      </p:sp>
      <p:sp>
        <p:nvSpPr>
          <p:cNvPr id="4102" name="Rectangle 2">
            <a:extLst>
              <a:ext uri="{FF2B5EF4-FFF2-40B4-BE49-F238E27FC236}">
                <a16:creationId xmlns:a16="http://schemas.microsoft.com/office/drawing/2014/main" id="{C59E1CAD-39D6-4C4E-B1DE-4BE52017C2E3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544513" y="692150"/>
            <a:ext cx="7772400" cy="681038"/>
          </a:xfrm>
          <a:noFill/>
        </p:spPr>
        <p:txBody>
          <a:bodyPr/>
          <a:lstStyle/>
          <a:p>
            <a:pPr algn="ctr"/>
            <a:r>
              <a:rPr lang="en-US" altLang="zh-TW" sz="3600">
                <a:solidFill>
                  <a:schemeClr val="tx1"/>
                </a:solidFill>
                <a:latin typeface="Comic Sans MS" panose="030F0902030302020204" pitchFamily="66" charset="0"/>
                <a:ea typeface="新細明體" panose="02020500000000000000" pitchFamily="18" charset="-120"/>
              </a:rPr>
              <a:t>Machine (Assembly) Language</a:t>
            </a:r>
            <a:endParaRPr lang="en-US" altLang="zh-TW" sz="3600">
              <a:latin typeface="Comic Sans MS" panose="030F0902030302020204" pitchFamily="66" charset="0"/>
              <a:ea typeface="新細明體" panose="02020500000000000000" pitchFamily="18" charset="-120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">
            <a:extLst>
              <a:ext uri="{FF2B5EF4-FFF2-40B4-BE49-F238E27FC236}">
                <a16:creationId xmlns:a16="http://schemas.microsoft.com/office/drawing/2014/main" id="{59A6027C-290F-A34E-9A25-429AA1C99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The Hack computer</a:t>
            </a:r>
            <a:endParaRPr lang="zh-TW" altLang="en-US">
              <a:ea typeface="新細明體" panose="02020500000000000000" pitchFamily="18" charset="-120"/>
            </a:endParaRPr>
          </a:p>
        </p:txBody>
      </p:sp>
      <p:sp>
        <p:nvSpPr>
          <p:cNvPr id="21507" name="內容版面配置區 2">
            <a:extLst>
              <a:ext uri="{FF2B5EF4-FFF2-40B4-BE49-F238E27FC236}">
                <a16:creationId xmlns:a16="http://schemas.microsoft.com/office/drawing/2014/main" id="{A2646393-C093-8147-9906-9EA7FE84B0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The ROM is loaded with a Hack program</a:t>
            </a:r>
          </a:p>
          <a:p>
            <a:r>
              <a:rPr lang="en-US" altLang="zh-TW">
                <a:ea typeface="新細明體" panose="02020500000000000000" pitchFamily="18" charset="-120"/>
              </a:rPr>
              <a:t>The reset button is pushed</a:t>
            </a:r>
          </a:p>
          <a:p>
            <a:r>
              <a:rPr lang="en-US" altLang="zh-TW">
                <a:ea typeface="新細明體" panose="02020500000000000000" pitchFamily="18" charset="-120"/>
              </a:rPr>
              <a:t>The program starts running</a:t>
            </a:r>
            <a:endParaRPr lang="zh-TW" altLang="en-US">
              <a:ea typeface="新細明體" panose="02020500000000000000" pitchFamily="18" charset="-120"/>
            </a:endParaRPr>
          </a:p>
        </p:txBody>
      </p:sp>
      <p:pic>
        <p:nvPicPr>
          <p:cNvPr id="21508" name="Picture 5" descr="http://cdn2.techbang.com.tw/system/images/162495/original/a998e826326f10d94fe518459eb9a9db.jpg?1399951798">
            <a:extLst>
              <a:ext uri="{FF2B5EF4-FFF2-40B4-BE49-F238E27FC236}">
                <a16:creationId xmlns:a16="http://schemas.microsoft.com/office/drawing/2014/main" id="{14A9F695-42D3-2D48-819A-9EF896AA25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00" y="2438400"/>
            <a:ext cx="5029200" cy="37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6AF44322-58C3-6544-9C62-67BC50AF32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The Hack computer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BE78F496-31B3-884B-A9A8-DFDA28A273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836613"/>
            <a:ext cx="7993063" cy="5472112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65000"/>
              </a:spcBef>
              <a:buFont typeface="Wingdings" pitchFamily="2" charset="2"/>
              <a:buNone/>
            </a:pPr>
            <a:r>
              <a:rPr lang="en-US" altLang="zh-TW" sz="1600">
                <a:ea typeface="新細明體" panose="02020500000000000000" pitchFamily="18" charset="-120"/>
              </a:rPr>
              <a:t>A 16-bit machine consisting of the following elements:</a:t>
            </a:r>
          </a:p>
          <a:p>
            <a:pPr>
              <a:lnSpc>
                <a:spcPct val="90000"/>
              </a:lnSpc>
              <a:spcBef>
                <a:spcPct val="165000"/>
              </a:spcBef>
              <a:buFont typeface="Wingdings" pitchFamily="2" charset="2"/>
              <a:buNone/>
            </a:pPr>
            <a:endParaRPr lang="en-US" altLang="zh-TW" sz="1600">
              <a:ea typeface="新細明體" panose="02020500000000000000" pitchFamily="18" charset="-120"/>
            </a:endParaRPr>
          </a:p>
          <a:p>
            <a:pPr>
              <a:lnSpc>
                <a:spcPct val="90000"/>
              </a:lnSpc>
              <a:spcBef>
                <a:spcPct val="165000"/>
              </a:spcBef>
              <a:buFont typeface="Wingdings" pitchFamily="2" charset="2"/>
              <a:buNone/>
            </a:pPr>
            <a:endParaRPr lang="en-US" altLang="zh-TW" sz="1600">
              <a:ea typeface="新細明體" panose="02020500000000000000" pitchFamily="18" charset="-120"/>
            </a:endParaRPr>
          </a:p>
          <a:p>
            <a:pPr>
              <a:lnSpc>
                <a:spcPct val="90000"/>
              </a:lnSpc>
              <a:spcBef>
                <a:spcPct val="165000"/>
              </a:spcBef>
              <a:buFont typeface="Wingdings" pitchFamily="2" charset="2"/>
              <a:buNone/>
            </a:pPr>
            <a:endParaRPr lang="en-US" altLang="zh-TW" sz="1600">
              <a:ea typeface="新細明體" panose="02020500000000000000" pitchFamily="18" charset="-120"/>
            </a:endParaRPr>
          </a:p>
          <a:p>
            <a:pPr>
              <a:lnSpc>
                <a:spcPct val="90000"/>
              </a:lnSpc>
              <a:spcBef>
                <a:spcPct val="165000"/>
              </a:spcBef>
              <a:buFont typeface="Wingdings" pitchFamily="2" charset="2"/>
              <a:buNone/>
            </a:pPr>
            <a:endParaRPr lang="en-US" altLang="zh-TW" sz="1600">
              <a:ea typeface="新細明體" panose="02020500000000000000" pitchFamily="18" charset="-120"/>
            </a:endParaRPr>
          </a:p>
          <a:p>
            <a:pPr>
              <a:lnSpc>
                <a:spcPct val="90000"/>
              </a:lnSpc>
              <a:spcBef>
                <a:spcPct val="165000"/>
              </a:spcBef>
              <a:buFont typeface="Wingdings" pitchFamily="2" charset="2"/>
              <a:buNone/>
            </a:pPr>
            <a:endParaRPr lang="en-US" altLang="zh-TW" sz="1600">
              <a:ea typeface="新細明體" panose="02020500000000000000" pitchFamily="18" charset="-120"/>
            </a:endParaRPr>
          </a:p>
          <a:p>
            <a:pPr>
              <a:lnSpc>
                <a:spcPct val="90000"/>
              </a:lnSpc>
              <a:spcBef>
                <a:spcPct val="165000"/>
              </a:spcBef>
              <a:buFont typeface="Wingdings" pitchFamily="2" charset="2"/>
              <a:buNone/>
            </a:pPr>
            <a:endParaRPr lang="en-US" altLang="zh-TW" sz="1600">
              <a:ea typeface="新細明體" panose="02020500000000000000" pitchFamily="18" charset="-120"/>
            </a:endParaRPr>
          </a:p>
          <a:p>
            <a:pPr>
              <a:lnSpc>
                <a:spcPct val="90000"/>
              </a:lnSpc>
              <a:spcBef>
                <a:spcPct val="165000"/>
              </a:spcBef>
              <a:buFont typeface="Wingdings" pitchFamily="2" charset="2"/>
              <a:buNone/>
            </a:pPr>
            <a:endParaRPr lang="en-US" altLang="zh-TW" sz="1600">
              <a:ea typeface="新細明體" panose="02020500000000000000" pitchFamily="18" charset="-120"/>
            </a:endParaRPr>
          </a:p>
          <a:p>
            <a:pPr>
              <a:lnSpc>
                <a:spcPct val="90000"/>
              </a:lnSpc>
              <a:spcBef>
                <a:spcPct val="165000"/>
              </a:spcBef>
              <a:buFont typeface="Wingdings" pitchFamily="2" charset="2"/>
              <a:buNone/>
            </a:pPr>
            <a:r>
              <a:rPr lang="en-US" altLang="zh-TW" sz="1600">
                <a:ea typeface="新細明體" panose="02020500000000000000" pitchFamily="18" charset="-120"/>
              </a:rPr>
              <a:t>Both memory chips are 16-bit wide and have 15-bit address space.</a:t>
            </a:r>
          </a:p>
        </p:txBody>
      </p:sp>
      <p:graphicFrame>
        <p:nvGraphicFramePr>
          <p:cNvPr id="22532" name="Object 3">
            <a:extLst>
              <a:ext uri="{FF2B5EF4-FFF2-40B4-BE49-F238E27FC236}">
                <a16:creationId xmlns:a16="http://schemas.microsoft.com/office/drawing/2014/main" id="{4E7349C0-375F-4F44-AE4E-4A8B7FD99FB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81063" y="1216025"/>
          <a:ext cx="7305675" cy="449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0" name="VISIO" r:id="rId4" imgW="9029700" imgH="5791200" progId="Visio.Drawing.6">
                  <p:embed/>
                </p:oleObj>
              </mc:Choice>
              <mc:Fallback>
                <p:oleObj name="VISIO" r:id="rId4" imgW="9029700" imgH="5791200" progId="Visio.Drawing.6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3656" t="8633" r="5290" b="4401"/>
                      <a:stretch>
                        <a:fillRect/>
                      </a:stretch>
                    </p:blipFill>
                    <p:spPr bwMode="auto">
                      <a:xfrm>
                        <a:off x="881063" y="1216025"/>
                        <a:ext cx="7305675" cy="449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83A7C256-CE8E-BD4B-B52E-BAC0323FFA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The Hack computer (CPU)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60BF36F6-5050-8E41-80EE-B01DCA58C8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836613"/>
            <a:ext cx="7993063" cy="5472112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65000"/>
              </a:spcBef>
              <a:buFont typeface="Wingdings" pitchFamily="2" charset="2"/>
              <a:buNone/>
            </a:pPr>
            <a:r>
              <a:rPr lang="en-US" altLang="zh-TW" sz="1600">
                <a:ea typeface="新細明體" panose="02020500000000000000" pitchFamily="18" charset="-120"/>
              </a:rPr>
              <a:t>A 16-bit machine consisting of the following elements:</a:t>
            </a:r>
          </a:p>
          <a:p>
            <a:pPr>
              <a:lnSpc>
                <a:spcPct val="90000"/>
              </a:lnSpc>
              <a:spcBef>
                <a:spcPct val="165000"/>
              </a:spcBef>
              <a:buFont typeface="Wingdings" pitchFamily="2" charset="2"/>
              <a:buNone/>
            </a:pPr>
            <a:endParaRPr lang="en-US" altLang="zh-TW" sz="1600">
              <a:ea typeface="新細明體" panose="02020500000000000000" pitchFamily="18" charset="-120"/>
            </a:endParaRPr>
          </a:p>
          <a:p>
            <a:pPr>
              <a:lnSpc>
                <a:spcPct val="90000"/>
              </a:lnSpc>
              <a:spcBef>
                <a:spcPct val="165000"/>
              </a:spcBef>
              <a:buFont typeface="Wingdings" pitchFamily="2" charset="2"/>
              <a:buNone/>
            </a:pPr>
            <a:endParaRPr lang="en-US" altLang="zh-TW" sz="1600">
              <a:ea typeface="新細明體" panose="02020500000000000000" pitchFamily="18" charset="-120"/>
            </a:endParaRPr>
          </a:p>
          <a:p>
            <a:pPr>
              <a:lnSpc>
                <a:spcPct val="90000"/>
              </a:lnSpc>
              <a:spcBef>
                <a:spcPct val="165000"/>
              </a:spcBef>
              <a:buFont typeface="Wingdings" pitchFamily="2" charset="2"/>
              <a:buNone/>
            </a:pPr>
            <a:endParaRPr lang="en-US" altLang="zh-TW" sz="1600">
              <a:ea typeface="新細明體" panose="02020500000000000000" pitchFamily="18" charset="-120"/>
            </a:endParaRPr>
          </a:p>
          <a:p>
            <a:pPr>
              <a:lnSpc>
                <a:spcPct val="90000"/>
              </a:lnSpc>
              <a:spcBef>
                <a:spcPct val="165000"/>
              </a:spcBef>
              <a:buFont typeface="Wingdings" pitchFamily="2" charset="2"/>
              <a:buNone/>
            </a:pPr>
            <a:endParaRPr lang="en-US" altLang="zh-TW" sz="1600">
              <a:ea typeface="新細明體" panose="02020500000000000000" pitchFamily="18" charset="-120"/>
            </a:endParaRPr>
          </a:p>
          <a:p>
            <a:pPr>
              <a:lnSpc>
                <a:spcPct val="90000"/>
              </a:lnSpc>
              <a:spcBef>
                <a:spcPct val="165000"/>
              </a:spcBef>
              <a:buFont typeface="Wingdings" pitchFamily="2" charset="2"/>
              <a:buNone/>
            </a:pPr>
            <a:endParaRPr lang="en-US" altLang="zh-TW" sz="1600">
              <a:ea typeface="新細明體" panose="02020500000000000000" pitchFamily="18" charset="-120"/>
            </a:endParaRPr>
          </a:p>
          <a:p>
            <a:pPr>
              <a:lnSpc>
                <a:spcPct val="90000"/>
              </a:lnSpc>
              <a:spcBef>
                <a:spcPct val="165000"/>
              </a:spcBef>
              <a:buFont typeface="Wingdings" pitchFamily="2" charset="2"/>
              <a:buNone/>
            </a:pPr>
            <a:endParaRPr lang="en-US" altLang="zh-TW" sz="1600">
              <a:ea typeface="新細明體" panose="02020500000000000000" pitchFamily="18" charset="-120"/>
            </a:endParaRPr>
          </a:p>
          <a:p>
            <a:pPr>
              <a:lnSpc>
                <a:spcPct val="90000"/>
              </a:lnSpc>
              <a:spcBef>
                <a:spcPct val="165000"/>
              </a:spcBef>
              <a:buFont typeface="Wingdings" pitchFamily="2" charset="2"/>
              <a:buNone/>
            </a:pPr>
            <a:endParaRPr lang="en-US" altLang="zh-TW" sz="1600">
              <a:ea typeface="新細明體" panose="02020500000000000000" pitchFamily="18" charset="-120"/>
            </a:endParaRPr>
          </a:p>
        </p:txBody>
      </p:sp>
      <p:graphicFrame>
        <p:nvGraphicFramePr>
          <p:cNvPr id="24580" name="Object 4">
            <a:extLst>
              <a:ext uri="{FF2B5EF4-FFF2-40B4-BE49-F238E27FC236}">
                <a16:creationId xmlns:a16="http://schemas.microsoft.com/office/drawing/2014/main" id="{80F038FB-8F84-134E-9B37-38FFB486D22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33450" y="1600200"/>
          <a:ext cx="7200900" cy="429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8" name="VISIO" r:id="rId4" imgW="9029700" imgH="5791200" progId="Visio.Drawing.6">
                  <p:embed/>
                </p:oleObj>
              </mc:Choice>
              <mc:Fallback>
                <p:oleObj name="VISIO" r:id="rId4" imgW="9029700" imgH="5791200" progId="Visio.Drawing.6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7484" b="-426"/>
                      <a:stretch>
                        <a:fillRect/>
                      </a:stretch>
                    </p:blipFill>
                    <p:spPr bwMode="auto">
                      <a:xfrm>
                        <a:off x="933450" y="1600200"/>
                        <a:ext cx="7200900" cy="429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3C90CE61-EEA0-4748-8DAB-02851390EA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The Hack computer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A594BB44-7B94-C948-946A-5D6949B702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836613"/>
            <a:ext cx="7993063" cy="5472112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65000"/>
              </a:spcBef>
              <a:buFont typeface="Wingdings" pitchFamily="2" charset="2"/>
              <a:buNone/>
            </a:pPr>
            <a:r>
              <a:rPr lang="en-US" altLang="zh-TW" sz="1600">
                <a:ea typeface="新細明體" panose="02020500000000000000" pitchFamily="18" charset="-120"/>
              </a:rPr>
              <a:t>A 16-bit machine consisting of the following elements:</a:t>
            </a:r>
          </a:p>
          <a:p>
            <a:pPr>
              <a:lnSpc>
                <a:spcPct val="90000"/>
              </a:lnSpc>
              <a:spcBef>
                <a:spcPct val="165000"/>
              </a:spcBef>
              <a:buFont typeface="Wingdings" pitchFamily="2" charset="2"/>
              <a:buNone/>
            </a:pPr>
            <a:r>
              <a:rPr lang="en-US" altLang="zh-TW" sz="1600" u="sng">
                <a:ea typeface="新細明體" panose="02020500000000000000" pitchFamily="18" charset="-120"/>
              </a:rPr>
              <a:t>Data memory:</a:t>
            </a:r>
            <a:r>
              <a:rPr lang="en-US" altLang="zh-TW" sz="1600">
                <a:ea typeface="新細明體" panose="02020500000000000000" pitchFamily="18" charset="-120"/>
              </a:rPr>
              <a:t>    </a:t>
            </a:r>
            <a:r>
              <a:rPr lang="en-US" altLang="zh-TW" sz="16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  <a:cs typeface="Times New Roman" panose="02020603050405020304" pitchFamily="18" charset="0"/>
              </a:rPr>
              <a:t>RAM</a:t>
            </a:r>
            <a:r>
              <a:rPr lang="en-US" altLang="zh-TW" sz="1600">
                <a:ea typeface="新細明體" panose="02020500000000000000" pitchFamily="18" charset="-120"/>
              </a:rPr>
              <a:t> – an addressable sequence of registers</a:t>
            </a:r>
          </a:p>
          <a:p>
            <a:pPr>
              <a:lnSpc>
                <a:spcPct val="90000"/>
              </a:lnSpc>
              <a:spcBef>
                <a:spcPct val="165000"/>
              </a:spcBef>
              <a:buFont typeface="Wingdings" pitchFamily="2" charset="2"/>
              <a:buNone/>
            </a:pPr>
            <a:r>
              <a:rPr lang="en-US" altLang="zh-TW" sz="1600" u="sng">
                <a:ea typeface="新細明體" panose="02020500000000000000" pitchFamily="18" charset="-120"/>
              </a:rPr>
              <a:t>Instruction memory:</a:t>
            </a:r>
            <a:r>
              <a:rPr lang="en-US" altLang="zh-TW" sz="1600">
                <a:ea typeface="新細明體" panose="02020500000000000000" pitchFamily="18" charset="-120"/>
              </a:rPr>
              <a:t>    </a:t>
            </a:r>
            <a:r>
              <a:rPr lang="en-US" altLang="zh-TW" sz="16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ROM</a:t>
            </a:r>
            <a:r>
              <a:rPr lang="en-US" altLang="zh-TW" sz="1600">
                <a:ea typeface="新細明體" panose="02020500000000000000" pitchFamily="18" charset="-120"/>
              </a:rPr>
              <a:t> – an addressable sequence of registers</a:t>
            </a:r>
            <a:endParaRPr lang="en-US" altLang="zh-TW" sz="1600" b="1">
              <a:solidFill>
                <a:srgbClr val="000000"/>
              </a:solidFill>
              <a:latin typeface="Courier New" panose="02070309020205020404" pitchFamily="49" charset="0"/>
              <a:ea typeface="新細明體" panose="02020500000000000000" pitchFamily="18" charset="-120"/>
            </a:endParaRPr>
          </a:p>
          <a:p>
            <a:pPr>
              <a:lnSpc>
                <a:spcPct val="90000"/>
              </a:lnSpc>
              <a:spcBef>
                <a:spcPct val="165000"/>
              </a:spcBef>
              <a:buFont typeface="Wingdings" pitchFamily="2" charset="2"/>
              <a:buNone/>
            </a:pPr>
            <a:r>
              <a:rPr lang="en-US" altLang="zh-TW" sz="1600" u="sng">
                <a:ea typeface="新細明體" panose="02020500000000000000" pitchFamily="18" charset="-120"/>
              </a:rPr>
              <a:t>Registers:</a:t>
            </a:r>
            <a:r>
              <a:rPr lang="en-US" altLang="zh-TW" sz="1600">
                <a:ea typeface="新細明體" panose="02020500000000000000" pitchFamily="18" charset="-120"/>
              </a:rPr>
              <a:t>    </a:t>
            </a:r>
            <a:r>
              <a:rPr lang="en-US" altLang="zh-TW" sz="16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D</a:t>
            </a:r>
            <a:r>
              <a:rPr lang="en-US" altLang="zh-TW" sz="1600">
                <a:ea typeface="新細明體" panose="02020500000000000000" pitchFamily="18" charset="-120"/>
              </a:rPr>
              <a:t>,  </a:t>
            </a:r>
            <a:r>
              <a:rPr lang="en-US" altLang="zh-TW" sz="16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A, M, </a:t>
            </a:r>
            <a:r>
              <a:rPr lang="en-US" altLang="zh-TW" sz="1600">
                <a:ea typeface="新細明體" panose="02020500000000000000" pitchFamily="18" charset="-120"/>
              </a:rPr>
              <a:t>where </a:t>
            </a:r>
            <a:r>
              <a:rPr lang="en-US" altLang="zh-TW" sz="1600" b="1">
                <a:solidFill>
                  <a:srgbClr val="C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M </a:t>
            </a:r>
            <a:r>
              <a:rPr lang="en-US" altLang="zh-TW" sz="1600">
                <a:solidFill>
                  <a:srgbClr val="C00000"/>
                </a:solidFill>
                <a:ea typeface="新細明體" panose="02020500000000000000" pitchFamily="18" charset="-120"/>
              </a:rPr>
              <a:t>stands for</a:t>
            </a:r>
            <a:r>
              <a:rPr lang="en-US" altLang="zh-TW" sz="1600" b="1">
                <a:solidFill>
                  <a:srgbClr val="C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 RAM[A] </a:t>
            </a:r>
          </a:p>
          <a:p>
            <a:pPr>
              <a:lnSpc>
                <a:spcPct val="90000"/>
              </a:lnSpc>
              <a:spcBef>
                <a:spcPct val="165000"/>
              </a:spcBef>
              <a:buFont typeface="Wingdings" pitchFamily="2" charset="2"/>
              <a:buNone/>
            </a:pPr>
            <a:r>
              <a:rPr lang="en-US" altLang="zh-TW" sz="1600" u="sng">
                <a:ea typeface="新細明體" panose="02020500000000000000" pitchFamily="18" charset="-120"/>
              </a:rPr>
              <a:t>Processing:</a:t>
            </a:r>
            <a:r>
              <a:rPr lang="en-US" altLang="zh-TW" sz="1600">
                <a:ea typeface="新細明體" panose="02020500000000000000" pitchFamily="18" charset="-120"/>
              </a:rPr>
              <a:t>   </a:t>
            </a:r>
            <a:r>
              <a:rPr lang="en-US" altLang="zh-TW" sz="16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ALU, </a:t>
            </a:r>
            <a:r>
              <a:rPr lang="en-US" altLang="zh-TW" sz="1600">
                <a:ea typeface="新細明體" panose="02020500000000000000" pitchFamily="18" charset="-120"/>
              </a:rPr>
              <a:t>capable of computing various functions</a:t>
            </a:r>
          </a:p>
          <a:p>
            <a:pPr>
              <a:lnSpc>
                <a:spcPct val="90000"/>
              </a:lnSpc>
              <a:spcBef>
                <a:spcPct val="165000"/>
              </a:spcBef>
              <a:buFont typeface="Wingdings" pitchFamily="2" charset="2"/>
              <a:buNone/>
            </a:pPr>
            <a:r>
              <a:rPr lang="en-US" altLang="zh-TW" sz="1600" u="sng">
                <a:ea typeface="新細明體" panose="02020500000000000000" pitchFamily="18" charset="-120"/>
              </a:rPr>
              <a:t>Program counter:</a:t>
            </a:r>
            <a:r>
              <a:rPr lang="en-US" altLang="zh-TW" sz="1600">
                <a:ea typeface="新細明體" panose="02020500000000000000" pitchFamily="18" charset="-120"/>
              </a:rPr>
              <a:t>    </a:t>
            </a:r>
            <a:r>
              <a:rPr lang="en-US" altLang="zh-TW" sz="16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PC, </a:t>
            </a:r>
            <a:r>
              <a:rPr lang="en-US" altLang="zh-TW" sz="1600">
                <a:ea typeface="新細明體" panose="02020500000000000000" pitchFamily="18" charset="-120"/>
              </a:rPr>
              <a:t>holding an address</a:t>
            </a:r>
          </a:p>
          <a:p>
            <a:pPr>
              <a:lnSpc>
                <a:spcPct val="90000"/>
              </a:lnSpc>
              <a:spcBef>
                <a:spcPct val="165000"/>
              </a:spcBef>
              <a:buFont typeface="Wingdings" pitchFamily="2" charset="2"/>
              <a:buNone/>
            </a:pPr>
            <a:r>
              <a:rPr lang="en-US" altLang="zh-TW" sz="1600" u="sng">
                <a:ea typeface="新細明體" panose="02020500000000000000" pitchFamily="18" charset="-120"/>
              </a:rPr>
              <a:t>Control:</a:t>
            </a:r>
            <a:r>
              <a:rPr lang="en-US" altLang="zh-TW" sz="1600">
                <a:ea typeface="新細明體" panose="02020500000000000000" pitchFamily="18" charset="-120"/>
              </a:rPr>
              <a:t> The </a:t>
            </a:r>
            <a:r>
              <a:rPr lang="en-US" altLang="zh-TW" sz="16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ROM</a:t>
            </a:r>
            <a:r>
              <a:rPr lang="en-US" altLang="zh-TW" sz="1600">
                <a:ea typeface="新細明體" panose="02020500000000000000" pitchFamily="18" charset="-120"/>
              </a:rPr>
              <a:t> is loaded with a sequence of 16-bit instructions, one per memory location, beginning at address 0.  Fetch-execute cycle: later</a:t>
            </a:r>
          </a:p>
          <a:p>
            <a:pPr>
              <a:lnSpc>
                <a:spcPct val="90000"/>
              </a:lnSpc>
              <a:spcBef>
                <a:spcPct val="165000"/>
              </a:spcBef>
              <a:buFont typeface="Wingdings" pitchFamily="2" charset="2"/>
              <a:buNone/>
            </a:pPr>
            <a:r>
              <a:rPr lang="en-US" altLang="zh-TW" sz="1600" u="sng">
                <a:ea typeface="新細明體" panose="02020500000000000000" pitchFamily="18" charset="-120"/>
              </a:rPr>
              <a:t>Instruction set:</a:t>
            </a:r>
            <a:r>
              <a:rPr lang="en-US" altLang="zh-TW" sz="1600">
                <a:ea typeface="新細明體" panose="02020500000000000000" pitchFamily="18" charset="-120"/>
              </a:rPr>
              <a:t>   Two instructions: A-instruction, C-instruction.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C555E01B-446B-3444-89AF-37871E7B0C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The A-instruction</a:t>
            </a:r>
          </a:p>
        </p:txBody>
      </p:sp>
      <p:grpSp>
        <p:nvGrpSpPr>
          <p:cNvPr id="28675" name="Group 14">
            <a:extLst>
              <a:ext uri="{FF2B5EF4-FFF2-40B4-BE49-F238E27FC236}">
                <a16:creationId xmlns:a16="http://schemas.microsoft.com/office/drawing/2014/main" id="{F03B8497-AEF3-3940-A111-45F5293807BD}"/>
              </a:ext>
            </a:extLst>
          </p:cNvPr>
          <p:cNvGrpSpPr>
            <a:grpSpLocks/>
          </p:cNvGrpSpPr>
          <p:nvPr/>
        </p:nvGrpSpPr>
        <p:grpSpPr bwMode="auto">
          <a:xfrm>
            <a:off x="315913" y="838200"/>
            <a:ext cx="8839200" cy="1000125"/>
            <a:chOff x="199" y="528"/>
            <a:chExt cx="5568" cy="630"/>
          </a:xfrm>
        </p:grpSpPr>
        <p:sp>
          <p:nvSpPr>
            <p:cNvPr id="28682" name="Text Box 3">
              <a:extLst>
                <a:ext uri="{FF2B5EF4-FFF2-40B4-BE49-F238E27FC236}">
                  <a16:creationId xmlns:a16="http://schemas.microsoft.com/office/drawing/2014/main" id="{2576A662-E7A0-9842-BE8D-3CD303BE0E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" y="528"/>
              <a:ext cx="2352" cy="288"/>
            </a:xfrm>
            <a:prstGeom prst="rect">
              <a:avLst/>
            </a:prstGeom>
            <a:solidFill>
              <a:srgbClr val="F3F3FF"/>
            </a:solidFill>
            <a:ln w="9525">
              <a:solidFill>
                <a:srgbClr val="293973"/>
              </a:solidFill>
              <a:miter lim="800000"/>
              <a:headEnd/>
              <a:tailEnd/>
            </a:ln>
            <a:effectLst>
              <a:outerShdw blurRad="63500" dist="89803" dir="2700000" algn="ctr" rotWithShape="0">
                <a:srgbClr val="293973">
                  <a:alpha val="74998"/>
                </a:srgbClr>
              </a:outerShdw>
            </a:effectLst>
          </p:spPr>
          <p:txBody>
            <a:bodyPr lIns="201600" tIns="190800" rIns="0" bIns="190800" anchor="ctr"/>
            <a:lstStyle>
              <a:lvl1pPr marL="342900" indent="-342900"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Comic Sans MS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5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2400" b="1">
                  <a:solidFill>
                    <a:srgbClr val="000000"/>
                  </a:solidFill>
                  <a:latin typeface="Courier New" charset="0"/>
                  <a:ea typeface="新細明體" charset="0"/>
                  <a:cs typeface="Times New Roman" charset="0"/>
                </a:rPr>
                <a:t>@</a:t>
              </a:r>
              <a:r>
                <a:rPr lang="en-US" altLang="zh-TW" sz="2400" i="1">
                  <a:solidFill>
                    <a:srgbClr val="000000"/>
                  </a:solidFill>
                  <a:latin typeface="Times New Roman" charset="0"/>
                  <a:ea typeface="新細明體" charset="0"/>
                  <a:cs typeface="Times New Roman" charset="0"/>
                </a:rPr>
                <a:t>value          </a:t>
              </a:r>
              <a:r>
                <a:rPr lang="en-US" altLang="zh-TW" sz="1800" b="1">
                  <a:solidFill>
                    <a:srgbClr val="000000"/>
                  </a:solidFill>
                  <a:latin typeface="Courier New" charset="0"/>
                  <a:ea typeface="新細明體" charset="0"/>
                  <a:cs typeface="Courier New" charset="0"/>
                </a:rPr>
                <a:t>// A </a:t>
              </a:r>
              <a:r>
                <a:rPr lang="en-US" altLang="zh-TW" sz="1600" b="1">
                  <a:solidFill>
                    <a:srgbClr val="000000"/>
                  </a:solidFill>
                  <a:latin typeface="Arial" charset="0"/>
                  <a:ea typeface="新細明體" charset="0"/>
                  <a:sym typeface="Wingdings" charset="2"/>
                </a:rPr>
                <a:t></a:t>
              </a:r>
              <a:r>
                <a:rPr lang="en-US" altLang="zh-TW" sz="1800" b="1">
                  <a:solidFill>
                    <a:srgbClr val="000000"/>
                  </a:solidFill>
                  <a:latin typeface="Courier New" charset="0"/>
                  <a:ea typeface="新細明體" charset="0"/>
                </a:rPr>
                <a:t> value</a:t>
              </a:r>
            </a:p>
          </p:txBody>
        </p:sp>
        <p:sp>
          <p:nvSpPr>
            <p:cNvPr id="28683" name="Rectangle 4">
              <a:extLst>
                <a:ext uri="{FF2B5EF4-FFF2-40B4-BE49-F238E27FC236}">
                  <a16:creationId xmlns:a16="http://schemas.microsoft.com/office/drawing/2014/main" id="{A1A5978A-481C-B84E-A198-D458096E92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" y="870"/>
              <a:ext cx="55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 marL="342900" indent="-342900"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>
                <a:spcAft>
                  <a:spcPct val="70000"/>
                </a:spcAft>
                <a:buSzPct val="85000"/>
                <a:buFont typeface="Wingdings" pitchFamily="2" charset="2"/>
                <a:buNone/>
              </a:pPr>
              <a:r>
                <a:rPr lang="en-US" altLang="zh-TW" sz="1800">
                  <a:ea typeface="新細明體" panose="02020500000000000000" pitchFamily="18" charset="-120"/>
                </a:rPr>
                <a:t>Where </a:t>
              </a:r>
              <a:r>
                <a:rPr lang="en-US" altLang="zh-TW" sz="1800" i="1">
                  <a:ea typeface="新細明體" panose="02020500000000000000" pitchFamily="18" charset="-120"/>
                </a:rPr>
                <a:t>value</a:t>
              </a:r>
              <a:r>
                <a:rPr lang="en-US" altLang="zh-TW" sz="1800">
                  <a:ea typeface="新細明體" panose="02020500000000000000" pitchFamily="18" charset="-120"/>
                </a:rPr>
                <a:t> is either a number or</a:t>
              </a:r>
              <a:r>
                <a:rPr lang="en-US" altLang="zh-TW" sz="1800">
                  <a:solidFill>
                    <a:srgbClr val="000099"/>
                  </a:solidFill>
                  <a:ea typeface="新細明體" panose="02020500000000000000" pitchFamily="18" charset="-120"/>
                </a:rPr>
                <a:t> </a:t>
              </a:r>
              <a:r>
                <a:rPr lang="en-US" altLang="zh-TW" sz="1800">
                  <a:ea typeface="新細明體" panose="02020500000000000000" pitchFamily="18" charset="-120"/>
                </a:rPr>
                <a:t>a symbol referring to some number.</a:t>
              </a:r>
            </a:p>
            <a:p>
              <a:pPr>
                <a:spcAft>
                  <a:spcPct val="70000"/>
                </a:spcAft>
                <a:buSzPct val="85000"/>
                <a:buFont typeface="Wingdings" pitchFamily="2" charset="2"/>
                <a:buNone/>
              </a:pPr>
              <a:endParaRPr lang="en-US" altLang="zh-TW" sz="1800">
                <a:ea typeface="新細明體" panose="02020500000000000000" pitchFamily="18" charset="-120"/>
              </a:endParaRPr>
            </a:p>
            <a:p>
              <a:pPr>
                <a:spcAft>
                  <a:spcPct val="70000"/>
                </a:spcAft>
                <a:buSzPct val="85000"/>
                <a:buFont typeface="Wingdings" pitchFamily="2" charset="2"/>
                <a:buNone/>
              </a:pPr>
              <a:endParaRPr lang="en-US" altLang="zh-TW" sz="1800">
                <a:ea typeface="新細明體" panose="02020500000000000000" pitchFamily="18" charset="-120"/>
              </a:endParaRPr>
            </a:p>
          </p:txBody>
        </p:sp>
      </p:grpSp>
      <p:sp>
        <p:nvSpPr>
          <p:cNvPr id="27658" name="Rectangle 4">
            <a:extLst>
              <a:ext uri="{FF2B5EF4-FFF2-40B4-BE49-F238E27FC236}">
                <a16:creationId xmlns:a16="http://schemas.microsoft.com/office/drawing/2014/main" id="{777DF1F7-64EB-9E4F-AA38-F87977E986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913" y="1752600"/>
            <a:ext cx="883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>
              <a:spcAft>
                <a:spcPct val="70000"/>
              </a:spcAft>
              <a:buSzPct val="85000"/>
              <a:buFont typeface="Wingdings" pitchFamily="2" charset="2"/>
              <a:buNone/>
            </a:pPr>
            <a:r>
              <a:rPr lang="en-US" altLang="zh-TW" sz="1800">
                <a:ea typeface="新細明體" panose="02020500000000000000" pitchFamily="18" charset="-120"/>
              </a:rPr>
              <a:t>Why A-instruction? </a:t>
            </a:r>
          </a:p>
          <a:p>
            <a:pPr>
              <a:spcAft>
                <a:spcPct val="70000"/>
              </a:spcAft>
              <a:buSzPct val="85000"/>
              <a:buFont typeface="Wingdings" pitchFamily="2" charset="2"/>
              <a:buNone/>
            </a:pPr>
            <a:endParaRPr lang="en-US" altLang="zh-TW" sz="1800">
              <a:ea typeface="新細明體" panose="02020500000000000000" pitchFamily="18" charset="-120"/>
            </a:endParaRPr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id="{A08D08C4-410C-A145-A3E2-BD8EA26CE8A9}"/>
              </a:ext>
            </a:extLst>
          </p:cNvPr>
          <p:cNvGrpSpPr>
            <a:grpSpLocks/>
          </p:cNvGrpSpPr>
          <p:nvPr/>
        </p:nvGrpSpPr>
        <p:grpSpPr bwMode="auto">
          <a:xfrm>
            <a:off x="315913" y="3276600"/>
            <a:ext cx="8839200" cy="457200"/>
            <a:chOff x="315913" y="2743200"/>
            <a:chExt cx="8839200" cy="457200"/>
          </a:xfrm>
        </p:grpSpPr>
        <p:sp>
          <p:nvSpPr>
            <p:cNvPr id="28680" name="Rectangle 4">
              <a:extLst>
                <a:ext uri="{FF2B5EF4-FFF2-40B4-BE49-F238E27FC236}">
                  <a16:creationId xmlns:a16="http://schemas.microsoft.com/office/drawing/2014/main" id="{AD6E8877-F2E0-C540-8298-2C2ECD7759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913" y="2743200"/>
              <a:ext cx="8839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 marL="342900" indent="-342900"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>
                <a:spcAft>
                  <a:spcPct val="70000"/>
                </a:spcAft>
                <a:buSzPct val="85000"/>
                <a:buFont typeface="Wingdings" pitchFamily="2" charset="2"/>
                <a:buNone/>
              </a:pPr>
              <a:r>
                <a:rPr lang="en-US" altLang="zh-TW" sz="1800">
                  <a:ea typeface="新細明體" panose="02020500000000000000" pitchFamily="18" charset="-120"/>
                </a:rPr>
                <a:t>Example: </a:t>
              </a:r>
            </a:p>
            <a:p>
              <a:pPr>
                <a:spcAft>
                  <a:spcPct val="70000"/>
                </a:spcAft>
                <a:buSzPct val="85000"/>
                <a:buFont typeface="Wingdings" pitchFamily="2" charset="2"/>
                <a:buNone/>
              </a:pPr>
              <a:endParaRPr lang="en-US" altLang="zh-TW" sz="1800">
                <a:ea typeface="新細明體" panose="02020500000000000000" pitchFamily="18" charset="-120"/>
              </a:endParaRPr>
            </a:p>
          </p:txBody>
        </p:sp>
        <p:sp>
          <p:nvSpPr>
            <p:cNvPr id="28681" name="Text Box 3">
              <a:extLst>
                <a:ext uri="{FF2B5EF4-FFF2-40B4-BE49-F238E27FC236}">
                  <a16:creationId xmlns:a16="http://schemas.microsoft.com/office/drawing/2014/main" id="{397DF1CE-1E41-564D-89CA-BD073FBA0C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00" y="2743200"/>
              <a:ext cx="3733800" cy="457200"/>
            </a:xfrm>
            <a:prstGeom prst="rect">
              <a:avLst/>
            </a:prstGeom>
            <a:solidFill>
              <a:srgbClr val="F3F3FF"/>
            </a:solidFill>
            <a:ln w="9525">
              <a:solidFill>
                <a:srgbClr val="293973"/>
              </a:solidFill>
              <a:miter lim="800000"/>
              <a:headEnd/>
              <a:tailEnd/>
            </a:ln>
            <a:effectLst>
              <a:outerShdw blurRad="63500" dist="89803" dir="2700000" algn="ctr" rotWithShape="0">
                <a:srgbClr val="293973">
                  <a:alpha val="74998"/>
                </a:srgbClr>
              </a:outerShdw>
            </a:effectLst>
          </p:spPr>
          <p:txBody>
            <a:bodyPr lIns="201600" tIns="190800" rIns="0" bIns="190800" anchor="ctr"/>
            <a:lstStyle>
              <a:lvl1pPr marL="342900" indent="-342900"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Comic Sans MS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5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2400" b="1">
                  <a:solidFill>
                    <a:srgbClr val="000000"/>
                  </a:solidFill>
                  <a:latin typeface="Courier New" charset="0"/>
                  <a:ea typeface="新細明體" charset="0"/>
                  <a:cs typeface="Times New Roman" charset="0"/>
                </a:rPr>
                <a:t>@</a:t>
              </a:r>
              <a:r>
                <a:rPr lang="en-US" altLang="zh-TW" sz="2400" i="1">
                  <a:solidFill>
                    <a:srgbClr val="000000"/>
                  </a:solidFill>
                  <a:latin typeface="Times New Roman" charset="0"/>
                  <a:ea typeface="新細明體" charset="0"/>
                  <a:cs typeface="Times New Roman" charset="0"/>
                </a:rPr>
                <a:t>21</a:t>
              </a:r>
              <a:endParaRPr lang="en-US" altLang="zh-TW" sz="1800" b="1">
                <a:solidFill>
                  <a:srgbClr val="000000"/>
                </a:solidFill>
                <a:latin typeface="Courier New" charset="0"/>
                <a:ea typeface="新細明體" charset="0"/>
                <a:cs typeface="Times New Roman" charset="0"/>
              </a:endParaRPr>
            </a:p>
          </p:txBody>
        </p:sp>
      </p:grpSp>
      <p:sp>
        <p:nvSpPr>
          <p:cNvPr id="18" name="Rectangle 4">
            <a:extLst>
              <a:ext uri="{FF2B5EF4-FFF2-40B4-BE49-F238E27FC236}">
                <a16:creationId xmlns:a16="http://schemas.microsoft.com/office/drawing/2014/main" id="{3B5679DF-1642-054F-B5B3-98116AF80D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913" y="4110038"/>
            <a:ext cx="8839200" cy="175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>
              <a:spcAft>
                <a:spcPct val="70000"/>
              </a:spcAft>
              <a:buSzPct val="85000"/>
              <a:buFont typeface="Wingdings" pitchFamily="2" charset="2"/>
              <a:buNone/>
            </a:pPr>
            <a:r>
              <a:rPr lang="en-US" altLang="zh-TW" sz="1800">
                <a:ea typeface="新細明體" panose="02020500000000000000" pitchFamily="18" charset="-120"/>
              </a:rPr>
              <a:t>Effect:</a:t>
            </a:r>
          </a:p>
          <a:p>
            <a:pPr>
              <a:spcAft>
                <a:spcPct val="70000"/>
              </a:spcAft>
              <a:buSzPct val="85000"/>
            </a:pPr>
            <a:r>
              <a:rPr lang="en-US" altLang="zh-TW" sz="1800">
                <a:ea typeface="新細明體" panose="02020500000000000000" pitchFamily="18" charset="-120"/>
              </a:rPr>
              <a:t>Sets the A register to 21</a:t>
            </a:r>
          </a:p>
          <a:p>
            <a:pPr>
              <a:spcAft>
                <a:spcPct val="70000"/>
              </a:spcAft>
              <a:buSzPct val="85000"/>
            </a:pPr>
            <a:r>
              <a:rPr lang="en-US" altLang="zh-TW" sz="1800">
                <a:ea typeface="新細明體" panose="02020500000000000000" pitchFamily="18" charset="-120"/>
              </a:rPr>
              <a:t>RAM[21] becomes the selected RAM register M </a:t>
            </a:r>
          </a:p>
          <a:p>
            <a:pPr>
              <a:spcAft>
                <a:spcPct val="70000"/>
              </a:spcAft>
              <a:buSzPct val="85000"/>
              <a:buFont typeface="Wingdings" pitchFamily="2" charset="2"/>
              <a:buNone/>
            </a:pPr>
            <a:endParaRPr lang="en-US" altLang="zh-TW" sz="1800">
              <a:ea typeface="新細明體" panose="02020500000000000000" pitchFamily="18" charset="-12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800F009D-63A8-BB42-A3EF-1BDA88706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122488"/>
            <a:ext cx="822960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60000"/>
              </a:spcBef>
              <a:buClr>
                <a:srgbClr val="0066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>
              <a:spcBef>
                <a:spcPct val="0"/>
              </a:spcBef>
              <a:spcAft>
                <a:spcPct val="70000"/>
              </a:spcAft>
              <a:buClrTx/>
              <a:buSzPct val="85000"/>
              <a:buFont typeface="Wingdings" pitchFamily="2" charset="2"/>
              <a:buNone/>
            </a:pPr>
            <a:r>
              <a:rPr lang="en-US" altLang="zh-TW" sz="1800">
                <a:solidFill>
                  <a:srgbClr val="114FFB"/>
                </a:solidFill>
                <a:ea typeface="新細明體" panose="02020500000000000000" pitchFamily="18" charset="-120"/>
              </a:rPr>
              <a:t>In TOY, we store address in the instruction (fmt #2). But, it is impossible to pack a 15-bit address into a 16-bit instruction. So, we have the A-instruction for setting addresses if needed.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8" grpId="0"/>
      <p:bldP spid="18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B28D5879-EA9C-0B4E-8B87-B409E89887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The A-instruction</a:t>
            </a:r>
          </a:p>
        </p:txBody>
      </p:sp>
      <p:sp>
        <p:nvSpPr>
          <p:cNvPr id="30723" name="Text Box 3">
            <a:extLst>
              <a:ext uri="{FF2B5EF4-FFF2-40B4-BE49-F238E27FC236}">
                <a16:creationId xmlns:a16="http://schemas.microsoft.com/office/drawing/2014/main" id="{A26D2099-C92F-F44D-B558-E21049F7D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838200"/>
            <a:ext cx="3733800" cy="457200"/>
          </a:xfrm>
          <a:prstGeom prst="rect">
            <a:avLst/>
          </a:prstGeom>
          <a:solidFill>
            <a:srgbClr val="F3F3FF"/>
          </a:solidFill>
          <a:ln w="9525">
            <a:solidFill>
              <a:srgbClr val="293973"/>
            </a:solidFill>
            <a:miter lim="800000"/>
            <a:headEnd/>
            <a:tailEnd/>
          </a:ln>
          <a:effectLst>
            <a:outerShdw blurRad="63500" dist="89803" dir="2700000" algn="ctr" rotWithShape="0">
              <a:srgbClr val="293973">
                <a:alpha val="74998"/>
              </a:srgbClr>
            </a:outerShdw>
          </a:effectLst>
        </p:spPr>
        <p:txBody>
          <a:bodyPr lIns="201600" tIns="190800" rIns="0" bIns="190800" anchor="ctr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lnSpc>
                <a:spcPct val="90000"/>
              </a:lnSpc>
              <a:spcBef>
                <a:spcPct val="35000"/>
              </a:spcBef>
              <a:buSzPct val="85000"/>
              <a:buFont typeface="Wingdings" charset="2"/>
              <a:buNone/>
              <a:defRPr/>
            </a:pPr>
            <a:r>
              <a:rPr lang="en-US" altLang="zh-TW" sz="2400" b="1">
                <a:solidFill>
                  <a:srgbClr val="000000"/>
                </a:solidFill>
                <a:latin typeface="Courier New" charset="0"/>
                <a:ea typeface="新細明體" charset="0"/>
                <a:cs typeface="Times New Roman" charset="0"/>
              </a:rPr>
              <a:t>@</a:t>
            </a:r>
            <a:r>
              <a:rPr lang="en-US" altLang="zh-TW" sz="2400" i="1">
                <a:solidFill>
                  <a:srgbClr val="000000"/>
                </a:solidFill>
                <a:latin typeface="Times New Roman" charset="0"/>
                <a:ea typeface="新細明體" charset="0"/>
                <a:cs typeface="Times New Roman" charset="0"/>
              </a:rPr>
              <a:t>value          </a:t>
            </a:r>
            <a:r>
              <a:rPr lang="en-US" altLang="zh-TW" sz="1800" b="1">
                <a:solidFill>
                  <a:srgbClr val="000000"/>
                </a:solidFill>
                <a:latin typeface="Courier New" charset="0"/>
                <a:ea typeface="新細明體" charset="0"/>
                <a:cs typeface="Courier New" charset="0"/>
              </a:rPr>
              <a:t>// A </a:t>
            </a:r>
            <a:r>
              <a:rPr lang="en-US" altLang="zh-TW" sz="1600" b="1">
                <a:solidFill>
                  <a:srgbClr val="000000"/>
                </a:solidFill>
                <a:latin typeface="Arial" charset="0"/>
                <a:ea typeface="新細明體" charset="0"/>
                <a:sym typeface="Wingdings" charset="2"/>
              </a:rPr>
              <a:t></a:t>
            </a:r>
            <a:r>
              <a:rPr lang="en-US" altLang="zh-TW" sz="18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 value</a:t>
            </a:r>
          </a:p>
        </p:txBody>
      </p:sp>
      <p:sp>
        <p:nvSpPr>
          <p:cNvPr id="304133" name="Rectangle 5">
            <a:extLst>
              <a:ext uri="{FF2B5EF4-FFF2-40B4-BE49-F238E27FC236}">
                <a16:creationId xmlns:a16="http://schemas.microsoft.com/office/drawing/2014/main" id="{08A21DE2-A05E-704B-9D0B-AF060138CF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828800"/>
            <a:ext cx="3276600" cy="1524000"/>
          </a:xfrm>
          <a:noFill/>
        </p:spPr>
        <p:txBody>
          <a:bodyPr/>
          <a:lstStyle/>
          <a:p>
            <a:pPr>
              <a:spcBef>
                <a:spcPct val="200000"/>
              </a:spcBef>
              <a:buFont typeface="Wingdings" pitchFamily="2" charset="2"/>
              <a:buNone/>
            </a:pPr>
            <a:r>
              <a:rPr lang="en-US" altLang="zh-TW" u="sng">
                <a:ea typeface="新細明體" panose="02020500000000000000" pitchFamily="18" charset="-120"/>
              </a:rPr>
              <a:t>Used for:</a:t>
            </a:r>
          </a:p>
          <a:p>
            <a:pPr>
              <a:spcBef>
                <a:spcPct val="65000"/>
              </a:spcBef>
            </a:pPr>
            <a:r>
              <a:rPr lang="en-US" altLang="zh-TW" sz="1800">
                <a:ea typeface="新細明體" panose="02020500000000000000" pitchFamily="18" charset="-120"/>
              </a:rPr>
              <a:t>Entering a constant value</a:t>
            </a:r>
            <a:br>
              <a:rPr lang="en-US" altLang="zh-TW" sz="1800">
                <a:ea typeface="新細明體" panose="02020500000000000000" pitchFamily="18" charset="-120"/>
              </a:rPr>
            </a:br>
            <a:r>
              <a:rPr lang="en-US" altLang="zh-TW" sz="1600">
                <a:ea typeface="新細明體" panose="02020500000000000000" pitchFamily="18" charset="-120"/>
              </a:rPr>
              <a:t>( </a:t>
            </a:r>
            <a:r>
              <a:rPr lang="en-US" altLang="zh-TW" sz="16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A </a:t>
            </a:r>
            <a:r>
              <a:rPr lang="en-US" altLang="zh-TW" sz="16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= </a:t>
            </a:r>
            <a:r>
              <a:rPr lang="en-US" altLang="zh-TW" sz="16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value</a:t>
            </a:r>
            <a:r>
              <a:rPr lang="en-US" altLang="zh-TW" sz="1600">
                <a:ea typeface="新細明體" panose="02020500000000000000" pitchFamily="18" charset="-120"/>
              </a:rPr>
              <a:t>)</a:t>
            </a:r>
          </a:p>
        </p:txBody>
      </p:sp>
      <p:grpSp>
        <p:nvGrpSpPr>
          <p:cNvPr id="14351" name="Group 15">
            <a:extLst>
              <a:ext uri="{FF2B5EF4-FFF2-40B4-BE49-F238E27FC236}">
                <a16:creationId xmlns:a16="http://schemas.microsoft.com/office/drawing/2014/main" id="{014BC7AE-64D8-0A49-A382-65799B707AD2}"/>
              </a:ext>
            </a:extLst>
          </p:cNvPr>
          <p:cNvGrpSpPr>
            <a:grpSpLocks/>
          </p:cNvGrpSpPr>
          <p:nvPr/>
        </p:nvGrpSpPr>
        <p:grpSpPr bwMode="auto">
          <a:xfrm>
            <a:off x="4575175" y="1836738"/>
            <a:ext cx="4191000" cy="1295400"/>
            <a:chOff x="2784" y="1440"/>
            <a:chExt cx="2640" cy="816"/>
          </a:xfrm>
        </p:grpSpPr>
        <p:sp>
          <p:nvSpPr>
            <p:cNvPr id="30730" name="Text Box 7">
              <a:extLst>
                <a:ext uri="{FF2B5EF4-FFF2-40B4-BE49-F238E27FC236}">
                  <a16:creationId xmlns:a16="http://schemas.microsoft.com/office/drawing/2014/main" id="{F5B69997-8015-CD4E-BC47-0070676998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1824"/>
              <a:ext cx="1296" cy="432"/>
            </a:xfrm>
            <a:prstGeom prst="rect">
              <a:avLst/>
            </a:prstGeom>
            <a:solidFill>
              <a:srgbClr val="F3F3FF"/>
            </a:solidFill>
            <a:ln w="9525">
              <a:solidFill>
                <a:srgbClr val="293973"/>
              </a:solidFill>
              <a:miter lim="800000"/>
              <a:headEnd/>
              <a:tailEnd/>
            </a:ln>
            <a:effectLst>
              <a:outerShdw blurRad="63500" dist="89803" dir="2700000" algn="ctr" rotWithShape="0">
                <a:srgbClr val="293973">
                  <a:alpha val="74998"/>
                </a:srgbClr>
              </a:outerShdw>
            </a:effectLst>
          </p:spPr>
          <p:txBody>
            <a:bodyPr lIns="201600" tIns="154800" rIns="0" bIns="190800"/>
            <a:lstStyle>
              <a:lvl1pPr marL="342900" indent="-342900"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Comic Sans MS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9pPr>
            </a:lstStyle>
            <a:p>
              <a:pPr>
                <a:lnSpc>
                  <a:spcPct val="85000"/>
                </a:lnSpc>
                <a:spcBef>
                  <a:spcPct val="20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400" b="1">
                  <a:solidFill>
                    <a:srgbClr val="000000"/>
                  </a:solidFill>
                  <a:latin typeface="Courier New" charset="0"/>
                  <a:ea typeface="新細明體" charset="0"/>
                  <a:cs typeface="Times New Roman" charset="0"/>
                </a:rPr>
                <a:t>@17    // A = 17</a:t>
              </a:r>
            </a:p>
            <a:p>
              <a:pPr>
                <a:lnSpc>
                  <a:spcPct val="85000"/>
                </a:lnSpc>
                <a:spcBef>
                  <a:spcPct val="20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400" b="1">
                  <a:solidFill>
                    <a:srgbClr val="000000"/>
                  </a:solidFill>
                  <a:latin typeface="Courier New" charset="0"/>
                  <a:ea typeface="新細明體" charset="0"/>
                  <a:cs typeface="Times New Roman" charset="0"/>
                </a:rPr>
                <a:t>D = A  // D = 17</a:t>
              </a:r>
            </a:p>
            <a:p>
              <a:pPr>
                <a:lnSpc>
                  <a:spcPct val="90000"/>
                </a:lnSpc>
                <a:spcBef>
                  <a:spcPct val="50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600" b="1">
                  <a:solidFill>
                    <a:srgbClr val="000000"/>
                  </a:solidFill>
                  <a:latin typeface="Courier New" charset="0"/>
                  <a:ea typeface="新細明體" charset="0"/>
                  <a:cs typeface="Times New Roman" charset="0"/>
                </a:rPr>
                <a:t>     </a:t>
              </a:r>
            </a:p>
          </p:txBody>
        </p:sp>
        <p:sp>
          <p:nvSpPr>
            <p:cNvPr id="30731" name="Rectangle 14">
              <a:extLst>
                <a:ext uri="{FF2B5EF4-FFF2-40B4-BE49-F238E27FC236}">
                  <a16:creationId xmlns:a16="http://schemas.microsoft.com/office/drawing/2014/main" id="{2D008833-6C3E-CA4E-883E-7BB053EC7B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1440"/>
              <a:ext cx="26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 marL="342900" indent="-342900"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>
                <a:spcAft>
                  <a:spcPct val="70000"/>
                </a:spcAft>
                <a:buSzPct val="85000"/>
                <a:buFont typeface="Wingdings" pitchFamily="2" charset="2"/>
                <a:buNone/>
              </a:pPr>
              <a:r>
                <a:rPr lang="en-US" altLang="zh-TW" sz="1800" u="sng">
                  <a:ea typeface="新細明體" panose="02020500000000000000" pitchFamily="18" charset="-120"/>
                </a:rPr>
                <a:t>Coding example:</a:t>
              </a:r>
            </a:p>
          </p:txBody>
        </p:sp>
      </p:grpSp>
      <p:sp>
        <p:nvSpPr>
          <p:cNvPr id="304137" name="Text Box 9">
            <a:extLst>
              <a:ext uri="{FF2B5EF4-FFF2-40B4-BE49-F238E27FC236}">
                <a16:creationId xmlns:a16="http://schemas.microsoft.com/office/drawing/2014/main" id="{DCF6DD0F-21B7-644D-89F8-7B6F870BC4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75" y="3648075"/>
            <a:ext cx="2514600" cy="1155700"/>
          </a:xfrm>
          <a:prstGeom prst="rect">
            <a:avLst/>
          </a:prstGeom>
          <a:solidFill>
            <a:srgbClr val="F3F3FF"/>
          </a:solidFill>
          <a:ln w="9525">
            <a:solidFill>
              <a:srgbClr val="293973"/>
            </a:solidFill>
            <a:miter lim="800000"/>
            <a:headEnd/>
            <a:tailEnd/>
          </a:ln>
          <a:effectLst>
            <a:outerShdw blurRad="63500" dist="89803" dir="2700000" algn="ctr" rotWithShape="0">
              <a:srgbClr val="293973">
                <a:alpha val="74998"/>
              </a:srgbClr>
            </a:outerShdw>
          </a:effectLst>
        </p:spPr>
        <p:txBody>
          <a:bodyPr lIns="201600" tIns="154800" rIns="0" bIns="190800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lnSpc>
                <a:spcPct val="85000"/>
              </a:lnSpc>
              <a:spcBef>
                <a:spcPct val="20000"/>
              </a:spcBef>
              <a:buSzPct val="85000"/>
              <a:buFont typeface="Wingdings" charset="2"/>
              <a:buNone/>
              <a:defRPr/>
            </a:pPr>
            <a:r>
              <a:rPr lang="en-US" altLang="zh-TW" sz="1400" b="1">
                <a:solidFill>
                  <a:srgbClr val="000000"/>
                </a:solidFill>
                <a:latin typeface="Courier New" charset="0"/>
                <a:ea typeface="新細明體" charset="0"/>
                <a:cs typeface="Times New Roman" charset="0"/>
              </a:rPr>
              <a:t>@17    // A = 17</a:t>
            </a:r>
          </a:p>
          <a:p>
            <a:pPr>
              <a:lnSpc>
                <a:spcPct val="85000"/>
              </a:lnSpc>
              <a:spcBef>
                <a:spcPct val="20000"/>
              </a:spcBef>
              <a:buSzPct val="85000"/>
              <a:buFont typeface="Wingdings" charset="2"/>
              <a:buNone/>
              <a:defRPr/>
            </a:pPr>
            <a:r>
              <a:rPr lang="en-US" altLang="zh-TW" sz="1400" b="1">
                <a:solidFill>
                  <a:srgbClr val="000000"/>
                </a:solidFill>
                <a:latin typeface="Courier New" charset="0"/>
                <a:ea typeface="新細明體" charset="0"/>
                <a:cs typeface="Times New Roman" charset="0"/>
              </a:rPr>
              <a:t>D = M  // D = RAM[17]</a:t>
            </a:r>
          </a:p>
          <a:p>
            <a:pPr>
              <a:lnSpc>
                <a:spcPct val="85000"/>
              </a:lnSpc>
              <a:spcBef>
                <a:spcPct val="20000"/>
              </a:spcBef>
              <a:buSzPct val="85000"/>
              <a:buFont typeface="Wingdings" charset="2"/>
              <a:buNone/>
              <a:defRPr/>
            </a:pPr>
            <a:r>
              <a:rPr lang="en-US" altLang="zh-TW" sz="1400" b="1">
                <a:solidFill>
                  <a:srgbClr val="000000"/>
                </a:solidFill>
                <a:latin typeface="Courier New" charset="0"/>
                <a:ea typeface="新細明體" charset="0"/>
                <a:cs typeface="Times New Roman" charset="0"/>
              </a:rPr>
              <a:t>M = -1 // RAM[17]=-1</a:t>
            </a:r>
          </a:p>
          <a:p>
            <a:pPr>
              <a:lnSpc>
                <a:spcPct val="90000"/>
              </a:lnSpc>
              <a:spcBef>
                <a:spcPct val="5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b="1">
                <a:solidFill>
                  <a:srgbClr val="000000"/>
                </a:solidFill>
                <a:latin typeface="Courier New" charset="0"/>
                <a:ea typeface="新細明體" charset="0"/>
                <a:cs typeface="Times New Roman" charset="0"/>
              </a:rPr>
              <a:t>     </a:t>
            </a:r>
          </a:p>
        </p:txBody>
      </p:sp>
      <p:sp>
        <p:nvSpPr>
          <p:cNvPr id="304139" name="Rectangle 11">
            <a:extLst>
              <a:ext uri="{FF2B5EF4-FFF2-40B4-BE49-F238E27FC236}">
                <a16:creationId xmlns:a16="http://schemas.microsoft.com/office/drawing/2014/main" id="{A6A17AE9-0C8C-0E4A-A1CB-834E30A3F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" y="3648075"/>
            <a:ext cx="3429000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>
              <a:spcBef>
                <a:spcPct val="200000"/>
              </a:spcBef>
            </a:pPr>
            <a:r>
              <a:rPr lang="en-US" altLang="zh-TW" sz="1800">
                <a:ea typeface="新細明體" panose="02020500000000000000" pitchFamily="18" charset="-120"/>
              </a:rPr>
              <a:t>Selecting a </a:t>
            </a:r>
            <a:r>
              <a:rPr lang="en-US" altLang="zh-TW" sz="16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  <a:cs typeface="Times New Roman" panose="02020603050405020304" pitchFamily="18" charset="0"/>
              </a:rPr>
              <a:t>RAM</a:t>
            </a:r>
            <a:r>
              <a:rPr lang="en-US" altLang="zh-TW" sz="1800">
                <a:ea typeface="新細明體" panose="02020500000000000000" pitchFamily="18" charset="-120"/>
              </a:rPr>
              <a:t> location</a:t>
            </a:r>
            <a:br>
              <a:rPr lang="en-US" altLang="zh-TW" sz="1800">
                <a:ea typeface="新細明體" panose="02020500000000000000" pitchFamily="18" charset="-120"/>
              </a:rPr>
            </a:br>
            <a:r>
              <a:rPr lang="en-US" altLang="zh-TW" sz="1600">
                <a:ea typeface="新細明體" panose="02020500000000000000" pitchFamily="18" charset="-120"/>
              </a:rPr>
              <a:t>( </a:t>
            </a:r>
            <a:r>
              <a:rPr lang="en-US" altLang="zh-TW" sz="16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register </a:t>
            </a:r>
            <a:r>
              <a:rPr lang="en-US" altLang="zh-TW" sz="16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= </a:t>
            </a:r>
            <a:r>
              <a:rPr lang="en-US" altLang="zh-TW" sz="16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RAM[A]</a:t>
            </a:r>
            <a:r>
              <a:rPr lang="en-US" altLang="zh-TW" sz="1600">
                <a:ea typeface="新細明體" panose="02020500000000000000" pitchFamily="18" charset="-120"/>
              </a:rPr>
              <a:t>)</a:t>
            </a:r>
          </a:p>
        </p:txBody>
      </p:sp>
      <p:sp>
        <p:nvSpPr>
          <p:cNvPr id="304138" name="Text Box 10">
            <a:extLst>
              <a:ext uri="{FF2B5EF4-FFF2-40B4-BE49-F238E27FC236}">
                <a16:creationId xmlns:a16="http://schemas.microsoft.com/office/drawing/2014/main" id="{DAAA6F72-F5BB-7044-BA76-89A307251E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75" y="5167313"/>
            <a:ext cx="4114800" cy="990600"/>
          </a:xfrm>
          <a:prstGeom prst="rect">
            <a:avLst/>
          </a:prstGeom>
          <a:solidFill>
            <a:srgbClr val="F3F3FF"/>
          </a:solidFill>
          <a:ln w="9525">
            <a:solidFill>
              <a:srgbClr val="293973"/>
            </a:solidFill>
            <a:miter lim="800000"/>
            <a:headEnd/>
            <a:tailEnd/>
          </a:ln>
          <a:effectLst>
            <a:outerShdw blurRad="63500" dist="89803" dir="2700000" algn="ctr" rotWithShape="0">
              <a:srgbClr val="293973">
                <a:alpha val="74998"/>
              </a:srgbClr>
            </a:outerShdw>
          </a:effectLst>
        </p:spPr>
        <p:txBody>
          <a:bodyPr lIns="201600" tIns="154800" rIns="0" bIns="190800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lnSpc>
                <a:spcPct val="85000"/>
              </a:lnSpc>
              <a:spcBef>
                <a:spcPct val="20000"/>
              </a:spcBef>
              <a:buSzPct val="85000"/>
              <a:buFont typeface="Wingdings" charset="2"/>
              <a:buNone/>
              <a:defRPr/>
            </a:pPr>
            <a:r>
              <a:rPr lang="en-US" altLang="zh-TW" sz="1400" b="1">
                <a:solidFill>
                  <a:srgbClr val="000000"/>
                </a:solidFill>
                <a:latin typeface="Courier New" charset="0"/>
                <a:ea typeface="新細明體" charset="0"/>
                <a:cs typeface="Times New Roman" charset="0"/>
              </a:rPr>
              <a:t>@17    // A = 17</a:t>
            </a:r>
          </a:p>
          <a:p>
            <a:pPr>
              <a:lnSpc>
                <a:spcPct val="85000"/>
              </a:lnSpc>
              <a:spcBef>
                <a:spcPct val="20000"/>
              </a:spcBef>
              <a:buSzPct val="85000"/>
              <a:buFont typeface="Wingdings" charset="2"/>
              <a:buNone/>
              <a:defRPr/>
            </a:pPr>
            <a:r>
              <a:rPr lang="en-US" altLang="zh-TW" sz="1400" b="1">
                <a:solidFill>
                  <a:srgbClr val="000000"/>
                </a:solidFill>
                <a:latin typeface="Courier New" charset="0"/>
                <a:ea typeface="新細明體" charset="0"/>
                <a:cs typeface="Times New Roman" charset="0"/>
              </a:rPr>
              <a:t>JMP    // fetch the instruction</a:t>
            </a:r>
          </a:p>
          <a:p>
            <a:pPr>
              <a:lnSpc>
                <a:spcPct val="85000"/>
              </a:lnSpc>
              <a:spcBef>
                <a:spcPct val="20000"/>
              </a:spcBef>
              <a:buSzPct val="85000"/>
              <a:buFont typeface="Wingdings" charset="2"/>
              <a:buNone/>
              <a:defRPr/>
            </a:pPr>
            <a:r>
              <a:rPr lang="en-US" altLang="zh-TW" sz="1400" b="1">
                <a:solidFill>
                  <a:srgbClr val="000000"/>
                </a:solidFill>
                <a:latin typeface="Courier New" charset="0"/>
                <a:ea typeface="新細明體" charset="0"/>
                <a:cs typeface="Times New Roman" charset="0"/>
              </a:rPr>
              <a:t>       // stored in ROM[17]</a:t>
            </a:r>
          </a:p>
          <a:p>
            <a:pPr>
              <a:lnSpc>
                <a:spcPct val="90000"/>
              </a:lnSpc>
              <a:spcBef>
                <a:spcPct val="5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b="1">
                <a:solidFill>
                  <a:srgbClr val="000000"/>
                </a:solidFill>
                <a:latin typeface="Courier New" charset="0"/>
                <a:ea typeface="新細明體" charset="0"/>
                <a:cs typeface="Times New Roman" charset="0"/>
              </a:rPr>
              <a:t>     </a:t>
            </a:r>
          </a:p>
        </p:txBody>
      </p:sp>
      <p:sp>
        <p:nvSpPr>
          <p:cNvPr id="304140" name="Rectangle 12">
            <a:extLst>
              <a:ext uri="{FF2B5EF4-FFF2-40B4-BE49-F238E27FC236}">
                <a16:creationId xmlns:a16="http://schemas.microsoft.com/office/drawing/2014/main" id="{EE829A27-0A6C-EB4D-ADB1-C841C9452F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188" y="5111750"/>
            <a:ext cx="3833812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>
              <a:spcBef>
                <a:spcPct val="200000"/>
              </a:spcBef>
            </a:pPr>
            <a:r>
              <a:rPr lang="en-US" altLang="zh-TW" sz="1800">
                <a:ea typeface="新細明體" panose="02020500000000000000" pitchFamily="18" charset="-120"/>
              </a:rPr>
              <a:t>Selecting a </a:t>
            </a:r>
            <a:r>
              <a:rPr lang="en-US" altLang="zh-TW" sz="16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  <a:cs typeface="Times New Roman" panose="02020603050405020304" pitchFamily="18" charset="0"/>
              </a:rPr>
              <a:t>ROM</a:t>
            </a:r>
            <a:r>
              <a:rPr lang="en-US" altLang="zh-TW" sz="1800">
                <a:ea typeface="新細明體" panose="02020500000000000000" pitchFamily="18" charset="-120"/>
              </a:rPr>
              <a:t> location</a:t>
            </a:r>
            <a:br>
              <a:rPr lang="en-US" altLang="zh-TW" sz="1800">
                <a:ea typeface="新細明體" panose="02020500000000000000" pitchFamily="18" charset="-120"/>
              </a:rPr>
            </a:br>
            <a:r>
              <a:rPr lang="en-US" altLang="zh-TW" sz="1600">
                <a:ea typeface="新細明體" panose="02020500000000000000" pitchFamily="18" charset="-120"/>
              </a:rPr>
              <a:t>( </a:t>
            </a:r>
            <a:r>
              <a:rPr lang="en-US" altLang="zh-TW" sz="16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PC</a:t>
            </a:r>
            <a:r>
              <a:rPr lang="en-US" altLang="zh-TW" sz="1600">
                <a:ea typeface="新細明體" panose="02020500000000000000" pitchFamily="18" charset="-120"/>
              </a:rPr>
              <a:t> = </a:t>
            </a:r>
            <a:r>
              <a:rPr lang="en-US" altLang="zh-TW" sz="1600" b="1">
                <a:solidFill>
                  <a:srgbClr val="000000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A </a:t>
            </a:r>
            <a:r>
              <a:rPr lang="en-US" altLang="zh-TW" sz="1600">
                <a:ea typeface="新細明體" panose="02020500000000000000" pitchFamily="18" charset="-12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4133" grpId="0" build="p" autoUpdateAnimBg="0"/>
      <p:bldP spid="304137" grpId="0" animBg="1" autoUpdateAnimBg="0"/>
      <p:bldP spid="304139" grpId="0" autoUpdateAnimBg="0"/>
      <p:bldP spid="304138" grpId="0" animBg="1" autoUpdateAnimBg="0"/>
      <p:bldP spid="304140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A74D42AB-D9D0-1348-A41F-8EA829F956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The C-instruction</a:t>
            </a:r>
            <a:endParaRPr lang="en-US" altLang="zh-TW" sz="1400">
              <a:ea typeface="新細明體" panose="02020500000000000000" pitchFamily="18" charset="-120"/>
            </a:endParaRPr>
          </a:p>
        </p:txBody>
      </p:sp>
      <p:sp>
        <p:nvSpPr>
          <p:cNvPr id="32771" name="Text Box 6">
            <a:extLst>
              <a:ext uri="{FF2B5EF4-FFF2-40B4-BE49-F238E27FC236}">
                <a16:creationId xmlns:a16="http://schemas.microsoft.com/office/drawing/2014/main" id="{88C05C09-8D97-EE4A-82AE-F3DAAC22A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838200"/>
            <a:ext cx="2743200" cy="457200"/>
          </a:xfrm>
          <a:prstGeom prst="rect">
            <a:avLst/>
          </a:prstGeom>
          <a:solidFill>
            <a:srgbClr val="F3F3FF"/>
          </a:solidFill>
          <a:ln w="9525">
            <a:solidFill>
              <a:srgbClr val="293973"/>
            </a:solidFill>
            <a:miter lim="800000"/>
            <a:headEnd/>
            <a:tailEnd/>
          </a:ln>
          <a:effectLst>
            <a:outerShdw blurRad="63500" dist="89803" dir="2700000" algn="ctr" rotWithShape="0">
              <a:srgbClr val="293973">
                <a:alpha val="74998"/>
              </a:srgbClr>
            </a:outerShdw>
          </a:effectLst>
        </p:spPr>
        <p:txBody>
          <a:bodyPr lIns="201600" tIns="190800" rIns="0" bIns="190800" anchor="ctr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buSzPct val="85000"/>
              <a:buFont typeface="Wingdings" charset="2"/>
              <a:buNone/>
              <a:defRPr/>
            </a:pPr>
            <a:r>
              <a:rPr lang="en-US" altLang="zh-TW" sz="1800" b="1" i="1">
                <a:solidFill>
                  <a:srgbClr val="000099"/>
                </a:solidFill>
                <a:latin typeface="Times New Roman" charset="0"/>
                <a:ea typeface="新細明體" charset="0"/>
                <a:cs typeface="Times New Roman" charset="0"/>
              </a:rPr>
              <a:t>dest</a:t>
            </a:r>
            <a:r>
              <a:rPr lang="en-US" altLang="zh-TW" sz="1800" b="1">
                <a:solidFill>
                  <a:srgbClr val="000099"/>
                </a:solidFill>
                <a:latin typeface="Courier New" charset="0"/>
                <a:ea typeface="新細明體" charset="0"/>
                <a:cs typeface="Times New Roman" charset="0"/>
              </a:rPr>
              <a:t> = </a:t>
            </a:r>
            <a:r>
              <a:rPr lang="en-US" altLang="zh-TW" sz="1800" b="1" i="1">
                <a:solidFill>
                  <a:srgbClr val="000099"/>
                </a:solidFill>
                <a:latin typeface="Times New Roman" charset="0"/>
                <a:ea typeface="新細明體" charset="0"/>
                <a:cs typeface="Times New Roman" charset="0"/>
              </a:rPr>
              <a:t>comp ; jump</a:t>
            </a:r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2417CB12-8C6B-7D44-8074-BCD42617B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913" y="1381125"/>
            <a:ext cx="8839200" cy="151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SzPct val="85000"/>
              <a:buFont typeface="Wingdings" pitchFamily="2" charset="2"/>
              <a:buNone/>
            </a:pPr>
            <a:r>
              <a:rPr lang="en-US" altLang="zh-TW" sz="1800">
                <a:ea typeface="新細明體" panose="02020500000000000000" pitchFamily="18" charset="-120"/>
              </a:rPr>
              <a:t>Both dest and jump are optional. </a:t>
            </a:r>
          </a:p>
          <a:p>
            <a:pPr>
              <a:spcBef>
                <a:spcPts val="600"/>
              </a:spcBef>
              <a:spcAft>
                <a:spcPts val="600"/>
              </a:spcAft>
              <a:buSzPct val="85000"/>
              <a:buFont typeface="Wingdings" pitchFamily="2" charset="2"/>
              <a:buNone/>
            </a:pPr>
            <a:r>
              <a:rPr lang="en-US" altLang="zh-TW" sz="1800">
                <a:ea typeface="新細明體" panose="02020500000000000000" pitchFamily="18" charset="-120"/>
              </a:rPr>
              <a:t>First, we compute something.</a:t>
            </a:r>
          </a:p>
          <a:p>
            <a:pPr>
              <a:spcBef>
                <a:spcPts val="600"/>
              </a:spcBef>
              <a:spcAft>
                <a:spcPts val="600"/>
              </a:spcAft>
              <a:buSzPct val="85000"/>
              <a:buFont typeface="Wingdings" pitchFamily="2" charset="2"/>
              <a:buNone/>
            </a:pPr>
            <a:r>
              <a:rPr lang="en-US" altLang="zh-TW" sz="1800">
                <a:ea typeface="新細明體" panose="02020500000000000000" pitchFamily="18" charset="-120"/>
              </a:rPr>
              <a:t>Next, optionally, we can store the result, or use it to jump to somewhere to continue the program execution.</a:t>
            </a:r>
          </a:p>
          <a:p>
            <a:pPr>
              <a:spcAft>
                <a:spcPct val="70000"/>
              </a:spcAft>
              <a:buSzPct val="85000"/>
              <a:buFont typeface="Wingdings" pitchFamily="2" charset="2"/>
              <a:buNone/>
            </a:pPr>
            <a:endParaRPr lang="en-US" altLang="zh-TW" sz="1800">
              <a:ea typeface="新細明體" panose="02020500000000000000" pitchFamily="18" charset="-120"/>
            </a:endParaRPr>
          </a:p>
          <a:p>
            <a:pPr>
              <a:spcAft>
                <a:spcPct val="70000"/>
              </a:spcAft>
              <a:buSzPct val="85000"/>
              <a:buFont typeface="Wingdings" pitchFamily="2" charset="2"/>
              <a:buNone/>
            </a:pPr>
            <a:endParaRPr lang="en-US" altLang="zh-TW" sz="1800">
              <a:ea typeface="新細明體" panose="02020500000000000000" pitchFamily="18" charset="-120"/>
            </a:endParaRPr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id="{65B11B9A-7F09-9D44-B89A-2005D4481665}"/>
              </a:ext>
            </a:extLst>
          </p:cNvPr>
          <p:cNvGrpSpPr>
            <a:grpSpLocks/>
          </p:cNvGrpSpPr>
          <p:nvPr/>
        </p:nvGrpSpPr>
        <p:grpSpPr bwMode="auto">
          <a:xfrm>
            <a:off x="147638" y="3040063"/>
            <a:ext cx="8920162" cy="1571625"/>
            <a:chOff x="146858" y="3455233"/>
            <a:chExt cx="8920942" cy="1572403"/>
          </a:xfrm>
        </p:grpSpPr>
        <p:sp>
          <p:nvSpPr>
            <p:cNvPr id="32778" name="Text Box 6">
              <a:extLst>
                <a:ext uri="{FF2B5EF4-FFF2-40B4-BE49-F238E27FC236}">
                  <a16:creationId xmlns:a16="http://schemas.microsoft.com/office/drawing/2014/main" id="{F979BD5A-B803-304E-8C98-2EE289A967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1620" y="4014310"/>
              <a:ext cx="8916180" cy="1013326"/>
            </a:xfrm>
            <a:prstGeom prst="rect">
              <a:avLst/>
            </a:prstGeom>
            <a:solidFill>
              <a:srgbClr val="F3F3FF"/>
            </a:solidFill>
            <a:ln w="9525">
              <a:solidFill>
                <a:srgbClr val="293973"/>
              </a:solidFill>
              <a:miter lim="800000"/>
              <a:headEnd/>
              <a:tailEnd/>
            </a:ln>
            <a:effectLst>
              <a:outerShdw blurRad="63500" dist="89803" dir="2700000" algn="ctr" rotWithShape="0">
                <a:srgbClr val="293973">
                  <a:alpha val="74998"/>
                </a:srgbClr>
              </a:outerShdw>
            </a:effectLst>
          </p:spPr>
          <p:txBody>
            <a:bodyPr lIns="201600" tIns="190800" rIns="0" bIns="190800" anchor="ctr"/>
            <a:lstStyle>
              <a:lvl1pPr marL="342900" indent="-342900"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Comic Sans MS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9pPr>
            </a:lstStyle>
            <a:p>
              <a:pPr>
                <a:buSzPct val="85000"/>
                <a:buFont typeface="Wingdings" charset="2"/>
                <a:buNone/>
                <a:defRPr/>
              </a:pPr>
              <a:r>
                <a:rPr lang="en-US" altLang="zh-TW" sz="1500" b="1" dirty="0">
                  <a:solidFill>
                    <a:srgbClr val="000099"/>
                  </a:solidFill>
                  <a:latin typeface="Courier New" charset="0"/>
                  <a:ea typeface="新細明體" charset="0"/>
                  <a:cs typeface="Courier New" charset="0"/>
                </a:rPr>
                <a:t>0, 1, -1, D, A, !D, !A, -D, -A, D+1, A+1, D-1, A-1, D+A, D-A, A-D, D&amp;A, D|A</a:t>
              </a:r>
            </a:p>
            <a:p>
              <a:pPr>
                <a:buSzPct val="85000"/>
                <a:buFont typeface="Wingdings" charset="2"/>
                <a:buNone/>
                <a:defRPr/>
              </a:pPr>
              <a:r>
                <a:rPr lang="en-US" altLang="zh-TW" sz="1500" b="1" dirty="0">
                  <a:solidFill>
                    <a:srgbClr val="000099"/>
                  </a:solidFill>
                  <a:latin typeface="Courier New" charset="0"/>
                  <a:ea typeface="新細明體" charset="0"/>
                  <a:cs typeface="Courier New" charset="0"/>
                </a:rPr>
                <a:t>             M,     !M,     -M,      M+1,      M-1, D+M, D-M, M-D, D&amp;M, D|M</a:t>
              </a:r>
            </a:p>
          </p:txBody>
        </p:sp>
        <p:sp>
          <p:nvSpPr>
            <p:cNvPr id="32779" name="Text Box 6">
              <a:extLst>
                <a:ext uri="{FF2B5EF4-FFF2-40B4-BE49-F238E27FC236}">
                  <a16:creationId xmlns:a16="http://schemas.microsoft.com/office/drawing/2014/main" id="{C051CC5A-A942-2944-B64A-1485EC8B3C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858" y="3455233"/>
              <a:ext cx="1295513" cy="457426"/>
            </a:xfrm>
            <a:prstGeom prst="rect">
              <a:avLst/>
            </a:prstGeom>
            <a:solidFill>
              <a:srgbClr val="F3F3FF"/>
            </a:solidFill>
            <a:ln w="9525">
              <a:solidFill>
                <a:srgbClr val="293973"/>
              </a:solidFill>
              <a:miter lim="800000"/>
              <a:headEnd/>
              <a:tailEnd/>
            </a:ln>
            <a:effectLst>
              <a:outerShdw blurRad="63500" dist="89803" dir="2700000" algn="ctr" rotWithShape="0">
                <a:srgbClr val="293973">
                  <a:alpha val="74998"/>
                </a:srgbClr>
              </a:outerShdw>
            </a:effectLst>
          </p:spPr>
          <p:txBody>
            <a:bodyPr lIns="201600" tIns="190800" rIns="0" bIns="190800" anchor="ctr"/>
            <a:lstStyle>
              <a:lvl1pPr marL="342900" indent="-342900"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Comic Sans MS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9pPr>
            </a:lstStyle>
            <a:p>
              <a:pPr>
                <a:buSzPct val="85000"/>
                <a:buFont typeface="Wingdings" charset="2"/>
                <a:buNone/>
                <a:defRPr/>
              </a:pPr>
              <a:r>
                <a:rPr lang="en-US" altLang="zh-TW" sz="1800" b="1" i="1">
                  <a:solidFill>
                    <a:srgbClr val="000099"/>
                  </a:solidFill>
                  <a:latin typeface="Times New Roman" charset="0"/>
                  <a:ea typeface="新細明體" charset="0"/>
                  <a:cs typeface="Times New Roman" charset="0"/>
                </a:rPr>
                <a:t>comp:</a:t>
              </a:r>
            </a:p>
          </p:txBody>
        </p:sp>
      </p:grpSp>
      <p:sp>
        <p:nvSpPr>
          <p:cNvPr id="12" name="Text Box 6">
            <a:extLst>
              <a:ext uri="{FF2B5EF4-FFF2-40B4-BE49-F238E27FC236}">
                <a16:creationId xmlns:a16="http://schemas.microsoft.com/office/drawing/2014/main" id="{8E6965F8-D821-6842-A077-F5FC7104E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8" y="4848225"/>
            <a:ext cx="4652962" cy="457200"/>
          </a:xfrm>
          <a:prstGeom prst="rect">
            <a:avLst/>
          </a:prstGeom>
          <a:solidFill>
            <a:srgbClr val="F3F3FF"/>
          </a:solidFill>
          <a:ln w="9525">
            <a:solidFill>
              <a:srgbClr val="293973"/>
            </a:solidFill>
            <a:miter lim="800000"/>
            <a:headEnd/>
            <a:tailEnd/>
          </a:ln>
          <a:effectLst>
            <a:outerShdw blurRad="63500" dist="89803" dir="2700000" algn="ctr" rotWithShape="0">
              <a:srgbClr val="293973">
                <a:alpha val="74998"/>
              </a:srgbClr>
            </a:outerShdw>
          </a:effectLst>
        </p:spPr>
        <p:txBody>
          <a:bodyPr lIns="201600" tIns="190800" rIns="0" bIns="190800" anchor="ctr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buSzPct val="85000"/>
              <a:buFont typeface="Wingdings" charset="2"/>
              <a:buNone/>
              <a:defRPr/>
            </a:pPr>
            <a:r>
              <a:rPr lang="en-US" altLang="zh-TW" sz="1800" b="1" i="1">
                <a:solidFill>
                  <a:srgbClr val="000099"/>
                </a:solidFill>
                <a:latin typeface="Times New Roman" charset="0"/>
                <a:ea typeface="新細明體" charset="0"/>
                <a:cs typeface="Times New Roman" charset="0"/>
              </a:rPr>
              <a:t>dest</a:t>
            </a:r>
            <a:r>
              <a:rPr lang="en-US" altLang="zh-TW" sz="1800" b="1">
                <a:solidFill>
                  <a:srgbClr val="000099"/>
                </a:solidFill>
                <a:latin typeface="Courier New" charset="0"/>
                <a:ea typeface="新細明體" charset="0"/>
                <a:cs typeface="Times New Roman" charset="0"/>
              </a:rPr>
              <a:t>: </a:t>
            </a:r>
            <a:r>
              <a:rPr lang="en-US" altLang="zh-TW" sz="1500" b="1">
                <a:solidFill>
                  <a:srgbClr val="000099"/>
                </a:solidFill>
                <a:latin typeface="Courier New" charset="0"/>
                <a:ea typeface="新細明體" charset="0"/>
                <a:cs typeface="Courier New" charset="0"/>
              </a:rPr>
              <a:t>null, A, D, M, MD, AM, AD, AMD</a:t>
            </a: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6A77DC74-54D4-154A-BC4D-D1238C351DE5}"/>
              </a:ext>
            </a:extLst>
          </p:cNvPr>
          <p:cNvGrpSpPr>
            <a:grpSpLocks/>
          </p:cNvGrpSpPr>
          <p:nvPr/>
        </p:nvGrpSpPr>
        <p:grpSpPr bwMode="auto">
          <a:xfrm>
            <a:off x="147638" y="5583238"/>
            <a:ext cx="8774112" cy="790575"/>
            <a:chOff x="146858" y="5583713"/>
            <a:chExt cx="8774404" cy="790067"/>
          </a:xfrm>
        </p:grpSpPr>
        <p:sp>
          <p:nvSpPr>
            <p:cNvPr id="32776" name="Text Box 6">
              <a:extLst>
                <a:ext uri="{FF2B5EF4-FFF2-40B4-BE49-F238E27FC236}">
                  <a16:creationId xmlns:a16="http://schemas.microsoft.com/office/drawing/2014/main" id="{4E0038BA-4BC9-7443-9FC7-0E9987CF7A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858" y="5750293"/>
              <a:ext cx="5872357" cy="456906"/>
            </a:xfrm>
            <a:prstGeom prst="rect">
              <a:avLst/>
            </a:prstGeom>
            <a:solidFill>
              <a:srgbClr val="F3F3FF"/>
            </a:solidFill>
            <a:ln w="9525">
              <a:solidFill>
                <a:srgbClr val="293973"/>
              </a:solidFill>
              <a:miter lim="800000"/>
              <a:headEnd/>
              <a:tailEnd/>
            </a:ln>
            <a:effectLst>
              <a:outerShdw blurRad="63500" dist="89803" dir="2700000" algn="ctr" rotWithShape="0">
                <a:srgbClr val="293973">
                  <a:alpha val="74998"/>
                </a:srgbClr>
              </a:outerShdw>
            </a:effectLst>
          </p:spPr>
          <p:txBody>
            <a:bodyPr lIns="201600" tIns="190800" rIns="0" bIns="190800" anchor="ctr"/>
            <a:lstStyle>
              <a:lvl1pPr marL="342900" indent="-342900"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Comic Sans MS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9pPr>
            </a:lstStyle>
            <a:p>
              <a:pPr>
                <a:buSzPct val="85000"/>
                <a:buFont typeface="Wingdings" charset="2"/>
                <a:buNone/>
                <a:defRPr/>
              </a:pPr>
              <a:r>
                <a:rPr lang="en-US" altLang="zh-TW" sz="1800" b="1" i="1">
                  <a:solidFill>
                    <a:srgbClr val="000099"/>
                  </a:solidFill>
                  <a:latin typeface="Times New Roman" charset="0"/>
                  <a:ea typeface="新細明體" charset="0"/>
                  <a:cs typeface="Times New Roman" charset="0"/>
                </a:rPr>
                <a:t>jump</a:t>
              </a:r>
              <a:r>
                <a:rPr lang="en-US" altLang="zh-TW" sz="1800" b="1">
                  <a:solidFill>
                    <a:srgbClr val="000099"/>
                  </a:solidFill>
                  <a:latin typeface="Courier New" charset="0"/>
                  <a:ea typeface="新細明體" charset="0"/>
                  <a:cs typeface="Times New Roman" charset="0"/>
                </a:rPr>
                <a:t>: </a:t>
              </a:r>
              <a:r>
                <a:rPr lang="en-US" altLang="zh-TW" sz="1500" b="1">
                  <a:solidFill>
                    <a:srgbClr val="000099"/>
                  </a:solidFill>
                  <a:latin typeface="Courier New" charset="0"/>
                  <a:ea typeface="新細明體" charset="0"/>
                  <a:cs typeface="Courier New" charset="0"/>
                </a:rPr>
                <a:t>null, JGT, JEQ, JLT, JGE, JNE, JLE, JMP</a:t>
              </a:r>
            </a:p>
          </p:txBody>
        </p:sp>
        <p:sp>
          <p:nvSpPr>
            <p:cNvPr id="15" name="Rectangle 4">
              <a:extLst>
                <a:ext uri="{FF2B5EF4-FFF2-40B4-BE49-F238E27FC236}">
                  <a16:creationId xmlns:a16="http://schemas.microsoft.com/office/drawing/2014/main" id="{75447C26-388A-3142-938A-C4751F6325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25566" y="5583713"/>
              <a:ext cx="2895696" cy="7900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 marL="342900" indent="-342900"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marL="0" indent="0">
                <a:spcAft>
                  <a:spcPct val="70000"/>
                </a:spcAft>
                <a:buSzPct val="85000"/>
                <a:buFont typeface="Wingdings" panose="05000000000000000000" pitchFamily="2" charset="2"/>
                <a:buNone/>
                <a:defRPr/>
              </a:pPr>
              <a:r>
                <a:rPr lang="en-US" altLang="zh-TW" sz="1800" dirty="0">
                  <a:ea typeface="新細明體" panose="02020500000000000000" pitchFamily="18" charset="-120"/>
                </a:rPr>
                <a:t>Compare to zero. If the condition holds, jump to ROM[A] </a:t>
              </a:r>
            </a:p>
            <a:p>
              <a:pPr>
                <a:spcAft>
                  <a:spcPct val="70000"/>
                </a:spcAft>
                <a:buSzPct val="85000"/>
                <a:buFont typeface="Wingdings" panose="05000000000000000000" pitchFamily="2" charset="2"/>
                <a:buNone/>
                <a:defRPr/>
              </a:pPr>
              <a:endParaRPr lang="en-US" altLang="zh-TW" sz="1800" dirty="0">
                <a:ea typeface="新細明體" panose="02020500000000000000" pitchFamily="18" charset="-120"/>
              </a:endParaRPr>
            </a:p>
            <a:p>
              <a:pPr>
                <a:spcAft>
                  <a:spcPct val="70000"/>
                </a:spcAft>
                <a:buSzPct val="85000"/>
                <a:buFont typeface="Wingdings" panose="05000000000000000000" pitchFamily="2" charset="2"/>
                <a:buNone/>
                <a:defRPr/>
              </a:pPr>
              <a:endParaRPr lang="en-US" altLang="zh-TW" sz="1800" dirty="0">
                <a:ea typeface="新細明體" panose="02020500000000000000" pitchFamily="18" charset="-12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4F45CCF6-6063-2A41-9D16-E7E38AEA73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The C-instruction</a:t>
            </a:r>
            <a:endParaRPr lang="en-US" altLang="zh-TW" sz="1400">
              <a:ea typeface="新細明體" panose="02020500000000000000" pitchFamily="18" charset="-120"/>
            </a:endParaRPr>
          </a:p>
        </p:txBody>
      </p:sp>
      <p:sp>
        <p:nvSpPr>
          <p:cNvPr id="34819" name="Text Box 6">
            <a:extLst>
              <a:ext uri="{FF2B5EF4-FFF2-40B4-BE49-F238E27FC236}">
                <a16:creationId xmlns:a16="http://schemas.microsoft.com/office/drawing/2014/main" id="{1F039EC2-40DC-E442-987B-EA07545F32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838200"/>
            <a:ext cx="2743200" cy="457200"/>
          </a:xfrm>
          <a:prstGeom prst="rect">
            <a:avLst/>
          </a:prstGeom>
          <a:solidFill>
            <a:srgbClr val="F3F3FF"/>
          </a:solidFill>
          <a:ln w="9525">
            <a:solidFill>
              <a:srgbClr val="293973"/>
            </a:solidFill>
            <a:miter lim="800000"/>
            <a:headEnd/>
            <a:tailEnd/>
          </a:ln>
          <a:effectLst>
            <a:outerShdw blurRad="63500" dist="89803" dir="2700000" algn="ctr" rotWithShape="0">
              <a:srgbClr val="293973">
                <a:alpha val="74998"/>
              </a:srgbClr>
            </a:outerShdw>
          </a:effectLst>
        </p:spPr>
        <p:txBody>
          <a:bodyPr lIns="201600" tIns="190800" rIns="0" bIns="190800" anchor="ctr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buSzPct val="85000"/>
              <a:buFont typeface="Wingdings" charset="2"/>
              <a:buNone/>
              <a:defRPr/>
            </a:pPr>
            <a:r>
              <a:rPr lang="en-US" altLang="zh-TW" sz="1800" b="1" i="1">
                <a:solidFill>
                  <a:srgbClr val="000099"/>
                </a:solidFill>
                <a:latin typeface="Times New Roman" charset="0"/>
                <a:ea typeface="新細明體" charset="0"/>
                <a:cs typeface="Times New Roman" charset="0"/>
              </a:rPr>
              <a:t>dest</a:t>
            </a:r>
            <a:r>
              <a:rPr lang="en-US" altLang="zh-TW" sz="1800" b="1">
                <a:solidFill>
                  <a:srgbClr val="000099"/>
                </a:solidFill>
                <a:latin typeface="Courier New" charset="0"/>
                <a:ea typeface="新細明體" charset="0"/>
                <a:cs typeface="Times New Roman" charset="0"/>
              </a:rPr>
              <a:t> = </a:t>
            </a:r>
            <a:r>
              <a:rPr lang="en-US" altLang="zh-TW" sz="1800" b="1" i="1">
                <a:solidFill>
                  <a:srgbClr val="000099"/>
                </a:solidFill>
                <a:latin typeface="Times New Roman" charset="0"/>
                <a:ea typeface="新細明體" charset="0"/>
                <a:cs typeface="Times New Roman" charset="0"/>
              </a:rPr>
              <a:t>comp ; jump</a:t>
            </a:r>
          </a:p>
        </p:txBody>
      </p:sp>
      <p:sp>
        <p:nvSpPr>
          <p:cNvPr id="34820" name="Rectangle 4">
            <a:extLst>
              <a:ext uri="{FF2B5EF4-FFF2-40B4-BE49-F238E27FC236}">
                <a16:creationId xmlns:a16="http://schemas.microsoft.com/office/drawing/2014/main" id="{7D81954C-57BB-A448-8378-F857CA2CB3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913" y="1381125"/>
            <a:ext cx="8839200" cy="151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SzPct val="85000"/>
            </a:pPr>
            <a:r>
              <a:rPr lang="en-US" altLang="zh-TW" sz="1800">
                <a:ea typeface="新細明體" panose="02020500000000000000" pitchFamily="18" charset="-120"/>
              </a:rPr>
              <a:t>Computes the value of comp</a:t>
            </a:r>
          </a:p>
          <a:p>
            <a:pPr>
              <a:spcBef>
                <a:spcPts val="600"/>
              </a:spcBef>
              <a:spcAft>
                <a:spcPts val="600"/>
              </a:spcAft>
              <a:buSzPct val="85000"/>
            </a:pPr>
            <a:r>
              <a:rPr lang="en-US" altLang="zh-TW" sz="1800">
                <a:ea typeface="新細明體" panose="02020500000000000000" pitchFamily="18" charset="-120"/>
              </a:rPr>
              <a:t>Stores the result in dest</a:t>
            </a:r>
          </a:p>
          <a:p>
            <a:pPr>
              <a:spcBef>
                <a:spcPts val="600"/>
              </a:spcBef>
              <a:spcAft>
                <a:spcPts val="600"/>
              </a:spcAft>
              <a:buSzPct val="85000"/>
            </a:pPr>
            <a:r>
              <a:rPr lang="en-US" altLang="zh-TW" sz="1800">
                <a:ea typeface="新細明體" panose="02020500000000000000" pitchFamily="18" charset="-120"/>
              </a:rPr>
              <a:t>If (the condition jump compares to zero is true), goto the instruction at ROM[A]. </a:t>
            </a:r>
          </a:p>
          <a:p>
            <a:pPr>
              <a:spcAft>
                <a:spcPct val="70000"/>
              </a:spcAft>
              <a:buSzPct val="85000"/>
              <a:buFont typeface="Wingdings" pitchFamily="2" charset="2"/>
              <a:buNone/>
            </a:pPr>
            <a:endParaRPr lang="en-US" altLang="zh-TW" sz="1800">
              <a:ea typeface="新細明體" panose="02020500000000000000" pitchFamily="18" charset="-120"/>
            </a:endParaRPr>
          </a:p>
          <a:p>
            <a:pPr>
              <a:spcAft>
                <a:spcPct val="70000"/>
              </a:spcAft>
              <a:buSzPct val="85000"/>
              <a:buFont typeface="Wingdings" pitchFamily="2" charset="2"/>
              <a:buNone/>
            </a:pPr>
            <a:endParaRPr lang="en-US" altLang="zh-TW" sz="1800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9B0732F0-149F-9548-B745-A9565EE65E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The C-instruction</a:t>
            </a:r>
            <a:endParaRPr lang="en-US" altLang="zh-TW" sz="1400">
              <a:ea typeface="新細明體" panose="02020500000000000000" pitchFamily="18" charset="-120"/>
            </a:endParaRPr>
          </a:p>
        </p:txBody>
      </p:sp>
      <p:sp>
        <p:nvSpPr>
          <p:cNvPr id="36867" name="Text Box 6">
            <a:extLst>
              <a:ext uri="{FF2B5EF4-FFF2-40B4-BE49-F238E27FC236}">
                <a16:creationId xmlns:a16="http://schemas.microsoft.com/office/drawing/2014/main" id="{5459EFFD-62B5-6C4C-9EDA-95461A80AF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838200"/>
            <a:ext cx="2743200" cy="457200"/>
          </a:xfrm>
          <a:prstGeom prst="rect">
            <a:avLst/>
          </a:prstGeom>
          <a:solidFill>
            <a:srgbClr val="F3F3FF"/>
          </a:solidFill>
          <a:ln w="9525">
            <a:solidFill>
              <a:srgbClr val="293973"/>
            </a:solidFill>
            <a:miter lim="800000"/>
            <a:headEnd/>
            <a:tailEnd/>
          </a:ln>
          <a:effectLst>
            <a:outerShdw blurRad="63500" dist="89803" dir="2700000" algn="ctr" rotWithShape="0">
              <a:srgbClr val="293973">
                <a:alpha val="74998"/>
              </a:srgbClr>
            </a:outerShdw>
          </a:effectLst>
        </p:spPr>
        <p:txBody>
          <a:bodyPr lIns="201600" tIns="190800" rIns="0" bIns="190800" anchor="ctr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buSzPct val="85000"/>
              <a:buFont typeface="Wingdings" charset="2"/>
              <a:buNone/>
              <a:defRPr/>
            </a:pPr>
            <a:r>
              <a:rPr lang="en-US" altLang="zh-TW" sz="1800" b="1" i="1">
                <a:solidFill>
                  <a:srgbClr val="000099"/>
                </a:solidFill>
                <a:latin typeface="Times New Roman" charset="0"/>
                <a:ea typeface="新細明體" charset="0"/>
                <a:cs typeface="Times New Roman" charset="0"/>
              </a:rPr>
              <a:t>dest</a:t>
            </a:r>
            <a:r>
              <a:rPr lang="en-US" altLang="zh-TW" sz="1800" b="1">
                <a:solidFill>
                  <a:srgbClr val="000099"/>
                </a:solidFill>
                <a:latin typeface="Courier New" charset="0"/>
                <a:ea typeface="新細明體" charset="0"/>
                <a:cs typeface="Times New Roman" charset="0"/>
              </a:rPr>
              <a:t> = </a:t>
            </a:r>
            <a:r>
              <a:rPr lang="en-US" altLang="zh-TW" sz="1800" b="1" i="1">
                <a:solidFill>
                  <a:srgbClr val="000099"/>
                </a:solidFill>
                <a:latin typeface="Times New Roman" charset="0"/>
                <a:ea typeface="新細明體" charset="0"/>
                <a:cs typeface="Times New Roman" charset="0"/>
              </a:rPr>
              <a:t>comp ; jump</a:t>
            </a: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CB47A37E-2BD1-A949-9645-CCC34EF82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276600"/>
            <a:ext cx="88392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SzPct val="85000"/>
              <a:buFont typeface="Wingdings" panose="05000000000000000000" pitchFamily="2" charset="2"/>
              <a:buNone/>
              <a:defRPr/>
            </a:pPr>
            <a:r>
              <a:rPr lang="en-US" altLang="zh-TW" sz="1800" dirty="0">
                <a:ea typeface="新細明體" panose="02020500000000000000" pitchFamily="18" charset="-120"/>
              </a:rPr>
              <a:t>Example: set the D register to -1</a:t>
            </a:r>
          </a:p>
          <a:p>
            <a:pPr>
              <a:spcAft>
                <a:spcPct val="70000"/>
              </a:spcAft>
              <a:buSzPct val="85000"/>
              <a:buFont typeface="Wingdings" panose="05000000000000000000" pitchFamily="2" charset="2"/>
              <a:buNone/>
              <a:defRPr/>
            </a:pPr>
            <a:endParaRPr lang="en-US" altLang="zh-TW" sz="1800" dirty="0">
              <a:ea typeface="新細明體" panose="02020500000000000000" pitchFamily="18" charset="-120"/>
            </a:endParaRPr>
          </a:p>
          <a:p>
            <a:pPr>
              <a:spcAft>
                <a:spcPct val="70000"/>
              </a:spcAft>
              <a:buSzPct val="85000"/>
              <a:buFont typeface="Wingdings" panose="05000000000000000000" pitchFamily="2" charset="2"/>
              <a:buNone/>
              <a:defRPr/>
            </a:pPr>
            <a:endParaRPr lang="en-US" altLang="zh-TW" sz="1800" dirty="0">
              <a:ea typeface="新細明體" panose="02020500000000000000" pitchFamily="18" charset="-120"/>
            </a:endParaRPr>
          </a:p>
        </p:txBody>
      </p:sp>
      <p:sp>
        <p:nvSpPr>
          <p:cNvPr id="16" name="內容版面配置區 1">
            <a:extLst>
              <a:ext uri="{FF2B5EF4-FFF2-40B4-BE49-F238E27FC236}">
                <a16:creationId xmlns:a16="http://schemas.microsoft.com/office/drawing/2014/main" id="{C9F7FD0A-6954-6A4B-AAAB-41BEEF366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3692525"/>
            <a:ext cx="4305300" cy="498475"/>
          </a:xfrm>
        </p:spPr>
        <p:txBody>
          <a:bodyPr/>
          <a:lstStyle/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r>
              <a:rPr lang="en-US" altLang="zh-TW" b="1">
                <a:solidFill>
                  <a:srgbClr val="114FFB"/>
                </a:solidFill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D = -1</a:t>
            </a:r>
          </a:p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endParaRPr lang="en-US" altLang="zh-TW">
              <a:solidFill>
                <a:srgbClr val="114FFB"/>
              </a:solidFill>
              <a:ea typeface="新細明體" panose="02020500000000000000" pitchFamily="18" charset="-120"/>
              <a:cs typeface="Courier New" panose="02070309020205020404" pitchFamily="49" charset="0"/>
            </a:endParaRPr>
          </a:p>
          <a:p>
            <a:pPr marL="0" indent="0">
              <a:buFont typeface="Wingdings" pitchFamily="2" charset="2"/>
              <a:buNone/>
            </a:pPr>
            <a:endParaRPr lang="zh-TW" altLang="en-US">
              <a:solidFill>
                <a:srgbClr val="114FFB"/>
              </a:solidFill>
              <a:ea typeface="新細明體" panose="02020500000000000000" pitchFamily="18" charset="-120"/>
              <a:cs typeface="Courier New" panose="02070309020205020404" pitchFamily="49" charset="0"/>
            </a:endParaRPr>
          </a:p>
        </p:txBody>
      </p:sp>
      <p:sp>
        <p:nvSpPr>
          <p:cNvPr id="17" name="Rectangle 4">
            <a:extLst>
              <a:ext uri="{FF2B5EF4-FFF2-40B4-BE49-F238E27FC236}">
                <a16:creationId xmlns:a16="http://schemas.microsoft.com/office/drawing/2014/main" id="{9C4DE3CC-E166-B548-8653-6D658AD93A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63" y="4208463"/>
            <a:ext cx="8839200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SzPct val="85000"/>
              <a:buFont typeface="Wingdings" panose="05000000000000000000" pitchFamily="2" charset="2"/>
              <a:buNone/>
              <a:defRPr/>
            </a:pPr>
            <a:r>
              <a:rPr lang="en-US" altLang="zh-TW" sz="1800" dirty="0">
                <a:ea typeface="新細明體" panose="02020500000000000000" pitchFamily="18" charset="-120"/>
              </a:rPr>
              <a:t>Example: set RAM[300] to the value of the D register minus 1</a:t>
            </a:r>
          </a:p>
          <a:p>
            <a:pPr>
              <a:spcAft>
                <a:spcPct val="70000"/>
              </a:spcAft>
              <a:buSzPct val="85000"/>
              <a:buFont typeface="Wingdings" panose="05000000000000000000" pitchFamily="2" charset="2"/>
              <a:buNone/>
              <a:defRPr/>
            </a:pPr>
            <a:endParaRPr lang="en-US" altLang="zh-TW" sz="1800" dirty="0">
              <a:ea typeface="新細明體" panose="02020500000000000000" pitchFamily="18" charset="-120"/>
            </a:endParaRPr>
          </a:p>
          <a:p>
            <a:pPr>
              <a:spcAft>
                <a:spcPct val="70000"/>
              </a:spcAft>
              <a:buSzPct val="85000"/>
              <a:buFont typeface="Wingdings" panose="05000000000000000000" pitchFamily="2" charset="2"/>
              <a:buNone/>
              <a:defRPr/>
            </a:pPr>
            <a:endParaRPr lang="en-US" altLang="zh-TW" sz="1800" dirty="0">
              <a:ea typeface="新細明體" panose="02020500000000000000" pitchFamily="18" charset="-120"/>
            </a:endParaRPr>
          </a:p>
        </p:txBody>
      </p:sp>
      <p:sp>
        <p:nvSpPr>
          <p:cNvPr id="18" name="內容版面配置區 1">
            <a:extLst>
              <a:ext uri="{FF2B5EF4-FFF2-40B4-BE49-F238E27FC236}">
                <a16:creationId xmlns:a16="http://schemas.microsoft.com/office/drawing/2014/main" id="{83B6044C-8071-084B-B567-934C861B1450}"/>
              </a:ext>
            </a:extLst>
          </p:cNvPr>
          <p:cNvSpPr txBox="1">
            <a:spLocks/>
          </p:cNvSpPr>
          <p:nvPr/>
        </p:nvSpPr>
        <p:spPr bwMode="auto">
          <a:xfrm>
            <a:off x="495300" y="4495800"/>
            <a:ext cx="43053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60000"/>
              </a:spcBef>
              <a:spcAft>
                <a:spcPct val="0"/>
              </a:spcAft>
              <a:buClr>
                <a:srgbClr val="0066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6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b="1" kern="0" dirty="0">
                <a:solidFill>
                  <a:srgbClr val="114FFB"/>
                </a:solidFill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@300</a:t>
            </a: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b="1" kern="0" dirty="0">
                <a:solidFill>
                  <a:srgbClr val="114FFB"/>
                </a:solidFill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M = D-1</a:t>
            </a: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endParaRPr lang="en-US" altLang="zh-TW" kern="0" dirty="0">
              <a:solidFill>
                <a:srgbClr val="114FFB"/>
              </a:solidFill>
              <a:ea typeface="新細明體" panose="02020500000000000000" pitchFamily="18" charset="-12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zh-TW" altLang="en-US" kern="0" dirty="0">
              <a:solidFill>
                <a:srgbClr val="114FFB"/>
              </a:solidFill>
              <a:ea typeface="新細明體" panose="02020500000000000000" pitchFamily="18" charset="-120"/>
            </a:endParaRPr>
          </a:p>
        </p:txBody>
      </p:sp>
      <p:sp>
        <p:nvSpPr>
          <p:cNvPr id="23" name="Rectangle 4">
            <a:extLst>
              <a:ext uri="{FF2B5EF4-FFF2-40B4-BE49-F238E27FC236}">
                <a16:creationId xmlns:a16="http://schemas.microsoft.com/office/drawing/2014/main" id="{4ABD655F-3F34-1546-8B80-90D0B55CC5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334000"/>
            <a:ext cx="883920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SzPct val="85000"/>
              <a:buFont typeface="Wingdings" panose="05000000000000000000" pitchFamily="2" charset="2"/>
              <a:buNone/>
              <a:defRPr/>
            </a:pPr>
            <a:r>
              <a:rPr lang="en-US" altLang="zh-TW" sz="1800" dirty="0">
                <a:ea typeface="新細明體" panose="02020500000000000000" pitchFamily="18" charset="-120"/>
              </a:rPr>
              <a:t>Example: if ((D-1) == 0) </a:t>
            </a:r>
            <a:r>
              <a:rPr lang="en-US" altLang="zh-TW" sz="1800" dirty="0" err="1">
                <a:ea typeface="新細明體" panose="02020500000000000000" pitchFamily="18" charset="-120"/>
              </a:rPr>
              <a:t>goto</a:t>
            </a:r>
            <a:r>
              <a:rPr lang="en-US" altLang="zh-TW" sz="1800" dirty="0">
                <a:ea typeface="新細明體" panose="02020500000000000000" pitchFamily="18" charset="-120"/>
              </a:rPr>
              <a:t> ROM[56]</a:t>
            </a:r>
          </a:p>
          <a:p>
            <a:pPr>
              <a:spcAft>
                <a:spcPct val="70000"/>
              </a:spcAft>
              <a:buSzPct val="85000"/>
              <a:buFont typeface="Wingdings" panose="05000000000000000000" pitchFamily="2" charset="2"/>
              <a:buNone/>
              <a:defRPr/>
            </a:pPr>
            <a:endParaRPr lang="en-US" altLang="zh-TW" sz="1800" dirty="0">
              <a:ea typeface="新細明體" panose="02020500000000000000" pitchFamily="18" charset="-120"/>
            </a:endParaRPr>
          </a:p>
          <a:p>
            <a:pPr>
              <a:spcAft>
                <a:spcPct val="70000"/>
              </a:spcAft>
              <a:buSzPct val="85000"/>
              <a:buFont typeface="Wingdings" panose="05000000000000000000" pitchFamily="2" charset="2"/>
              <a:buNone/>
              <a:defRPr/>
            </a:pPr>
            <a:endParaRPr lang="en-US" altLang="zh-TW" sz="1800" dirty="0">
              <a:ea typeface="新細明體" panose="02020500000000000000" pitchFamily="18" charset="-120"/>
            </a:endParaRPr>
          </a:p>
        </p:txBody>
      </p:sp>
      <p:sp>
        <p:nvSpPr>
          <p:cNvPr id="24" name="內容版面配置區 1">
            <a:extLst>
              <a:ext uri="{FF2B5EF4-FFF2-40B4-BE49-F238E27FC236}">
                <a16:creationId xmlns:a16="http://schemas.microsoft.com/office/drawing/2014/main" id="{62EC70BD-8479-0143-9134-DB4636232AA4}"/>
              </a:ext>
            </a:extLst>
          </p:cNvPr>
          <p:cNvSpPr txBox="1">
            <a:spLocks/>
          </p:cNvSpPr>
          <p:nvPr/>
        </p:nvSpPr>
        <p:spPr bwMode="auto">
          <a:xfrm>
            <a:off x="454025" y="5694363"/>
            <a:ext cx="43053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60000"/>
              </a:spcBef>
              <a:spcAft>
                <a:spcPct val="0"/>
              </a:spcAft>
              <a:buClr>
                <a:srgbClr val="0066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6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b="1" kern="0" dirty="0">
                <a:solidFill>
                  <a:srgbClr val="114FFB"/>
                </a:solidFill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@56</a:t>
            </a: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b="1" kern="0" dirty="0">
                <a:solidFill>
                  <a:srgbClr val="114FFB"/>
                </a:solidFill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D-1; JEQ</a:t>
            </a: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endParaRPr lang="en-US" altLang="zh-TW" kern="0" dirty="0">
              <a:solidFill>
                <a:srgbClr val="114FFB"/>
              </a:solidFill>
              <a:ea typeface="新細明體" panose="02020500000000000000" pitchFamily="18" charset="-12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zh-TW" altLang="en-US" kern="0" dirty="0">
              <a:solidFill>
                <a:srgbClr val="114FFB"/>
              </a:solidFill>
              <a:ea typeface="新細明體" panose="02020500000000000000" pitchFamily="18" charset="-120"/>
            </a:endParaRPr>
          </a:p>
        </p:txBody>
      </p:sp>
      <p:sp>
        <p:nvSpPr>
          <p:cNvPr id="36874" name="Text Box 6">
            <a:extLst>
              <a:ext uri="{FF2B5EF4-FFF2-40B4-BE49-F238E27FC236}">
                <a16:creationId xmlns:a16="http://schemas.microsoft.com/office/drawing/2014/main" id="{FC7EB3D7-1DA3-894F-9068-41B90BF31D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63" y="1270000"/>
            <a:ext cx="979487" cy="357188"/>
          </a:xfrm>
          <a:prstGeom prst="rect">
            <a:avLst/>
          </a:prstGeom>
          <a:solidFill>
            <a:srgbClr val="F3F3FF"/>
          </a:solidFill>
          <a:ln w="9525">
            <a:solidFill>
              <a:srgbClr val="293973"/>
            </a:solidFill>
            <a:miter lim="800000"/>
            <a:headEnd/>
            <a:tailEnd/>
          </a:ln>
          <a:effectLst>
            <a:outerShdw blurRad="63500" dist="89803" dir="2700000" algn="ctr" rotWithShape="0">
              <a:srgbClr val="293973">
                <a:alpha val="74998"/>
              </a:srgbClr>
            </a:outerShdw>
          </a:effectLst>
        </p:spPr>
        <p:txBody>
          <a:bodyPr lIns="201600" tIns="190800" rIns="0" bIns="190800" anchor="ctr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buSzPct val="85000"/>
              <a:buFont typeface="Wingdings" charset="2"/>
              <a:buNone/>
              <a:defRPr/>
            </a:pPr>
            <a:r>
              <a:rPr lang="en-US" altLang="zh-TW" sz="1800" b="1" i="1">
                <a:solidFill>
                  <a:srgbClr val="000099"/>
                </a:solidFill>
                <a:latin typeface="Times New Roman" charset="0"/>
                <a:ea typeface="新細明體" charset="0"/>
                <a:cs typeface="Times New Roman" charset="0"/>
              </a:rPr>
              <a:t>comp:</a:t>
            </a:r>
          </a:p>
        </p:txBody>
      </p:sp>
      <p:sp>
        <p:nvSpPr>
          <p:cNvPr id="36875" name="Text Box 6">
            <a:extLst>
              <a:ext uri="{FF2B5EF4-FFF2-40B4-BE49-F238E27FC236}">
                <a16:creationId xmlns:a16="http://schemas.microsoft.com/office/drawing/2014/main" id="{312BF14A-E9FF-964D-86DC-D0EF55AFBC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" y="2373313"/>
            <a:ext cx="4652963" cy="334962"/>
          </a:xfrm>
          <a:prstGeom prst="rect">
            <a:avLst/>
          </a:prstGeom>
          <a:solidFill>
            <a:srgbClr val="F3F3FF"/>
          </a:solidFill>
          <a:ln w="9525">
            <a:solidFill>
              <a:srgbClr val="293973"/>
            </a:solidFill>
            <a:miter lim="800000"/>
            <a:headEnd/>
            <a:tailEnd/>
          </a:ln>
          <a:effectLst>
            <a:outerShdw blurRad="63500" dist="89803" dir="2700000" algn="ctr" rotWithShape="0">
              <a:srgbClr val="293973">
                <a:alpha val="74998"/>
              </a:srgbClr>
            </a:outerShdw>
          </a:effectLst>
        </p:spPr>
        <p:txBody>
          <a:bodyPr lIns="201600" tIns="190800" rIns="0" bIns="190800" anchor="ctr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buSzPct val="85000"/>
              <a:buFont typeface="Wingdings" charset="2"/>
              <a:buNone/>
              <a:defRPr/>
            </a:pPr>
            <a:r>
              <a:rPr lang="en-US" altLang="zh-TW" sz="1800" b="1" i="1">
                <a:solidFill>
                  <a:srgbClr val="000099"/>
                </a:solidFill>
                <a:latin typeface="Times New Roman" charset="0"/>
                <a:ea typeface="新細明體" charset="0"/>
                <a:cs typeface="Times New Roman" charset="0"/>
              </a:rPr>
              <a:t>dest</a:t>
            </a:r>
            <a:r>
              <a:rPr lang="en-US" altLang="zh-TW" sz="1800" b="1">
                <a:solidFill>
                  <a:srgbClr val="000099"/>
                </a:solidFill>
                <a:latin typeface="Courier New" charset="0"/>
                <a:ea typeface="新細明體" charset="0"/>
                <a:cs typeface="Times New Roman" charset="0"/>
              </a:rPr>
              <a:t>: </a:t>
            </a:r>
            <a:r>
              <a:rPr lang="en-US" altLang="zh-TW" sz="1500" b="1">
                <a:solidFill>
                  <a:srgbClr val="000099"/>
                </a:solidFill>
                <a:latin typeface="Courier New" charset="0"/>
                <a:ea typeface="新細明體" charset="0"/>
                <a:cs typeface="Courier New" charset="0"/>
              </a:rPr>
              <a:t>null, A, D, M, MD, AM, AD, AMD</a:t>
            </a:r>
          </a:p>
        </p:txBody>
      </p:sp>
      <p:sp>
        <p:nvSpPr>
          <p:cNvPr id="36876" name="Text Box 6">
            <a:extLst>
              <a:ext uri="{FF2B5EF4-FFF2-40B4-BE49-F238E27FC236}">
                <a16:creationId xmlns:a16="http://schemas.microsoft.com/office/drawing/2014/main" id="{73E5E956-504E-7049-8B76-F3531E82E7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" y="2774950"/>
            <a:ext cx="5872163" cy="349250"/>
          </a:xfrm>
          <a:prstGeom prst="rect">
            <a:avLst/>
          </a:prstGeom>
          <a:solidFill>
            <a:srgbClr val="F3F3FF"/>
          </a:solidFill>
          <a:ln w="9525">
            <a:solidFill>
              <a:srgbClr val="293973"/>
            </a:solidFill>
            <a:miter lim="800000"/>
            <a:headEnd/>
            <a:tailEnd/>
          </a:ln>
          <a:effectLst>
            <a:outerShdw blurRad="63500" dist="89803" dir="2700000" algn="ctr" rotWithShape="0">
              <a:srgbClr val="293973">
                <a:alpha val="74998"/>
              </a:srgbClr>
            </a:outerShdw>
          </a:effectLst>
        </p:spPr>
        <p:txBody>
          <a:bodyPr lIns="201600" tIns="190800" rIns="0" bIns="190800" anchor="ctr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buSzPct val="85000"/>
              <a:buFont typeface="Wingdings" charset="2"/>
              <a:buNone/>
              <a:defRPr/>
            </a:pPr>
            <a:r>
              <a:rPr lang="en-US" altLang="zh-TW" sz="1800" b="1" i="1">
                <a:solidFill>
                  <a:srgbClr val="000099"/>
                </a:solidFill>
                <a:latin typeface="Times New Roman" charset="0"/>
                <a:ea typeface="新細明體" charset="0"/>
                <a:cs typeface="Times New Roman" charset="0"/>
              </a:rPr>
              <a:t>jump</a:t>
            </a:r>
            <a:r>
              <a:rPr lang="en-US" altLang="zh-TW" sz="1800" b="1">
                <a:solidFill>
                  <a:srgbClr val="000099"/>
                </a:solidFill>
                <a:latin typeface="Courier New" charset="0"/>
                <a:ea typeface="新細明體" charset="0"/>
                <a:cs typeface="Times New Roman" charset="0"/>
              </a:rPr>
              <a:t>: </a:t>
            </a:r>
            <a:r>
              <a:rPr lang="en-US" altLang="zh-TW" sz="1500" b="1">
                <a:solidFill>
                  <a:srgbClr val="000099"/>
                </a:solidFill>
                <a:latin typeface="Courier New" charset="0"/>
                <a:ea typeface="新細明體" charset="0"/>
                <a:cs typeface="Courier New" charset="0"/>
              </a:rPr>
              <a:t>null, JGT, JEQ, JLT, JGE, JNE, JLE, JMP</a:t>
            </a:r>
          </a:p>
        </p:txBody>
      </p:sp>
      <p:sp>
        <p:nvSpPr>
          <p:cNvPr id="36877" name="Text Box 6">
            <a:extLst>
              <a:ext uri="{FF2B5EF4-FFF2-40B4-BE49-F238E27FC236}">
                <a16:creationId xmlns:a16="http://schemas.microsoft.com/office/drawing/2014/main" id="{7D304F3B-C88A-CF40-B69D-0193F0516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63" y="1636713"/>
            <a:ext cx="8915400" cy="636587"/>
          </a:xfrm>
          <a:prstGeom prst="rect">
            <a:avLst/>
          </a:prstGeom>
          <a:solidFill>
            <a:srgbClr val="F3F3FF"/>
          </a:solidFill>
          <a:ln w="9525">
            <a:solidFill>
              <a:srgbClr val="293973"/>
            </a:solidFill>
            <a:miter lim="800000"/>
            <a:headEnd/>
            <a:tailEnd/>
          </a:ln>
          <a:effectLst>
            <a:outerShdw blurRad="63500" dist="89803" dir="2700000" algn="ctr" rotWithShape="0">
              <a:srgbClr val="293973">
                <a:alpha val="74998"/>
              </a:srgbClr>
            </a:outerShdw>
          </a:effectLst>
        </p:spPr>
        <p:txBody>
          <a:bodyPr lIns="201600" tIns="190800" rIns="0" bIns="190800" anchor="ctr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buSzPct val="85000"/>
              <a:buFont typeface="Wingdings" charset="2"/>
              <a:buNone/>
              <a:defRPr/>
            </a:pPr>
            <a:r>
              <a:rPr lang="en-US" altLang="zh-TW" sz="1500" b="1" dirty="0">
                <a:solidFill>
                  <a:srgbClr val="000099"/>
                </a:solidFill>
                <a:latin typeface="Courier New" charset="0"/>
                <a:ea typeface="新細明體" charset="0"/>
                <a:cs typeface="Courier New" charset="0"/>
              </a:rPr>
              <a:t>0, 1, -1, D, A, !D, !A, -D, -A, D+1, A+1, D-1, A-1, D+A, D-A, A-D, D&amp;A, D|A</a:t>
            </a:r>
          </a:p>
          <a:p>
            <a:pPr>
              <a:buSzPct val="85000"/>
              <a:buFont typeface="Wingdings" charset="2"/>
              <a:buNone/>
              <a:defRPr/>
            </a:pPr>
            <a:r>
              <a:rPr lang="en-US" altLang="zh-TW" sz="1500" b="1" dirty="0">
                <a:solidFill>
                  <a:srgbClr val="000099"/>
                </a:solidFill>
                <a:latin typeface="Courier New" charset="0"/>
                <a:ea typeface="新細明體" charset="0"/>
                <a:cs typeface="Courier New" charset="0"/>
              </a:rPr>
              <a:t>             M,     !M,     -M,      M+1,      M-1, D+M, D-M, M-D, D&amp;M, D|M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 build="p"/>
      <p:bldP spid="17" grpId="0"/>
      <p:bldP spid="18" grpId="0"/>
      <p:bldP spid="23" grpId="0"/>
      <p:bldP spid="2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14586279-F16C-9C4E-8F0C-C1563C3E0E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Hack programming reference card</a:t>
            </a:r>
            <a:endParaRPr lang="en-US" altLang="zh-TW" sz="1800">
              <a:ea typeface="新細明體" panose="02020500000000000000" pitchFamily="18" charset="-120"/>
            </a:endParaRPr>
          </a:p>
        </p:txBody>
      </p:sp>
      <p:sp>
        <p:nvSpPr>
          <p:cNvPr id="13317" name="Text Box 11">
            <a:extLst>
              <a:ext uri="{FF2B5EF4-FFF2-40B4-BE49-F238E27FC236}">
                <a16:creationId xmlns:a16="http://schemas.microsoft.com/office/drawing/2014/main" id="{A43B95E3-1977-D743-A107-418AD3BF1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10600" cy="5562600"/>
          </a:xfrm>
          <a:prstGeom prst="rect">
            <a:avLst/>
          </a:prstGeom>
          <a:solidFill>
            <a:srgbClr val="F3F3FF"/>
          </a:solidFill>
          <a:ln w="9525">
            <a:solidFill>
              <a:srgbClr val="293973"/>
            </a:solidFill>
            <a:miter lim="800000"/>
            <a:headEnd/>
            <a:tailEnd/>
          </a:ln>
          <a:effectLst>
            <a:outerShdw dist="89803" dir="2700000" algn="ctr" rotWithShape="0">
              <a:srgbClr val="293973"/>
            </a:outerShdw>
          </a:effectLst>
        </p:spPr>
        <p:txBody>
          <a:bodyPr lIns="201600" tIns="190800" rIns="0" bIns="190800" anchor="ctr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buSzPct val="85000"/>
              <a:buFont typeface="Wingdings" panose="05000000000000000000" pitchFamily="2" charset="2"/>
              <a:buNone/>
              <a:defRPr/>
            </a:pPr>
            <a:r>
              <a:rPr lang="en-US" altLang="zh-TW" u="sng" dirty="0">
                <a:ea typeface="新細明體" panose="02020500000000000000" pitchFamily="18" charset="-120"/>
                <a:cs typeface="Times New Roman" panose="02020603050405020304" pitchFamily="18" charset="0"/>
              </a:rPr>
              <a:t>Hack commands:</a:t>
            </a:r>
            <a:endParaRPr lang="en-US" altLang="zh-TW" b="1" dirty="0">
              <a:solidFill>
                <a:srgbClr val="000000"/>
              </a:solidFill>
              <a:latin typeface="Courier New" panose="02070309020205020404" pitchFamily="49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buSzPct val="85000"/>
              <a:buFont typeface="Wingdings" panose="05000000000000000000" pitchFamily="2" charset="2"/>
              <a:buNone/>
              <a:defRPr/>
            </a:pP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ea typeface="新細明體" panose="02020500000000000000" pitchFamily="18" charset="-120"/>
                <a:cs typeface="Times New Roman" panose="02020603050405020304" pitchFamily="18" charset="0"/>
              </a:rPr>
              <a:t>-command: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@</a:t>
            </a:r>
            <a:r>
              <a:rPr lang="en-US" altLang="zh-TW" dirty="0">
                <a:solidFill>
                  <a:schemeClr val="hlink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value</a:t>
            </a:r>
            <a:r>
              <a:rPr lang="en-US" altLang="zh-TW" dirty="0">
                <a:solidFill>
                  <a:schemeClr val="hlink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       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// set A to value</a:t>
            </a:r>
          </a:p>
          <a:p>
            <a:pPr>
              <a:buSzPct val="85000"/>
              <a:buFont typeface="Wingdings" panose="05000000000000000000" pitchFamily="2" charset="2"/>
              <a:buNone/>
              <a:defRPr/>
            </a:pP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C</a:t>
            </a:r>
            <a:r>
              <a:rPr lang="en-US" altLang="zh-TW" dirty="0">
                <a:ea typeface="新細明體" panose="02020500000000000000" pitchFamily="18" charset="-120"/>
                <a:cs typeface="Times New Roman" panose="02020603050405020304" pitchFamily="18" charset="0"/>
              </a:rPr>
              <a:t>-command:</a:t>
            </a:r>
            <a:r>
              <a:rPr lang="en-US" altLang="zh-TW" dirty="0">
                <a:solidFill>
                  <a:schemeClr val="hlink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   </a:t>
            </a:r>
            <a:r>
              <a:rPr lang="en-US" altLang="zh-TW" dirty="0" err="1">
                <a:solidFill>
                  <a:schemeClr val="hlink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dest</a:t>
            </a:r>
            <a:r>
              <a:rPr lang="en-US" altLang="zh-TW" dirty="0">
                <a:solidFill>
                  <a:schemeClr val="hlink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=</a:t>
            </a:r>
            <a:r>
              <a:rPr lang="en-US" altLang="zh-TW" dirty="0">
                <a:solidFill>
                  <a:schemeClr val="hlink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comp 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;</a:t>
            </a:r>
            <a:r>
              <a:rPr lang="en-US" altLang="zh-TW" dirty="0">
                <a:solidFill>
                  <a:schemeClr val="hlink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jump     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// </a:t>
            </a:r>
            <a:r>
              <a:rPr lang="en-US" altLang="zh-TW" dirty="0" err="1">
                <a:solidFill>
                  <a:schemeClr val="hlink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dest</a:t>
            </a:r>
            <a:r>
              <a:rPr lang="en-US" altLang="zh-TW" dirty="0">
                <a:solidFill>
                  <a:schemeClr val="hlink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=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 and  </a:t>
            </a:r>
            <a:r>
              <a:rPr lang="en-US" altLang="zh-TW" dirty="0">
                <a:solidFill>
                  <a:schemeClr val="hlink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;jump</a:t>
            </a:r>
            <a:b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</a:b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                                                            // are optional</a:t>
            </a:r>
          </a:p>
          <a:p>
            <a:pPr>
              <a:buSzPct val="85000"/>
              <a:buFont typeface="Wingdings" panose="05000000000000000000" pitchFamily="2" charset="2"/>
              <a:buNone/>
              <a:defRPr/>
            </a:pP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Where:</a:t>
            </a:r>
          </a:p>
          <a:p>
            <a:pPr>
              <a:buSzPct val="85000"/>
              <a:buFont typeface="Wingdings" panose="05000000000000000000" pitchFamily="2" charset="2"/>
              <a:buNone/>
              <a:defRPr/>
            </a:pPr>
            <a:r>
              <a:rPr lang="en-US" altLang="zh-TW" dirty="0">
                <a:solidFill>
                  <a:schemeClr val="hlink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comp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= </a:t>
            </a:r>
          </a:p>
          <a:p>
            <a:pPr marL="0" indent="0">
              <a:spcBef>
                <a:spcPts val="0"/>
              </a:spcBef>
              <a:buSzPct val="85000"/>
              <a:buFont typeface="Wingdings" panose="05000000000000000000" pitchFamily="2" charset="2"/>
              <a:buNone/>
              <a:defRPr/>
            </a:pP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0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, 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1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, 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-1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, 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, 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, 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!D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, 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!A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, 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-D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, 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-A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, 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D+1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, 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A+1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, 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D-1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, 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A-1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, 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D+A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, 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D-A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, 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A-D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, 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D&amp;A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, 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D|A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,   </a:t>
            </a:r>
          </a:p>
          <a:p>
            <a:pPr marL="0" indent="0">
              <a:spcBef>
                <a:spcPts val="0"/>
              </a:spcBef>
              <a:buSzPct val="85000"/>
              <a:buFont typeface="Wingdings" panose="05000000000000000000" pitchFamily="2" charset="2"/>
              <a:buNone/>
              <a:defRPr/>
            </a:pP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                      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M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,       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!M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,       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-M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,          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M+1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,        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M-1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, 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D+M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, 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D-M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, 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M-D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, 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D&amp;M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, 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D|M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 </a:t>
            </a:r>
          </a:p>
          <a:p>
            <a:pPr>
              <a:buSzPct val="85000"/>
              <a:buFont typeface="Wingdings" panose="05000000000000000000" pitchFamily="2" charset="2"/>
              <a:buNone/>
              <a:defRPr/>
            </a:pPr>
            <a:r>
              <a:rPr lang="en-US" altLang="zh-TW" dirty="0" err="1">
                <a:solidFill>
                  <a:schemeClr val="hlink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dest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= 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M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, 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D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,  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, 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MD,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AM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, 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AD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, 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AMD,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or null</a:t>
            </a:r>
          </a:p>
          <a:p>
            <a:pPr>
              <a:buSzPct val="85000"/>
              <a:buFont typeface="Wingdings" panose="05000000000000000000" pitchFamily="2" charset="2"/>
              <a:buNone/>
              <a:defRPr/>
            </a:pPr>
            <a:r>
              <a:rPr lang="en-US" altLang="zh-TW" dirty="0">
                <a:solidFill>
                  <a:schemeClr val="hlink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jump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= 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JGT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, 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JEQ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, 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JGE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, 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JLT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, 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JNE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, 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JLE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, </a:t>
            </a:r>
            <a:r>
              <a:rPr lang="en-US" altLang="zh-TW" dirty="0">
                <a:solidFill>
                  <a:srgbClr val="000000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JMP,</a:t>
            </a:r>
            <a:r>
              <a:rPr lang="en-US" altLang="zh-TW" dirty="0"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or null</a:t>
            </a:r>
            <a:endParaRPr lang="en-US" altLang="zh-TW" dirty="0">
              <a:solidFill>
                <a:srgbClr val="000000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buSzPct val="85000"/>
              <a:buFont typeface="Wingdings" panose="05000000000000000000" pitchFamily="2" charset="2"/>
              <a:buNone/>
              <a:defRPr/>
            </a:pPr>
            <a:r>
              <a:rPr lang="en-US" altLang="zh-TW" dirty="0">
                <a:ea typeface="新細明體" panose="02020500000000000000" pitchFamily="18" charset="-120"/>
                <a:cs typeface="Arial" panose="020B0604020202020204" pitchFamily="34" charset="0"/>
              </a:rPr>
              <a:t>In the command </a:t>
            </a:r>
            <a:r>
              <a:rPr lang="en-US" altLang="zh-TW" dirty="0" err="1">
                <a:ea typeface="新細明體" panose="02020500000000000000" pitchFamily="18" charset="-120"/>
                <a:cs typeface="Arial" panose="020B0604020202020204" pitchFamily="34" charset="0"/>
              </a:rPr>
              <a:t>dest</a:t>
            </a:r>
            <a:r>
              <a:rPr lang="en-US" altLang="zh-TW" dirty="0">
                <a:ea typeface="新細明體" panose="02020500000000000000" pitchFamily="18" charset="-120"/>
                <a:cs typeface="Arial" panose="020B0604020202020204" pitchFamily="34" charset="0"/>
              </a:rPr>
              <a:t> = comp; jump, the jump </a:t>
            </a:r>
            <a:r>
              <a:rPr lang="en-US" altLang="zh-TW" dirty="0" err="1">
                <a:ea typeface="新細明體" panose="02020500000000000000" pitchFamily="18" charset="-120"/>
                <a:cs typeface="Arial" panose="020B0604020202020204" pitchFamily="34" charset="0"/>
              </a:rPr>
              <a:t>materialzes</a:t>
            </a:r>
            <a:r>
              <a:rPr lang="en-US" altLang="zh-TW" dirty="0">
                <a:ea typeface="新細明體" panose="02020500000000000000" pitchFamily="18" charset="-120"/>
                <a:cs typeface="Arial" panose="020B0604020202020204" pitchFamily="34" charset="0"/>
              </a:rPr>
              <a:t> if (comp jump 0) is true.  For example, in D=D+1,JLT, we jump if D+1 &lt; 0.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892A3EA-8931-5240-BE97-320C009CAB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Where we are at:</a:t>
            </a:r>
          </a:p>
        </p:txBody>
      </p:sp>
      <p:grpSp>
        <p:nvGrpSpPr>
          <p:cNvPr id="6147" name="Group 3">
            <a:extLst>
              <a:ext uri="{FF2B5EF4-FFF2-40B4-BE49-F238E27FC236}">
                <a16:creationId xmlns:a16="http://schemas.microsoft.com/office/drawing/2014/main" id="{9D761EC8-F9EB-9745-9B56-9B281058987D}"/>
              </a:ext>
            </a:extLst>
          </p:cNvPr>
          <p:cNvGrpSpPr>
            <a:grpSpLocks/>
          </p:cNvGrpSpPr>
          <p:nvPr/>
        </p:nvGrpSpPr>
        <p:grpSpPr bwMode="auto">
          <a:xfrm>
            <a:off x="258763" y="1006475"/>
            <a:ext cx="8809037" cy="4867275"/>
            <a:chOff x="163" y="634"/>
            <a:chExt cx="5549" cy="3066"/>
          </a:xfrm>
        </p:grpSpPr>
        <p:grpSp>
          <p:nvGrpSpPr>
            <p:cNvPr id="6151" name="Group 4">
              <a:extLst>
                <a:ext uri="{FF2B5EF4-FFF2-40B4-BE49-F238E27FC236}">
                  <a16:creationId xmlns:a16="http://schemas.microsoft.com/office/drawing/2014/main" id="{59CF9689-CAD5-0041-85BF-55670044990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33" y="1955"/>
              <a:ext cx="4051" cy="445"/>
              <a:chOff x="833" y="1955"/>
              <a:chExt cx="4051" cy="445"/>
            </a:xfrm>
          </p:grpSpPr>
          <p:sp>
            <p:nvSpPr>
              <p:cNvPr id="6249" name="Rectangle 5">
                <a:extLst>
                  <a:ext uri="{FF2B5EF4-FFF2-40B4-BE49-F238E27FC236}">
                    <a16:creationId xmlns:a16="http://schemas.microsoft.com/office/drawing/2014/main" id="{00CB2A03-572C-2248-A309-C4C9FF4038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2" y="2073"/>
                <a:ext cx="454" cy="8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zh-TW" sz="2400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6250" name="Rectangle 6">
                <a:extLst>
                  <a:ext uri="{FF2B5EF4-FFF2-40B4-BE49-F238E27FC236}">
                    <a16:creationId xmlns:a16="http://schemas.microsoft.com/office/drawing/2014/main" id="{15DE0891-D291-EA4D-8ACE-E89628A683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90" y="2065"/>
                <a:ext cx="457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000">
                    <a:solidFill>
                      <a:srgbClr val="000000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rPr>
                  <a:t>Assembler</a:t>
                </a:r>
                <a:endParaRPr lang="en-US" altLang="zh-TW" sz="2400" b="1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6251" name="Freeform 7">
                <a:extLst>
                  <a:ext uri="{FF2B5EF4-FFF2-40B4-BE49-F238E27FC236}">
                    <a16:creationId xmlns:a16="http://schemas.microsoft.com/office/drawing/2014/main" id="{381DE5C1-31E7-F54C-A804-FD7F0BE13C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33" y="2239"/>
                <a:ext cx="483" cy="140"/>
              </a:xfrm>
              <a:custGeom>
                <a:avLst/>
                <a:gdLst>
                  <a:gd name="T0" fmla="*/ 0 w 483"/>
                  <a:gd name="T1" fmla="*/ 71 h 140"/>
                  <a:gd name="T2" fmla="*/ 3 w 483"/>
                  <a:gd name="T3" fmla="*/ 59 h 140"/>
                  <a:gd name="T4" fmla="*/ 13 w 483"/>
                  <a:gd name="T5" fmla="*/ 48 h 140"/>
                  <a:gd name="T6" fmla="*/ 26 w 483"/>
                  <a:gd name="T7" fmla="*/ 38 h 140"/>
                  <a:gd name="T8" fmla="*/ 47 w 483"/>
                  <a:gd name="T9" fmla="*/ 28 h 140"/>
                  <a:gd name="T10" fmla="*/ 72 w 483"/>
                  <a:gd name="T11" fmla="*/ 20 h 140"/>
                  <a:gd name="T12" fmla="*/ 99 w 483"/>
                  <a:gd name="T13" fmla="*/ 13 h 140"/>
                  <a:gd name="T14" fmla="*/ 132 w 483"/>
                  <a:gd name="T15" fmla="*/ 9 h 140"/>
                  <a:gd name="T16" fmla="*/ 166 w 483"/>
                  <a:gd name="T17" fmla="*/ 4 h 140"/>
                  <a:gd name="T18" fmla="*/ 204 w 483"/>
                  <a:gd name="T19" fmla="*/ 0 h 140"/>
                  <a:gd name="T20" fmla="*/ 241 w 483"/>
                  <a:gd name="T21" fmla="*/ 0 h 140"/>
                  <a:gd name="T22" fmla="*/ 279 w 483"/>
                  <a:gd name="T23" fmla="*/ 0 h 140"/>
                  <a:gd name="T24" fmla="*/ 317 w 483"/>
                  <a:gd name="T25" fmla="*/ 4 h 140"/>
                  <a:gd name="T26" fmla="*/ 351 w 483"/>
                  <a:gd name="T27" fmla="*/ 9 h 140"/>
                  <a:gd name="T28" fmla="*/ 383 w 483"/>
                  <a:gd name="T29" fmla="*/ 13 h 140"/>
                  <a:gd name="T30" fmla="*/ 411 w 483"/>
                  <a:gd name="T31" fmla="*/ 20 h 140"/>
                  <a:gd name="T32" fmla="*/ 436 w 483"/>
                  <a:gd name="T33" fmla="*/ 28 h 140"/>
                  <a:gd name="T34" fmla="*/ 457 w 483"/>
                  <a:gd name="T35" fmla="*/ 38 h 140"/>
                  <a:gd name="T36" fmla="*/ 470 w 483"/>
                  <a:gd name="T37" fmla="*/ 48 h 140"/>
                  <a:gd name="T38" fmla="*/ 480 w 483"/>
                  <a:gd name="T39" fmla="*/ 59 h 140"/>
                  <a:gd name="T40" fmla="*/ 483 w 483"/>
                  <a:gd name="T41" fmla="*/ 71 h 140"/>
                  <a:gd name="T42" fmla="*/ 480 w 483"/>
                  <a:gd name="T43" fmla="*/ 81 h 140"/>
                  <a:gd name="T44" fmla="*/ 470 w 483"/>
                  <a:gd name="T45" fmla="*/ 92 h 140"/>
                  <a:gd name="T46" fmla="*/ 457 w 483"/>
                  <a:gd name="T47" fmla="*/ 102 h 140"/>
                  <a:gd name="T48" fmla="*/ 436 w 483"/>
                  <a:gd name="T49" fmla="*/ 112 h 140"/>
                  <a:gd name="T50" fmla="*/ 411 w 483"/>
                  <a:gd name="T51" fmla="*/ 120 h 140"/>
                  <a:gd name="T52" fmla="*/ 383 w 483"/>
                  <a:gd name="T53" fmla="*/ 127 h 140"/>
                  <a:gd name="T54" fmla="*/ 351 w 483"/>
                  <a:gd name="T55" fmla="*/ 133 h 140"/>
                  <a:gd name="T56" fmla="*/ 317 w 483"/>
                  <a:gd name="T57" fmla="*/ 137 h 140"/>
                  <a:gd name="T58" fmla="*/ 279 w 483"/>
                  <a:gd name="T59" fmla="*/ 140 h 140"/>
                  <a:gd name="T60" fmla="*/ 241 w 483"/>
                  <a:gd name="T61" fmla="*/ 140 h 140"/>
                  <a:gd name="T62" fmla="*/ 204 w 483"/>
                  <a:gd name="T63" fmla="*/ 140 h 140"/>
                  <a:gd name="T64" fmla="*/ 166 w 483"/>
                  <a:gd name="T65" fmla="*/ 137 h 140"/>
                  <a:gd name="T66" fmla="*/ 132 w 483"/>
                  <a:gd name="T67" fmla="*/ 133 h 140"/>
                  <a:gd name="T68" fmla="*/ 99 w 483"/>
                  <a:gd name="T69" fmla="*/ 127 h 140"/>
                  <a:gd name="T70" fmla="*/ 72 w 483"/>
                  <a:gd name="T71" fmla="*/ 120 h 140"/>
                  <a:gd name="T72" fmla="*/ 47 w 483"/>
                  <a:gd name="T73" fmla="*/ 112 h 140"/>
                  <a:gd name="T74" fmla="*/ 26 w 483"/>
                  <a:gd name="T75" fmla="*/ 102 h 140"/>
                  <a:gd name="T76" fmla="*/ 13 w 483"/>
                  <a:gd name="T77" fmla="*/ 92 h 140"/>
                  <a:gd name="T78" fmla="*/ 3 w 483"/>
                  <a:gd name="T79" fmla="*/ 81 h 140"/>
                  <a:gd name="T80" fmla="*/ 0 w 483"/>
                  <a:gd name="T81" fmla="*/ 71 h 14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483"/>
                  <a:gd name="T124" fmla="*/ 0 h 140"/>
                  <a:gd name="T125" fmla="*/ 483 w 483"/>
                  <a:gd name="T126" fmla="*/ 140 h 14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483" h="140">
                    <a:moveTo>
                      <a:pt x="0" y="71"/>
                    </a:moveTo>
                    <a:lnTo>
                      <a:pt x="3" y="59"/>
                    </a:lnTo>
                    <a:lnTo>
                      <a:pt x="13" y="48"/>
                    </a:lnTo>
                    <a:lnTo>
                      <a:pt x="26" y="38"/>
                    </a:lnTo>
                    <a:lnTo>
                      <a:pt x="47" y="28"/>
                    </a:lnTo>
                    <a:lnTo>
                      <a:pt x="72" y="20"/>
                    </a:lnTo>
                    <a:lnTo>
                      <a:pt x="99" y="13"/>
                    </a:lnTo>
                    <a:lnTo>
                      <a:pt x="132" y="9"/>
                    </a:lnTo>
                    <a:lnTo>
                      <a:pt x="166" y="4"/>
                    </a:lnTo>
                    <a:lnTo>
                      <a:pt x="204" y="0"/>
                    </a:lnTo>
                    <a:lnTo>
                      <a:pt x="241" y="0"/>
                    </a:lnTo>
                    <a:lnTo>
                      <a:pt x="279" y="0"/>
                    </a:lnTo>
                    <a:lnTo>
                      <a:pt x="317" y="4"/>
                    </a:lnTo>
                    <a:lnTo>
                      <a:pt x="351" y="9"/>
                    </a:lnTo>
                    <a:lnTo>
                      <a:pt x="383" y="13"/>
                    </a:lnTo>
                    <a:lnTo>
                      <a:pt x="411" y="20"/>
                    </a:lnTo>
                    <a:lnTo>
                      <a:pt x="436" y="28"/>
                    </a:lnTo>
                    <a:lnTo>
                      <a:pt x="457" y="38"/>
                    </a:lnTo>
                    <a:lnTo>
                      <a:pt x="470" y="48"/>
                    </a:lnTo>
                    <a:lnTo>
                      <a:pt x="480" y="59"/>
                    </a:lnTo>
                    <a:lnTo>
                      <a:pt x="483" y="71"/>
                    </a:lnTo>
                    <a:lnTo>
                      <a:pt x="480" y="81"/>
                    </a:lnTo>
                    <a:lnTo>
                      <a:pt x="470" y="92"/>
                    </a:lnTo>
                    <a:lnTo>
                      <a:pt x="457" y="102"/>
                    </a:lnTo>
                    <a:lnTo>
                      <a:pt x="436" y="112"/>
                    </a:lnTo>
                    <a:lnTo>
                      <a:pt x="411" y="120"/>
                    </a:lnTo>
                    <a:lnTo>
                      <a:pt x="383" y="127"/>
                    </a:lnTo>
                    <a:lnTo>
                      <a:pt x="351" y="133"/>
                    </a:lnTo>
                    <a:lnTo>
                      <a:pt x="317" y="137"/>
                    </a:lnTo>
                    <a:lnTo>
                      <a:pt x="279" y="140"/>
                    </a:lnTo>
                    <a:lnTo>
                      <a:pt x="241" y="140"/>
                    </a:lnTo>
                    <a:lnTo>
                      <a:pt x="204" y="140"/>
                    </a:lnTo>
                    <a:lnTo>
                      <a:pt x="166" y="137"/>
                    </a:lnTo>
                    <a:lnTo>
                      <a:pt x="132" y="133"/>
                    </a:lnTo>
                    <a:lnTo>
                      <a:pt x="99" y="127"/>
                    </a:lnTo>
                    <a:lnTo>
                      <a:pt x="72" y="120"/>
                    </a:lnTo>
                    <a:lnTo>
                      <a:pt x="47" y="112"/>
                    </a:lnTo>
                    <a:lnTo>
                      <a:pt x="26" y="102"/>
                    </a:lnTo>
                    <a:lnTo>
                      <a:pt x="13" y="92"/>
                    </a:lnTo>
                    <a:lnTo>
                      <a:pt x="3" y="81"/>
                    </a:lnTo>
                    <a:lnTo>
                      <a:pt x="0" y="7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6252" name="Rectangle 8">
                <a:extLst>
                  <a:ext uri="{FF2B5EF4-FFF2-40B4-BE49-F238E27FC236}">
                    <a16:creationId xmlns:a16="http://schemas.microsoft.com/office/drawing/2014/main" id="{0EEB08DF-3BEC-9646-B899-A1FF0C2E4E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26" y="2268"/>
                <a:ext cx="34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900">
                    <a:solidFill>
                      <a:srgbClr val="000000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rPr>
                  <a:t>Chapter 6</a:t>
                </a:r>
                <a:endParaRPr lang="en-US" altLang="zh-TW" sz="2400" b="1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6253" name="Freeform 9">
                <a:extLst>
                  <a:ext uri="{FF2B5EF4-FFF2-40B4-BE49-F238E27FC236}">
                    <a16:creationId xmlns:a16="http://schemas.microsoft.com/office/drawing/2014/main" id="{023E8EDD-1F1B-B84E-856C-B908F71910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6" y="1955"/>
                <a:ext cx="4028" cy="404"/>
              </a:xfrm>
              <a:custGeom>
                <a:avLst/>
                <a:gdLst>
                  <a:gd name="T0" fmla="*/ 0 w 4028"/>
                  <a:gd name="T1" fmla="*/ 404 h 404"/>
                  <a:gd name="T2" fmla="*/ 0 w 4028"/>
                  <a:gd name="T3" fmla="*/ 232 h 404"/>
                  <a:gd name="T4" fmla="*/ 4028 w 4028"/>
                  <a:gd name="T5" fmla="*/ 232 h 404"/>
                  <a:gd name="T6" fmla="*/ 4028 w 4028"/>
                  <a:gd name="T7" fmla="*/ 0 h 40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028"/>
                  <a:gd name="T13" fmla="*/ 0 h 404"/>
                  <a:gd name="T14" fmla="*/ 4028 w 4028"/>
                  <a:gd name="T15" fmla="*/ 404 h 40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028" h="404">
                    <a:moveTo>
                      <a:pt x="0" y="404"/>
                    </a:moveTo>
                    <a:lnTo>
                      <a:pt x="0" y="232"/>
                    </a:lnTo>
                    <a:lnTo>
                      <a:pt x="4028" y="232"/>
                    </a:lnTo>
                    <a:lnTo>
                      <a:pt x="4028" y="0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6254" name="Freeform 10">
                <a:extLst>
                  <a:ext uri="{FF2B5EF4-FFF2-40B4-BE49-F238E27FC236}">
                    <a16:creationId xmlns:a16="http://schemas.microsoft.com/office/drawing/2014/main" id="{B961F7A9-3ECF-A442-991F-8450C29A57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3" y="2353"/>
                <a:ext cx="47" cy="47"/>
              </a:xfrm>
              <a:custGeom>
                <a:avLst/>
                <a:gdLst>
                  <a:gd name="T0" fmla="*/ 47 w 47"/>
                  <a:gd name="T1" fmla="*/ 0 h 47"/>
                  <a:gd name="T2" fmla="*/ 23 w 47"/>
                  <a:gd name="T3" fmla="*/ 47 h 47"/>
                  <a:gd name="T4" fmla="*/ 0 w 47"/>
                  <a:gd name="T5" fmla="*/ 0 h 47"/>
                  <a:gd name="T6" fmla="*/ 47 w 47"/>
                  <a:gd name="T7" fmla="*/ 0 h 4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7"/>
                  <a:gd name="T13" fmla="*/ 0 h 47"/>
                  <a:gd name="T14" fmla="*/ 47 w 47"/>
                  <a:gd name="T15" fmla="*/ 47 h 4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7" h="47">
                    <a:moveTo>
                      <a:pt x="47" y="0"/>
                    </a:moveTo>
                    <a:lnTo>
                      <a:pt x="23" y="47"/>
                    </a:lnTo>
                    <a:lnTo>
                      <a:pt x="0" y="0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6152" name="Group 11">
              <a:extLst>
                <a:ext uri="{FF2B5EF4-FFF2-40B4-BE49-F238E27FC236}">
                  <a16:creationId xmlns:a16="http://schemas.microsoft.com/office/drawing/2014/main" id="{E4D7CC68-2F73-2442-8A24-658C06BC27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52" y="778"/>
              <a:ext cx="776" cy="641"/>
              <a:chOff x="1752" y="778"/>
              <a:chExt cx="776" cy="641"/>
            </a:xfrm>
          </p:grpSpPr>
          <p:sp>
            <p:nvSpPr>
              <p:cNvPr id="6243" name="Rectangle 12">
                <a:extLst>
                  <a:ext uri="{FF2B5EF4-FFF2-40B4-BE49-F238E27FC236}">
                    <a16:creationId xmlns:a16="http://schemas.microsoft.com/office/drawing/2014/main" id="{DA7472EE-E9A0-9448-BC2E-820BE06695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2" y="933"/>
                <a:ext cx="753" cy="486"/>
              </a:xfrm>
              <a:prstGeom prst="rect">
                <a:avLst/>
              </a:prstGeom>
              <a:solidFill>
                <a:srgbClr val="EFEFEF"/>
              </a:solid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zh-TW" sz="2400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6244" name="Rectangle 13">
                <a:extLst>
                  <a:ext uri="{FF2B5EF4-FFF2-40B4-BE49-F238E27FC236}">
                    <a16:creationId xmlns:a16="http://schemas.microsoft.com/office/drawing/2014/main" id="{75A49D1A-3552-6540-BD59-7F208BAEE8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04" y="984"/>
                <a:ext cx="692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 b="1">
                    <a:solidFill>
                      <a:srgbClr val="0000A0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rPr>
                  <a:t>H.L. Language</a:t>
                </a:r>
                <a:endParaRPr lang="en-US" altLang="zh-TW" sz="2400" b="1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6245" name="Rectangle 14">
                <a:extLst>
                  <a:ext uri="{FF2B5EF4-FFF2-40B4-BE49-F238E27FC236}">
                    <a16:creationId xmlns:a16="http://schemas.microsoft.com/office/drawing/2014/main" id="{739C1589-987C-504C-8889-D118D97FD3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3" y="1115"/>
                <a:ext cx="114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 b="1">
                    <a:solidFill>
                      <a:srgbClr val="0000A0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rPr>
                  <a:t>&amp;</a:t>
                </a:r>
                <a:endParaRPr lang="en-US" altLang="zh-TW" sz="2400" b="1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6246" name="Rectangle 15">
                <a:extLst>
                  <a:ext uri="{FF2B5EF4-FFF2-40B4-BE49-F238E27FC236}">
                    <a16:creationId xmlns:a16="http://schemas.microsoft.com/office/drawing/2014/main" id="{7AC1BF6D-8BEF-8344-BFF2-8A732A4E8A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98" y="1247"/>
                <a:ext cx="707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 b="1">
                    <a:solidFill>
                      <a:srgbClr val="0000A0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rPr>
                  <a:t>Operating Sys.</a:t>
                </a:r>
                <a:endParaRPr lang="en-US" altLang="zh-TW" sz="2400" b="1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6247" name="Rectangle 16">
                <a:extLst>
                  <a:ext uri="{FF2B5EF4-FFF2-40B4-BE49-F238E27FC236}">
                    <a16:creationId xmlns:a16="http://schemas.microsoft.com/office/drawing/2014/main" id="{0A5C7529-AFF1-3246-8ACA-586ABDACF9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2" y="778"/>
                <a:ext cx="753" cy="155"/>
              </a:xfrm>
              <a:prstGeom prst="rect">
                <a:avLst/>
              </a:prstGeom>
              <a:solidFill>
                <a:srgbClr val="FFFFFF"/>
              </a:solid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zh-TW" sz="2400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6248" name="Rectangle 17">
                <a:extLst>
                  <a:ext uri="{FF2B5EF4-FFF2-40B4-BE49-F238E27FC236}">
                    <a16:creationId xmlns:a16="http://schemas.microsoft.com/office/drawing/2014/main" id="{E24481A6-72F4-9140-8EE0-76F794C063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13" y="804"/>
                <a:ext cx="715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000">
                    <a:solidFill>
                      <a:srgbClr val="000000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rPr>
                  <a:t>abstract interface</a:t>
                </a:r>
                <a:endParaRPr lang="en-US" altLang="zh-TW" sz="2400" b="1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</p:grpSp>
        <p:grpSp>
          <p:nvGrpSpPr>
            <p:cNvPr id="6153" name="Group 18">
              <a:extLst>
                <a:ext uri="{FF2B5EF4-FFF2-40B4-BE49-F238E27FC236}">
                  <a16:creationId xmlns:a16="http://schemas.microsoft.com/office/drawing/2014/main" id="{385395D3-187A-874C-84CD-BFADC1A9385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13" y="960"/>
              <a:ext cx="655" cy="336"/>
              <a:chOff x="2332" y="1488"/>
              <a:chExt cx="655" cy="336"/>
            </a:xfrm>
          </p:grpSpPr>
          <p:sp>
            <p:nvSpPr>
              <p:cNvPr id="6238" name="Rectangle 19">
                <a:extLst>
                  <a:ext uri="{FF2B5EF4-FFF2-40B4-BE49-F238E27FC236}">
                    <a16:creationId xmlns:a16="http://schemas.microsoft.com/office/drawing/2014/main" id="{8077E2B7-A6B1-1344-8264-D19E419676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3" y="1550"/>
                <a:ext cx="466" cy="8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zh-TW" sz="2400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6239" name="Rectangle 20">
                <a:extLst>
                  <a:ext uri="{FF2B5EF4-FFF2-40B4-BE49-F238E27FC236}">
                    <a16:creationId xmlns:a16="http://schemas.microsoft.com/office/drawing/2014/main" id="{414A6F6D-80B7-5D42-B545-14F537D1DA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61" y="1488"/>
                <a:ext cx="416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 b="1">
                    <a:solidFill>
                      <a:srgbClr val="000000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rPr>
                  <a:t>Compiler</a:t>
                </a:r>
                <a:endParaRPr lang="en-US" altLang="zh-TW" sz="2400" b="1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6240" name="Rectangle 21">
                <a:extLst>
                  <a:ext uri="{FF2B5EF4-FFF2-40B4-BE49-F238E27FC236}">
                    <a16:creationId xmlns:a16="http://schemas.microsoft.com/office/drawing/2014/main" id="{9B18FD64-766E-DC42-BD08-00710079F2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92" y="1738"/>
                <a:ext cx="536" cy="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900">
                    <a:solidFill>
                      <a:srgbClr val="000000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rPr>
                  <a:t>Chapters 10 - 11</a:t>
                </a:r>
                <a:endParaRPr lang="en-US" altLang="zh-TW" sz="2400" b="1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6241" name="Line 22">
                <a:extLst>
                  <a:ext uri="{FF2B5EF4-FFF2-40B4-BE49-F238E27FC236}">
                    <a16:creationId xmlns:a16="http://schemas.microsoft.com/office/drawing/2014/main" id="{B904EA76-1C21-6C40-94F2-19F4DB1692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32" y="1669"/>
                <a:ext cx="614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6242" name="Freeform 23">
                <a:extLst>
                  <a:ext uri="{FF2B5EF4-FFF2-40B4-BE49-F238E27FC236}">
                    <a16:creationId xmlns:a16="http://schemas.microsoft.com/office/drawing/2014/main" id="{84B51B99-D5B5-214F-B49F-61CCB03D1F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9" y="1646"/>
                <a:ext cx="48" cy="47"/>
              </a:xfrm>
              <a:custGeom>
                <a:avLst/>
                <a:gdLst>
                  <a:gd name="T0" fmla="*/ 0 w 48"/>
                  <a:gd name="T1" fmla="*/ 0 h 47"/>
                  <a:gd name="T2" fmla="*/ 48 w 48"/>
                  <a:gd name="T3" fmla="*/ 23 h 47"/>
                  <a:gd name="T4" fmla="*/ 0 w 48"/>
                  <a:gd name="T5" fmla="*/ 47 h 47"/>
                  <a:gd name="T6" fmla="*/ 0 w 48"/>
                  <a:gd name="T7" fmla="*/ 0 h 4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8"/>
                  <a:gd name="T13" fmla="*/ 0 h 47"/>
                  <a:gd name="T14" fmla="*/ 48 w 48"/>
                  <a:gd name="T15" fmla="*/ 47 h 4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8" h="47">
                    <a:moveTo>
                      <a:pt x="0" y="0"/>
                    </a:moveTo>
                    <a:lnTo>
                      <a:pt x="48" y="23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6154" name="Group 24">
              <a:extLst>
                <a:ext uri="{FF2B5EF4-FFF2-40B4-BE49-F238E27FC236}">
                  <a16:creationId xmlns:a16="http://schemas.microsoft.com/office/drawing/2014/main" id="{5E3B2560-3A5B-D04D-9A60-961F9B91E72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13" y="1337"/>
              <a:ext cx="810" cy="339"/>
              <a:chOff x="3913" y="1337"/>
              <a:chExt cx="810" cy="339"/>
            </a:xfrm>
          </p:grpSpPr>
          <p:sp>
            <p:nvSpPr>
              <p:cNvPr id="6232" name="Rectangle 25">
                <a:extLst>
                  <a:ext uri="{FF2B5EF4-FFF2-40B4-BE49-F238E27FC236}">
                    <a16:creationId xmlns:a16="http://schemas.microsoft.com/office/drawing/2014/main" id="{528BCB9C-BA34-7146-B0CD-2D52DBA046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70" y="1352"/>
                <a:ext cx="733" cy="8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zh-TW" sz="2400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6233" name="Rectangle 26">
                <a:extLst>
                  <a:ext uri="{FF2B5EF4-FFF2-40B4-BE49-F238E27FC236}">
                    <a16:creationId xmlns:a16="http://schemas.microsoft.com/office/drawing/2014/main" id="{4FC196ED-234D-C648-91A6-0F7A07DEC1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97" y="1337"/>
                <a:ext cx="676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 b="1">
                    <a:solidFill>
                      <a:srgbClr val="000000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rPr>
                  <a:t>VM Translator</a:t>
                </a:r>
                <a:endParaRPr lang="en-US" altLang="zh-TW" sz="2400" b="1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6234" name="Freeform 27">
                <a:extLst>
                  <a:ext uri="{FF2B5EF4-FFF2-40B4-BE49-F238E27FC236}">
                    <a16:creationId xmlns:a16="http://schemas.microsoft.com/office/drawing/2014/main" id="{CE5C8DF6-D126-2D41-A8AB-034D33503E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42" y="1534"/>
                <a:ext cx="558" cy="142"/>
              </a:xfrm>
              <a:custGeom>
                <a:avLst/>
                <a:gdLst>
                  <a:gd name="T0" fmla="*/ 0 w 558"/>
                  <a:gd name="T1" fmla="*/ 71 h 142"/>
                  <a:gd name="T2" fmla="*/ 3 w 558"/>
                  <a:gd name="T3" fmla="*/ 61 h 142"/>
                  <a:gd name="T4" fmla="*/ 11 w 558"/>
                  <a:gd name="T5" fmla="*/ 50 h 142"/>
                  <a:gd name="T6" fmla="*/ 28 w 558"/>
                  <a:gd name="T7" fmla="*/ 40 h 142"/>
                  <a:gd name="T8" fmla="*/ 47 w 558"/>
                  <a:gd name="T9" fmla="*/ 31 h 142"/>
                  <a:gd name="T10" fmla="*/ 73 w 558"/>
                  <a:gd name="T11" fmla="*/ 23 h 142"/>
                  <a:gd name="T12" fmla="*/ 104 w 558"/>
                  <a:gd name="T13" fmla="*/ 17 h 142"/>
                  <a:gd name="T14" fmla="*/ 139 w 558"/>
                  <a:gd name="T15" fmla="*/ 10 h 142"/>
                  <a:gd name="T16" fmla="*/ 176 w 558"/>
                  <a:gd name="T17" fmla="*/ 5 h 142"/>
                  <a:gd name="T18" fmla="*/ 217 w 558"/>
                  <a:gd name="T19" fmla="*/ 2 h 142"/>
                  <a:gd name="T20" fmla="*/ 258 w 558"/>
                  <a:gd name="T21" fmla="*/ 0 h 142"/>
                  <a:gd name="T22" fmla="*/ 300 w 558"/>
                  <a:gd name="T23" fmla="*/ 0 h 142"/>
                  <a:gd name="T24" fmla="*/ 341 w 558"/>
                  <a:gd name="T25" fmla="*/ 2 h 142"/>
                  <a:gd name="T26" fmla="*/ 382 w 558"/>
                  <a:gd name="T27" fmla="*/ 5 h 142"/>
                  <a:gd name="T28" fmla="*/ 420 w 558"/>
                  <a:gd name="T29" fmla="*/ 10 h 142"/>
                  <a:gd name="T30" fmla="*/ 454 w 558"/>
                  <a:gd name="T31" fmla="*/ 17 h 142"/>
                  <a:gd name="T32" fmla="*/ 485 w 558"/>
                  <a:gd name="T33" fmla="*/ 23 h 142"/>
                  <a:gd name="T34" fmla="*/ 511 w 558"/>
                  <a:gd name="T35" fmla="*/ 31 h 142"/>
                  <a:gd name="T36" fmla="*/ 531 w 558"/>
                  <a:gd name="T37" fmla="*/ 40 h 142"/>
                  <a:gd name="T38" fmla="*/ 547 w 558"/>
                  <a:gd name="T39" fmla="*/ 50 h 142"/>
                  <a:gd name="T40" fmla="*/ 555 w 558"/>
                  <a:gd name="T41" fmla="*/ 61 h 142"/>
                  <a:gd name="T42" fmla="*/ 558 w 558"/>
                  <a:gd name="T43" fmla="*/ 71 h 142"/>
                  <a:gd name="T44" fmla="*/ 555 w 558"/>
                  <a:gd name="T45" fmla="*/ 81 h 142"/>
                  <a:gd name="T46" fmla="*/ 547 w 558"/>
                  <a:gd name="T47" fmla="*/ 92 h 142"/>
                  <a:gd name="T48" fmla="*/ 531 w 558"/>
                  <a:gd name="T49" fmla="*/ 102 h 142"/>
                  <a:gd name="T50" fmla="*/ 511 w 558"/>
                  <a:gd name="T51" fmla="*/ 110 h 142"/>
                  <a:gd name="T52" fmla="*/ 485 w 558"/>
                  <a:gd name="T53" fmla="*/ 119 h 142"/>
                  <a:gd name="T54" fmla="*/ 454 w 558"/>
                  <a:gd name="T55" fmla="*/ 125 h 142"/>
                  <a:gd name="T56" fmla="*/ 420 w 558"/>
                  <a:gd name="T57" fmla="*/ 132 h 142"/>
                  <a:gd name="T58" fmla="*/ 382 w 558"/>
                  <a:gd name="T59" fmla="*/ 137 h 142"/>
                  <a:gd name="T60" fmla="*/ 341 w 558"/>
                  <a:gd name="T61" fmla="*/ 140 h 142"/>
                  <a:gd name="T62" fmla="*/ 300 w 558"/>
                  <a:gd name="T63" fmla="*/ 142 h 142"/>
                  <a:gd name="T64" fmla="*/ 258 w 558"/>
                  <a:gd name="T65" fmla="*/ 142 h 142"/>
                  <a:gd name="T66" fmla="*/ 217 w 558"/>
                  <a:gd name="T67" fmla="*/ 140 h 142"/>
                  <a:gd name="T68" fmla="*/ 176 w 558"/>
                  <a:gd name="T69" fmla="*/ 137 h 142"/>
                  <a:gd name="T70" fmla="*/ 139 w 558"/>
                  <a:gd name="T71" fmla="*/ 132 h 142"/>
                  <a:gd name="T72" fmla="*/ 104 w 558"/>
                  <a:gd name="T73" fmla="*/ 125 h 142"/>
                  <a:gd name="T74" fmla="*/ 73 w 558"/>
                  <a:gd name="T75" fmla="*/ 119 h 142"/>
                  <a:gd name="T76" fmla="*/ 47 w 558"/>
                  <a:gd name="T77" fmla="*/ 110 h 142"/>
                  <a:gd name="T78" fmla="*/ 28 w 558"/>
                  <a:gd name="T79" fmla="*/ 102 h 142"/>
                  <a:gd name="T80" fmla="*/ 11 w 558"/>
                  <a:gd name="T81" fmla="*/ 92 h 142"/>
                  <a:gd name="T82" fmla="*/ 3 w 558"/>
                  <a:gd name="T83" fmla="*/ 81 h 142"/>
                  <a:gd name="T84" fmla="*/ 0 w 558"/>
                  <a:gd name="T85" fmla="*/ 71 h 14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558"/>
                  <a:gd name="T130" fmla="*/ 0 h 142"/>
                  <a:gd name="T131" fmla="*/ 558 w 558"/>
                  <a:gd name="T132" fmla="*/ 142 h 14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558" h="142">
                    <a:moveTo>
                      <a:pt x="0" y="71"/>
                    </a:moveTo>
                    <a:lnTo>
                      <a:pt x="3" y="61"/>
                    </a:lnTo>
                    <a:lnTo>
                      <a:pt x="11" y="50"/>
                    </a:lnTo>
                    <a:lnTo>
                      <a:pt x="28" y="40"/>
                    </a:lnTo>
                    <a:lnTo>
                      <a:pt x="47" y="31"/>
                    </a:lnTo>
                    <a:lnTo>
                      <a:pt x="73" y="23"/>
                    </a:lnTo>
                    <a:lnTo>
                      <a:pt x="104" y="17"/>
                    </a:lnTo>
                    <a:lnTo>
                      <a:pt x="139" y="10"/>
                    </a:lnTo>
                    <a:lnTo>
                      <a:pt x="176" y="5"/>
                    </a:lnTo>
                    <a:lnTo>
                      <a:pt x="217" y="2"/>
                    </a:lnTo>
                    <a:lnTo>
                      <a:pt x="258" y="0"/>
                    </a:lnTo>
                    <a:lnTo>
                      <a:pt x="300" y="0"/>
                    </a:lnTo>
                    <a:lnTo>
                      <a:pt x="341" y="2"/>
                    </a:lnTo>
                    <a:lnTo>
                      <a:pt x="382" y="5"/>
                    </a:lnTo>
                    <a:lnTo>
                      <a:pt x="420" y="10"/>
                    </a:lnTo>
                    <a:lnTo>
                      <a:pt x="454" y="17"/>
                    </a:lnTo>
                    <a:lnTo>
                      <a:pt x="485" y="23"/>
                    </a:lnTo>
                    <a:lnTo>
                      <a:pt x="511" y="31"/>
                    </a:lnTo>
                    <a:lnTo>
                      <a:pt x="531" y="40"/>
                    </a:lnTo>
                    <a:lnTo>
                      <a:pt x="547" y="50"/>
                    </a:lnTo>
                    <a:lnTo>
                      <a:pt x="555" y="61"/>
                    </a:lnTo>
                    <a:lnTo>
                      <a:pt x="558" y="71"/>
                    </a:lnTo>
                    <a:lnTo>
                      <a:pt x="555" y="81"/>
                    </a:lnTo>
                    <a:lnTo>
                      <a:pt x="547" y="92"/>
                    </a:lnTo>
                    <a:lnTo>
                      <a:pt x="531" y="102"/>
                    </a:lnTo>
                    <a:lnTo>
                      <a:pt x="511" y="110"/>
                    </a:lnTo>
                    <a:lnTo>
                      <a:pt x="485" y="119"/>
                    </a:lnTo>
                    <a:lnTo>
                      <a:pt x="454" y="125"/>
                    </a:lnTo>
                    <a:lnTo>
                      <a:pt x="420" y="132"/>
                    </a:lnTo>
                    <a:lnTo>
                      <a:pt x="382" y="137"/>
                    </a:lnTo>
                    <a:lnTo>
                      <a:pt x="341" y="140"/>
                    </a:lnTo>
                    <a:lnTo>
                      <a:pt x="300" y="142"/>
                    </a:lnTo>
                    <a:lnTo>
                      <a:pt x="258" y="142"/>
                    </a:lnTo>
                    <a:lnTo>
                      <a:pt x="217" y="140"/>
                    </a:lnTo>
                    <a:lnTo>
                      <a:pt x="176" y="137"/>
                    </a:lnTo>
                    <a:lnTo>
                      <a:pt x="139" y="132"/>
                    </a:lnTo>
                    <a:lnTo>
                      <a:pt x="104" y="125"/>
                    </a:lnTo>
                    <a:lnTo>
                      <a:pt x="73" y="119"/>
                    </a:lnTo>
                    <a:lnTo>
                      <a:pt x="47" y="110"/>
                    </a:lnTo>
                    <a:lnTo>
                      <a:pt x="28" y="102"/>
                    </a:lnTo>
                    <a:lnTo>
                      <a:pt x="11" y="92"/>
                    </a:lnTo>
                    <a:lnTo>
                      <a:pt x="3" y="81"/>
                    </a:lnTo>
                    <a:lnTo>
                      <a:pt x="0" y="7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6235" name="Rectangle 28">
                <a:extLst>
                  <a:ext uri="{FF2B5EF4-FFF2-40B4-BE49-F238E27FC236}">
                    <a16:creationId xmlns:a16="http://schemas.microsoft.com/office/drawing/2014/main" id="{7225B88C-FDD8-B94C-ABAA-65683CB6B1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04" y="1563"/>
                <a:ext cx="483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900">
                    <a:solidFill>
                      <a:srgbClr val="000000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rPr>
                  <a:t>Chapters 7 - 8</a:t>
                </a:r>
                <a:endParaRPr lang="en-US" altLang="zh-TW" sz="2400" b="1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6236" name="Line 29">
                <a:extLst>
                  <a:ext uri="{FF2B5EF4-FFF2-40B4-BE49-F238E27FC236}">
                    <a16:creationId xmlns:a16="http://schemas.microsoft.com/office/drawing/2014/main" id="{99D9F477-86EA-2D4C-9734-6AD7C040AC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13" y="1498"/>
                <a:ext cx="769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6237" name="Freeform 30">
                <a:extLst>
                  <a:ext uri="{FF2B5EF4-FFF2-40B4-BE49-F238E27FC236}">
                    <a16:creationId xmlns:a16="http://schemas.microsoft.com/office/drawing/2014/main" id="{732C9455-24C7-3448-8F33-E66EA3EC42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5" y="1475"/>
                <a:ext cx="48" cy="48"/>
              </a:xfrm>
              <a:custGeom>
                <a:avLst/>
                <a:gdLst>
                  <a:gd name="T0" fmla="*/ 0 w 48"/>
                  <a:gd name="T1" fmla="*/ 0 h 48"/>
                  <a:gd name="T2" fmla="*/ 48 w 48"/>
                  <a:gd name="T3" fmla="*/ 23 h 48"/>
                  <a:gd name="T4" fmla="*/ 0 w 48"/>
                  <a:gd name="T5" fmla="*/ 48 h 48"/>
                  <a:gd name="T6" fmla="*/ 0 w 48"/>
                  <a:gd name="T7" fmla="*/ 0 h 4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8"/>
                  <a:gd name="T13" fmla="*/ 0 h 48"/>
                  <a:gd name="T14" fmla="*/ 48 w 48"/>
                  <a:gd name="T15" fmla="*/ 48 h 4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8" h="48">
                    <a:moveTo>
                      <a:pt x="0" y="0"/>
                    </a:moveTo>
                    <a:lnTo>
                      <a:pt x="48" y="23"/>
                    </a:lnTo>
                    <a:lnTo>
                      <a:pt x="0" y="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6155" name="Group 31">
              <a:extLst>
                <a:ext uri="{FF2B5EF4-FFF2-40B4-BE49-F238E27FC236}">
                  <a16:creationId xmlns:a16="http://schemas.microsoft.com/office/drawing/2014/main" id="{BC7EE336-F40E-5F4B-873C-629CDDC42B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33" y="2522"/>
              <a:ext cx="751" cy="470"/>
              <a:chOff x="1233" y="2522"/>
              <a:chExt cx="751" cy="470"/>
            </a:xfrm>
          </p:grpSpPr>
          <p:sp>
            <p:nvSpPr>
              <p:cNvPr id="6225" name="Rectangle 32">
                <a:extLst>
                  <a:ext uri="{FF2B5EF4-FFF2-40B4-BE49-F238E27FC236}">
                    <a16:creationId xmlns:a16="http://schemas.microsoft.com/office/drawing/2014/main" id="{F8835999-4312-084D-BCFA-4CE7EDB855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8" y="2522"/>
                <a:ext cx="650" cy="24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zh-TW" sz="2400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6226" name="Rectangle 33">
                <a:extLst>
                  <a:ext uri="{FF2B5EF4-FFF2-40B4-BE49-F238E27FC236}">
                    <a16:creationId xmlns:a16="http://schemas.microsoft.com/office/drawing/2014/main" id="{CBB5C75A-8992-0946-B580-4CBF8901AE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5" y="2527"/>
                <a:ext cx="492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 b="1">
                    <a:solidFill>
                      <a:srgbClr val="000000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rPr>
                  <a:t>Computer</a:t>
                </a:r>
                <a:endParaRPr lang="en-US" altLang="zh-TW" sz="2400" b="1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6227" name="Rectangle 34">
                <a:extLst>
                  <a:ext uri="{FF2B5EF4-FFF2-40B4-BE49-F238E27FC236}">
                    <a16:creationId xmlns:a16="http://schemas.microsoft.com/office/drawing/2014/main" id="{10F94EF3-B862-9845-B9AF-6B4F98775A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5" y="2642"/>
                <a:ext cx="599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 b="1">
                    <a:solidFill>
                      <a:srgbClr val="000000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rPr>
                  <a:t>Architecture</a:t>
                </a:r>
                <a:endParaRPr lang="en-US" altLang="zh-TW" sz="2400" b="1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6228" name="Freeform 35">
                <a:extLst>
                  <a:ext uri="{FF2B5EF4-FFF2-40B4-BE49-F238E27FC236}">
                    <a16:creationId xmlns:a16="http://schemas.microsoft.com/office/drawing/2014/main" id="{AD69C7B5-737B-6D4F-8DD0-724370B082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" y="2852"/>
                <a:ext cx="580" cy="140"/>
              </a:xfrm>
              <a:custGeom>
                <a:avLst/>
                <a:gdLst>
                  <a:gd name="T0" fmla="*/ 0 w 580"/>
                  <a:gd name="T1" fmla="*/ 71 h 140"/>
                  <a:gd name="T2" fmla="*/ 3 w 580"/>
                  <a:gd name="T3" fmla="*/ 59 h 140"/>
                  <a:gd name="T4" fmla="*/ 13 w 580"/>
                  <a:gd name="T5" fmla="*/ 50 h 140"/>
                  <a:gd name="T6" fmla="*/ 29 w 580"/>
                  <a:gd name="T7" fmla="*/ 40 h 140"/>
                  <a:gd name="T8" fmla="*/ 51 w 580"/>
                  <a:gd name="T9" fmla="*/ 32 h 140"/>
                  <a:gd name="T10" fmla="*/ 77 w 580"/>
                  <a:gd name="T11" fmla="*/ 23 h 140"/>
                  <a:gd name="T12" fmla="*/ 109 w 580"/>
                  <a:gd name="T13" fmla="*/ 15 h 140"/>
                  <a:gd name="T14" fmla="*/ 145 w 580"/>
                  <a:gd name="T15" fmla="*/ 10 h 140"/>
                  <a:gd name="T16" fmla="*/ 184 w 580"/>
                  <a:gd name="T17" fmla="*/ 5 h 140"/>
                  <a:gd name="T18" fmla="*/ 225 w 580"/>
                  <a:gd name="T19" fmla="*/ 2 h 140"/>
                  <a:gd name="T20" fmla="*/ 268 w 580"/>
                  <a:gd name="T21" fmla="*/ 0 h 140"/>
                  <a:gd name="T22" fmla="*/ 312 w 580"/>
                  <a:gd name="T23" fmla="*/ 0 h 140"/>
                  <a:gd name="T24" fmla="*/ 354 w 580"/>
                  <a:gd name="T25" fmla="*/ 2 h 140"/>
                  <a:gd name="T26" fmla="*/ 395 w 580"/>
                  <a:gd name="T27" fmla="*/ 5 h 140"/>
                  <a:gd name="T28" fmla="*/ 434 w 580"/>
                  <a:gd name="T29" fmla="*/ 10 h 140"/>
                  <a:gd name="T30" fmla="*/ 470 w 580"/>
                  <a:gd name="T31" fmla="*/ 15 h 140"/>
                  <a:gd name="T32" fmla="*/ 501 w 580"/>
                  <a:gd name="T33" fmla="*/ 23 h 140"/>
                  <a:gd name="T34" fmla="*/ 529 w 580"/>
                  <a:gd name="T35" fmla="*/ 32 h 140"/>
                  <a:gd name="T36" fmla="*/ 550 w 580"/>
                  <a:gd name="T37" fmla="*/ 40 h 140"/>
                  <a:gd name="T38" fmla="*/ 567 w 580"/>
                  <a:gd name="T39" fmla="*/ 50 h 140"/>
                  <a:gd name="T40" fmla="*/ 576 w 580"/>
                  <a:gd name="T41" fmla="*/ 59 h 140"/>
                  <a:gd name="T42" fmla="*/ 580 w 580"/>
                  <a:gd name="T43" fmla="*/ 71 h 140"/>
                  <a:gd name="T44" fmla="*/ 576 w 580"/>
                  <a:gd name="T45" fmla="*/ 81 h 140"/>
                  <a:gd name="T46" fmla="*/ 567 w 580"/>
                  <a:gd name="T47" fmla="*/ 91 h 140"/>
                  <a:gd name="T48" fmla="*/ 550 w 580"/>
                  <a:gd name="T49" fmla="*/ 101 h 140"/>
                  <a:gd name="T50" fmla="*/ 529 w 580"/>
                  <a:gd name="T51" fmla="*/ 110 h 140"/>
                  <a:gd name="T52" fmla="*/ 501 w 580"/>
                  <a:gd name="T53" fmla="*/ 119 h 140"/>
                  <a:gd name="T54" fmla="*/ 470 w 580"/>
                  <a:gd name="T55" fmla="*/ 125 h 140"/>
                  <a:gd name="T56" fmla="*/ 434 w 580"/>
                  <a:gd name="T57" fmla="*/ 132 h 140"/>
                  <a:gd name="T58" fmla="*/ 395 w 580"/>
                  <a:gd name="T59" fmla="*/ 137 h 140"/>
                  <a:gd name="T60" fmla="*/ 354 w 580"/>
                  <a:gd name="T61" fmla="*/ 140 h 140"/>
                  <a:gd name="T62" fmla="*/ 312 w 580"/>
                  <a:gd name="T63" fmla="*/ 140 h 140"/>
                  <a:gd name="T64" fmla="*/ 268 w 580"/>
                  <a:gd name="T65" fmla="*/ 140 h 140"/>
                  <a:gd name="T66" fmla="*/ 225 w 580"/>
                  <a:gd name="T67" fmla="*/ 140 h 140"/>
                  <a:gd name="T68" fmla="*/ 184 w 580"/>
                  <a:gd name="T69" fmla="*/ 137 h 140"/>
                  <a:gd name="T70" fmla="*/ 145 w 580"/>
                  <a:gd name="T71" fmla="*/ 132 h 140"/>
                  <a:gd name="T72" fmla="*/ 109 w 580"/>
                  <a:gd name="T73" fmla="*/ 125 h 140"/>
                  <a:gd name="T74" fmla="*/ 77 w 580"/>
                  <a:gd name="T75" fmla="*/ 119 h 140"/>
                  <a:gd name="T76" fmla="*/ 51 w 580"/>
                  <a:gd name="T77" fmla="*/ 110 h 140"/>
                  <a:gd name="T78" fmla="*/ 29 w 580"/>
                  <a:gd name="T79" fmla="*/ 101 h 140"/>
                  <a:gd name="T80" fmla="*/ 13 w 580"/>
                  <a:gd name="T81" fmla="*/ 91 h 140"/>
                  <a:gd name="T82" fmla="*/ 3 w 580"/>
                  <a:gd name="T83" fmla="*/ 81 h 140"/>
                  <a:gd name="T84" fmla="*/ 0 w 580"/>
                  <a:gd name="T85" fmla="*/ 71 h 140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580"/>
                  <a:gd name="T130" fmla="*/ 0 h 140"/>
                  <a:gd name="T131" fmla="*/ 580 w 580"/>
                  <a:gd name="T132" fmla="*/ 140 h 140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580" h="140">
                    <a:moveTo>
                      <a:pt x="0" y="71"/>
                    </a:moveTo>
                    <a:lnTo>
                      <a:pt x="3" y="59"/>
                    </a:lnTo>
                    <a:lnTo>
                      <a:pt x="13" y="50"/>
                    </a:lnTo>
                    <a:lnTo>
                      <a:pt x="29" y="40"/>
                    </a:lnTo>
                    <a:lnTo>
                      <a:pt x="51" y="32"/>
                    </a:lnTo>
                    <a:lnTo>
                      <a:pt x="77" y="23"/>
                    </a:lnTo>
                    <a:lnTo>
                      <a:pt x="109" y="15"/>
                    </a:lnTo>
                    <a:lnTo>
                      <a:pt x="145" y="10"/>
                    </a:lnTo>
                    <a:lnTo>
                      <a:pt x="184" y="5"/>
                    </a:lnTo>
                    <a:lnTo>
                      <a:pt x="225" y="2"/>
                    </a:lnTo>
                    <a:lnTo>
                      <a:pt x="268" y="0"/>
                    </a:lnTo>
                    <a:lnTo>
                      <a:pt x="312" y="0"/>
                    </a:lnTo>
                    <a:lnTo>
                      <a:pt x="354" y="2"/>
                    </a:lnTo>
                    <a:lnTo>
                      <a:pt x="395" y="5"/>
                    </a:lnTo>
                    <a:lnTo>
                      <a:pt x="434" y="10"/>
                    </a:lnTo>
                    <a:lnTo>
                      <a:pt x="470" y="15"/>
                    </a:lnTo>
                    <a:lnTo>
                      <a:pt x="501" y="23"/>
                    </a:lnTo>
                    <a:lnTo>
                      <a:pt x="529" y="32"/>
                    </a:lnTo>
                    <a:lnTo>
                      <a:pt x="550" y="40"/>
                    </a:lnTo>
                    <a:lnTo>
                      <a:pt x="567" y="50"/>
                    </a:lnTo>
                    <a:lnTo>
                      <a:pt x="576" y="59"/>
                    </a:lnTo>
                    <a:lnTo>
                      <a:pt x="580" y="71"/>
                    </a:lnTo>
                    <a:lnTo>
                      <a:pt x="576" y="81"/>
                    </a:lnTo>
                    <a:lnTo>
                      <a:pt x="567" y="91"/>
                    </a:lnTo>
                    <a:lnTo>
                      <a:pt x="550" y="101"/>
                    </a:lnTo>
                    <a:lnTo>
                      <a:pt x="529" y="110"/>
                    </a:lnTo>
                    <a:lnTo>
                      <a:pt x="501" y="119"/>
                    </a:lnTo>
                    <a:lnTo>
                      <a:pt x="470" y="125"/>
                    </a:lnTo>
                    <a:lnTo>
                      <a:pt x="434" y="132"/>
                    </a:lnTo>
                    <a:lnTo>
                      <a:pt x="395" y="137"/>
                    </a:lnTo>
                    <a:lnTo>
                      <a:pt x="354" y="140"/>
                    </a:lnTo>
                    <a:lnTo>
                      <a:pt x="312" y="140"/>
                    </a:lnTo>
                    <a:lnTo>
                      <a:pt x="268" y="140"/>
                    </a:lnTo>
                    <a:lnTo>
                      <a:pt x="225" y="140"/>
                    </a:lnTo>
                    <a:lnTo>
                      <a:pt x="184" y="137"/>
                    </a:lnTo>
                    <a:lnTo>
                      <a:pt x="145" y="132"/>
                    </a:lnTo>
                    <a:lnTo>
                      <a:pt x="109" y="125"/>
                    </a:lnTo>
                    <a:lnTo>
                      <a:pt x="77" y="119"/>
                    </a:lnTo>
                    <a:lnTo>
                      <a:pt x="51" y="110"/>
                    </a:lnTo>
                    <a:lnTo>
                      <a:pt x="29" y="101"/>
                    </a:lnTo>
                    <a:lnTo>
                      <a:pt x="13" y="91"/>
                    </a:lnTo>
                    <a:lnTo>
                      <a:pt x="3" y="81"/>
                    </a:lnTo>
                    <a:lnTo>
                      <a:pt x="0" y="7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6229" name="Rectangle 36">
                <a:extLst>
                  <a:ext uri="{FF2B5EF4-FFF2-40B4-BE49-F238E27FC236}">
                    <a16:creationId xmlns:a16="http://schemas.microsoft.com/office/drawing/2014/main" id="{7D8C2C24-7F3A-7D42-808D-3E4FAF2EB8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9" y="2881"/>
                <a:ext cx="503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900">
                    <a:solidFill>
                      <a:srgbClr val="000000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rPr>
                  <a:t>Chapters  4 - 5</a:t>
                </a:r>
                <a:endParaRPr lang="en-US" altLang="zh-TW" sz="2400" b="1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6230" name="Line 37">
                <a:extLst>
                  <a:ext uri="{FF2B5EF4-FFF2-40B4-BE49-F238E27FC236}">
                    <a16:creationId xmlns:a16="http://schemas.microsoft.com/office/drawing/2014/main" id="{E0498F15-07B0-514B-8BE7-AC2F5AE4B1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33" y="2798"/>
                <a:ext cx="709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6231" name="Freeform 38">
                <a:extLst>
                  <a:ext uri="{FF2B5EF4-FFF2-40B4-BE49-F238E27FC236}">
                    <a16:creationId xmlns:a16="http://schemas.microsoft.com/office/drawing/2014/main" id="{3361B864-AD03-1146-A938-38B8E372EB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7" y="2775"/>
                <a:ext cx="47" cy="48"/>
              </a:xfrm>
              <a:custGeom>
                <a:avLst/>
                <a:gdLst>
                  <a:gd name="T0" fmla="*/ 0 w 47"/>
                  <a:gd name="T1" fmla="*/ 0 h 48"/>
                  <a:gd name="T2" fmla="*/ 47 w 47"/>
                  <a:gd name="T3" fmla="*/ 23 h 48"/>
                  <a:gd name="T4" fmla="*/ 0 w 47"/>
                  <a:gd name="T5" fmla="*/ 48 h 48"/>
                  <a:gd name="T6" fmla="*/ 0 w 47"/>
                  <a:gd name="T7" fmla="*/ 0 h 4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7"/>
                  <a:gd name="T13" fmla="*/ 0 h 48"/>
                  <a:gd name="T14" fmla="*/ 47 w 47"/>
                  <a:gd name="T15" fmla="*/ 48 h 4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7" h="48">
                    <a:moveTo>
                      <a:pt x="0" y="0"/>
                    </a:moveTo>
                    <a:lnTo>
                      <a:pt x="47" y="23"/>
                    </a:lnTo>
                    <a:lnTo>
                      <a:pt x="0" y="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6156" name="Group 39">
              <a:extLst>
                <a:ext uri="{FF2B5EF4-FFF2-40B4-BE49-F238E27FC236}">
                  <a16:creationId xmlns:a16="http://schemas.microsoft.com/office/drawing/2014/main" id="{C6F51B4A-ABC0-A941-B6BB-9D248EACAAE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35" y="2938"/>
              <a:ext cx="745" cy="336"/>
              <a:chOff x="2735" y="2938"/>
              <a:chExt cx="745" cy="336"/>
            </a:xfrm>
          </p:grpSpPr>
          <p:sp>
            <p:nvSpPr>
              <p:cNvPr id="6219" name="Rectangle 40">
                <a:extLst>
                  <a:ext uri="{FF2B5EF4-FFF2-40B4-BE49-F238E27FC236}">
                    <a16:creationId xmlns:a16="http://schemas.microsoft.com/office/drawing/2014/main" id="{8436D7B5-1F78-544C-AC47-600D7CE887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2938"/>
                <a:ext cx="566" cy="13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zh-TW" sz="2400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6220" name="Rectangle 41">
                <a:extLst>
                  <a:ext uri="{FF2B5EF4-FFF2-40B4-BE49-F238E27FC236}">
                    <a16:creationId xmlns:a16="http://schemas.microsoft.com/office/drawing/2014/main" id="{DB2838B8-B6D9-CA46-8B63-E3C939EA0F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1" y="2946"/>
                <a:ext cx="531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 b="1">
                    <a:solidFill>
                      <a:srgbClr val="000000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rPr>
                  <a:t>Gate Logic</a:t>
                </a:r>
                <a:endParaRPr lang="en-US" altLang="zh-TW" sz="2400" b="1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6221" name="Freeform 42">
                <a:extLst>
                  <a:ext uri="{FF2B5EF4-FFF2-40B4-BE49-F238E27FC236}">
                    <a16:creationId xmlns:a16="http://schemas.microsoft.com/office/drawing/2014/main" id="{67DC1813-9CC5-A343-A4DC-F30E8B933D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6" y="3176"/>
                <a:ext cx="602" cy="82"/>
              </a:xfrm>
              <a:custGeom>
                <a:avLst/>
                <a:gdLst>
                  <a:gd name="T0" fmla="*/ 0 w 602"/>
                  <a:gd name="T1" fmla="*/ 41 h 82"/>
                  <a:gd name="T2" fmla="*/ 3 w 602"/>
                  <a:gd name="T3" fmla="*/ 35 h 82"/>
                  <a:gd name="T4" fmla="*/ 11 w 602"/>
                  <a:gd name="T5" fmla="*/ 30 h 82"/>
                  <a:gd name="T6" fmla="*/ 26 w 602"/>
                  <a:gd name="T7" fmla="*/ 25 h 82"/>
                  <a:gd name="T8" fmla="*/ 47 w 602"/>
                  <a:gd name="T9" fmla="*/ 18 h 82"/>
                  <a:gd name="T10" fmla="*/ 73 w 602"/>
                  <a:gd name="T11" fmla="*/ 13 h 82"/>
                  <a:gd name="T12" fmla="*/ 103 w 602"/>
                  <a:gd name="T13" fmla="*/ 10 h 82"/>
                  <a:gd name="T14" fmla="*/ 137 w 602"/>
                  <a:gd name="T15" fmla="*/ 7 h 82"/>
                  <a:gd name="T16" fmla="*/ 176 w 602"/>
                  <a:gd name="T17" fmla="*/ 3 h 82"/>
                  <a:gd name="T18" fmla="*/ 215 w 602"/>
                  <a:gd name="T19" fmla="*/ 2 h 82"/>
                  <a:gd name="T20" fmla="*/ 258 w 602"/>
                  <a:gd name="T21" fmla="*/ 0 h 82"/>
                  <a:gd name="T22" fmla="*/ 300 w 602"/>
                  <a:gd name="T23" fmla="*/ 0 h 82"/>
                  <a:gd name="T24" fmla="*/ 344 w 602"/>
                  <a:gd name="T25" fmla="*/ 0 h 82"/>
                  <a:gd name="T26" fmla="*/ 385 w 602"/>
                  <a:gd name="T27" fmla="*/ 2 h 82"/>
                  <a:gd name="T28" fmla="*/ 426 w 602"/>
                  <a:gd name="T29" fmla="*/ 3 h 82"/>
                  <a:gd name="T30" fmla="*/ 464 w 602"/>
                  <a:gd name="T31" fmla="*/ 7 h 82"/>
                  <a:gd name="T32" fmla="*/ 498 w 602"/>
                  <a:gd name="T33" fmla="*/ 10 h 82"/>
                  <a:gd name="T34" fmla="*/ 529 w 602"/>
                  <a:gd name="T35" fmla="*/ 13 h 82"/>
                  <a:gd name="T36" fmla="*/ 555 w 602"/>
                  <a:gd name="T37" fmla="*/ 18 h 82"/>
                  <a:gd name="T38" fmla="*/ 575 w 602"/>
                  <a:gd name="T39" fmla="*/ 25 h 82"/>
                  <a:gd name="T40" fmla="*/ 589 w 602"/>
                  <a:gd name="T41" fmla="*/ 30 h 82"/>
                  <a:gd name="T42" fmla="*/ 599 w 602"/>
                  <a:gd name="T43" fmla="*/ 35 h 82"/>
                  <a:gd name="T44" fmla="*/ 602 w 602"/>
                  <a:gd name="T45" fmla="*/ 41 h 82"/>
                  <a:gd name="T46" fmla="*/ 599 w 602"/>
                  <a:gd name="T47" fmla="*/ 48 h 82"/>
                  <a:gd name="T48" fmla="*/ 589 w 602"/>
                  <a:gd name="T49" fmla="*/ 53 h 82"/>
                  <a:gd name="T50" fmla="*/ 575 w 602"/>
                  <a:gd name="T51" fmla="*/ 58 h 82"/>
                  <a:gd name="T52" fmla="*/ 555 w 602"/>
                  <a:gd name="T53" fmla="*/ 64 h 82"/>
                  <a:gd name="T54" fmla="*/ 529 w 602"/>
                  <a:gd name="T55" fmla="*/ 67 h 82"/>
                  <a:gd name="T56" fmla="*/ 498 w 602"/>
                  <a:gd name="T57" fmla="*/ 72 h 82"/>
                  <a:gd name="T58" fmla="*/ 464 w 602"/>
                  <a:gd name="T59" fmla="*/ 76 h 82"/>
                  <a:gd name="T60" fmla="*/ 426 w 602"/>
                  <a:gd name="T61" fmla="*/ 79 h 82"/>
                  <a:gd name="T62" fmla="*/ 385 w 602"/>
                  <a:gd name="T63" fmla="*/ 81 h 82"/>
                  <a:gd name="T64" fmla="*/ 344 w 602"/>
                  <a:gd name="T65" fmla="*/ 82 h 82"/>
                  <a:gd name="T66" fmla="*/ 300 w 602"/>
                  <a:gd name="T67" fmla="*/ 82 h 82"/>
                  <a:gd name="T68" fmla="*/ 258 w 602"/>
                  <a:gd name="T69" fmla="*/ 82 h 82"/>
                  <a:gd name="T70" fmla="*/ 215 w 602"/>
                  <a:gd name="T71" fmla="*/ 81 h 82"/>
                  <a:gd name="T72" fmla="*/ 176 w 602"/>
                  <a:gd name="T73" fmla="*/ 79 h 82"/>
                  <a:gd name="T74" fmla="*/ 137 w 602"/>
                  <a:gd name="T75" fmla="*/ 76 h 82"/>
                  <a:gd name="T76" fmla="*/ 103 w 602"/>
                  <a:gd name="T77" fmla="*/ 72 h 82"/>
                  <a:gd name="T78" fmla="*/ 73 w 602"/>
                  <a:gd name="T79" fmla="*/ 67 h 82"/>
                  <a:gd name="T80" fmla="*/ 47 w 602"/>
                  <a:gd name="T81" fmla="*/ 64 h 82"/>
                  <a:gd name="T82" fmla="*/ 26 w 602"/>
                  <a:gd name="T83" fmla="*/ 58 h 82"/>
                  <a:gd name="T84" fmla="*/ 11 w 602"/>
                  <a:gd name="T85" fmla="*/ 53 h 82"/>
                  <a:gd name="T86" fmla="*/ 3 w 602"/>
                  <a:gd name="T87" fmla="*/ 48 h 82"/>
                  <a:gd name="T88" fmla="*/ 0 w 602"/>
                  <a:gd name="T89" fmla="*/ 41 h 82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602"/>
                  <a:gd name="T136" fmla="*/ 0 h 82"/>
                  <a:gd name="T137" fmla="*/ 602 w 602"/>
                  <a:gd name="T138" fmla="*/ 82 h 82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602" h="82">
                    <a:moveTo>
                      <a:pt x="0" y="41"/>
                    </a:moveTo>
                    <a:lnTo>
                      <a:pt x="3" y="35"/>
                    </a:lnTo>
                    <a:lnTo>
                      <a:pt x="11" y="30"/>
                    </a:lnTo>
                    <a:lnTo>
                      <a:pt x="26" y="25"/>
                    </a:lnTo>
                    <a:lnTo>
                      <a:pt x="47" y="18"/>
                    </a:lnTo>
                    <a:lnTo>
                      <a:pt x="73" y="13"/>
                    </a:lnTo>
                    <a:lnTo>
                      <a:pt x="103" y="10"/>
                    </a:lnTo>
                    <a:lnTo>
                      <a:pt x="137" y="7"/>
                    </a:lnTo>
                    <a:lnTo>
                      <a:pt x="176" y="3"/>
                    </a:lnTo>
                    <a:lnTo>
                      <a:pt x="215" y="2"/>
                    </a:lnTo>
                    <a:lnTo>
                      <a:pt x="258" y="0"/>
                    </a:lnTo>
                    <a:lnTo>
                      <a:pt x="300" y="0"/>
                    </a:lnTo>
                    <a:lnTo>
                      <a:pt x="344" y="0"/>
                    </a:lnTo>
                    <a:lnTo>
                      <a:pt x="385" y="2"/>
                    </a:lnTo>
                    <a:lnTo>
                      <a:pt x="426" y="3"/>
                    </a:lnTo>
                    <a:lnTo>
                      <a:pt x="464" y="7"/>
                    </a:lnTo>
                    <a:lnTo>
                      <a:pt x="498" y="10"/>
                    </a:lnTo>
                    <a:lnTo>
                      <a:pt x="529" y="13"/>
                    </a:lnTo>
                    <a:lnTo>
                      <a:pt x="555" y="18"/>
                    </a:lnTo>
                    <a:lnTo>
                      <a:pt x="575" y="25"/>
                    </a:lnTo>
                    <a:lnTo>
                      <a:pt x="589" y="30"/>
                    </a:lnTo>
                    <a:lnTo>
                      <a:pt x="599" y="35"/>
                    </a:lnTo>
                    <a:lnTo>
                      <a:pt x="602" y="41"/>
                    </a:lnTo>
                    <a:lnTo>
                      <a:pt x="599" y="48"/>
                    </a:lnTo>
                    <a:lnTo>
                      <a:pt x="589" y="53"/>
                    </a:lnTo>
                    <a:lnTo>
                      <a:pt x="575" y="58"/>
                    </a:lnTo>
                    <a:lnTo>
                      <a:pt x="555" y="64"/>
                    </a:lnTo>
                    <a:lnTo>
                      <a:pt x="529" y="67"/>
                    </a:lnTo>
                    <a:lnTo>
                      <a:pt x="498" y="72"/>
                    </a:lnTo>
                    <a:lnTo>
                      <a:pt x="464" y="76"/>
                    </a:lnTo>
                    <a:lnTo>
                      <a:pt x="426" y="79"/>
                    </a:lnTo>
                    <a:lnTo>
                      <a:pt x="385" y="81"/>
                    </a:lnTo>
                    <a:lnTo>
                      <a:pt x="344" y="82"/>
                    </a:lnTo>
                    <a:lnTo>
                      <a:pt x="300" y="82"/>
                    </a:lnTo>
                    <a:lnTo>
                      <a:pt x="258" y="82"/>
                    </a:lnTo>
                    <a:lnTo>
                      <a:pt x="215" y="81"/>
                    </a:lnTo>
                    <a:lnTo>
                      <a:pt x="176" y="79"/>
                    </a:lnTo>
                    <a:lnTo>
                      <a:pt x="137" y="76"/>
                    </a:lnTo>
                    <a:lnTo>
                      <a:pt x="103" y="72"/>
                    </a:lnTo>
                    <a:lnTo>
                      <a:pt x="73" y="67"/>
                    </a:lnTo>
                    <a:lnTo>
                      <a:pt x="47" y="64"/>
                    </a:lnTo>
                    <a:lnTo>
                      <a:pt x="26" y="58"/>
                    </a:lnTo>
                    <a:lnTo>
                      <a:pt x="11" y="53"/>
                    </a:lnTo>
                    <a:lnTo>
                      <a:pt x="3" y="48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6222" name="Rectangle 43">
                <a:extLst>
                  <a:ext uri="{FF2B5EF4-FFF2-40B4-BE49-F238E27FC236}">
                    <a16:creationId xmlns:a16="http://schemas.microsoft.com/office/drawing/2014/main" id="{020D1F12-E213-E64F-B953-B240BB9024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51" y="3175"/>
                <a:ext cx="503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900">
                    <a:solidFill>
                      <a:srgbClr val="000000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rPr>
                  <a:t>Chapters  1 - 3</a:t>
                </a:r>
                <a:endParaRPr lang="en-US" altLang="zh-TW" sz="2400" b="1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6223" name="Line 44">
                <a:extLst>
                  <a:ext uri="{FF2B5EF4-FFF2-40B4-BE49-F238E27FC236}">
                    <a16:creationId xmlns:a16="http://schemas.microsoft.com/office/drawing/2014/main" id="{ABD7C94D-544A-CE4C-A1B4-FE1AD101FD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35" y="3119"/>
                <a:ext cx="704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6224" name="Freeform 45">
                <a:extLst>
                  <a:ext uri="{FF2B5EF4-FFF2-40B4-BE49-F238E27FC236}">
                    <a16:creationId xmlns:a16="http://schemas.microsoft.com/office/drawing/2014/main" id="{355DB273-6F79-624D-A581-690126822E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2" y="3096"/>
                <a:ext cx="48" cy="47"/>
              </a:xfrm>
              <a:custGeom>
                <a:avLst/>
                <a:gdLst>
                  <a:gd name="T0" fmla="*/ 0 w 48"/>
                  <a:gd name="T1" fmla="*/ 0 h 47"/>
                  <a:gd name="T2" fmla="*/ 48 w 48"/>
                  <a:gd name="T3" fmla="*/ 23 h 47"/>
                  <a:gd name="T4" fmla="*/ 0 w 48"/>
                  <a:gd name="T5" fmla="*/ 47 h 47"/>
                  <a:gd name="T6" fmla="*/ 0 w 48"/>
                  <a:gd name="T7" fmla="*/ 0 h 4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8"/>
                  <a:gd name="T13" fmla="*/ 0 h 47"/>
                  <a:gd name="T14" fmla="*/ 48 w 48"/>
                  <a:gd name="T15" fmla="*/ 47 h 4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8" h="47">
                    <a:moveTo>
                      <a:pt x="0" y="0"/>
                    </a:moveTo>
                    <a:lnTo>
                      <a:pt x="48" y="23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6157" name="Group 46">
              <a:extLst>
                <a:ext uri="{FF2B5EF4-FFF2-40B4-BE49-F238E27FC236}">
                  <a16:creationId xmlns:a16="http://schemas.microsoft.com/office/drawing/2014/main" id="{950951B5-F83D-7B47-A010-98835EF5F95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33" y="3175"/>
              <a:ext cx="1479" cy="525"/>
              <a:chOff x="4233" y="3175"/>
              <a:chExt cx="1479" cy="525"/>
            </a:xfrm>
          </p:grpSpPr>
          <p:sp>
            <p:nvSpPr>
              <p:cNvPr id="6210" name="Rectangle 47">
                <a:extLst>
                  <a:ext uri="{FF2B5EF4-FFF2-40B4-BE49-F238E27FC236}">
                    <a16:creationId xmlns:a16="http://schemas.microsoft.com/office/drawing/2014/main" id="{8FCD78A4-B22A-9348-B3DC-F7BDFCE3C7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8" y="3179"/>
                <a:ext cx="610" cy="22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zh-TW" sz="2400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6211" name="Rectangle 48">
                <a:extLst>
                  <a:ext uri="{FF2B5EF4-FFF2-40B4-BE49-F238E27FC236}">
                    <a16:creationId xmlns:a16="http://schemas.microsoft.com/office/drawing/2014/main" id="{F120D4A7-2C82-B949-A990-879D9C8A0F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45" y="3175"/>
                <a:ext cx="465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 b="1">
                    <a:solidFill>
                      <a:srgbClr val="000000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rPr>
                  <a:t>Electrical</a:t>
                </a:r>
                <a:endParaRPr lang="en-US" altLang="zh-TW" sz="2400" b="1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6212" name="Rectangle 49">
                <a:extLst>
                  <a:ext uri="{FF2B5EF4-FFF2-40B4-BE49-F238E27FC236}">
                    <a16:creationId xmlns:a16="http://schemas.microsoft.com/office/drawing/2014/main" id="{2C289E96-E80F-FD4C-B5D1-8BC933CF1C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45" y="3290"/>
                <a:ext cx="589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 b="1">
                    <a:solidFill>
                      <a:srgbClr val="000000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rPr>
                  <a:t>Engineering</a:t>
                </a:r>
                <a:endParaRPr lang="en-US" altLang="zh-TW" sz="2400" b="1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6213" name="Freeform 50">
                <a:extLst>
                  <a:ext uri="{FF2B5EF4-FFF2-40B4-BE49-F238E27FC236}">
                    <a16:creationId xmlns:a16="http://schemas.microsoft.com/office/drawing/2014/main" id="{A4BB8E4F-FFC7-AE4C-8A00-251ED17730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15" y="3322"/>
                <a:ext cx="697" cy="378"/>
              </a:xfrm>
              <a:custGeom>
                <a:avLst/>
                <a:gdLst>
                  <a:gd name="T0" fmla="*/ 64 w 697"/>
                  <a:gd name="T1" fmla="*/ 162 h 378"/>
                  <a:gd name="T2" fmla="*/ 5 w 697"/>
                  <a:gd name="T3" fmla="*/ 179 h 378"/>
                  <a:gd name="T4" fmla="*/ 72 w 697"/>
                  <a:gd name="T5" fmla="*/ 199 h 378"/>
                  <a:gd name="T6" fmla="*/ 18 w 697"/>
                  <a:gd name="T7" fmla="*/ 245 h 378"/>
                  <a:gd name="T8" fmla="*/ 90 w 697"/>
                  <a:gd name="T9" fmla="*/ 266 h 378"/>
                  <a:gd name="T10" fmla="*/ 49 w 697"/>
                  <a:gd name="T11" fmla="*/ 312 h 378"/>
                  <a:gd name="T12" fmla="*/ 142 w 697"/>
                  <a:gd name="T13" fmla="*/ 319 h 378"/>
                  <a:gd name="T14" fmla="*/ 157 w 697"/>
                  <a:gd name="T15" fmla="*/ 371 h 378"/>
                  <a:gd name="T16" fmla="*/ 237 w 697"/>
                  <a:gd name="T17" fmla="*/ 351 h 378"/>
                  <a:gd name="T18" fmla="*/ 294 w 697"/>
                  <a:gd name="T19" fmla="*/ 378 h 378"/>
                  <a:gd name="T20" fmla="*/ 340 w 697"/>
                  <a:gd name="T21" fmla="*/ 353 h 378"/>
                  <a:gd name="T22" fmla="*/ 387 w 697"/>
                  <a:gd name="T23" fmla="*/ 378 h 378"/>
                  <a:gd name="T24" fmla="*/ 426 w 697"/>
                  <a:gd name="T25" fmla="*/ 348 h 378"/>
                  <a:gd name="T26" fmla="*/ 488 w 697"/>
                  <a:gd name="T27" fmla="*/ 368 h 378"/>
                  <a:gd name="T28" fmla="*/ 542 w 697"/>
                  <a:gd name="T29" fmla="*/ 328 h 378"/>
                  <a:gd name="T30" fmla="*/ 644 w 697"/>
                  <a:gd name="T31" fmla="*/ 340 h 378"/>
                  <a:gd name="T32" fmla="*/ 617 w 697"/>
                  <a:gd name="T33" fmla="*/ 292 h 378"/>
                  <a:gd name="T34" fmla="*/ 688 w 697"/>
                  <a:gd name="T35" fmla="*/ 287 h 378"/>
                  <a:gd name="T36" fmla="*/ 640 w 697"/>
                  <a:gd name="T37" fmla="*/ 233 h 378"/>
                  <a:gd name="T38" fmla="*/ 697 w 697"/>
                  <a:gd name="T39" fmla="*/ 204 h 378"/>
                  <a:gd name="T40" fmla="*/ 624 w 697"/>
                  <a:gd name="T41" fmla="*/ 169 h 378"/>
                  <a:gd name="T42" fmla="*/ 665 w 697"/>
                  <a:gd name="T43" fmla="*/ 121 h 378"/>
                  <a:gd name="T44" fmla="*/ 586 w 697"/>
                  <a:gd name="T45" fmla="*/ 120 h 378"/>
                  <a:gd name="T46" fmla="*/ 617 w 697"/>
                  <a:gd name="T47" fmla="*/ 66 h 378"/>
                  <a:gd name="T48" fmla="*/ 518 w 697"/>
                  <a:gd name="T49" fmla="*/ 72 h 378"/>
                  <a:gd name="T50" fmla="*/ 513 w 697"/>
                  <a:gd name="T51" fmla="*/ 16 h 378"/>
                  <a:gd name="T52" fmla="*/ 412 w 697"/>
                  <a:gd name="T53" fmla="*/ 41 h 378"/>
                  <a:gd name="T54" fmla="*/ 376 w 697"/>
                  <a:gd name="T55" fmla="*/ 0 h 378"/>
                  <a:gd name="T56" fmla="*/ 310 w 697"/>
                  <a:gd name="T57" fmla="*/ 38 h 378"/>
                  <a:gd name="T58" fmla="*/ 248 w 697"/>
                  <a:gd name="T59" fmla="*/ 0 h 378"/>
                  <a:gd name="T60" fmla="*/ 211 w 697"/>
                  <a:gd name="T61" fmla="*/ 56 h 378"/>
                  <a:gd name="T62" fmla="*/ 142 w 697"/>
                  <a:gd name="T63" fmla="*/ 26 h 378"/>
                  <a:gd name="T64" fmla="*/ 145 w 697"/>
                  <a:gd name="T65" fmla="*/ 75 h 378"/>
                  <a:gd name="T66" fmla="*/ 57 w 697"/>
                  <a:gd name="T67" fmla="*/ 62 h 378"/>
                  <a:gd name="T68" fmla="*/ 80 w 697"/>
                  <a:gd name="T69" fmla="*/ 112 h 378"/>
                  <a:gd name="T70" fmla="*/ 0 w 697"/>
                  <a:gd name="T71" fmla="*/ 110 h 378"/>
                  <a:gd name="T72" fmla="*/ 64 w 697"/>
                  <a:gd name="T73" fmla="*/ 162 h 378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697"/>
                  <a:gd name="T112" fmla="*/ 0 h 378"/>
                  <a:gd name="T113" fmla="*/ 697 w 697"/>
                  <a:gd name="T114" fmla="*/ 378 h 378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697" h="378">
                    <a:moveTo>
                      <a:pt x="64" y="162"/>
                    </a:moveTo>
                    <a:lnTo>
                      <a:pt x="5" y="179"/>
                    </a:lnTo>
                    <a:lnTo>
                      <a:pt x="72" y="199"/>
                    </a:lnTo>
                    <a:lnTo>
                      <a:pt x="18" y="245"/>
                    </a:lnTo>
                    <a:lnTo>
                      <a:pt x="90" y="266"/>
                    </a:lnTo>
                    <a:lnTo>
                      <a:pt x="49" y="312"/>
                    </a:lnTo>
                    <a:lnTo>
                      <a:pt x="142" y="319"/>
                    </a:lnTo>
                    <a:lnTo>
                      <a:pt x="157" y="371"/>
                    </a:lnTo>
                    <a:lnTo>
                      <a:pt x="237" y="351"/>
                    </a:lnTo>
                    <a:lnTo>
                      <a:pt x="294" y="378"/>
                    </a:lnTo>
                    <a:lnTo>
                      <a:pt x="340" y="353"/>
                    </a:lnTo>
                    <a:lnTo>
                      <a:pt x="387" y="378"/>
                    </a:lnTo>
                    <a:lnTo>
                      <a:pt x="426" y="348"/>
                    </a:lnTo>
                    <a:lnTo>
                      <a:pt x="488" y="368"/>
                    </a:lnTo>
                    <a:lnTo>
                      <a:pt x="542" y="328"/>
                    </a:lnTo>
                    <a:lnTo>
                      <a:pt x="644" y="340"/>
                    </a:lnTo>
                    <a:lnTo>
                      <a:pt x="617" y="292"/>
                    </a:lnTo>
                    <a:lnTo>
                      <a:pt x="688" y="287"/>
                    </a:lnTo>
                    <a:lnTo>
                      <a:pt x="640" y="233"/>
                    </a:lnTo>
                    <a:lnTo>
                      <a:pt x="697" y="204"/>
                    </a:lnTo>
                    <a:lnTo>
                      <a:pt x="624" y="169"/>
                    </a:lnTo>
                    <a:lnTo>
                      <a:pt x="665" y="121"/>
                    </a:lnTo>
                    <a:lnTo>
                      <a:pt x="586" y="120"/>
                    </a:lnTo>
                    <a:lnTo>
                      <a:pt x="617" y="66"/>
                    </a:lnTo>
                    <a:lnTo>
                      <a:pt x="518" y="72"/>
                    </a:lnTo>
                    <a:lnTo>
                      <a:pt x="513" y="16"/>
                    </a:lnTo>
                    <a:lnTo>
                      <a:pt x="412" y="41"/>
                    </a:lnTo>
                    <a:lnTo>
                      <a:pt x="376" y="0"/>
                    </a:lnTo>
                    <a:lnTo>
                      <a:pt x="310" y="38"/>
                    </a:lnTo>
                    <a:lnTo>
                      <a:pt x="248" y="0"/>
                    </a:lnTo>
                    <a:lnTo>
                      <a:pt x="211" y="56"/>
                    </a:lnTo>
                    <a:lnTo>
                      <a:pt x="142" y="26"/>
                    </a:lnTo>
                    <a:lnTo>
                      <a:pt x="145" y="75"/>
                    </a:lnTo>
                    <a:lnTo>
                      <a:pt x="57" y="62"/>
                    </a:lnTo>
                    <a:lnTo>
                      <a:pt x="80" y="112"/>
                    </a:lnTo>
                    <a:lnTo>
                      <a:pt x="0" y="110"/>
                    </a:lnTo>
                    <a:lnTo>
                      <a:pt x="64" y="16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6214" name="Freeform 51">
                <a:extLst>
                  <a:ext uri="{FF2B5EF4-FFF2-40B4-BE49-F238E27FC236}">
                    <a16:creationId xmlns:a16="http://schemas.microsoft.com/office/drawing/2014/main" id="{391E4A6E-C908-D14A-9D1C-19457C829A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15" y="3322"/>
                <a:ext cx="697" cy="378"/>
              </a:xfrm>
              <a:custGeom>
                <a:avLst/>
                <a:gdLst>
                  <a:gd name="T0" fmla="*/ 64 w 697"/>
                  <a:gd name="T1" fmla="*/ 162 h 378"/>
                  <a:gd name="T2" fmla="*/ 5 w 697"/>
                  <a:gd name="T3" fmla="*/ 179 h 378"/>
                  <a:gd name="T4" fmla="*/ 72 w 697"/>
                  <a:gd name="T5" fmla="*/ 199 h 378"/>
                  <a:gd name="T6" fmla="*/ 18 w 697"/>
                  <a:gd name="T7" fmla="*/ 245 h 378"/>
                  <a:gd name="T8" fmla="*/ 90 w 697"/>
                  <a:gd name="T9" fmla="*/ 266 h 378"/>
                  <a:gd name="T10" fmla="*/ 49 w 697"/>
                  <a:gd name="T11" fmla="*/ 312 h 378"/>
                  <a:gd name="T12" fmla="*/ 142 w 697"/>
                  <a:gd name="T13" fmla="*/ 319 h 378"/>
                  <a:gd name="T14" fmla="*/ 157 w 697"/>
                  <a:gd name="T15" fmla="*/ 371 h 378"/>
                  <a:gd name="T16" fmla="*/ 237 w 697"/>
                  <a:gd name="T17" fmla="*/ 351 h 378"/>
                  <a:gd name="T18" fmla="*/ 294 w 697"/>
                  <a:gd name="T19" fmla="*/ 378 h 378"/>
                  <a:gd name="T20" fmla="*/ 340 w 697"/>
                  <a:gd name="T21" fmla="*/ 353 h 378"/>
                  <a:gd name="T22" fmla="*/ 387 w 697"/>
                  <a:gd name="T23" fmla="*/ 378 h 378"/>
                  <a:gd name="T24" fmla="*/ 426 w 697"/>
                  <a:gd name="T25" fmla="*/ 348 h 378"/>
                  <a:gd name="T26" fmla="*/ 488 w 697"/>
                  <a:gd name="T27" fmla="*/ 368 h 378"/>
                  <a:gd name="T28" fmla="*/ 542 w 697"/>
                  <a:gd name="T29" fmla="*/ 328 h 378"/>
                  <a:gd name="T30" fmla="*/ 644 w 697"/>
                  <a:gd name="T31" fmla="*/ 340 h 378"/>
                  <a:gd name="T32" fmla="*/ 617 w 697"/>
                  <a:gd name="T33" fmla="*/ 292 h 378"/>
                  <a:gd name="T34" fmla="*/ 688 w 697"/>
                  <a:gd name="T35" fmla="*/ 287 h 378"/>
                  <a:gd name="T36" fmla="*/ 640 w 697"/>
                  <a:gd name="T37" fmla="*/ 233 h 378"/>
                  <a:gd name="T38" fmla="*/ 697 w 697"/>
                  <a:gd name="T39" fmla="*/ 204 h 378"/>
                  <a:gd name="T40" fmla="*/ 624 w 697"/>
                  <a:gd name="T41" fmla="*/ 169 h 378"/>
                  <a:gd name="T42" fmla="*/ 665 w 697"/>
                  <a:gd name="T43" fmla="*/ 121 h 378"/>
                  <a:gd name="T44" fmla="*/ 586 w 697"/>
                  <a:gd name="T45" fmla="*/ 120 h 378"/>
                  <a:gd name="T46" fmla="*/ 617 w 697"/>
                  <a:gd name="T47" fmla="*/ 66 h 378"/>
                  <a:gd name="T48" fmla="*/ 518 w 697"/>
                  <a:gd name="T49" fmla="*/ 72 h 378"/>
                  <a:gd name="T50" fmla="*/ 513 w 697"/>
                  <a:gd name="T51" fmla="*/ 16 h 378"/>
                  <a:gd name="T52" fmla="*/ 412 w 697"/>
                  <a:gd name="T53" fmla="*/ 41 h 378"/>
                  <a:gd name="T54" fmla="*/ 376 w 697"/>
                  <a:gd name="T55" fmla="*/ 0 h 378"/>
                  <a:gd name="T56" fmla="*/ 310 w 697"/>
                  <a:gd name="T57" fmla="*/ 38 h 378"/>
                  <a:gd name="T58" fmla="*/ 248 w 697"/>
                  <a:gd name="T59" fmla="*/ 0 h 378"/>
                  <a:gd name="T60" fmla="*/ 211 w 697"/>
                  <a:gd name="T61" fmla="*/ 56 h 378"/>
                  <a:gd name="T62" fmla="*/ 142 w 697"/>
                  <a:gd name="T63" fmla="*/ 26 h 378"/>
                  <a:gd name="T64" fmla="*/ 145 w 697"/>
                  <a:gd name="T65" fmla="*/ 75 h 378"/>
                  <a:gd name="T66" fmla="*/ 57 w 697"/>
                  <a:gd name="T67" fmla="*/ 62 h 378"/>
                  <a:gd name="T68" fmla="*/ 80 w 697"/>
                  <a:gd name="T69" fmla="*/ 112 h 378"/>
                  <a:gd name="T70" fmla="*/ 0 w 697"/>
                  <a:gd name="T71" fmla="*/ 110 h 378"/>
                  <a:gd name="T72" fmla="*/ 64 w 697"/>
                  <a:gd name="T73" fmla="*/ 162 h 378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697"/>
                  <a:gd name="T112" fmla="*/ 0 h 378"/>
                  <a:gd name="T113" fmla="*/ 697 w 697"/>
                  <a:gd name="T114" fmla="*/ 378 h 378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697" h="378">
                    <a:moveTo>
                      <a:pt x="64" y="162"/>
                    </a:moveTo>
                    <a:lnTo>
                      <a:pt x="5" y="179"/>
                    </a:lnTo>
                    <a:lnTo>
                      <a:pt x="72" y="199"/>
                    </a:lnTo>
                    <a:lnTo>
                      <a:pt x="18" y="245"/>
                    </a:lnTo>
                    <a:lnTo>
                      <a:pt x="90" y="266"/>
                    </a:lnTo>
                    <a:lnTo>
                      <a:pt x="49" y="312"/>
                    </a:lnTo>
                    <a:lnTo>
                      <a:pt x="142" y="319"/>
                    </a:lnTo>
                    <a:lnTo>
                      <a:pt x="157" y="371"/>
                    </a:lnTo>
                    <a:lnTo>
                      <a:pt x="237" y="351"/>
                    </a:lnTo>
                    <a:lnTo>
                      <a:pt x="294" y="378"/>
                    </a:lnTo>
                    <a:lnTo>
                      <a:pt x="340" y="353"/>
                    </a:lnTo>
                    <a:lnTo>
                      <a:pt x="387" y="378"/>
                    </a:lnTo>
                    <a:lnTo>
                      <a:pt x="426" y="348"/>
                    </a:lnTo>
                    <a:lnTo>
                      <a:pt x="488" y="368"/>
                    </a:lnTo>
                    <a:lnTo>
                      <a:pt x="542" y="328"/>
                    </a:lnTo>
                    <a:lnTo>
                      <a:pt x="644" y="340"/>
                    </a:lnTo>
                    <a:lnTo>
                      <a:pt x="617" y="292"/>
                    </a:lnTo>
                    <a:lnTo>
                      <a:pt x="688" y="287"/>
                    </a:lnTo>
                    <a:lnTo>
                      <a:pt x="640" y="233"/>
                    </a:lnTo>
                    <a:lnTo>
                      <a:pt x="697" y="204"/>
                    </a:lnTo>
                    <a:lnTo>
                      <a:pt x="624" y="169"/>
                    </a:lnTo>
                    <a:lnTo>
                      <a:pt x="665" y="121"/>
                    </a:lnTo>
                    <a:lnTo>
                      <a:pt x="586" y="120"/>
                    </a:lnTo>
                    <a:lnTo>
                      <a:pt x="617" y="66"/>
                    </a:lnTo>
                    <a:lnTo>
                      <a:pt x="518" y="72"/>
                    </a:lnTo>
                    <a:lnTo>
                      <a:pt x="513" y="16"/>
                    </a:lnTo>
                    <a:lnTo>
                      <a:pt x="412" y="41"/>
                    </a:lnTo>
                    <a:lnTo>
                      <a:pt x="376" y="0"/>
                    </a:lnTo>
                    <a:lnTo>
                      <a:pt x="310" y="38"/>
                    </a:lnTo>
                    <a:lnTo>
                      <a:pt x="248" y="0"/>
                    </a:lnTo>
                    <a:lnTo>
                      <a:pt x="211" y="56"/>
                    </a:lnTo>
                    <a:lnTo>
                      <a:pt x="142" y="26"/>
                    </a:lnTo>
                    <a:lnTo>
                      <a:pt x="145" y="75"/>
                    </a:lnTo>
                    <a:lnTo>
                      <a:pt x="57" y="62"/>
                    </a:lnTo>
                    <a:lnTo>
                      <a:pt x="80" y="112"/>
                    </a:lnTo>
                    <a:lnTo>
                      <a:pt x="0" y="110"/>
                    </a:lnTo>
                    <a:lnTo>
                      <a:pt x="64" y="162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6215" name="Freeform 52">
                <a:extLst>
                  <a:ext uri="{FF2B5EF4-FFF2-40B4-BE49-F238E27FC236}">
                    <a16:creationId xmlns:a16="http://schemas.microsoft.com/office/drawing/2014/main" id="{5B51E60A-8878-2744-9104-96EE21568B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58" y="3264"/>
                <a:ext cx="697" cy="378"/>
              </a:xfrm>
              <a:custGeom>
                <a:avLst/>
                <a:gdLst>
                  <a:gd name="T0" fmla="*/ 62 w 697"/>
                  <a:gd name="T1" fmla="*/ 163 h 378"/>
                  <a:gd name="T2" fmla="*/ 5 w 697"/>
                  <a:gd name="T3" fmla="*/ 178 h 378"/>
                  <a:gd name="T4" fmla="*/ 72 w 697"/>
                  <a:gd name="T5" fmla="*/ 199 h 378"/>
                  <a:gd name="T6" fmla="*/ 18 w 697"/>
                  <a:gd name="T7" fmla="*/ 245 h 378"/>
                  <a:gd name="T8" fmla="*/ 90 w 697"/>
                  <a:gd name="T9" fmla="*/ 266 h 378"/>
                  <a:gd name="T10" fmla="*/ 49 w 697"/>
                  <a:gd name="T11" fmla="*/ 311 h 378"/>
                  <a:gd name="T12" fmla="*/ 142 w 697"/>
                  <a:gd name="T13" fmla="*/ 319 h 378"/>
                  <a:gd name="T14" fmla="*/ 155 w 697"/>
                  <a:gd name="T15" fmla="*/ 370 h 378"/>
                  <a:gd name="T16" fmla="*/ 235 w 697"/>
                  <a:gd name="T17" fmla="*/ 352 h 378"/>
                  <a:gd name="T18" fmla="*/ 294 w 697"/>
                  <a:gd name="T19" fmla="*/ 378 h 378"/>
                  <a:gd name="T20" fmla="*/ 340 w 697"/>
                  <a:gd name="T21" fmla="*/ 352 h 378"/>
                  <a:gd name="T22" fmla="*/ 385 w 697"/>
                  <a:gd name="T23" fmla="*/ 378 h 378"/>
                  <a:gd name="T24" fmla="*/ 426 w 697"/>
                  <a:gd name="T25" fmla="*/ 347 h 378"/>
                  <a:gd name="T26" fmla="*/ 487 w 697"/>
                  <a:gd name="T27" fmla="*/ 368 h 378"/>
                  <a:gd name="T28" fmla="*/ 542 w 697"/>
                  <a:gd name="T29" fmla="*/ 327 h 378"/>
                  <a:gd name="T30" fmla="*/ 643 w 697"/>
                  <a:gd name="T31" fmla="*/ 340 h 378"/>
                  <a:gd name="T32" fmla="*/ 617 w 697"/>
                  <a:gd name="T33" fmla="*/ 293 h 378"/>
                  <a:gd name="T34" fmla="*/ 686 w 697"/>
                  <a:gd name="T35" fmla="*/ 288 h 378"/>
                  <a:gd name="T36" fmla="*/ 638 w 697"/>
                  <a:gd name="T37" fmla="*/ 234 h 378"/>
                  <a:gd name="T38" fmla="*/ 697 w 697"/>
                  <a:gd name="T39" fmla="*/ 202 h 378"/>
                  <a:gd name="T40" fmla="*/ 622 w 697"/>
                  <a:gd name="T41" fmla="*/ 170 h 378"/>
                  <a:gd name="T42" fmla="*/ 665 w 697"/>
                  <a:gd name="T43" fmla="*/ 122 h 378"/>
                  <a:gd name="T44" fmla="*/ 586 w 697"/>
                  <a:gd name="T45" fmla="*/ 120 h 378"/>
                  <a:gd name="T46" fmla="*/ 617 w 697"/>
                  <a:gd name="T47" fmla="*/ 64 h 378"/>
                  <a:gd name="T48" fmla="*/ 518 w 697"/>
                  <a:gd name="T49" fmla="*/ 73 h 378"/>
                  <a:gd name="T50" fmla="*/ 511 w 697"/>
                  <a:gd name="T51" fmla="*/ 17 h 378"/>
                  <a:gd name="T52" fmla="*/ 411 w 697"/>
                  <a:gd name="T53" fmla="*/ 41 h 378"/>
                  <a:gd name="T54" fmla="*/ 374 w 697"/>
                  <a:gd name="T55" fmla="*/ 0 h 378"/>
                  <a:gd name="T56" fmla="*/ 310 w 697"/>
                  <a:gd name="T57" fmla="*/ 36 h 378"/>
                  <a:gd name="T58" fmla="*/ 248 w 697"/>
                  <a:gd name="T59" fmla="*/ 0 h 378"/>
                  <a:gd name="T60" fmla="*/ 209 w 697"/>
                  <a:gd name="T61" fmla="*/ 56 h 378"/>
                  <a:gd name="T62" fmla="*/ 142 w 697"/>
                  <a:gd name="T63" fmla="*/ 27 h 378"/>
                  <a:gd name="T64" fmla="*/ 144 w 697"/>
                  <a:gd name="T65" fmla="*/ 76 h 378"/>
                  <a:gd name="T66" fmla="*/ 57 w 697"/>
                  <a:gd name="T67" fmla="*/ 61 h 378"/>
                  <a:gd name="T68" fmla="*/ 78 w 697"/>
                  <a:gd name="T69" fmla="*/ 112 h 378"/>
                  <a:gd name="T70" fmla="*/ 0 w 697"/>
                  <a:gd name="T71" fmla="*/ 110 h 378"/>
                  <a:gd name="T72" fmla="*/ 62 w 697"/>
                  <a:gd name="T73" fmla="*/ 163 h 378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697"/>
                  <a:gd name="T112" fmla="*/ 0 h 378"/>
                  <a:gd name="T113" fmla="*/ 697 w 697"/>
                  <a:gd name="T114" fmla="*/ 378 h 378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697" h="378">
                    <a:moveTo>
                      <a:pt x="62" y="163"/>
                    </a:moveTo>
                    <a:lnTo>
                      <a:pt x="5" y="178"/>
                    </a:lnTo>
                    <a:lnTo>
                      <a:pt x="72" y="199"/>
                    </a:lnTo>
                    <a:lnTo>
                      <a:pt x="18" y="245"/>
                    </a:lnTo>
                    <a:lnTo>
                      <a:pt x="90" y="266"/>
                    </a:lnTo>
                    <a:lnTo>
                      <a:pt x="49" y="311"/>
                    </a:lnTo>
                    <a:lnTo>
                      <a:pt x="142" y="319"/>
                    </a:lnTo>
                    <a:lnTo>
                      <a:pt x="155" y="370"/>
                    </a:lnTo>
                    <a:lnTo>
                      <a:pt x="235" y="352"/>
                    </a:lnTo>
                    <a:lnTo>
                      <a:pt x="294" y="378"/>
                    </a:lnTo>
                    <a:lnTo>
                      <a:pt x="340" y="352"/>
                    </a:lnTo>
                    <a:lnTo>
                      <a:pt x="385" y="378"/>
                    </a:lnTo>
                    <a:lnTo>
                      <a:pt x="426" y="347"/>
                    </a:lnTo>
                    <a:lnTo>
                      <a:pt x="487" y="368"/>
                    </a:lnTo>
                    <a:lnTo>
                      <a:pt x="542" y="327"/>
                    </a:lnTo>
                    <a:lnTo>
                      <a:pt x="643" y="340"/>
                    </a:lnTo>
                    <a:lnTo>
                      <a:pt x="617" y="293"/>
                    </a:lnTo>
                    <a:lnTo>
                      <a:pt x="686" y="288"/>
                    </a:lnTo>
                    <a:lnTo>
                      <a:pt x="638" y="234"/>
                    </a:lnTo>
                    <a:lnTo>
                      <a:pt x="697" y="202"/>
                    </a:lnTo>
                    <a:lnTo>
                      <a:pt x="622" y="170"/>
                    </a:lnTo>
                    <a:lnTo>
                      <a:pt x="665" y="122"/>
                    </a:lnTo>
                    <a:lnTo>
                      <a:pt x="586" y="120"/>
                    </a:lnTo>
                    <a:lnTo>
                      <a:pt x="617" y="64"/>
                    </a:lnTo>
                    <a:lnTo>
                      <a:pt x="518" y="73"/>
                    </a:lnTo>
                    <a:lnTo>
                      <a:pt x="511" y="17"/>
                    </a:lnTo>
                    <a:lnTo>
                      <a:pt x="411" y="41"/>
                    </a:lnTo>
                    <a:lnTo>
                      <a:pt x="374" y="0"/>
                    </a:lnTo>
                    <a:lnTo>
                      <a:pt x="310" y="36"/>
                    </a:lnTo>
                    <a:lnTo>
                      <a:pt x="248" y="0"/>
                    </a:lnTo>
                    <a:lnTo>
                      <a:pt x="209" y="56"/>
                    </a:lnTo>
                    <a:lnTo>
                      <a:pt x="142" y="27"/>
                    </a:lnTo>
                    <a:lnTo>
                      <a:pt x="144" y="76"/>
                    </a:lnTo>
                    <a:lnTo>
                      <a:pt x="57" y="61"/>
                    </a:lnTo>
                    <a:lnTo>
                      <a:pt x="78" y="112"/>
                    </a:lnTo>
                    <a:lnTo>
                      <a:pt x="0" y="110"/>
                    </a:lnTo>
                    <a:lnTo>
                      <a:pt x="62" y="163"/>
                    </a:lnTo>
                    <a:close/>
                  </a:path>
                </a:pathLst>
              </a:custGeom>
              <a:solidFill>
                <a:srgbClr val="FFFF00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6216" name="Rectangle 53">
                <a:extLst>
                  <a:ext uri="{FF2B5EF4-FFF2-40B4-BE49-F238E27FC236}">
                    <a16:creationId xmlns:a16="http://schemas.microsoft.com/office/drawing/2014/main" id="{AF91C4B8-B09C-B74C-B590-A8DF7A1210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41" y="3394"/>
                <a:ext cx="362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 b="1">
                    <a:solidFill>
                      <a:srgbClr val="000000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rPr>
                  <a:t>Physics</a:t>
                </a:r>
                <a:endParaRPr lang="en-US" altLang="zh-TW" sz="2400" b="1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6217" name="Line 54">
                <a:extLst>
                  <a:ext uri="{FF2B5EF4-FFF2-40B4-BE49-F238E27FC236}">
                    <a16:creationId xmlns:a16="http://schemas.microsoft.com/office/drawing/2014/main" id="{3EC3C325-141D-3943-8E6C-2FE14EFD48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33" y="3439"/>
                <a:ext cx="674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6218" name="Freeform 55">
                <a:extLst>
                  <a:ext uri="{FF2B5EF4-FFF2-40B4-BE49-F238E27FC236}">
                    <a16:creationId xmlns:a16="http://schemas.microsoft.com/office/drawing/2014/main" id="{98F2E6BA-C975-4849-933E-7DBAC933EB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01" y="3416"/>
                <a:ext cx="47" cy="48"/>
              </a:xfrm>
              <a:custGeom>
                <a:avLst/>
                <a:gdLst>
                  <a:gd name="T0" fmla="*/ 0 w 47"/>
                  <a:gd name="T1" fmla="*/ 0 h 48"/>
                  <a:gd name="T2" fmla="*/ 47 w 47"/>
                  <a:gd name="T3" fmla="*/ 23 h 48"/>
                  <a:gd name="T4" fmla="*/ 0 w 47"/>
                  <a:gd name="T5" fmla="*/ 48 h 48"/>
                  <a:gd name="T6" fmla="*/ 0 w 47"/>
                  <a:gd name="T7" fmla="*/ 0 h 4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7"/>
                  <a:gd name="T13" fmla="*/ 0 h 48"/>
                  <a:gd name="T14" fmla="*/ 47 w 47"/>
                  <a:gd name="T15" fmla="*/ 48 h 4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7" h="48">
                    <a:moveTo>
                      <a:pt x="0" y="0"/>
                    </a:moveTo>
                    <a:lnTo>
                      <a:pt x="47" y="23"/>
                    </a:lnTo>
                    <a:lnTo>
                      <a:pt x="0" y="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6158" name="Group 56">
              <a:extLst>
                <a:ext uri="{FF2B5EF4-FFF2-40B4-BE49-F238E27FC236}">
                  <a16:creationId xmlns:a16="http://schemas.microsoft.com/office/drawing/2014/main" id="{B772B97D-6A45-5245-B3CB-26F3A76B2AD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60" y="1100"/>
              <a:ext cx="775" cy="641"/>
              <a:chOff x="3160" y="1100"/>
              <a:chExt cx="775" cy="641"/>
            </a:xfrm>
          </p:grpSpPr>
          <p:sp>
            <p:nvSpPr>
              <p:cNvPr id="6205" name="Rectangle 57">
                <a:extLst>
                  <a:ext uri="{FF2B5EF4-FFF2-40B4-BE49-F238E27FC236}">
                    <a16:creationId xmlns:a16="http://schemas.microsoft.com/office/drawing/2014/main" id="{087B6432-3E7D-844D-96CF-680AB0297E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0" y="1255"/>
                <a:ext cx="753" cy="486"/>
              </a:xfrm>
              <a:prstGeom prst="rect">
                <a:avLst/>
              </a:prstGeom>
              <a:solidFill>
                <a:srgbClr val="EFEFEF"/>
              </a:solid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zh-TW" sz="2400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6206" name="Rectangle 58">
                <a:extLst>
                  <a:ext uri="{FF2B5EF4-FFF2-40B4-BE49-F238E27FC236}">
                    <a16:creationId xmlns:a16="http://schemas.microsoft.com/office/drawing/2014/main" id="{454597E6-9162-A642-AAC0-4679020BAC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0" y="1372"/>
                <a:ext cx="340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 b="1">
                    <a:solidFill>
                      <a:srgbClr val="0000A0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rPr>
                  <a:t>Virtual</a:t>
                </a:r>
                <a:endParaRPr lang="en-US" altLang="zh-TW" sz="2400" b="1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6207" name="Rectangle 59">
                <a:extLst>
                  <a:ext uri="{FF2B5EF4-FFF2-40B4-BE49-F238E27FC236}">
                    <a16:creationId xmlns:a16="http://schemas.microsoft.com/office/drawing/2014/main" id="{66EA0F64-2382-2D4B-9D2C-371D9A9665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48" y="1503"/>
                <a:ext cx="423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 b="1">
                    <a:solidFill>
                      <a:srgbClr val="0000A0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rPr>
                  <a:t>Machine</a:t>
                </a:r>
                <a:endParaRPr lang="en-US" altLang="zh-TW" sz="2400" b="1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6208" name="Rectangle 60">
                <a:extLst>
                  <a:ext uri="{FF2B5EF4-FFF2-40B4-BE49-F238E27FC236}">
                    <a16:creationId xmlns:a16="http://schemas.microsoft.com/office/drawing/2014/main" id="{7AC87070-FF97-7446-8502-C2983BFD8B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0" y="1100"/>
                <a:ext cx="753" cy="155"/>
              </a:xfrm>
              <a:prstGeom prst="rect">
                <a:avLst/>
              </a:prstGeom>
              <a:solidFill>
                <a:srgbClr val="FFFFFF"/>
              </a:solid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zh-TW" sz="2400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6209" name="Rectangle 61">
                <a:extLst>
                  <a:ext uri="{FF2B5EF4-FFF2-40B4-BE49-F238E27FC236}">
                    <a16:creationId xmlns:a16="http://schemas.microsoft.com/office/drawing/2014/main" id="{DEF275E6-5F23-9A45-A587-5DE1BB1131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0" y="1126"/>
                <a:ext cx="715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000">
                    <a:solidFill>
                      <a:srgbClr val="000000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rPr>
                  <a:t>abstract interface</a:t>
                </a:r>
                <a:endParaRPr lang="en-US" altLang="zh-TW" sz="2400" b="1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</p:grpSp>
        <p:grpSp>
          <p:nvGrpSpPr>
            <p:cNvPr id="6159" name="Group 62">
              <a:extLst>
                <a:ext uri="{FF2B5EF4-FFF2-40B4-BE49-F238E27FC236}">
                  <a16:creationId xmlns:a16="http://schemas.microsoft.com/office/drawing/2014/main" id="{DFF7CCA7-E715-0243-8E16-090C3760871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93" y="660"/>
              <a:ext cx="1605" cy="1402"/>
              <a:chOff x="3893" y="660"/>
              <a:chExt cx="1605" cy="1402"/>
            </a:xfrm>
          </p:grpSpPr>
          <p:grpSp>
            <p:nvGrpSpPr>
              <p:cNvPr id="6195" name="Group 63">
                <a:extLst>
                  <a:ext uri="{FF2B5EF4-FFF2-40B4-BE49-F238E27FC236}">
                    <a16:creationId xmlns:a16="http://schemas.microsoft.com/office/drawing/2014/main" id="{15F130F0-C5C2-A94D-B5DB-EAC306CF137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93" y="660"/>
                <a:ext cx="810" cy="401"/>
                <a:chOff x="3893" y="660"/>
                <a:chExt cx="810" cy="401"/>
              </a:xfrm>
            </p:grpSpPr>
            <p:sp>
              <p:nvSpPr>
                <p:cNvPr id="6202" name="Rectangle 64">
                  <a:extLst>
                    <a:ext uri="{FF2B5EF4-FFF2-40B4-BE49-F238E27FC236}">
                      <a16:creationId xmlns:a16="http://schemas.microsoft.com/office/drawing/2014/main" id="{B2525C9F-CC99-F84F-80FC-794F916E55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93" y="660"/>
                  <a:ext cx="810" cy="401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60000"/>
                    </a:spcBef>
                    <a:buClr>
                      <a:srgbClr val="0066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1pPr>
                  <a:lvl2pPr marL="742950" indent="-285750">
                    <a:spcBef>
                      <a:spcPct val="60000"/>
                    </a:spcBef>
                    <a:buClr>
                      <a:srgbClr val="000099"/>
                    </a:buClr>
                    <a:buSzPct val="75000"/>
                    <a:buFont typeface="Wingdings" pitchFamily="2" charset="2"/>
                    <a:buChar char="l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zh-TW" sz="2400">
                    <a:latin typeface="Arial" panose="020B0604020202020204" pitchFamily="34" charset="0"/>
                    <a:ea typeface="新細明體" panose="02020500000000000000" pitchFamily="18" charset="-120"/>
                  </a:endParaRPr>
                </a:p>
              </p:txBody>
            </p:sp>
            <p:sp>
              <p:nvSpPr>
                <p:cNvPr id="6203" name="Rectangle 65">
                  <a:extLst>
                    <a:ext uri="{FF2B5EF4-FFF2-40B4-BE49-F238E27FC236}">
                      <a16:creationId xmlns:a16="http://schemas.microsoft.com/office/drawing/2014/main" id="{EC402294-D8A6-D24A-98D2-D98EF49DC4B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056" y="713"/>
                  <a:ext cx="507" cy="1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spcBef>
                      <a:spcPct val="60000"/>
                    </a:spcBef>
                    <a:buClr>
                      <a:srgbClr val="0066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1pPr>
                  <a:lvl2pPr marL="742950" indent="-285750">
                    <a:spcBef>
                      <a:spcPct val="60000"/>
                    </a:spcBef>
                    <a:buClr>
                      <a:srgbClr val="000099"/>
                    </a:buClr>
                    <a:buSzPct val="75000"/>
                    <a:buFont typeface="Wingdings" pitchFamily="2" charset="2"/>
                    <a:buChar char="l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500" b="1">
                      <a:solidFill>
                        <a:srgbClr val="990000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rPr>
                    <a:t>Software</a:t>
                  </a:r>
                  <a:endParaRPr lang="en-US" altLang="zh-TW" sz="2400" b="1">
                    <a:solidFill>
                      <a:srgbClr val="990000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endParaRPr>
                </a:p>
              </p:txBody>
            </p:sp>
            <p:sp>
              <p:nvSpPr>
                <p:cNvPr id="6204" name="Rectangle 66">
                  <a:extLst>
                    <a:ext uri="{FF2B5EF4-FFF2-40B4-BE49-F238E27FC236}">
                      <a16:creationId xmlns:a16="http://schemas.microsoft.com/office/drawing/2014/main" id="{C8DCC8D3-B2AA-6142-8136-F46AABB8AF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045" y="861"/>
                  <a:ext cx="541" cy="1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spcBef>
                      <a:spcPct val="60000"/>
                    </a:spcBef>
                    <a:buClr>
                      <a:srgbClr val="0066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1pPr>
                  <a:lvl2pPr marL="742950" indent="-285750">
                    <a:spcBef>
                      <a:spcPct val="60000"/>
                    </a:spcBef>
                    <a:buClr>
                      <a:srgbClr val="000099"/>
                    </a:buClr>
                    <a:buSzPct val="75000"/>
                    <a:buFont typeface="Wingdings" pitchFamily="2" charset="2"/>
                    <a:buChar char="l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500" b="1">
                      <a:solidFill>
                        <a:srgbClr val="990000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rPr>
                    <a:t>hierarchy</a:t>
                  </a:r>
                  <a:endParaRPr lang="en-US" altLang="zh-TW" sz="2400" b="1">
                    <a:solidFill>
                      <a:srgbClr val="990000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endParaRPr>
                </a:p>
              </p:txBody>
            </p:sp>
          </p:grpSp>
          <p:grpSp>
            <p:nvGrpSpPr>
              <p:cNvPr id="6196" name="Group 67">
                <a:extLst>
                  <a:ext uri="{FF2B5EF4-FFF2-40B4-BE49-F238E27FC236}">
                    <a16:creationId xmlns:a16="http://schemas.microsoft.com/office/drawing/2014/main" id="{1D521101-CC3D-4746-AAD5-6CB3724B32F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23" y="1421"/>
                <a:ext cx="775" cy="641"/>
                <a:chOff x="4723" y="1421"/>
                <a:chExt cx="775" cy="641"/>
              </a:xfrm>
            </p:grpSpPr>
            <p:sp>
              <p:nvSpPr>
                <p:cNvPr id="6197" name="Rectangle 68">
                  <a:extLst>
                    <a:ext uri="{FF2B5EF4-FFF2-40B4-BE49-F238E27FC236}">
                      <a16:creationId xmlns:a16="http://schemas.microsoft.com/office/drawing/2014/main" id="{81F4DBFE-7497-5A4E-9609-540FFA3255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23" y="1575"/>
                  <a:ext cx="752" cy="487"/>
                </a:xfrm>
                <a:prstGeom prst="rect">
                  <a:avLst/>
                </a:prstGeom>
                <a:solidFill>
                  <a:srgbClr val="EFEFEF"/>
                </a:soli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60000"/>
                    </a:spcBef>
                    <a:buClr>
                      <a:srgbClr val="0066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1pPr>
                  <a:lvl2pPr marL="742950" indent="-285750">
                    <a:spcBef>
                      <a:spcPct val="60000"/>
                    </a:spcBef>
                    <a:buClr>
                      <a:srgbClr val="000099"/>
                    </a:buClr>
                    <a:buSzPct val="75000"/>
                    <a:buFont typeface="Wingdings" pitchFamily="2" charset="2"/>
                    <a:buChar char="l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zh-TW" sz="2400">
                    <a:latin typeface="Arial" panose="020B0604020202020204" pitchFamily="34" charset="0"/>
                    <a:ea typeface="新細明體" panose="02020500000000000000" pitchFamily="18" charset="-120"/>
                  </a:endParaRPr>
                </a:p>
              </p:txBody>
            </p:sp>
            <p:sp>
              <p:nvSpPr>
                <p:cNvPr id="6198" name="Rectangle 69">
                  <a:extLst>
                    <a:ext uri="{FF2B5EF4-FFF2-40B4-BE49-F238E27FC236}">
                      <a16:creationId xmlns:a16="http://schemas.microsoft.com/office/drawing/2014/main" id="{EC109EF2-C496-F84C-B7F2-1BE6FCD96DB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879" y="1692"/>
                  <a:ext cx="487" cy="1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spcBef>
                      <a:spcPct val="60000"/>
                    </a:spcBef>
                    <a:buClr>
                      <a:srgbClr val="0066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1pPr>
                  <a:lvl2pPr marL="742950" indent="-285750">
                    <a:spcBef>
                      <a:spcPct val="60000"/>
                    </a:spcBef>
                    <a:buClr>
                      <a:srgbClr val="000099"/>
                    </a:buClr>
                    <a:buSzPct val="75000"/>
                    <a:buFont typeface="Wingdings" pitchFamily="2" charset="2"/>
                    <a:buChar char="l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 b="1">
                      <a:solidFill>
                        <a:srgbClr val="0000A0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rPr>
                    <a:t>Assembly</a:t>
                  </a:r>
                  <a:endParaRPr lang="en-US" altLang="zh-TW" sz="2400" b="1">
                    <a:latin typeface="Arial" panose="020B0604020202020204" pitchFamily="34" charset="0"/>
                    <a:ea typeface="新細明體" panose="02020500000000000000" pitchFamily="18" charset="-120"/>
                  </a:endParaRPr>
                </a:p>
              </p:txBody>
            </p:sp>
            <p:sp>
              <p:nvSpPr>
                <p:cNvPr id="6199" name="Rectangle 70">
                  <a:extLst>
                    <a:ext uri="{FF2B5EF4-FFF2-40B4-BE49-F238E27FC236}">
                      <a16:creationId xmlns:a16="http://schemas.microsoft.com/office/drawing/2014/main" id="{0B670F5B-1894-7F4B-8E79-363F6FF35A5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878" y="1824"/>
                  <a:ext cx="488" cy="1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spcBef>
                      <a:spcPct val="60000"/>
                    </a:spcBef>
                    <a:buClr>
                      <a:srgbClr val="0066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1pPr>
                  <a:lvl2pPr marL="742950" indent="-285750">
                    <a:spcBef>
                      <a:spcPct val="60000"/>
                    </a:spcBef>
                    <a:buClr>
                      <a:srgbClr val="000099"/>
                    </a:buClr>
                    <a:buSzPct val="75000"/>
                    <a:buFont typeface="Wingdings" pitchFamily="2" charset="2"/>
                    <a:buChar char="l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 b="1">
                      <a:solidFill>
                        <a:srgbClr val="0000A0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rPr>
                    <a:t>Language</a:t>
                  </a:r>
                  <a:endParaRPr lang="en-US" altLang="zh-TW" sz="2400" b="1">
                    <a:latin typeface="Arial" panose="020B0604020202020204" pitchFamily="34" charset="0"/>
                    <a:ea typeface="新細明體" panose="02020500000000000000" pitchFamily="18" charset="-120"/>
                  </a:endParaRPr>
                </a:p>
              </p:txBody>
            </p:sp>
            <p:sp>
              <p:nvSpPr>
                <p:cNvPr id="6200" name="Rectangle 71">
                  <a:extLst>
                    <a:ext uri="{FF2B5EF4-FFF2-40B4-BE49-F238E27FC236}">
                      <a16:creationId xmlns:a16="http://schemas.microsoft.com/office/drawing/2014/main" id="{03718923-C747-7344-B0CD-B6CB004A14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23" y="1421"/>
                  <a:ext cx="752" cy="154"/>
                </a:xfrm>
                <a:prstGeom prst="rect">
                  <a:avLst/>
                </a:prstGeom>
                <a:solidFill>
                  <a:srgbClr val="FFFFFF"/>
                </a:soli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60000"/>
                    </a:spcBef>
                    <a:buClr>
                      <a:srgbClr val="0066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1pPr>
                  <a:lvl2pPr marL="742950" indent="-285750">
                    <a:spcBef>
                      <a:spcPct val="60000"/>
                    </a:spcBef>
                    <a:buClr>
                      <a:srgbClr val="000099"/>
                    </a:buClr>
                    <a:buSzPct val="75000"/>
                    <a:buFont typeface="Wingdings" pitchFamily="2" charset="2"/>
                    <a:buChar char="l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zh-TW" sz="2400">
                    <a:latin typeface="Arial" panose="020B0604020202020204" pitchFamily="34" charset="0"/>
                    <a:ea typeface="新細明體" panose="02020500000000000000" pitchFamily="18" charset="-120"/>
                  </a:endParaRPr>
                </a:p>
              </p:txBody>
            </p:sp>
            <p:sp>
              <p:nvSpPr>
                <p:cNvPr id="6201" name="Rectangle 72">
                  <a:extLst>
                    <a:ext uri="{FF2B5EF4-FFF2-40B4-BE49-F238E27FC236}">
                      <a16:creationId xmlns:a16="http://schemas.microsoft.com/office/drawing/2014/main" id="{F98158B4-8C0B-4644-9B4D-79F734E4B0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83" y="1447"/>
                  <a:ext cx="715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spcBef>
                      <a:spcPct val="60000"/>
                    </a:spcBef>
                    <a:buClr>
                      <a:srgbClr val="0066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1pPr>
                  <a:lvl2pPr marL="742950" indent="-285750">
                    <a:spcBef>
                      <a:spcPct val="60000"/>
                    </a:spcBef>
                    <a:buClr>
                      <a:srgbClr val="000099"/>
                    </a:buClr>
                    <a:buSzPct val="75000"/>
                    <a:buFont typeface="Wingdings" pitchFamily="2" charset="2"/>
                    <a:buChar char="l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000">
                      <a:solidFill>
                        <a:srgbClr val="000000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rPr>
                    <a:t>abstract interface</a:t>
                  </a:r>
                  <a:endParaRPr lang="en-US" altLang="zh-TW" sz="2400" b="1">
                    <a:latin typeface="Arial" panose="020B0604020202020204" pitchFamily="34" charset="0"/>
                    <a:ea typeface="新細明體" panose="02020500000000000000" pitchFamily="18" charset="-120"/>
                  </a:endParaRPr>
                </a:p>
              </p:txBody>
            </p:sp>
          </p:grpSp>
        </p:grpSp>
        <p:grpSp>
          <p:nvGrpSpPr>
            <p:cNvPr id="6160" name="Group 73">
              <a:extLst>
                <a:ext uri="{FF2B5EF4-FFF2-40B4-BE49-F238E27FC236}">
                  <a16:creationId xmlns:a16="http://schemas.microsoft.com/office/drawing/2014/main" id="{53960C64-BFF4-6C44-AEBD-602059D4A01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2400"/>
              <a:ext cx="1272" cy="1271"/>
              <a:chOff x="480" y="2400"/>
              <a:chExt cx="1272" cy="1271"/>
            </a:xfrm>
          </p:grpSpPr>
          <p:grpSp>
            <p:nvGrpSpPr>
              <p:cNvPr id="6185" name="Group 74">
                <a:extLst>
                  <a:ext uri="{FF2B5EF4-FFF2-40B4-BE49-F238E27FC236}">
                    <a16:creationId xmlns:a16="http://schemas.microsoft.com/office/drawing/2014/main" id="{014F56FF-EFDD-2044-A30D-46D58D86A72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42" y="3294"/>
                <a:ext cx="810" cy="377"/>
                <a:chOff x="942" y="3294"/>
                <a:chExt cx="810" cy="377"/>
              </a:xfrm>
            </p:grpSpPr>
            <p:sp>
              <p:nvSpPr>
                <p:cNvPr id="6192" name="Rectangle 75">
                  <a:extLst>
                    <a:ext uri="{FF2B5EF4-FFF2-40B4-BE49-F238E27FC236}">
                      <a16:creationId xmlns:a16="http://schemas.microsoft.com/office/drawing/2014/main" id="{071809F6-3FA4-CD44-9569-3AA981A075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42" y="3294"/>
                  <a:ext cx="810" cy="377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60000"/>
                    </a:spcBef>
                    <a:buClr>
                      <a:srgbClr val="0066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1pPr>
                  <a:lvl2pPr marL="742950" indent="-285750">
                    <a:spcBef>
                      <a:spcPct val="60000"/>
                    </a:spcBef>
                    <a:buClr>
                      <a:srgbClr val="000099"/>
                    </a:buClr>
                    <a:buSzPct val="75000"/>
                    <a:buFont typeface="Wingdings" pitchFamily="2" charset="2"/>
                    <a:buChar char="l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zh-TW" sz="2400">
                    <a:latin typeface="Arial" panose="020B0604020202020204" pitchFamily="34" charset="0"/>
                    <a:ea typeface="新細明體" panose="02020500000000000000" pitchFamily="18" charset="-120"/>
                  </a:endParaRPr>
                </a:p>
              </p:txBody>
            </p:sp>
            <p:sp>
              <p:nvSpPr>
                <p:cNvPr id="6193" name="Rectangle 76">
                  <a:extLst>
                    <a:ext uri="{FF2B5EF4-FFF2-40B4-BE49-F238E27FC236}">
                      <a16:creationId xmlns:a16="http://schemas.microsoft.com/office/drawing/2014/main" id="{6B1C8EE1-E228-634B-9C07-912A50EB80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3" y="3336"/>
                  <a:ext cx="548" cy="1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spcBef>
                      <a:spcPct val="60000"/>
                    </a:spcBef>
                    <a:buClr>
                      <a:srgbClr val="0066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1pPr>
                  <a:lvl2pPr marL="742950" indent="-285750">
                    <a:spcBef>
                      <a:spcPct val="60000"/>
                    </a:spcBef>
                    <a:buClr>
                      <a:srgbClr val="000099"/>
                    </a:buClr>
                    <a:buSzPct val="75000"/>
                    <a:buFont typeface="Wingdings" pitchFamily="2" charset="2"/>
                    <a:buChar char="l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500" b="1">
                      <a:solidFill>
                        <a:srgbClr val="990000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rPr>
                    <a:t>Hardware</a:t>
                  </a:r>
                  <a:endParaRPr lang="en-US" altLang="zh-TW" sz="2400" b="1">
                    <a:solidFill>
                      <a:srgbClr val="990000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endParaRPr>
                </a:p>
              </p:txBody>
            </p:sp>
            <p:sp>
              <p:nvSpPr>
                <p:cNvPr id="6194" name="Rectangle 77">
                  <a:extLst>
                    <a:ext uri="{FF2B5EF4-FFF2-40B4-BE49-F238E27FC236}">
                      <a16:creationId xmlns:a16="http://schemas.microsoft.com/office/drawing/2014/main" id="{625D6614-23D9-814C-A5C1-06A769ADC2B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94" y="3484"/>
                  <a:ext cx="541" cy="1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spcBef>
                      <a:spcPct val="60000"/>
                    </a:spcBef>
                    <a:buClr>
                      <a:srgbClr val="0066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1pPr>
                  <a:lvl2pPr marL="742950" indent="-285750">
                    <a:spcBef>
                      <a:spcPct val="60000"/>
                    </a:spcBef>
                    <a:buClr>
                      <a:srgbClr val="000099"/>
                    </a:buClr>
                    <a:buSzPct val="75000"/>
                    <a:buFont typeface="Wingdings" pitchFamily="2" charset="2"/>
                    <a:buChar char="l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500" b="1">
                      <a:solidFill>
                        <a:srgbClr val="990000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rPr>
                    <a:t>hierarchy</a:t>
                  </a:r>
                  <a:endParaRPr lang="en-US" altLang="zh-TW" sz="2400" b="1">
                    <a:solidFill>
                      <a:srgbClr val="990000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endParaRPr>
                </a:p>
              </p:txBody>
            </p:sp>
          </p:grpSp>
          <p:grpSp>
            <p:nvGrpSpPr>
              <p:cNvPr id="6186" name="Group 78">
                <a:extLst>
                  <a:ext uri="{FF2B5EF4-FFF2-40B4-BE49-F238E27FC236}">
                    <a16:creationId xmlns:a16="http://schemas.microsoft.com/office/drawing/2014/main" id="{5C532F2A-E3FC-984F-8391-5DB20759EE0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80" y="2400"/>
                <a:ext cx="776" cy="641"/>
                <a:chOff x="480" y="2400"/>
                <a:chExt cx="776" cy="641"/>
              </a:xfrm>
            </p:grpSpPr>
            <p:sp>
              <p:nvSpPr>
                <p:cNvPr id="6187" name="Rectangle 79">
                  <a:extLst>
                    <a:ext uri="{FF2B5EF4-FFF2-40B4-BE49-F238E27FC236}">
                      <a16:creationId xmlns:a16="http://schemas.microsoft.com/office/drawing/2014/main" id="{976F1CDC-64BF-4C4D-B84E-4D6AB65C72D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80" y="2556"/>
                  <a:ext cx="753" cy="485"/>
                </a:xfrm>
                <a:prstGeom prst="rect">
                  <a:avLst/>
                </a:prstGeom>
                <a:solidFill>
                  <a:srgbClr val="EFEFEF"/>
                </a:soli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60000"/>
                    </a:spcBef>
                    <a:buClr>
                      <a:srgbClr val="0066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1pPr>
                  <a:lvl2pPr marL="742950" indent="-285750">
                    <a:spcBef>
                      <a:spcPct val="60000"/>
                    </a:spcBef>
                    <a:buClr>
                      <a:srgbClr val="000099"/>
                    </a:buClr>
                    <a:buSzPct val="75000"/>
                    <a:buFont typeface="Wingdings" pitchFamily="2" charset="2"/>
                    <a:buChar char="l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zh-TW" sz="2400">
                    <a:latin typeface="Arial" panose="020B0604020202020204" pitchFamily="34" charset="0"/>
                    <a:ea typeface="新細明體" panose="02020500000000000000" pitchFamily="18" charset="-120"/>
                  </a:endParaRPr>
                </a:p>
              </p:txBody>
            </p:sp>
            <p:sp>
              <p:nvSpPr>
                <p:cNvPr id="6188" name="Rectangle 80">
                  <a:extLst>
                    <a:ext uri="{FF2B5EF4-FFF2-40B4-BE49-F238E27FC236}">
                      <a16:creationId xmlns:a16="http://schemas.microsoft.com/office/drawing/2014/main" id="{76E2CF81-1971-3F48-A6BA-AAE3AF7838C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68" y="2672"/>
                  <a:ext cx="423" cy="1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spcBef>
                      <a:spcPct val="60000"/>
                    </a:spcBef>
                    <a:buClr>
                      <a:srgbClr val="0066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1pPr>
                  <a:lvl2pPr marL="742950" indent="-285750">
                    <a:spcBef>
                      <a:spcPct val="60000"/>
                    </a:spcBef>
                    <a:buClr>
                      <a:srgbClr val="000099"/>
                    </a:buClr>
                    <a:buSzPct val="75000"/>
                    <a:buFont typeface="Wingdings" pitchFamily="2" charset="2"/>
                    <a:buChar char="l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 b="1">
                      <a:solidFill>
                        <a:srgbClr val="0000A0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rPr>
                    <a:t>Machine</a:t>
                  </a:r>
                  <a:endParaRPr lang="en-US" altLang="zh-TW" sz="2400" b="1">
                    <a:latin typeface="Arial" panose="020B0604020202020204" pitchFamily="34" charset="0"/>
                    <a:ea typeface="新細明體" panose="02020500000000000000" pitchFamily="18" charset="-120"/>
                  </a:endParaRPr>
                </a:p>
              </p:txBody>
            </p:sp>
            <p:sp>
              <p:nvSpPr>
                <p:cNvPr id="6189" name="Rectangle 81">
                  <a:extLst>
                    <a:ext uri="{FF2B5EF4-FFF2-40B4-BE49-F238E27FC236}">
                      <a16:creationId xmlns:a16="http://schemas.microsoft.com/office/drawing/2014/main" id="{352B2B29-B45C-7A43-BECB-A158C31B47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5" y="2803"/>
                  <a:ext cx="488" cy="1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spcBef>
                      <a:spcPct val="60000"/>
                    </a:spcBef>
                    <a:buClr>
                      <a:srgbClr val="0066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1pPr>
                  <a:lvl2pPr marL="742950" indent="-285750">
                    <a:spcBef>
                      <a:spcPct val="60000"/>
                    </a:spcBef>
                    <a:buClr>
                      <a:srgbClr val="000099"/>
                    </a:buClr>
                    <a:buSzPct val="75000"/>
                    <a:buFont typeface="Wingdings" pitchFamily="2" charset="2"/>
                    <a:buChar char="l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 b="1">
                      <a:solidFill>
                        <a:srgbClr val="0000A0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rPr>
                    <a:t>Language</a:t>
                  </a:r>
                  <a:endParaRPr lang="en-US" altLang="zh-TW" sz="2400" b="1">
                    <a:latin typeface="Arial" panose="020B0604020202020204" pitchFamily="34" charset="0"/>
                    <a:ea typeface="新細明體" panose="02020500000000000000" pitchFamily="18" charset="-120"/>
                  </a:endParaRPr>
                </a:p>
              </p:txBody>
            </p:sp>
            <p:sp>
              <p:nvSpPr>
                <p:cNvPr id="6190" name="Rectangle 82">
                  <a:extLst>
                    <a:ext uri="{FF2B5EF4-FFF2-40B4-BE49-F238E27FC236}">
                      <a16:creationId xmlns:a16="http://schemas.microsoft.com/office/drawing/2014/main" id="{C4E794B5-A9ED-E949-8954-D6089BC68C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80" y="2400"/>
                  <a:ext cx="753" cy="156"/>
                </a:xfrm>
                <a:prstGeom prst="rect">
                  <a:avLst/>
                </a:prstGeom>
                <a:solidFill>
                  <a:srgbClr val="FFFFFF"/>
                </a:solidFill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60000"/>
                    </a:spcBef>
                    <a:buClr>
                      <a:srgbClr val="0066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1pPr>
                  <a:lvl2pPr marL="742950" indent="-285750">
                    <a:spcBef>
                      <a:spcPct val="60000"/>
                    </a:spcBef>
                    <a:buClr>
                      <a:srgbClr val="000099"/>
                    </a:buClr>
                    <a:buSzPct val="75000"/>
                    <a:buFont typeface="Wingdings" pitchFamily="2" charset="2"/>
                    <a:buChar char="l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zh-TW" sz="2400">
                    <a:latin typeface="Arial" panose="020B0604020202020204" pitchFamily="34" charset="0"/>
                    <a:ea typeface="新細明體" panose="02020500000000000000" pitchFamily="18" charset="-120"/>
                  </a:endParaRPr>
                </a:p>
              </p:txBody>
            </p:sp>
            <p:sp>
              <p:nvSpPr>
                <p:cNvPr id="6191" name="Rectangle 83">
                  <a:extLst>
                    <a:ext uri="{FF2B5EF4-FFF2-40B4-BE49-F238E27FC236}">
                      <a16:creationId xmlns:a16="http://schemas.microsoft.com/office/drawing/2014/main" id="{CB0E3294-3E5B-A943-BAF2-E6C35B4B01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41" y="2428"/>
                  <a:ext cx="715" cy="1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spcBef>
                      <a:spcPct val="60000"/>
                    </a:spcBef>
                    <a:buClr>
                      <a:srgbClr val="0066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1pPr>
                  <a:lvl2pPr marL="742950" indent="-285750">
                    <a:spcBef>
                      <a:spcPct val="60000"/>
                    </a:spcBef>
                    <a:buClr>
                      <a:srgbClr val="000099"/>
                    </a:buClr>
                    <a:buSzPct val="75000"/>
                    <a:buFont typeface="Wingdings" pitchFamily="2" charset="2"/>
                    <a:buChar char="l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000">
                      <a:solidFill>
                        <a:srgbClr val="000000"/>
                      </a:solidFill>
                      <a:latin typeface="Arial" panose="020B0604020202020204" pitchFamily="34" charset="0"/>
                      <a:ea typeface="新細明體" panose="02020500000000000000" pitchFamily="18" charset="-120"/>
                    </a:rPr>
                    <a:t>abstract interface</a:t>
                  </a:r>
                  <a:endParaRPr lang="en-US" altLang="zh-TW" sz="2400" b="1">
                    <a:latin typeface="Arial" panose="020B0604020202020204" pitchFamily="34" charset="0"/>
                    <a:ea typeface="新細明體" panose="02020500000000000000" pitchFamily="18" charset="-120"/>
                  </a:endParaRPr>
                </a:p>
              </p:txBody>
            </p:sp>
          </p:grpSp>
        </p:grpSp>
        <p:grpSp>
          <p:nvGrpSpPr>
            <p:cNvPr id="6161" name="Group 84">
              <a:extLst>
                <a:ext uri="{FF2B5EF4-FFF2-40B4-BE49-F238E27FC236}">
                  <a16:creationId xmlns:a16="http://schemas.microsoft.com/office/drawing/2014/main" id="{0314EC94-CE20-1345-8D0F-DB47023719E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84" y="2721"/>
              <a:ext cx="775" cy="641"/>
              <a:chOff x="1984" y="2721"/>
              <a:chExt cx="775" cy="641"/>
            </a:xfrm>
          </p:grpSpPr>
          <p:sp>
            <p:nvSpPr>
              <p:cNvPr id="6180" name="Rectangle 85">
                <a:extLst>
                  <a:ext uri="{FF2B5EF4-FFF2-40B4-BE49-F238E27FC236}">
                    <a16:creationId xmlns:a16="http://schemas.microsoft.com/office/drawing/2014/main" id="{73C44681-2696-714E-B3E7-B919347582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84" y="2877"/>
                <a:ext cx="751" cy="485"/>
              </a:xfrm>
              <a:prstGeom prst="rect">
                <a:avLst/>
              </a:prstGeom>
              <a:solidFill>
                <a:srgbClr val="EFEFEF"/>
              </a:solid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zh-TW" sz="2400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6181" name="Rectangle 86">
                <a:extLst>
                  <a:ext uri="{FF2B5EF4-FFF2-40B4-BE49-F238E27FC236}">
                    <a16:creationId xmlns:a16="http://schemas.microsoft.com/office/drawing/2014/main" id="{97FD00E2-721E-F84F-BD5B-43E2ABB7F3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4" y="2992"/>
                <a:ext cx="477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 b="1">
                    <a:solidFill>
                      <a:srgbClr val="0000A0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rPr>
                  <a:t>Hardware</a:t>
                </a:r>
                <a:endParaRPr lang="en-US" altLang="zh-TW" sz="2400" b="1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6182" name="Rectangle 87">
                <a:extLst>
                  <a:ext uri="{FF2B5EF4-FFF2-40B4-BE49-F238E27FC236}">
                    <a16:creationId xmlns:a16="http://schemas.microsoft.com/office/drawing/2014/main" id="{154A628E-14BA-F244-AFB7-75BD47A38F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9" y="3124"/>
                <a:ext cx="429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 b="1">
                    <a:solidFill>
                      <a:srgbClr val="0000A0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rPr>
                  <a:t>Platform</a:t>
                </a:r>
                <a:endParaRPr lang="en-US" altLang="zh-TW" sz="2400" b="1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6183" name="Rectangle 88">
                <a:extLst>
                  <a:ext uri="{FF2B5EF4-FFF2-40B4-BE49-F238E27FC236}">
                    <a16:creationId xmlns:a16="http://schemas.microsoft.com/office/drawing/2014/main" id="{9B0FB4BC-FC90-F146-9CF8-472CAD3AF0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84" y="2721"/>
                <a:ext cx="751" cy="156"/>
              </a:xfrm>
              <a:prstGeom prst="rect">
                <a:avLst/>
              </a:prstGeom>
              <a:solidFill>
                <a:srgbClr val="FFFFFF"/>
              </a:solid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zh-TW" sz="2400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6184" name="Rectangle 89">
                <a:extLst>
                  <a:ext uri="{FF2B5EF4-FFF2-40B4-BE49-F238E27FC236}">
                    <a16:creationId xmlns:a16="http://schemas.microsoft.com/office/drawing/2014/main" id="{794C2808-728B-3348-AE9B-E9713B0400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4" y="2747"/>
                <a:ext cx="715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000">
                    <a:solidFill>
                      <a:srgbClr val="000000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rPr>
                  <a:t>abstract interface</a:t>
                </a:r>
                <a:endParaRPr lang="en-US" altLang="zh-TW" sz="2400" b="1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</p:grpSp>
        <p:grpSp>
          <p:nvGrpSpPr>
            <p:cNvPr id="6162" name="Group 90">
              <a:extLst>
                <a:ext uri="{FF2B5EF4-FFF2-40B4-BE49-F238E27FC236}">
                  <a16:creationId xmlns:a16="http://schemas.microsoft.com/office/drawing/2014/main" id="{3816E943-AE70-9E40-93F9-8386BD4AB46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80" y="3041"/>
              <a:ext cx="775" cy="641"/>
              <a:chOff x="3480" y="3041"/>
              <a:chExt cx="775" cy="641"/>
            </a:xfrm>
          </p:grpSpPr>
          <p:sp>
            <p:nvSpPr>
              <p:cNvPr id="6175" name="Rectangle 91">
                <a:extLst>
                  <a:ext uri="{FF2B5EF4-FFF2-40B4-BE49-F238E27FC236}">
                    <a16:creationId xmlns:a16="http://schemas.microsoft.com/office/drawing/2014/main" id="{9A948E4C-AC36-F742-BEB9-6F805DEF4B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80" y="3197"/>
                <a:ext cx="753" cy="485"/>
              </a:xfrm>
              <a:prstGeom prst="rect">
                <a:avLst/>
              </a:prstGeom>
              <a:solidFill>
                <a:srgbClr val="EFEFEF"/>
              </a:solid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zh-TW" sz="2400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6176" name="Rectangle 92">
                <a:extLst>
                  <a:ext uri="{FF2B5EF4-FFF2-40B4-BE49-F238E27FC236}">
                    <a16:creationId xmlns:a16="http://schemas.microsoft.com/office/drawing/2014/main" id="{368A3DC1-95E7-1948-9F8B-88E2E3C629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77" y="3313"/>
                <a:ext cx="402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 b="1">
                    <a:solidFill>
                      <a:srgbClr val="0000A0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rPr>
                  <a:t>Chips &amp;</a:t>
                </a:r>
                <a:endParaRPr lang="en-US" altLang="zh-TW" sz="2400" b="1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6177" name="Rectangle 93">
                <a:extLst>
                  <a:ext uri="{FF2B5EF4-FFF2-40B4-BE49-F238E27FC236}">
                    <a16:creationId xmlns:a16="http://schemas.microsoft.com/office/drawing/2014/main" id="{83793DA3-CFA3-6541-81B6-81F00823AC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88" y="3444"/>
                <a:ext cx="583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 b="1">
                    <a:solidFill>
                      <a:srgbClr val="0000A0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rPr>
                  <a:t>Logic Gates</a:t>
                </a:r>
                <a:endParaRPr lang="en-US" altLang="zh-TW" sz="2400" b="1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6178" name="Rectangle 94">
                <a:extLst>
                  <a:ext uri="{FF2B5EF4-FFF2-40B4-BE49-F238E27FC236}">
                    <a16:creationId xmlns:a16="http://schemas.microsoft.com/office/drawing/2014/main" id="{0082491A-17D1-E94E-A70F-35F1E2D444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80" y="3041"/>
                <a:ext cx="753" cy="156"/>
              </a:xfrm>
              <a:prstGeom prst="rect">
                <a:avLst/>
              </a:prstGeom>
              <a:solidFill>
                <a:srgbClr val="FFFFFF"/>
              </a:solid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zh-TW" sz="2400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6179" name="Rectangle 95">
                <a:extLst>
                  <a:ext uri="{FF2B5EF4-FFF2-40B4-BE49-F238E27FC236}">
                    <a16:creationId xmlns:a16="http://schemas.microsoft.com/office/drawing/2014/main" id="{7B954251-3ACE-4543-8985-C81496FC87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40" y="3067"/>
                <a:ext cx="715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000">
                    <a:solidFill>
                      <a:srgbClr val="000000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rPr>
                  <a:t>abstract interface</a:t>
                </a:r>
                <a:endParaRPr lang="en-US" altLang="zh-TW" sz="2400" b="1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</p:grpSp>
        <p:grpSp>
          <p:nvGrpSpPr>
            <p:cNvPr id="6163" name="Group 96">
              <a:extLst>
                <a:ext uri="{FF2B5EF4-FFF2-40B4-BE49-F238E27FC236}">
                  <a16:creationId xmlns:a16="http://schemas.microsoft.com/office/drawing/2014/main" id="{A81BEC68-8244-6B4D-8857-29601777382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3" y="634"/>
              <a:ext cx="1589" cy="503"/>
              <a:chOff x="163" y="634"/>
              <a:chExt cx="1589" cy="503"/>
            </a:xfrm>
          </p:grpSpPr>
          <p:sp>
            <p:nvSpPr>
              <p:cNvPr id="6164" name="Freeform 97">
                <a:extLst>
                  <a:ext uri="{FF2B5EF4-FFF2-40B4-BE49-F238E27FC236}">
                    <a16:creationId xmlns:a16="http://schemas.microsoft.com/office/drawing/2014/main" id="{761CB033-14E3-6040-8C80-E5DBC65F92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0" y="693"/>
                <a:ext cx="748" cy="444"/>
              </a:xfrm>
              <a:custGeom>
                <a:avLst/>
                <a:gdLst>
                  <a:gd name="T0" fmla="*/ 67 w 748"/>
                  <a:gd name="T1" fmla="*/ 190 h 444"/>
                  <a:gd name="T2" fmla="*/ 7 w 748"/>
                  <a:gd name="T3" fmla="*/ 209 h 444"/>
                  <a:gd name="T4" fmla="*/ 79 w 748"/>
                  <a:gd name="T5" fmla="*/ 233 h 444"/>
                  <a:gd name="T6" fmla="*/ 20 w 748"/>
                  <a:gd name="T7" fmla="*/ 287 h 444"/>
                  <a:gd name="T8" fmla="*/ 97 w 748"/>
                  <a:gd name="T9" fmla="*/ 312 h 444"/>
                  <a:gd name="T10" fmla="*/ 53 w 748"/>
                  <a:gd name="T11" fmla="*/ 366 h 444"/>
                  <a:gd name="T12" fmla="*/ 152 w 748"/>
                  <a:gd name="T13" fmla="*/ 375 h 444"/>
                  <a:gd name="T14" fmla="*/ 167 w 748"/>
                  <a:gd name="T15" fmla="*/ 435 h 444"/>
                  <a:gd name="T16" fmla="*/ 254 w 748"/>
                  <a:gd name="T17" fmla="*/ 412 h 444"/>
                  <a:gd name="T18" fmla="*/ 316 w 748"/>
                  <a:gd name="T19" fmla="*/ 444 h 444"/>
                  <a:gd name="T20" fmla="*/ 365 w 748"/>
                  <a:gd name="T21" fmla="*/ 414 h 444"/>
                  <a:gd name="T22" fmla="*/ 415 w 748"/>
                  <a:gd name="T23" fmla="*/ 444 h 444"/>
                  <a:gd name="T24" fmla="*/ 458 w 748"/>
                  <a:gd name="T25" fmla="*/ 409 h 444"/>
                  <a:gd name="T26" fmla="*/ 523 w 748"/>
                  <a:gd name="T27" fmla="*/ 432 h 444"/>
                  <a:gd name="T28" fmla="*/ 582 w 748"/>
                  <a:gd name="T29" fmla="*/ 384 h 444"/>
                  <a:gd name="T30" fmla="*/ 690 w 748"/>
                  <a:gd name="T31" fmla="*/ 399 h 444"/>
                  <a:gd name="T32" fmla="*/ 662 w 748"/>
                  <a:gd name="T33" fmla="*/ 343 h 444"/>
                  <a:gd name="T34" fmla="*/ 737 w 748"/>
                  <a:gd name="T35" fmla="*/ 338 h 444"/>
                  <a:gd name="T36" fmla="*/ 686 w 748"/>
                  <a:gd name="T37" fmla="*/ 274 h 444"/>
                  <a:gd name="T38" fmla="*/ 748 w 748"/>
                  <a:gd name="T39" fmla="*/ 238 h 444"/>
                  <a:gd name="T40" fmla="*/ 668 w 748"/>
                  <a:gd name="T41" fmla="*/ 199 h 444"/>
                  <a:gd name="T42" fmla="*/ 714 w 748"/>
                  <a:gd name="T43" fmla="*/ 143 h 444"/>
                  <a:gd name="T44" fmla="*/ 629 w 748"/>
                  <a:gd name="T45" fmla="*/ 141 h 444"/>
                  <a:gd name="T46" fmla="*/ 662 w 748"/>
                  <a:gd name="T47" fmla="*/ 77 h 444"/>
                  <a:gd name="T48" fmla="*/ 556 w 748"/>
                  <a:gd name="T49" fmla="*/ 85 h 444"/>
                  <a:gd name="T50" fmla="*/ 549 w 748"/>
                  <a:gd name="T51" fmla="*/ 18 h 444"/>
                  <a:gd name="T52" fmla="*/ 441 w 748"/>
                  <a:gd name="T53" fmla="*/ 47 h 444"/>
                  <a:gd name="T54" fmla="*/ 402 w 748"/>
                  <a:gd name="T55" fmla="*/ 0 h 444"/>
                  <a:gd name="T56" fmla="*/ 334 w 748"/>
                  <a:gd name="T57" fmla="*/ 44 h 444"/>
                  <a:gd name="T58" fmla="*/ 267 w 748"/>
                  <a:gd name="T59" fmla="*/ 0 h 444"/>
                  <a:gd name="T60" fmla="*/ 226 w 748"/>
                  <a:gd name="T61" fmla="*/ 66 h 444"/>
                  <a:gd name="T62" fmla="*/ 154 w 748"/>
                  <a:gd name="T63" fmla="*/ 31 h 444"/>
                  <a:gd name="T64" fmla="*/ 156 w 748"/>
                  <a:gd name="T65" fmla="*/ 89 h 444"/>
                  <a:gd name="T66" fmla="*/ 63 w 748"/>
                  <a:gd name="T67" fmla="*/ 72 h 444"/>
                  <a:gd name="T68" fmla="*/ 85 w 748"/>
                  <a:gd name="T69" fmla="*/ 131 h 444"/>
                  <a:gd name="T70" fmla="*/ 0 w 748"/>
                  <a:gd name="T71" fmla="*/ 130 h 444"/>
                  <a:gd name="T72" fmla="*/ 67 w 748"/>
                  <a:gd name="T73" fmla="*/ 190 h 444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748"/>
                  <a:gd name="T112" fmla="*/ 0 h 444"/>
                  <a:gd name="T113" fmla="*/ 748 w 748"/>
                  <a:gd name="T114" fmla="*/ 444 h 444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748" h="444">
                    <a:moveTo>
                      <a:pt x="67" y="190"/>
                    </a:moveTo>
                    <a:lnTo>
                      <a:pt x="7" y="209"/>
                    </a:lnTo>
                    <a:lnTo>
                      <a:pt x="79" y="233"/>
                    </a:lnTo>
                    <a:lnTo>
                      <a:pt x="20" y="287"/>
                    </a:lnTo>
                    <a:lnTo>
                      <a:pt x="97" y="312"/>
                    </a:lnTo>
                    <a:lnTo>
                      <a:pt x="53" y="366"/>
                    </a:lnTo>
                    <a:lnTo>
                      <a:pt x="152" y="375"/>
                    </a:lnTo>
                    <a:lnTo>
                      <a:pt x="167" y="435"/>
                    </a:lnTo>
                    <a:lnTo>
                      <a:pt x="254" y="412"/>
                    </a:lnTo>
                    <a:lnTo>
                      <a:pt x="316" y="444"/>
                    </a:lnTo>
                    <a:lnTo>
                      <a:pt x="365" y="414"/>
                    </a:lnTo>
                    <a:lnTo>
                      <a:pt x="415" y="444"/>
                    </a:lnTo>
                    <a:lnTo>
                      <a:pt x="458" y="409"/>
                    </a:lnTo>
                    <a:lnTo>
                      <a:pt x="523" y="432"/>
                    </a:lnTo>
                    <a:lnTo>
                      <a:pt x="582" y="384"/>
                    </a:lnTo>
                    <a:lnTo>
                      <a:pt x="690" y="399"/>
                    </a:lnTo>
                    <a:lnTo>
                      <a:pt x="662" y="343"/>
                    </a:lnTo>
                    <a:lnTo>
                      <a:pt x="737" y="338"/>
                    </a:lnTo>
                    <a:lnTo>
                      <a:pt x="686" y="274"/>
                    </a:lnTo>
                    <a:lnTo>
                      <a:pt x="748" y="238"/>
                    </a:lnTo>
                    <a:lnTo>
                      <a:pt x="668" y="199"/>
                    </a:lnTo>
                    <a:lnTo>
                      <a:pt x="714" y="143"/>
                    </a:lnTo>
                    <a:lnTo>
                      <a:pt x="629" y="141"/>
                    </a:lnTo>
                    <a:lnTo>
                      <a:pt x="662" y="77"/>
                    </a:lnTo>
                    <a:lnTo>
                      <a:pt x="556" y="85"/>
                    </a:lnTo>
                    <a:lnTo>
                      <a:pt x="549" y="18"/>
                    </a:lnTo>
                    <a:lnTo>
                      <a:pt x="441" y="47"/>
                    </a:lnTo>
                    <a:lnTo>
                      <a:pt x="402" y="0"/>
                    </a:lnTo>
                    <a:lnTo>
                      <a:pt x="334" y="44"/>
                    </a:lnTo>
                    <a:lnTo>
                      <a:pt x="267" y="0"/>
                    </a:lnTo>
                    <a:lnTo>
                      <a:pt x="226" y="66"/>
                    </a:lnTo>
                    <a:lnTo>
                      <a:pt x="154" y="31"/>
                    </a:lnTo>
                    <a:lnTo>
                      <a:pt x="156" y="89"/>
                    </a:lnTo>
                    <a:lnTo>
                      <a:pt x="63" y="72"/>
                    </a:lnTo>
                    <a:lnTo>
                      <a:pt x="85" y="131"/>
                    </a:lnTo>
                    <a:lnTo>
                      <a:pt x="0" y="130"/>
                    </a:lnTo>
                    <a:lnTo>
                      <a:pt x="67" y="19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6165" name="Freeform 98">
                <a:extLst>
                  <a:ext uri="{FF2B5EF4-FFF2-40B4-BE49-F238E27FC236}">
                    <a16:creationId xmlns:a16="http://schemas.microsoft.com/office/drawing/2014/main" id="{F76028C8-52C2-DF4A-9D7D-9470C06413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0" y="693"/>
                <a:ext cx="748" cy="444"/>
              </a:xfrm>
              <a:custGeom>
                <a:avLst/>
                <a:gdLst>
                  <a:gd name="T0" fmla="*/ 67 w 748"/>
                  <a:gd name="T1" fmla="*/ 190 h 444"/>
                  <a:gd name="T2" fmla="*/ 7 w 748"/>
                  <a:gd name="T3" fmla="*/ 209 h 444"/>
                  <a:gd name="T4" fmla="*/ 79 w 748"/>
                  <a:gd name="T5" fmla="*/ 233 h 444"/>
                  <a:gd name="T6" fmla="*/ 20 w 748"/>
                  <a:gd name="T7" fmla="*/ 287 h 444"/>
                  <a:gd name="T8" fmla="*/ 97 w 748"/>
                  <a:gd name="T9" fmla="*/ 312 h 444"/>
                  <a:gd name="T10" fmla="*/ 53 w 748"/>
                  <a:gd name="T11" fmla="*/ 366 h 444"/>
                  <a:gd name="T12" fmla="*/ 152 w 748"/>
                  <a:gd name="T13" fmla="*/ 375 h 444"/>
                  <a:gd name="T14" fmla="*/ 167 w 748"/>
                  <a:gd name="T15" fmla="*/ 435 h 444"/>
                  <a:gd name="T16" fmla="*/ 254 w 748"/>
                  <a:gd name="T17" fmla="*/ 412 h 444"/>
                  <a:gd name="T18" fmla="*/ 316 w 748"/>
                  <a:gd name="T19" fmla="*/ 444 h 444"/>
                  <a:gd name="T20" fmla="*/ 365 w 748"/>
                  <a:gd name="T21" fmla="*/ 414 h 444"/>
                  <a:gd name="T22" fmla="*/ 415 w 748"/>
                  <a:gd name="T23" fmla="*/ 444 h 444"/>
                  <a:gd name="T24" fmla="*/ 458 w 748"/>
                  <a:gd name="T25" fmla="*/ 409 h 444"/>
                  <a:gd name="T26" fmla="*/ 523 w 748"/>
                  <a:gd name="T27" fmla="*/ 432 h 444"/>
                  <a:gd name="T28" fmla="*/ 582 w 748"/>
                  <a:gd name="T29" fmla="*/ 384 h 444"/>
                  <a:gd name="T30" fmla="*/ 690 w 748"/>
                  <a:gd name="T31" fmla="*/ 399 h 444"/>
                  <a:gd name="T32" fmla="*/ 662 w 748"/>
                  <a:gd name="T33" fmla="*/ 343 h 444"/>
                  <a:gd name="T34" fmla="*/ 737 w 748"/>
                  <a:gd name="T35" fmla="*/ 338 h 444"/>
                  <a:gd name="T36" fmla="*/ 686 w 748"/>
                  <a:gd name="T37" fmla="*/ 274 h 444"/>
                  <a:gd name="T38" fmla="*/ 748 w 748"/>
                  <a:gd name="T39" fmla="*/ 238 h 444"/>
                  <a:gd name="T40" fmla="*/ 668 w 748"/>
                  <a:gd name="T41" fmla="*/ 199 h 444"/>
                  <a:gd name="T42" fmla="*/ 714 w 748"/>
                  <a:gd name="T43" fmla="*/ 143 h 444"/>
                  <a:gd name="T44" fmla="*/ 629 w 748"/>
                  <a:gd name="T45" fmla="*/ 141 h 444"/>
                  <a:gd name="T46" fmla="*/ 662 w 748"/>
                  <a:gd name="T47" fmla="*/ 77 h 444"/>
                  <a:gd name="T48" fmla="*/ 556 w 748"/>
                  <a:gd name="T49" fmla="*/ 85 h 444"/>
                  <a:gd name="T50" fmla="*/ 549 w 748"/>
                  <a:gd name="T51" fmla="*/ 18 h 444"/>
                  <a:gd name="T52" fmla="*/ 441 w 748"/>
                  <a:gd name="T53" fmla="*/ 47 h 444"/>
                  <a:gd name="T54" fmla="*/ 402 w 748"/>
                  <a:gd name="T55" fmla="*/ 0 h 444"/>
                  <a:gd name="T56" fmla="*/ 334 w 748"/>
                  <a:gd name="T57" fmla="*/ 44 h 444"/>
                  <a:gd name="T58" fmla="*/ 267 w 748"/>
                  <a:gd name="T59" fmla="*/ 0 h 444"/>
                  <a:gd name="T60" fmla="*/ 226 w 748"/>
                  <a:gd name="T61" fmla="*/ 66 h 444"/>
                  <a:gd name="T62" fmla="*/ 154 w 748"/>
                  <a:gd name="T63" fmla="*/ 31 h 444"/>
                  <a:gd name="T64" fmla="*/ 156 w 748"/>
                  <a:gd name="T65" fmla="*/ 89 h 444"/>
                  <a:gd name="T66" fmla="*/ 63 w 748"/>
                  <a:gd name="T67" fmla="*/ 72 h 444"/>
                  <a:gd name="T68" fmla="*/ 85 w 748"/>
                  <a:gd name="T69" fmla="*/ 131 h 444"/>
                  <a:gd name="T70" fmla="*/ 0 w 748"/>
                  <a:gd name="T71" fmla="*/ 130 h 444"/>
                  <a:gd name="T72" fmla="*/ 67 w 748"/>
                  <a:gd name="T73" fmla="*/ 190 h 444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748"/>
                  <a:gd name="T112" fmla="*/ 0 h 444"/>
                  <a:gd name="T113" fmla="*/ 748 w 748"/>
                  <a:gd name="T114" fmla="*/ 444 h 444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748" h="444">
                    <a:moveTo>
                      <a:pt x="67" y="190"/>
                    </a:moveTo>
                    <a:lnTo>
                      <a:pt x="7" y="209"/>
                    </a:lnTo>
                    <a:lnTo>
                      <a:pt x="79" y="233"/>
                    </a:lnTo>
                    <a:lnTo>
                      <a:pt x="20" y="287"/>
                    </a:lnTo>
                    <a:lnTo>
                      <a:pt x="97" y="312"/>
                    </a:lnTo>
                    <a:lnTo>
                      <a:pt x="53" y="366"/>
                    </a:lnTo>
                    <a:lnTo>
                      <a:pt x="152" y="375"/>
                    </a:lnTo>
                    <a:lnTo>
                      <a:pt x="167" y="435"/>
                    </a:lnTo>
                    <a:lnTo>
                      <a:pt x="254" y="412"/>
                    </a:lnTo>
                    <a:lnTo>
                      <a:pt x="316" y="444"/>
                    </a:lnTo>
                    <a:lnTo>
                      <a:pt x="365" y="414"/>
                    </a:lnTo>
                    <a:lnTo>
                      <a:pt x="415" y="444"/>
                    </a:lnTo>
                    <a:lnTo>
                      <a:pt x="458" y="409"/>
                    </a:lnTo>
                    <a:lnTo>
                      <a:pt x="523" y="432"/>
                    </a:lnTo>
                    <a:lnTo>
                      <a:pt x="582" y="384"/>
                    </a:lnTo>
                    <a:lnTo>
                      <a:pt x="690" y="399"/>
                    </a:lnTo>
                    <a:lnTo>
                      <a:pt x="662" y="343"/>
                    </a:lnTo>
                    <a:lnTo>
                      <a:pt x="737" y="338"/>
                    </a:lnTo>
                    <a:lnTo>
                      <a:pt x="686" y="274"/>
                    </a:lnTo>
                    <a:lnTo>
                      <a:pt x="748" y="238"/>
                    </a:lnTo>
                    <a:lnTo>
                      <a:pt x="668" y="199"/>
                    </a:lnTo>
                    <a:lnTo>
                      <a:pt x="714" y="143"/>
                    </a:lnTo>
                    <a:lnTo>
                      <a:pt x="629" y="141"/>
                    </a:lnTo>
                    <a:lnTo>
                      <a:pt x="662" y="77"/>
                    </a:lnTo>
                    <a:lnTo>
                      <a:pt x="556" y="85"/>
                    </a:lnTo>
                    <a:lnTo>
                      <a:pt x="549" y="18"/>
                    </a:lnTo>
                    <a:lnTo>
                      <a:pt x="441" y="47"/>
                    </a:lnTo>
                    <a:lnTo>
                      <a:pt x="402" y="0"/>
                    </a:lnTo>
                    <a:lnTo>
                      <a:pt x="334" y="44"/>
                    </a:lnTo>
                    <a:lnTo>
                      <a:pt x="267" y="0"/>
                    </a:lnTo>
                    <a:lnTo>
                      <a:pt x="226" y="66"/>
                    </a:lnTo>
                    <a:lnTo>
                      <a:pt x="154" y="31"/>
                    </a:lnTo>
                    <a:lnTo>
                      <a:pt x="156" y="89"/>
                    </a:lnTo>
                    <a:lnTo>
                      <a:pt x="63" y="72"/>
                    </a:lnTo>
                    <a:lnTo>
                      <a:pt x="85" y="131"/>
                    </a:lnTo>
                    <a:lnTo>
                      <a:pt x="0" y="130"/>
                    </a:lnTo>
                    <a:lnTo>
                      <a:pt x="67" y="190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6166" name="Freeform 99">
                <a:extLst>
                  <a:ext uri="{FF2B5EF4-FFF2-40B4-BE49-F238E27FC236}">
                    <a16:creationId xmlns:a16="http://schemas.microsoft.com/office/drawing/2014/main" id="{09E8558C-176E-3346-B027-5DAFA8FCE8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3" y="634"/>
                <a:ext cx="748" cy="445"/>
              </a:xfrm>
              <a:custGeom>
                <a:avLst/>
                <a:gdLst>
                  <a:gd name="T0" fmla="*/ 67 w 748"/>
                  <a:gd name="T1" fmla="*/ 192 h 445"/>
                  <a:gd name="T2" fmla="*/ 5 w 748"/>
                  <a:gd name="T3" fmla="*/ 210 h 445"/>
                  <a:gd name="T4" fmla="*/ 77 w 748"/>
                  <a:gd name="T5" fmla="*/ 235 h 445"/>
                  <a:gd name="T6" fmla="*/ 18 w 748"/>
                  <a:gd name="T7" fmla="*/ 289 h 445"/>
                  <a:gd name="T8" fmla="*/ 97 w 748"/>
                  <a:gd name="T9" fmla="*/ 314 h 445"/>
                  <a:gd name="T10" fmla="*/ 53 w 748"/>
                  <a:gd name="T11" fmla="*/ 366 h 445"/>
                  <a:gd name="T12" fmla="*/ 152 w 748"/>
                  <a:gd name="T13" fmla="*/ 376 h 445"/>
                  <a:gd name="T14" fmla="*/ 167 w 748"/>
                  <a:gd name="T15" fmla="*/ 437 h 445"/>
                  <a:gd name="T16" fmla="*/ 252 w 748"/>
                  <a:gd name="T17" fmla="*/ 414 h 445"/>
                  <a:gd name="T18" fmla="*/ 316 w 748"/>
                  <a:gd name="T19" fmla="*/ 445 h 445"/>
                  <a:gd name="T20" fmla="*/ 363 w 748"/>
                  <a:gd name="T21" fmla="*/ 415 h 445"/>
                  <a:gd name="T22" fmla="*/ 413 w 748"/>
                  <a:gd name="T23" fmla="*/ 445 h 445"/>
                  <a:gd name="T24" fmla="*/ 458 w 748"/>
                  <a:gd name="T25" fmla="*/ 409 h 445"/>
                  <a:gd name="T26" fmla="*/ 523 w 748"/>
                  <a:gd name="T27" fmla="*/ 434 h 445"/>
                  <a:gd name="T28" fmla="*/ 582 w 748"/>
                  <a:gd name="T29" fmla="*/ 386 h 445"/>
                  <a:gd name="T30" fmla="*/ 689 w 748"/>
                  <a:gd name="T31" fmla="*/ 401 h 445"/>
                  <a:gd name="T32" fmla="*/ 662 w 748"/>
                  <a:gd name="T33" fmla="*/ 345 h 445"/>
                  <a:gd name="T34" fmla="*/ 735 w 748"/>
                  <a:gd name="T35" fmla="*/ 338 h 445"/>
                  <a:gd name="T36" fmla="*/ 685 w 748"/>
                  <a:gd name="T37" fmla="*/ 274 h 445"/>
                  <a:gd name="T38" fmla="*/ 748 w 748"/>
                  <a:gd name="T39" fmla="*/ 240 h 445"/>
                  <a:gd name="T40" fmla="*/ 667 w 748"/>
                  <a:gd name="T41" fmla="*/ 200 h 445"/>
                  <a:gd name="T42" fmla="*/ 712 w 748"/>
                  <a:gd name="T43" fmla="*/ 144 h 445"/>
                  <a:gd name="T44" fmla="*/ 627 w 748"/>
                  <a:gd name="T45" fmla="*/ 141 h 445"/>
                  <a:gd name="T46" fmla="*/ 662 w 748"/>
                  <a:gd name="T47" fmla="*/ 77 h 445"/>
                  <a:gd name="T48" fmla="*/ 556 w 748"/>
                  <a:gd name="T49" fmla="*/ 85 h 445"/>
                  <a:gd name="T50" fmla="*/ 549 w 748"/>
                  <a:gd name="T51" fmla="*/ 19 h 445"/>
                  <a:gd name="T52" fmla="*/ 441 w 748"/>
                  <a:gd name="T53" fmla="*/ 49 h 445"/>
                  <a:gd name="T54" fmla="*/ 402 w 748"/>
                  <a:gd name="T55" fmla="*/ 0 h 445"/>
                  <a:gd name="T56" fmla="*/ 333 w 748"/>
                  <a:gd name="T57" fmla="*/ 44 h 445"/>
                  <a:gd name="T58" fmla="*/ 267 w 748"/>
                  <a:gd name="T59" fmla="*/ 0 h 445"/>
                  <a:gd name="T60" fmla="*/ 226 w 748"/>
                  <a:gd name="T61" fmla="*/ 67 h 445"/>
                  <a:gd name="T62" fmla="*/ 152 w 748"/>
                  <a:gd name="T63" fmla="*/ 31 h 445"/>
                  <a:gd name="T64" fmla="*/ 155 w 748"/>
                  <a:gd name="T65" fmla="*/ 90 h 445"/>
                  <a:gd name="T66" fmla="*/ 62 w 748"/>
                  <a:gd name="T67" fmla="*/ 72 h 445"/>
                  <a:gd name="T68" fmla="*/ 85 w 748"/>
                  <a:gd name="T69" fmla="*/ 133 h 445"/>
                  <a:gd name="T70" fmla="*/ 0 w 748"/>
                  <a:gd name="T71" fmla="*/ 129 h 445"/>
                  <a:gd name="T72" fmla="*/ 67 w 748"/>
                  <a:gd name="T73" fmla="*/ 192 h 445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748"/>
                  <a:gd name="T112" fmla="*/ 0 h 445"/>
                  <a:gd name="T113" fmla="*/ 748 w 748"/>
                  <a:gd name="T114" fmla="*/ 445 h 445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748" h="445">
                    <a:moveTo>
                      <a:pt x="67" y="192"/>
                    </a:moveTo>
                    <a:lnTo>
                      <a:pt x="5" y="210"/>
                    </a:lnTo>
                    <a:lnTo>
                      <a:pt x="77" y="235"/>
                    </a:lnTo>
                    <a:lnTo>
                      <a:pt x="18" y="289"/>
                    </a:lnTo>
                    <a:lnTo>
                      <a:pt x="97" y="314"/>
                    </a:lnTo>
                    <a:lnTo>
                      <a:pt x="53" y="366"/>
                    </a:lnTo>
                    <a:lnTo>
                      <a:pt x="152" y="376"/>
                    </a:lnTo>
                    <a:lnTo>
                      <a:pt x="167" y="437"/>
                    </a:lnTo>
                    <a:lnTo>
                      <a:pt x="252" y="414"/>
                    </a:lnTo>
                    <a:lnTo>
                      <a:pt x="316" y="445"/>
                    </a:lnTo>
                    <a:lnTo>
                      <a:pt x="363" y="415"/>
                    </a:lnTo>
                    <a:lnTo>
                      <a:pt x="413" y="445"/>
                    </a:lnTo>
                    <a:lnTo>
                      <a:pt x="458" y="409"/>
                    </a:lnTo>
                    <a:lnTo>
                      <a:pt x="523" y="434"/>
                    </a:lnTo>
                    <a:lnTo>
                      <a:pt x="582" y="386"/>
                    </a:lnTo>
                    <a:lnTo>
                      <a:pt x="689" y="401"/>
                    </a:lnTo>
                    <a:lnTo>
                      <a:pt x="662" y="345"/>
                    </a:lnTo>
                    <a:lnTo>
                      <a:pt x="735" y="338"/>
                    </a:lnTo>
                    <a:lnTo>
                      <a:pt x="685" y="274"/>
                    </a:lnTo>
                    <a:lnTo>
                      <a:pt x="748" y="240"/>
                    </a:lnTo>
                    <a:lnTo>
                      <a:pt x="667" y="200"/>
                    </a:lnTo>
                    <a:lnTo>
                      <a:pt x="712" y="144"/>
                    </a:lnTo>
                    <a:lnTo>
                      <a:pt x="627" y="141"/>
                    </a:lnTo>
                    <a:lnTo>
                      <a:pt x="662" y="77"/>
                    </a:lnTo>
                    <a:lnTo>
                      <a:pt x="556" y="85"/>
                    </a:lnTo>
                    <a:lnTo>
                      <a:pt x="549" y="19"/>
                    </a:lnTo>
                    <a:lnTo>
                      <a:pt x="441" y="49"/>
                    </a:lnTo>
                    <a:lnTo>
                      <a:pt x="402" y="0"/>
                    </a:lnTo>
                    <a:lnTo>
                      <a:pt x="333" y="44"/>
                    </a:lnTo>
                    <a:lnTo>
                      <a:pt x="267" y="0"/>
                    </a:lnTo>
                    <a:lnTo>
                      <a:pt x="226" y="67"/>
                    </a:lnTo>
                    <a:lnTo>
                      <a:pt x="152" y="31"/>
                    </a:lnTo>
                    <a:lnTo>
                      <a:pt x="155" y="90"/>
                    </a:lnTo>
                    <a:lnTo>
                      <a:pt x="62" y="72"/>
                    </a:lnTo>
                    <a:lnTo>
                      <a:pt x="85" y="133"/>
                    </a:lnTo>
                    <a:lnTo>
                      <a:pt x="0" y="129"/>
                    </a:lnTo>
                    <a:lnTo>
                      <a:pt x="67" y="192"/>
                    </a:lnTo>
                    <a:close/>
                  </a:path>
                </a:pathLst>
              </a:custGeom>
              <a:solidFill>
                <a:srgbClr val="FFFF00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6167" name="Rectangle 100">
                <a:extLst>
                  <a:ext uri="{FF2B5EF4-FFF2-40B4-BE49-F238E27FC236}">
                    <a16:creationId xmlns:a16="http://schemas.microsoft.com/office/drawing/2014/main" id="{F399C5EF-0975-9F4A-B930-3A9FD3EFF3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9" y="741"/>
                <a:ext cx="366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 b="1">
                    <a:solidFill>
                      <a:srgbClr val="000000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rPr>
                  <a:t>Human</a:t>
                </a:r>
                <a:endParaRPr lang="en-US" altLang="zh-TW" sz="2400" b="1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6168" name="Rectangle 101">
                <a:extLst>
                  <a:ext uri="{FF2B5EF4-FFF2-40B4-BE49-F238E27FC236}">
                    <a16:creationId xmlns:a16="http://schemas.microsoft.com/office/drawing/2014/main" id="{1A98E3B4-D2DC-734A-B4B9-CE4A76C1F0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3" y="856"/>
                <a:ext cx="420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 b="1">
                    <a:solidFill>
                      <a:srgbClr val="000000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rPr>
                  <a:t>Thought</a:t>
                </a:r>
                <a:endParaRPr lang="en-US" altLang="zh-TW" sz="2400" b="1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6169" name="Rectangle 102">
                <a:extLst>
                  <a:ext uri="{FF2B5EF4-FFF2-40B4-BE49-F238E27FC236}">
                    <a16:creationId xmlns:a16="http://schemas.microsoft.com/office/drawing/2014/main" id="{FD183FD7-8AE8-D24E-97D5-A26E1C7A4D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2" y="673"/>
                <a:ext cx="771" cy="16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zh-TW" sz="2400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6170" name="Rectangle 103">
                <a:extLst>
                  <a:ext uri="{FF2B5EF4-FFF2-40B4-BE49-F238E27FC236}">
                    <a16:creationId xmlns:a16="http://schemas.microsoft.com/office/drawing/2014/main" id="{381A078A-D20A-1B48-B376-35122D38C8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0" y="696"/>
                <a:ext cx="754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 b="1">
                    <a:solidFill>
                      <a:srgbClr val="000000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rPr>
                  <a:t>Abstract design</a:t>
                </a:r>
                <a:endParaRPr lang="en-US" altLang="zh-TW" sz="2400" b="1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6171" name="Freeform 104">
                <a:extLst>
                  <a:ext uri="{FF2B5EF4-FFF2-40B4-BE49-F238E27FC236}">
                    <a16:creationId xmlns:a16="http://schemas.microsoft.com/office/drawing/2014/main" id="{CD283F12-9D93-7B4A-AF50-B11FF6B114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42" y="936"/>
                <a:ext cx="578" cy="95"/>
              </a:xfrm>
              <a:custGeom>
                <a:avLst/>
                <a:gdLst>
                  <a:gd name="T0" fmla="*/ 0 w 578"/>
                  <a:gd name="T1" fmla="*/ 48 h 95"/>
                  <a:gd name="T2" fmla="*/ 4 w 578"/>
                  <a:gd name="T3" fmla="*/ 41 h 95"/>
                  <a:gd name="T4" fmla="*/ 13 w 578"/>
                  <a:gd name="T5" fmla="*/ 33 h 95"/>
                  <a:gd name="T6" fmla="*/ 28 w 578"/>
                  <a:gd name="T7" fmla="*/ 26 h 95"/>
                  <a:gd name="T8" fmla="*/ 51 w 578"/>
                  <a:gd name="T9" fmla="*/ 20 h 95"/>
                  <a:gd name="T10" fmla="*/ 77 w 578"/>
                  <a:gd name="T11" fmla="*/ 15 h 95"/>
                  <a:gd name="T12" fmla="*/ 108 w 578"/>
                  <a:gd name="T13" fmla="*/ 10 h 95"/>
                  <a:gd name="T14" fmla="*/ 144 w 578"/>
                  <a:gd name="T15" fmla="*/ 5 h 95"/>
                  <a:gd name="T16" fmla="*/ 183 w 578"/>
                  <a:gd name="T17" fmla="*/ 2 h 95"/>
                  <a:gd name="T18" fmla="*/ 226 w 578"/>
                  <a:gd name="T19" fmla="*/ 0 h 95"/>
                  <a:gd name="T20" fmla="*/ 268 w 578"/>
                  <a:gd name="T21" fmla="*/ 0 h 95"/>
                  <a:gd name="T22" fmla="*/ 311 w 578"/>
                  <a:gd name="T23" fmla="*/ 0 h 95"/>
                  <a:gd name="T24" fmla="*/ 353 w 578"/>
                  <a:gd name="T25" fmla="*/ 0 h 95"/>
                  <a:gd name="T26" fmla="*/ 395 w 578"/>
                  <a:gd name="T27" fmla="*/ 2 h 95"/>
                  <a:gd name="T28" fmla="*/ 435 w 578"/>
                  <a:gd name="T29" fmla="*/ 5 h 95"/>
                  <a:gd name="T30" fmla="*/ 469 w 578"/>
                  <a:gd name="T31" fmla="*/ 10 h 95"/>
                  <a:gd name="T32" fmla="*/ 502 w 578"/>
                  <a:gd name="T33" fmla="*/ 15 h 95"/>
                  <a:gd name="T34" fmla="*/ 528 w 578"/>
                  <a:gd name="T35" fmla="*/ 20 h 95"/>
                  <a:gd name="T36" fmla="*/ 551 w 578"/>
                  <a:gd name="T37" fmla="*/ 26 h 95"/>
                  <a:gd name="T38" fmla="*/ 565 w 578"/>
                  <a:gd name="T39" fmla="*/ 33 h 95"/>
                  <a:gd name="T40" fmla="*/ 575 w 578"/>
                  <a:gd name="T41" fmla="*/ 41 h 95"/>
                  <a:gd name="T42" fmla="*/ 578 w 578"/>
                  <a:gd name="T43" fmla="*/ 48 h 95"/>
                  <a:gd name="T44" fmla="*/ 575 w 578"/>
                  <a:gd name="T45" fmla="*/ 54 h 95"/>
                  <a:gd name="T46" fmla="*/ 565 w 578"/>
                  <a:gd name="T47" fmla="*/ 62 h 95"/>
                  <a:gd name="T48" fmla="*/ 551 w 578"/>
                  <a:gd name="T49" fmla="*/ 69 h 95"/>
                  <a:gd name="T50" fmla="*/ 528 w 578"/>
                  <a:gd name="T51" fmla="*/ 76 h 95"/>
                  <a:gd name="T52" fmla="*/ 502 w 578"/>
                  <a:gd name="T53" fmla="*/ 81 h 95"/>
                  <a:gd name="T54" fmla="*/ 469 w 578"/>
                  <a:gd name="T55" fmla="*/ 85 h 95"/>
                  <a:gd name="T56" fmla="*/ 435 w 578"/>
                  <a:gd name="T57" fmla="*/ 90 h 95"/>
                  <a:gd name="T58" fmla="*/ 395 w 578"/>
                  <a:gd name="T59" fmla="*/ 92 h 95"/>
                  <a:gd name="T60" fmla="*/ 353 w 578"/>
                  <a:gd name="T61" fmla="*/ 95 h 95"/>
                  <a:gd name="T62" fmla="*/ 311 w 578"/>
                  <a:gd name="T63" fmla="*/ 95 h 95"/>
                  <a:gd name="T64" fmla="*/ 268 w 578"/>
                  <a:gd name="T65" fmla="*/ 95 h 95"/>
                  <a:gd name="T66" fmla="*/ 226 w 578"/>
                  <a:gd name="T67" fmla="*/ 95 h 95"/>
                  <a:gd name="T68" fmla="*/ 183 w 578"/>
                  <a:gd name="T69" fmla="*/ 92 h 95"/>
                  <a:gd name="T70" fmla="*/ 144 w 578"/>
                  <a:gd name="T71" fmla="*/ 90 h 95"/>
                  <a:gd name="T72" fmla="*/ 108 w 578"/>
                  <a:gd name="T73" fmla="*/ 85 h 95"/>
                  <a:gd name="T74" fmla="*/ 77 w 578"/>
                  <a:gd name="T75" fmla="*/ 81 h 95"/>
                  <a:gd name="T76" fmla="*/ 51 w 578"/>
                  <a:gd name="T77" fmla="*/ 76 h 95"/>
                  <a:gd name="T78" fmla="*/ 28 w 578"/>
                  <a:gd name="T79" fmla="*/ 69 h 95"/>
                  <a:gd name="T80" fmla="*/ 13 w 578"/>
                  <a:gd name="T81" fmla="*/ 62 h 95"/>
                  <a:gd name="T82" fmla="*/ 4 w 578"/>
                  <a:gd name="T83" fmla="*/ 54 h 95"/>
                  <a:gd name="T84" fmla="*/ 0 w 578"/>
                  <a:gd name="T85" fmla="*/ 48 h 95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578"/>
                  <a:gd name="T130" fmla="*/ 0 h 95"/>
                  <a:gd name="T131" fmla="*/ 578 w 578"/>
                  <a:gd name="T132" fmla="*/ 95 h 95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578" h="95">
                    <a:moveTo>
                      <a:pt x="0" y="48"/>
                    </a:moveTo>
                    <a:lnTo>
                      <a:pt x="4" y="41"/>
                    </a:lnTo>
                    <a:lnTo>
                      <a:pt x="13" y="33"/>
                    </a:lnTo>
                    <a:lnTo>
                      <a:pt x="28" y="26"/>
                    </a:lnTo>
                    <a:lnTo>
                      <a:pt x="51" y="20"/>
                    </a:lnTo>
                    <a:lnTo>
                      <a:pt x="77" y="15"/>
                    </a:lnTo>
                    <a:lnTo>
                      <a:pt x="108" y="10"/>
                    </a:lnTo>
                    <a:lnTo>
                      <a:pt x="144" y="5"/>
                    </a:lnTo>
                    <a:lnTo>
                      <a:pt x="183" y="2"/>
                    </a:lnTo>
                    <a:lnTo>
                      <a:pt x="226" y="0"/>
                    </a:lnTo>
                    <a:lnTo>
                      <a:pt x="268" y="0"/>
                    </a:lnTo>
                    <a:lnTo>
                      <a:pt x="311" y="0"/>
                    </a:lnTo>
                    <a:lnTo>
                      <a:pt x="353" y="0"/>
                    </a:lnTo>
                    <a:lnTo>
                      <a:pt x="395" y="2"/>
                    </a:lnTo>
                    <a:lnTo>
                      <a:pt x="435" y="5"/>
                    </a:lnTo>
                    <a:lnTo>
                      <a:pt x="469" y="10"/>
                    </a:lnTo>
                    <a:lnTo>
                      <a:pt x="502" y="15"/>
                    </a:lnTo>
                    <a:lnTo>
                      <a:pt x="528" y="20"/>
                    </a:lnTo>
                    <a:lnTo>
                      <a:pt x="551" y="26"/>
                    </a:lnTo>
                    <a:lnTo>
                      <a:pt x="565" y="33"/>
                    </a:lnTo>
                    <a:lnTo>
                      <a:pt x="575" y="41"/>
                    </a:lnTo>
                    <a:lnTo>
                      <a:pt x="578" y="48"/>
                    </a:lnTo>
                    <a:lnTo>
                      <a:pt x="575" y="54"/>
                    </a:lnTo>
                    <a:lnTo>
                      <a:pt x="565" y="62"/>
                    </a:lnTo>
                    <a:lnTo>
                      <a:pt x="551" y="69"/>
                    </a:lnTo>
                    <a:lnTo>
                      <a:pt x="528" y="76"/>
                    </a:lnTo>
                    <a:lnTo>
                      <a:pt x="502" y="81"/>
                    </a:lnTo>
                    <a:lnTo>
                      <a:pt x="469" y="85"/>
                    </a:lnTo>
                    <a:lnTo>
                      <a:pt x="435" y="90"/>
                    </a:lnTo>
                    <a:lnTo>
                      <a:pt x="395" y="92"/>
                    </a:lnTo>
                    <a:lnTo>
                      <a:pt x="353" y="95"/>
                    </a:lnTo>
                    <a:lnTo>
                      <a:pt x="311" y="95"/>
                    </a:lnTo>
                    <a:lnTo>
                      <a:pt x="268" y="95"/>
                    </a:lnTo>
                    <a:lnTo>
                      <a:pt x="226" y="95"/>
                    </a:lnTo>
                    <a:lnTo>
                      <a:pt x="183" y="92"/>
                    </a:lnTo>
                    <a:lnTo>
                      <a:pt x="144" y="90"/>
                    </a:lnTo>
                    <a:lnTo>
                      <a:pt x="108" y="85"/>
                    </a:lnTo>
                    <a:lnTo>
                      <a:pt x="77" y="81"/>
                    </a:lnTo>
                    <a:lnTo>
                      <a:pt x="51" y="76"/>
                    </a:lnTo>
                    <a:lnTo>
                      <a:pt x="28" y="69"/>
                    </a:lnTo>
                    <a:lnTo>
                      <a:pt x="13" y="62"/>
                    </a:lnTo>
                    <a:lnTo>
                      <a:pt x="4" y="54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6172" name="Rectangle 105">
                <a:extLst>
                  <a:ext uri="{FF2B5EF4-FFF2-40B4-BE49-F238E27FC236}">
                    <a16:creationId xmlns:a16="http://schemas.microsoft.com/office/drawing/2014/main" id="{1CE323B7-6180-244F-A090-BC05D54EF4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9" y="941"/>
                <a:ext cx="498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900">
                    <a:solidFill>
                      <a:srgbClr val="000000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rPr>
                  <a:t>Chapters 9, 12</a:t>
                </a:r>
                <a:endParaRPr lang="en-US" altLang="zh-TW" sz="2400" b="1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6173" name="Line 106">
                <a:extLst>
                  <a:ext uri="{FF2B5EF4-FFF2-40B4-BE49-F238E27FC236}">
                    <a16:creationId xmlns:a16="http://schemas.microsoft.com/office/drawing/2014/main" id="{BCE72A24-F69F-B843-B851-3AC0FEEE83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80" y="855"/>
                <a:ext cx="731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6174" name="Freeform 107">
                <a:extLst>
                  <a:ext uri="{FF2B5EF4-FFF2-40B4-BE49-F238E27FC236}">
                    <a16:creationId xmlns:a16="http://schemas.microsoft.com/office/drawing/2014/main" id="{164AF0DE-1EB6-B24C-8B3A-C54C3FB723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05" y="832"/>
                <a:ext cx="47" cy="48"/>
              </a:xfrm>
              <a:custGeom>
                <a:avLst/>
                <a:gdLst>
                  <a:gd name="T0" fmla="*/ 0 w 47"/>
                  <a:gd name="T1" fmla="*/ 0 h 48"/>
                  <a:gd name="T2" fmla="*/ 47 w 47"/>
                  <a:gd name="T3" fmla="*/ 23 h 48"/>
                  <a:gd name="T4" fmla="*/ 0 w 47"/>
                  <a:gd name="T5" fmla="*/ 48 h 48"/>
                  <a:gd name="T6" fmla="*/ 0 w 47"/>
                  <a:gd name="T7" fmla="*/ 0 h 4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7"/>
                  <a:gd name="T13" fmla="*/ 0 h 48"/>
                  <a:gd name="T14" fmla="*/ 47 w 47"/>
                  <a:gd name="T15" fmla="*/ 48 h 4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7" h="48">
                    <a:moveTo>
                      <a:pt x="0" y="0"/>
                    </a:moveTo>
                    <a:lnTo>
                      <a:pt x="47" y="23"/>
                    </a:lnTo>
                    <a:lnTo>
                      <a:pt x="0" y="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</p:grpSp>
      <p:grpSp>
        <p:nvGrpSpPr>
          <p:cNvPr id="20" name="Group 108">
            <a:extLst>
              <a:ext uri="{FF2B5EF4-FFF2-40B4-BE49-F238E27FC236}">
                <a16:creationId xmlns:a16="http://schemas.microsoft.com/office/drawing/2014/main" id="{133B87C5-888B-B049-A4C4-760F9DB61B91}"/>
              </a:ext>
            </a:extLst>
          </p:cNvPr>
          <p:cNvGrpSpPr>
            <a:grpSpLocks/>
          </p:cNvGrpSpPr>
          <p:nvPr/>
        </p:nvGrpSpPr>
        <p:grpSpPr bwMode="auto">
          <a:xfrm>
            <a:off x="611188" y="1484313"/>
            <a:ext cx="7704137" cy="2162175"/>
            <a:chOff x="385" y="935"/>
            <a:chExt cx="4853" cy="1362"/>
          </a:xfrm>
        </p:grpSpPr>
        <p:sp>
          <p:nvSpPr>
            <p:cNvPr id="6149" name="AutoShape 109">
              <a:extLst>
                <a:ext uri="{FF2B5EF4-FFF2-40B4-BE49-F238E27FC236}">
                  <a16:creationId xmlns:a16="http://schemas.microsoft.com/office/drawing/2014/main" id="{4D44647D-4B25-A14F-B510-085E8A7F056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875" y="981"/>
              <a:ext cx="409" cy="317"/>
            </a:xfrm>
            <a:prstGeom prst="rightArrow">
              <a:avLst>
                <a:gd name="adj1" fmla="val 50000"/>
                <a:gd name="adj2" fmla="val 32256"/>
              </a:avLst>
            </a:prstGeom>
            <a:solidFill>
              <a:srgbClr val="CC33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zh-TW" sz="2400">
                <a:latin typeface="Arial" panose="020B060402020202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6150" name="AutoShape 110">
              <a:extLst>
                <a:ext uri="{FF2B5EF4-FFF2-40B4-BE49-F238E27FC236}">
                  <a16:creationId xmlns:a16="http://schemas.microsoft.com/office/drawing/2014/main" id="{01FEDA86-8AF7-F049-8659-D0949935D11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339" y="1934"/>
              <a:ext cx="409" cy="317"/>
            </a:xfrm>
            <a:prstGeom prst="rightArrow">
              <a:avLst>
                <a:gd name="adj1" fmla="val 50000"/>
                <a:gd name="adj2" fmla="val 32256"/>
              </a:avLst>
            </a:prstGeom>
            <a:solidFill>
              <a:srgbClr val="CC33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zh-TW" sz="2400">
                <a:latin typeface="Arial" panose="020B0604020202020204" pitchFamily="34" charset="0"/>
                <a:ea typeface="新細明體" panose="02020500000000000000" pitchFamily="18" charset="-12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標題 1">
            <a:extLst>
              <a:ext uri="{FF2B5EF4-FFF2-40B4-BE49-F238E27FC236}">
                <a16:creationId xmlns:a16="http://schemas.microsoft.com/office/drawing/2014/main" id="{BB5AB4A3-009B-7D49-A24B-59B15076A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The Hack machine language</a:t>
            </a:r>
            <a:endParaRPr lang="zh-TW" altLang="en-US">
              <a:ea typeface="新細明體" panose="02020500000000000000" pitchFamily="18" charset="-120"/>
            </a:endParaRPr>
          </a:p>
        </p:txBody>
      </p:sp>
      <p:sp>
        <p:nvSpPr>
          <p:cNvPr id="40963" name="內容版面配置區 2">
            <a:extLst>
              <a:ext uri="{FF2B5EF4-FFF2-40B4-BE49-F238E27FC236}">
                <a16:creationId xmlns:a16="http://schemas.microsoft.com/office/drawing/2014/main" id="{0D97AFFC-95D9-7A40-AD75-2FAEEA8E8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38200"/>
            <a:ext cx="8610600" cy="16002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zh-TW">
                <a:ea typeface="新細明體" panose="02020500000000000000" pitchFamily="18" charset="-120"/>
              </a:rPr>
              <a:t>Two ways to express the same semantics:</a:t>
            </a:r>
          </a:p>
          <a:p>
            <a:pPr marL="0" indent="0"/>
            <a:r>
              <a:rPr lang="en-US" altLang="zh-TW">
                <a:ea typeface="新細明體" panose="02020500000000000000" pitchFamily="18" charset="-120"/>
              </a:rPr>
              <a:t>Binary code (machine language)</a:t>
            </a:r>
          </a:p>
          <a:p>
            <a:pPr marL="0" indent="0"/>
            <a:r>
              <a:rPr lang="en-US" altLang="zh-TW">
                <a:ea typeface="新細明體" panose="02020500000000000000" pitchFamily="18" charset="-120"/>
              </a:rPr>
              <a:t>Symbolic language (assembly)</a:t>
            </a:r>
            <a:endParaRPr lang="zh-TW" altLang="en-US">
              <a:ea typeface="新細明體" panose="02020500000000000000" pitchFamily="18" charset="-120"/>
            </a:endParaRPr>
          </a:p>
        </p:txBody>
      </p:sp>
      <p:sp>
        <p:nvSpPr>
          <p:cNvPr id="43022" name="Text Box 6">
            <a:extLst>
              <a:ext uri="{FF2B5EF4-FFF2-40B4-BE49-F238E27FC236}">
                <a16:creationId xmlns:a16="http://schemas.microsoft.com/office/drawing/2014/main" id="{6C5B7550-3BD0-5D4E-8F64-23603E0F59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505200"/>
            <a:ext cx="2286000" cy="914400"/>
          </a:xfrm>
          <a:prstGeom prst="rect">
            <a:avLst/>
          </a:prstGeom>
          <a:solidFill>
            <a:srgbClr val="F3F3FF"/>
          </a:solidFill>
          <a:ln w="9525">
            <a:solidFill>
              <a:srgbClr val="293973"/>
            </a:solidFill>
            <a:miter lim="800000"/>
            <a:headEnd/>
            <a:tailEnd/>
          </a:ln>
          <a:effectLst>
            <a:outerShdw blurRad="63500" dist="89803" dir="2700000" algn="ctr" rotWithShape="0">
              <a:srgbClr val="293973">
                <a:alpha val="74998"/>
              </a:srgbClr>
            </a:outerShdw>
          </a:effectLst>
        </p:spPr>
        <p:txBody>
          <a:bodyPr lIns="201600" tIns="190800" rIns="0" bIns="190800" anchor="ctr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SzPct val="85000"/>
              <a:buFont typeface="Wingdings" charset="2"/>
              <a:buNone/>
              <a:defRPr/>
            </a:pPr>
            <a:r>
              <a:rPr lang="en-US" altLang="zh-TW" sz="2400" b="1" dirty="0">
                <a:solidFill>
                  <a:srgbClr val="000099"/>
                </a:solidFill>
                <a:latin typeface="Courier New" charset="0"/>
                <a:ea typeface="新細明體" charset="0"/>
                <a:cs typeface="Courier New" charset="0"/>
              </a:rPr>
              <a:t>@17</a:t>
            </a:r>
          </a:p>
          <a:p>
            <a:pPr>
              <a:spcBef>
                <a:spcPct val="0"/>
              </a:spcBef>
              <a:spcAft>
                <a:spcPts val="600"/>
              </a:spcAft>
              <a:buSzPct val="85000"/>
              <a:buFont typeface="Wingdings" charset="2"/>
              <a:buNone/>
              <a:defRPr/>
            </a:pPr>
            <a:r>
              <a:rPr lang="en-US" altLang="zh-TW" sz="2400" b="1" dirty="0">
                <a:solidFill>
                  <a:srgbClr val="000099"/>
                </a:solidFill>
                <a:latin typeface="Courier New" charset="0"/>
                <a:ea typeface="新細明體" charset="0"/>
                <a:cs typeface="Courier New" charset="0"/>
              </a:rPr>
              <a:t>D+1; JLE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93AFF60-4FA4-604D-B74C-7367CBEB30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" y="3071813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SzPct val="85000"/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ea typeface="新細明體" panose="02020500000000000000" pitchFamily="18" charset="-120"/>
              </a:rPr>
              <a:t>symbolic</a:t>
            </a:r>
          </a:p>
          <a:p>
            <a:pPr>
              <a:spcAft>
                <a:spcPct val="70000"/>
              </a:spcAft>
              <a:buSzPct val="85000"/>
              <a:buFont typeface="Wingdings" panose="05000000000000000000" pitchFamily="2" charset="2"/>
              <a:buNone/>
              <a:defRPr/>
            </a:pPr>
            <a:endParaRPr lang="en-US" altLang="zh-TW" sz="1800" dirty="0">
              <a:ea typeface="新細明體" panose="02020500000000000000" pitchFamily="18" charset="-120"/>
            </a:endParaRPr>
          </a:p>
          <a:p>
            <a:pPr>
              <a:spcAft>
                <a:spcPct val="70000"/>
              </a:spcAft>
              <a:buSzPct val="85000"/>
              <a:buFont typeface="Wingdings" panose="05000000000000000000" pitchFamily="2" charset="2"/>
              <a:buNone/>
              <a:defRPr/>
            </a:pPr>
            <a:endParaRPr lang="en-US" altLang="zh-TW" sz="1800" dirty="0">
              <a:ea typeface="新細明體" panose="02020500000000000000" pitchFamily="18" charset="-120"/>
            </a:endParaRPr>
          </a:p>
        </p:txBody>
      </p:sp>
      <p:grpSp>
        <p:nvGrpSpPr>
          <p:cNvPr id="40966" name="群組 8">
            <a:extLst>
              <a:ext uri="{FF2B5EF4-FFF2-40B4-BE49-F238E27FC236}">
                <a16:creationId xmlns:a16="http://schemas.microsoft.com/office/drawing/2014/main" id="{8558946A-A80C-C54E-B675-AD9849F6D18F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3048000"/>
            <a:ext cx="4343400" cy="1371600"/>
            <a:chOff x="4114800" y="3048000"/>
            <a:chExt cx="4343400" cy="1371600"/>
          </a:xfrm>
        </p:grpSpPr>
        <p:sp>
          <p:nvSpPr>
            <p:cNvPr id="43020" name="Text Box 6">
              <a:extLst>
                <a:ext uri="{FF2B5EF4-FFF2-40B4-BE49-F238E27FC236}">
                  <a16:creationId xmlns:a16="http://schemas.microsoft.com/office/drawing/2014/main" id="{FDEAADBB-0995-6B46-BFBC-F436378EC4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4800" y="3505200"/>
              <a:ext cx="4343400" cy="914400"/>
            </a:xfrm>
            <a:prstGeom prst="rect">
              <a:avLst/>
            </a:prstGeom>
            <a:solidFill>
              <a:srgbClr val="F3F3FF"/>
            </a:solidFill>
            <a:ln w="9525">
              <a:solidFill>
                <a:srgbClr val="293973"/>
              </a:solidFill>
              <a:miter lim="800000"/>
              <a:headEnd/>
              <a:tailEnd/>
            </a:ln>
            <a:effectLst>
              <a:outerShdw blurRad="63500" dist="89803" dir="2700000" algn="ctr" rotWithShape="0">
                <a:srgbClr val="293973">
                  <a:alpha val="74998"/>
                </a:srgbClr>
              </a:outerShdw>
            </a:effectLst>
          </p:spPr>
          <p:txBody>
            <a:bodyPr lIns="201600" tIns="190800" rIns="0" bIns="190800" anchor="ctr"/>
            <a:lstStyle>
              <a:lvl1pPr marL="342900" indent="-342900"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Comic Sans MS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9pPr>
            </a:lstStyle>
            <a:p>
              <a:pPr>
                <a:spcBef>
                  <a:spcPct val="0"/>
                </a:spcBef>
                <a:spcAft>
                  <a:spcPts val="600"/>
                </a:spcAft>
                <a:buSzPct val="85000"/>
                <a:buFont typeface="Wingdings" charset="2"/>
                <a:buNone/>
                <a:defRPr/>
              </a:pPr>
              <a:r>
                <a:rPr lang="en-US" altLang="zh-TW" sz="2400" b="1">
                  <a:solidFill>
                    <a:srgbClr val="000099"/>
                  </a:solidFill>
                  <a:latin typeface="Courier New" charset="0"/>
                  <a:ea typeface="新細明體" charset="0"/>
                  <a:cs typeface="Courier New" charset="0"/>
                </a:rPr>
                <a:t>0000 0000 0001 0001</a:t>
              </a:r>
            </a:p>
            <a:p>
              <a:pPr>
                <a:spcBef>
                  <a:spcPct val="0"/>
                </a:spcBef>
                <a:spcAft>
                  <a:spcPts val="600"/>
                </a:spcAft>
                <a:buSzPct val="85000"/>
                <a:buFont typeface="Wingdings" charset="2"/>
                <a:buNone/>
                <a:defRPr/>
              </a:pPr>
              <a:r>
                <a:rPr lang="en-US" altLang="zh-TW" sz="2400" b="1">
                  <a:solidFill>
                    <a:srgbClr val="000099"/>
                  </a:solidFill>
                  <a:latin typeface="Courier New" charset="0"/>
                  <a:ea typeface="新細明體" charset="0"/>
                  <a:cs typeface="Courier New" charset="0"/>
                </a:rPr>
                <a:t>1110 0111 1100 0110</a:t>
              </a:r>
            </a:p>
          </p:txBody>
        </p:sp>
        <p:sp>
          <p:nvSpPr>
            <p:cNvPr id="7" name="Rectangle 4">
              <a:extLst>
                <a:ext uri="{FF2B5EF4-FFF2-40B4-BE49-F238E27FC236}">
                  <a16:creationId xmlns:a16="http://schemas.microsoft.com/office/drawing/2014/main" id="{74AFB799-58CC-D748-AED2-A7D5D99B46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15000" y="3048000"/>
              <a:ext cx="1143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 marL="342900" indent="-342900"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marL="0" indent="0">
                <a:spcBef>
                  <a:spcPts val="600"/>
                </a:spcBef>
                <a:spcAft>
                  <a:spcPts val="600"/>
                </a:spcAft>
                <a:buSzPct val="85000"/>
                <a:buFont typeface="Wingdings" panose="05000000000000000000" pitchFamily="2" charset="2"/>
                <a:buNone/>
                <a:defRPr/>
              </a:pPr>
              <a:r>
                <a:rPr lang="en-US" altLang="zh-TW" sz="2400" dirty="0">
                  <a:ea typeface="新細明體" panose="02020500000000000000" pitchFamily="18" charset="-120"/>
                </a:rPr>
                <a:t>binary</a:t>
              </a:r>
            </a:p>
            <a:p>
              <a:pPr>
                <a:spcAft>
                  <a:spcPct val="70000"/>
                </a:spcAft>
                <a:buSzPct val="85000"/>
                <a:buFont typeface="Wingdings" panose="05000000000000000000" pitchFamily="2" charset="2"/>
                <a:buNone/>
                <a:defRPr/>
              </a:pPr>
              <a:endParaRPr lang="en-US" altLang="zh-TW" sz="1800" dirty="0">
                <a:ea typeface="新細明體" panose="02020500000000000000" pitchFamily="18" charset="-120"/>
              </a:endParaRPr>
            </a:p>
            <a:p>
              <a:pPr>
                <a:spcAft>
                  <a:spcPct val="70000"/>
                </a:spcAft>
                <a:buSzPct val="85000"/>
                <a:buFont typeface="Wingdings" panose="05000000000000000000" pitchFamily="2" charset="2"/>
                <a:buNone/>
                <a:defRPr/>
              </a:pPr>
              <a:endParaRPr lang="en-US" altLang="zh-TW" sz="1800" dirty="0">
                <a:ea typeface="新細明體" panose="02020500000000000000" pitchFamily="18" charset="-120"/>
              </a:endParaRPr>
            </a:p>
          </p:txBody>
        </p:sp>
      </p:grpSp>
      <p:sp>
        <p:nvSpPr>
          <p:cNvPr id="40967" name="向右箭號 9">
            <a:extLst>
              <a:ext uri="{FF2B5EF4-FFF2-40B4-BE49-F238E27FC236}">
                <a16:creationId xmlns:a16="http://schemas.microsoft.com/office/drawing/2014/main" id="{56271087-9A04-5F49-AC10-4455E2F691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2250" y="3529013"/>
            <a:ext cx="1657350" cy="914400"/>
          </a:xfrm>
          <a:prstGeom prst="rightArrow">
            <a:avLst>
              <a:gd name="adj1" fmla="val 50000"/>
              <a:gd name="adj2" fmla="val 50003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60000"/>
              </a:spcBef>
              <a:buClr>
                <a:srgbClr val="0066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zh-TW" altLang="en-US" sz="24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40968" name="文字方塊 10">
            <a:extLst>
              <a:ext uri="{FF2B5EF4-FFF2-40B4-BE49-F238E27FC236}">
                <a16:creationId xmlns:a16="http://schemas.microsoft.com/office/drawing/2014/main" id="{27F6362D-3BA9-4644-935E-05A9D646BF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0" y="3754438"/>
            <a:ext cx="13668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60000"/>
              </a:spcBef>
              <a:buClr>
                <a:srgbClr val="0066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  <a:ea typeface="新細明體" panose="02020500000000000000" pitchFamily="18" charset="-120"/>
              </a:rPr>
              <a:t>translate</a:t>
            </a:r>
            <a:endParaRPr lang="zh-TW" altLang="en-US" sz="24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40969" name="向下箭號 11">
            <a:extLst>
              <a:ext uri="{FF2B5EF4-FFF2-40B4-BE49-F238E27FC236}">
                <a16:creationId xmlns:a16="http://schemas.microsoft.com/office/drawing/2014/main" id="{44E6B547-61E0-FB4C-8B31-549A64D83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6338" y="4572000"/>
            <a:ext cx="3209925" cy="685800"/>
          </a:xfrm>
          <a:prstGeom prst="downArrow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60000"/>
              </a:spcBef>
              <a:buClr>
                <a:srgbClr val="0066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zh-TW" altLang="en-US" sz="24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40970" name="文字方塊 12">
            <a:extLst>
              <a:ext uri="{FF2B5EF4-FFF2-40B4-BE49-F238E27FC236}">
                <a16:creationId xmlns:a16="http://schemas.microsoft.com/office/drawing/2014/main" id="{D4A2C552-F2AA-894A-A71B-64F69E2CD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5350" y="4613275"/>
            <a:ext cx="12636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60000"/>
              </a:spcBef>
              <a:buClr>
                <a:srgbClr val="0066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  <a:ea typeface="新細明體" panose="02020500000000000000" pitchFamily="18" charset="-120"/>
              </a:rPr>
              <a:t>execute</a:t>
            </a:r>
            <a:endParaRPr lang="zh-TW" altLang="en-US" sz="24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40971" name="矩形 13">
            <a:extLst>
              <a:ext uri="{FF2B5EF4-FFF2-40B4-BE49-F238E27FC236}">
                <a16:creationId xmlns:a16="http://schemas.microsoft.com/office/drawing/2014/main" id="{29D9709F-84B4-7C49-A6D7-1B6245A903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3900" y="5299075"/>
            <a:ext cx="4229100" cy="87312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60000"/>
              </a:spcBef>
              <a:buClr>
                <a:srgbClr val="0066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zh-TW" altLang="en-US" sz="24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40972" name="文字方塊 14">
            <a:extLst>
              <a:ext uri="{FF2B5EF4-FFF2-40B4-BE49-F238E27FC236}">
                <a16:creationId xmlns:a16="http://schemas.microsoft.com/office/drawing/2014/main" id="{A2702479-2757-CE44-A08D-D3B1B830EB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7713" y="5505450"/>
            <a:ext cx="14700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60000"/>
              </a:spcBef>
              <a:buClr>
                <a:srgbClr val="0066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  <a:ea typeface="新細明體" panose="02020500000000000000" pitchFamily="18" charset="-120"/>
              </a:rPr>
              <a:t>hardware</a:t>
            </a:r>
            <a:endParaRPr lang="zh-TW" altLang="en-US" sz="24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66B4E38F-C5C0-9849-844E-D31DFB78E3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The A-instruction</a:t>
            </a:r>
          </a:p>
        </p:txBody>
      </p:sp>
      <p:sp>
        <p:nvSpPr>
          <p:cNvPr id="44035" name="Text Box 3">
            <a:extLst>
              <a:ext uri="{FF2B5EF4-FFF2-40B4-BE49-F238E27FC236}">
                <a16:creationId xmlns:a16="http://schemas.microsoft.com/office/drawing/2014/main" id="{C1C0729D-D899-5940-8B25-D190A5574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447800"/>
            <a:ext cx="1295400" cy="457200"/>
          </a:xfrm>
          <a:prstGeom prst="rect">
            <a:avLst/>
          </a:prstGeom>
          <a:solidFill>
            <a:srgbClr val="F3F3FF"/>
          </a:solidFill>
          <a:ln w="9525">
            <a:solidFill>
              <a:srgbClr val="293973"/>
            </a:solidFill>
            <a:miter lim="800000"/>
            <a:headEnd/>
            <a:tailEnd/>
          </a:ln>
          <a:effectLst>
            <a:outerShdw blurRad="63500" dist="89803" dir="2700000" algn="ctr" rotWithShape="0">
              <a:srgbClr val="293973">
                <a:alpha val="74998"/>
              </a:srgbClr>
            </a:outerShdw>
          </a:effectLst>
        </p:spPr>
        <p:txBody>
          <a:bodyPr lIns="201600" tIns="190800" rIns="0" bIns="190800" anchor="ctr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lnSpc>
                <a:spcPct val="90000"/>
              </a:lnSpc>
              <a:spcBef>
                <a:spcPct val="35000"/>
              </a:spcBef>
              <a:buSzPct val="85000"/>
              <a:buFont typeface="Wingdings" charset="2"/>
              <a:buNone/>
              <a:defRPr/>
            </a:pPr>
            <a:r>
              <a:rPr lang="en-US" altLang="zh-TW" sz="2400" b="1">
                <a:solidFill>
                  <a:srgbClr val="000000"/>
                </a:solidFill>
                <a:latin typeface="Courier New" charset="0"/>
                <a:ea typeface="新細明體" charset="0"/>
                <a:cs typeface="Times New Roman" charset="0"/>
              </a:rPr>
              <a:t>@</a:t>
            </a:r>
            <a:r>
              <a:rPr lang="en-US" altLang="zh-TW" sz="2400" i="1">
                <a:solidFill>
                  <a:srgbClr val="000000"/>
                </a:solidFill>
                <a:latin typeface="Times New Roman" charset="0"/>
                <a:ea typeface="新細明體" charset="0"/>
                <a:cs typeface="Times New Roman" charset="0"/>
              </a:rPr>
              <a:t>value  </a:t>
            </a:r>
            <a:endParaRPr lang="en-US" altLang="zh-TW" sz="1800" b="1">
              <a:solidFill>
                <a:srgbClr val="000000"/>
              </a:solidFill>
              <a:latin typeface="Courier New" charset="0"/>
              <a:ea typeface="新細明體" charset="0"/>
              <a:cs typeface="Times New Roman" charset="0"/>
            </a:endParaRPr>
          </a:p>
        </p:txBody>
      </p:sp>
      <p:sp>
        <p:nvSpPr>
          <p:cNvPr id="41988" name="Rectangle 4">
            <a:extLst>
              <a:ext uri="{FF2B5EF4-FFF2-40B4-BE49-F238E27FC236}">
                <a16:creationId xmlns:a16="http://schemas.microsoft.com/office/drawing/2014/main" id="{3746CF1C-0B91-DE41-90D6-8C5A03F198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2057400"/>
            <a:ext cx="38862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>
              <a:spcAft>
                <a:spcPct val="70000"/>
              </a:spcAft>
              <a:buSzPct val="85000"/>
            </a:pPr>
            <a:r>
              <a:rPr lang="en-US" altLang="zh-TW" sz="1800" i="1">
                <a:ea typeface="新細明體" panose="02020500000000000000" pitchFamily="18" charset="-120"/>
              </a:rPr>
              <a:t>value</a:t>
            </a:r>
            <a:r>
              <a:rPr lang="en-US" altLang="zh-TW" sz="1800">
                <a:ea typeface="新細明體" panose="02020500000000000000" pitchFamily="18" charset="-120"/>
              </a:rPr>
              <a:t> is a non-negative decimal number  &lt;= 2</a:t>
            </a:r>
            <a:r>
              <a:rPr lang="en-US" altLang="zh-TW" sz="1800" baseline="30000">
                <a:ea typeface="新細明體" panose="02020500000000000000" pitchFamily="18" charset="-120"/>
              </a:rPr>
              <a:t>15</a:t>
            </a:r>
            <a:r>
              <a:rPr lang="en-US" altLang="zh-TW" sz="1800">
                <a:ea typeface="新細明體" panose="02020500000000000000" pitchFamily="18" charset="-120"/>
              </a:rPr>
              <a:t>-1 or</a:t>
            </a:r>
          </a:p>
          <a:p>
            <a:pPr>
              <a:spcAft>
                <a:spcPct val="70000"/>
              </a:spcAft>
              <a:buSzPct val="85000"/>
            </a:pPr>
            <a:r>
              <a:rPr lang="en-US" altLang="zh-TW" sz="1800">
                <a:ea typeface="新細明體" panose="02020500000000000000" pitchFamily="18" charset="-120"/>
              </a:rPr>
              <a:t>A symbol referring to such a constant</a:t>
            </a:r>
          </a:p>
          <a:p>
            <a:pPr>
              <a:spcAft>
                <a:spcPct val="70000"/>
              </a:spcAft>
              <a:buSzPct val="85000"/>
            </a:pPr>
            <a:endParaRPr lang="en-US" altLang="zh-TW" sz="1800">
              <a:ea typeface="新細明體" panose="02020500000000000000" pitchFamily="18" charset="-120"/>
            </a:endParaRPr>
          </a:p>
          <a:p>
            <a:pPr>
              <a:spcAft>
                <a:spcPct val="70000"/>
              </a:spcAft>
              <a:buSzPct val="85000"/>
            </a:pPr>
            <a:endParaRPr lang="en-US" altLang="zh-TW" sz="1800">
              <a:ea typeface="新細明體" panose="02020500000000000000" pitchFamily="18" charset="-120"/>
            </a:endParaRPr>
          </a:p>
        </p:txBody>
      </p:sp>
      <p:sp>
        <p:nvSpPr>
          <p:cNvPr id="44037" name="Text Box 3">
            <a:extLst>
              <a:ext uri="{FF2B5EF4-FFF2-40B4-BE49-F238E27FC236}">
                <a16:creationId xmlns:a16="http://schemas.microsoft.com/office/drawing/2014/main" id="{11A030E5-91C7-3D4C-9BEB-601F8D8B83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1447800"/>
            <a:ext cx="1295400" cy="457200"/>
          </a:xfrm>
          <a:prstGeom prst="rect">
            <a:avLst/>
          </a:prstGeom>
          <a:solidFill>
            <a:srgbClr val="F3F3FF"/>
          </a:solidFill>
          <a:ln w="9525">
            <a:solidFill>
              <a:srgbClr val="293973"/>
            </a:solidFill>
            <a:miter lim="800000"/>
            <a:headEnd/>
            <a:tailEnd/>
          </a:ln>
          <a:effectLst>
            <a:outerShdw blurRad="63500" dist="89803" dir="2700000" algn="ctr" rotWithShape="0">
              <a:srgbClr val="293973">
                <a:alpha val="74998"/>
              </a:srgbClr>
            </a:outerShdw>
          </a:effectLst>
        </p:spPr>
        <p:txBody>
          <a:bodyPr lIns="201600" tIns="190800" rIns="0" bIns="190800" anchor="ctr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lnSpc>
                <a:spcPct val="90000"/>
              </a:lnSpc>
              <a:spcBef>
                <a:spcPct val="35000"/>
              </a:spcBef>
              <a:buSzPct val="85000"/>
              <a:buFont typeface="Wingdings" charset="2"/>
              <a:buNone/>
              <a:defRPr/>
            </a:pPr>
            <a:r>
              <a:rPr lang="en-US" altLang="zh-TW" sz="2400" b="1">
                <a:solidFill>
                  <a:srgbClr val="000000"/>
                </a:solidFill>
                <a:latin typeface="Courier New" charset="0"/>
                <a:ea typeface="新細明體" charset="0"/>
                <a:cs typeface="Times New Roman" charset="0"/>
              </a:rPr>
              <a:t>0</a:t>
            </a:r>
            <a:r>
              <a:rPr lang="en-US" altLang="zh-TW" sz="2400" i="1">
                <a:solidFill>
                  <a:srgbClr val="000000"/>
                </a:solidFill>
                <a:latin typeface="Times New Roman" charset="0"/>
                <a:ea typeface="新細明體" charset="0"/>
                <a:cs typeface="Times New Roman" charset="0"/>
              </a:rPr>
              <a:t>value  </a:t>
            </a:r>
            <a:endParaRPr lang="en-US" altLang="zh-TW" sz="1800" b="1">
              <a:solidFill>
                <a:srgbClr val="000000"/>
              </a:solidFill>
              <a:latin typeface="Courier New" charset="0"/>
              <a:ea typeface="新細明體" charset="0"/>
              <a:cs typeface="Times New Roman" charset="0"/>
            </a:endParaRPr>
          </a:p>
        </p:txBody>
      </p:sp>
      <p:sp>
        <p:nvSpPr>
          <p:cNvPr id="41990" name="Rectangle 4">
            <a:extLst>
              <a:ext uri="{FF2B5EF4-FFF2-40B4-BE49-F238E27FC236}">
                <a16:creationId xmlns:a16="http://schemas.microsoft.com/office/drawing/2014/main" id="{FA00CA5F-F293-9F4C-B4A7-6118C9D21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1363" y="2063750"/>
            <a:ext cx="38862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>
              <a:spcAft>
                <a:spcPct val="70000"/>
              </a:spcAft>
              <a:buSzPct val="85000"/>
            </a:pPr>
            <a:r>
              <a:rPr lang="en-US" altLang="zh-TW" sz="1800" i="1">
                <a:ea typeface="新細明體" panose="02020500000000000000" pitchFamily="18" charset="-120"/>
              </a:rPr>
              <a:t>value</a:t>
            </a:r>
            <a:r>
              <a:rPr lang="en-US" altLang="zh-TW" sz="1800">
                <a:ea typeface="新細明體" panose="02020500000000000000" pitchFamily="18" charset="-120"/>
              </a:rPr>
              <a:t> is a 15-bit binary number</a:t>
            </a:r>
          </a:p>
          <a:p>
            <a:pPr>
              <a:spcAft>
                <a:spcPct val="70000"/>
              </a:spcAft>
              <a:buSzPct val="85000"/>
            </a:pPr>
            <a:endParaRPr lang="en-US" altLang="zh-TW" sz="1800">
              <a:ea typeface="新細明體" panose="02020500000000000000" pitchFamily="18" charset="-120"/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23903ECC-E6E5-4E4A-8494-2843BB1410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8382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SzPct val="85000"/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ea typeface="新細明體" panose="02020500000000000000" pitchFamily="18" charset="-120"/>
              </a:rPr>
              <a:t>symbolic</a:t>
            </a:r>
          </a:p>
          <a:p>
            <a:pPr>
              <a:spcAft>
                <a:spcPct val="70000"/>
              </a:spcAft>
              <a:buSzPct val="85000"/>
              <a:buFont typeface="Wingdings" panose="05000000000000000000" pitchFamily="2" charset="2"/>
              <a:buNone/>
              <a:defRPr/>
            </a:pPr>
            <a:endParaRPr lang="en-US" altLang="zh-TW" sz="1800" dirty="0">
              <a:ea typeface="新細明體" panose="02020500000000000000" pitchFamily="18" charset="-120"/>
            </a:endParaRPr>
          </a:p>
          <a:p>
            <a:pPr>
              <a:spcAft>
                <a:spcPct val="70000"/>
              </a:spcAft>
              <a:buSzPct val="85000"/>
              <a:buFont typeface="Wingdings" panose="05000000000000000000" pitchFamily="2" charset="2"/>
              <a:buNone/>
              <a:defRPr/>
            </a:pPr>
            <a:endParaRPr lang="en-US" altLang="zh-TW" sz="1800" dirty="0">
              <a:ea typeface="新細明體" panose="02020500000000000000" pitchFamily="18" charset="-120"/>
            </a:endParaRPr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A182CB84-E446-CA48-AED6-30897AF9FC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8763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SzPct val="85000"/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ea typeface="新細明體" panose="02020500000000000000" pitchFamily="18" charset="-120"/>
              </a:rPr>
              <a:t>binary</a:t>
            </a:r>
          </a:p>
          <a:p>
            <a:pPr>
              <a:spcAft>
                <a:spcPct val="70000"/>
              </a:spcAft>
              <a:buSzPct val="85000"/>
              <a:buFont typeface="Wingdings" panose="05000000000000000000" pitchFamily="2" charset="2"/>
              <a:buNone/>
              <a:defRPr/>
            </a:pPr>
            <a:endParaRPr lang="en-US" altLang="zh-TW" sz="1800" dirty="0">
              <a:ea typeface="新細明體" panose="02020500000000000000" pitchFamily="18" charset="-120"/>
            </a:endParaRPr>
          </a:p>
          <a:p>
            <a:pPr>
              <a:spcAft>
                <a:spcPct val="70000"/>
              </a:spcAft>
              <a:buSzPct val="85000"/>
              <a:buFont typeface="Wingdings" panose="05000000000000000000" pitchFamily="2" charset="2"/>
              <a:buNone/>
              <a:defRPr/>
            </a:pPr>
            <a:endParaRPr lang="en-US" altLang="zh-TW" sz="1800" dirty="0">
              <a:ea typeface="新細明體" panose="02020500000000000000" pitchFamily="18" charset="-120"/>
            </a:endParaRPr>
          </a:p>
        </p:txBody>
      </p:sp>
      <p:sp>
        <p:nvSpPr>
          <p:cNvPr id="44041" name="Text Box 3">
            <a:extLst>
              <a:ext uri="{FF2B5EF4-FFF2-40B4-BE49-F238E27FC236}">
                <a16:creationId xmlns:a16="http://schemas.microsoft.com/office/drawing/2014/main" id="{A0D06C91-66FA-C74A-9B87-B06705A029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859338"/>
            <a:ext cx="1295400" cy="457200"/>
          </a:xfrm>
          <a:prstGeom prst="rect">
            <a:avLst/>
          </a:prstGeom>
          <a:solidFill>
            <a:srgbClr val="F3F3FF"/>
          </a:solidFill>
          <a:ln w="9525">
            <a:solidFill>
              <a:srgbClr val="293973"/>
            </a:solidFill>
            <a:miter lim="800000"/>
            <a:headEnd/>
            <a:tailEnd/>
          </a:ln>
          <a:effectLst>
            <a:outerShdw blurRad="63500" dist="89803" dir="2700000" algn="ctr" rotWithShape="0">
              <a:srgbClr val="293973">
                <a:alpha val="74998"/>
              </a:srgbClr>
            </a:outerShdw>
          </a:effectLst>
        </p:spPr>
        <p:txBody>
          <a:bodyPr lIns="201600" tIns="190800" rIns="0" bIns="190800" anchor="ctr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lnSpc>
                <a:spcPct val="90000"/>
              </a:lnSpc>
              <a:spcBef>
                <a:spcPct val="35000"/>
              </a:spcBef>
              <a:buSzPct val="85000"/>
              <a:buFont typeface="Wingdings" charset="2"/>
              <a:buNone/>
              <a:defRPr/>
            </a:pPr>
            <a:r>
              <a:rPr lang="en-US" altLang="zh-TW" sz="2400" b="1">
                <a:solidFill>
                  <a:srgbClr val="000000"/>
                </a:solidFill>
                <a:latin typeface="Courier New" charset="0"/>
                <a:ea typeface="新細明體" charset="0"/>
                <a:cs typeface="Times New Roman" charset="0"/>
              </a:rPr>
              <a:t>@</a:t>
            </a:r>
            <a:r>
              <a:rPr lang="en-US" altLang="zh-TW" sz="2400" i="1">
                <a:solidFill>
                  <a:srgbClr val="000000"/>
                </a:solidFill>
                <a:latin typeface="Times New Roman" charset="0"/>
                <a:ea typeface="新細明體" charset="0"/>
                <a:cs typeface="Times New Roman" charset="0"/>
              </a:rPr>
              <a:t>21</a:t>
            </a:r>
            <a:endParaRPr lang="en-US" altLang="zh-TW" sz="1800" b="1">
              <a:solidFill>
                <a:srgbClr val="000000"/>
              </a:solidFill>
              <a:latin typeface="Courier New" charset="0"/>
              <a:ea typeface="新細明體" charset="0"/>
              <a:cs typeface="Times New Roman" charset="0"/>
            </a:endParaRPr>
          </a:p>
        </p:txBody>
      </p:sp>
      <p:sp>
        <p:nvSpPr>
          <p:cNvPr id="44042" name="Text Box 3">
            <a:extLst>
              <a:ext uri="{FF2B5EF4-FFF2-40B4-BE49-F238E27FC236}">
                <a16:creationId xmlns:a16="http://schemas.microsoft.com/office/drawing/2014/main" id="{79DC4D27-765E-EF4E-910D-03F218B15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2025" y="4914900"/>
            <a:ext cx="4095750" cy="457200"/>
          </a:xfrm>
          <a:prstGeom prst="rect">
            <a:avLst/>
          </a:prstGeom>
          <a:solidFill>
            <a:srgbClr val="F3F3FF"/>
          </a:solidFill>
          <a:ln w="9525">
            <a:solidFill>
              <a:srgbClr val="293973"/>
            </a:solidFill>
            <a:miter lim="800000"/>
            <a:headEnd/>
            <a:tailEnd/>
          </a:ln>
          <a:effectLst>
            <a:outerShdw blurRad="63500" dist="89803" dir="2700000" algn="ctr" rotWithShape="0">
              <a:srgbClr val="293973">
                <a:alpha val="74998"/>
              </a:srgbClr>
            </a:outerShdw>
          </a:effectLst>
        </p:spPr>
        <p:txBody>
          <a:bodyPr lIns="201600" tIns="190800" rIns="0" bIns="190800" anchor="ctr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lnSpc>
                <a:spcPct val="90000"/>
              </a:lnSpc>
              <a:spcBef>
                <a:spcPct val="35000"/>
              </a:spcBef>
              <a:buSzPct val="85000"/>
              <a:buFont typeface="Wingdings" charset="2"/>
              <a:buNone/>
              <a:defRPr/>
            </a:pPr>
            <a:r>
              <a:rPr lang="en-US" altLang="zh-TW" sz="2400" b="1">
                <a:solidFill>
                  <a:srgbClr val="C00000"/>
                </a:solidFill>
                <a:latin typeface="Courier New" charset="0"/>
                <a:ea typeface="新細明體" charset="0"/>
                <a:cs typeface="Times New Roman" charset="0"/>
              </a:rPr>
              <a:t>0</a:t>
            </a:r>
            <a:r>
              <a:rPr lang="en-US" altLang="zh-TW" sz="2400" b="1">
                <a:solidFill>
                  <a:srgbClr val="000000"/>
                </a:solidFill>
                <a:latin typeface="Courier New" charset="0"/>
                <a:ea typeface="新細明體" charset="0"/>
                <a:cs typeface="Times New Roman" charset="0"/>
              </a:rPr>
              <a:t>000 0000 0001 0101</a:t>
            </a:r>
            <a:endParaRPr lang="en-US" altLang="zh-TW" sz="1800" b="1">
              <a:solidFill>
                <a:srgbClr val="000000"/>
              </a:solidFill>
              <a:latin typeface="Courier New" charset="0"/>
              <a:ea typeface="新細明體" charset="0"/>
              <a:cs typeface="Times New Roman" charset="0"/>
            </a:endParaRPr>
          </a:p>
        </p:txBody>
      </p:sp>
      <p:sp>
        <p:nvSpPr>
          <p:cNvPr id="21" name="Rectangle 4">
            <a:extLst>
              <a:ext uri="{FF2B5EF4-FFF2-40B4-BE49-F238E27FC236}">
                <a16:creationId xmlns:a16="http://schemas.microsoft.com/office/drawing/2014/main" id="{096454C9-CFF5-EE4F-A28F-9F97EB88B2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7575" y="41148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SzPct val="85000"/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ea typeface="新細明體" panose="02020500000000000000" pitchFamily="18" charset="-120"/>
              </a:rPr>
              <a:t>Example</a:t>
            </a:r>
          </a:p>
          <a:p>
            <a:pPr>
              <a:spcAft>
                <a:spcPct val="70000"/>
              </a:spcAft>
              <a:buSzPct val="85000"/>
              <a:buFont typeface="Wingdings" panose="05000000000000000000" pitchFamily="2" charset="2"/>
              <a:buNone/>
              <a:defRPr/>
            </a:pPr>
            <a:endParaRPr lang="en-US" altLang="zh-TW" sz="1800" dirty="0">
              <a:ea typeface="新細明體" panose="02020500000000000000" pitchFamily="18" charset="-120"/>
            </a:endParaRPr>
          </a:p>
          <a:p>
            <a:pPr>
              <a:spcAft>
                <a:spcPct val="70000"/>
              </a:spcAft>
              <a:buSzPct val="85000"/>
              <a:buFont typeface="Wingdings" panose="05000000000000000000" pitchFamily="2" charset="2"/>
              <a:buNone/>
              <a:defRPr/>
            </a:pPr>
            <a:endParaRPr lang="en-US" altLang="zh-TW" sz="1800" dirty="0">
              <a:ea typeface="新細明體" panose="02020500000000000000" pitchFamily="18" charset="-120"/>
            </a:endParaRPr>
          </a:p>
        </p:txBody>
      </p:sp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9644045D-060B-0E41-BFC8-B46D09EF4D63}"/>
              </a:ext>
            </a:extLst>
          </p:cNvPr>
          <p:cNvCxnSpPr/>
          <p:nvPr/>
        </p:nvCxnSpPr>
        <p:spPr bwMode="auto">
          <a:xfrm>
            <a:off x="4257675" y="1066800"/>
            <a:ext cx="0" cy="5029200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34985716-2412-F94E-9575-9CCA8843E8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The C-instruction</a:t>
            </a:r>
            <a:endParaRPr lang="en-US" altLang="zh-TW" sz="1400">
              <a:ea typeface="新細明體" panose="02020500000000000000" pitchFamily="18" charset="-120"/>
            </a:endParaRPr>
          </a:p>
        </p:txBody>
      </p:sp>
      <p:sp>
        <p:nvSpPr>
          <p:cNvPr id="46083" name="Text Box 6">
            <a:extLst>
              <a:ext uri="{FF2B5EF4-FFF2-40B4-BE49-F238E27FC236}">
                <a16:creationId xmlns:a16="http://schemas.microsoft.com/office/drawing/2014/main" id="{7CB3E2E9-A9C8-7444-B819-D62B1440F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950" y="1446213"/>
            <a:ext cx="3314700" cy="457200"/>
          </a:xfrm>
          <a:prstGeom prst="rect">
            <a:avLst/>
          </a:prstGeom>
          <a:solidFill>
            <a:srgbClr val="F3F3FF"/>
          </a:solidFill>
          <a:ln w="9525">
            <a:solidFill>
              <a:srgbClr val="293973"/>
            </a:solidFill>
            <a:miter lim="800000"/>
            <a:headEnd/>
            <a:tailEnd/>
          </a:ln>
          <a:effectLst>
            <a:outerShdw blurRad="63500" dist="89803" dir="2700000" algn="ctr" rotWithShape="0">
              <a:srgbClr val="293973">
                <a:alpha val="74998"/>
              </a:srgbClr>
            </a:outerShdw>
          </a:effectLst>
        </p:spPr>
        <p:txBody>
          <a:bodyPr lIns="201600" tIns="190800" rIns="0" bIns="190800" anchor="ctr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buSzPct val="85000"/>
              <a:buFont typeface="Wingdings" charset="2"/>
              <a:buNone/>
              <a:defRPr/>
            </a:pPr>
            <a:r>
              <a:rPr lang="en-US" altLang="zh-TW" sz="2400" b="1" i="1">
                <a:solidFill>
                  <a:srgbClr val="C00000"/>
                </a:solidFill>
                <a:latin typeface="Times New Roman" charset="0"/>
                <a:ea typeface="新細明體" charset="0"/>
                <a:cs typeface="Times New Roman" charset="0"/>
              </a:rPr>
              <a:t>dest</a:t>
            </a:r>
            <a:r>
              <a:rPr lang="en-US" altLang="zh-TW" sz="2400" b="1">
                <a:solidFill>
                  <a:srgbClr val="000099"/>
                </a:solidFill>
                <a:latin typeface="Courier New" charset="0"/>
                <a:ea typeface="新細明體" charset="0"/>
                <a:cs typeface="Times New Roman" charset="0"/>
              </a:rPr>
              <a:t> = </a:t>
            </a:r>
            <a:r>
              <a:rPr lang="en-US" altLang="zh-TW" sz="2400" b="1" i="1">
                <a:solidFill>
                  <a:srgbClr val="000099"/>
                </a:solidFill>
                <a:latin typeface="Times New Roman" charset="0"/>
                <a:ea typeface="新細明體" charset="0"/>
                <a:cs typeface="Times New Roman" charset="0"/>
              </a:rPr>
              <a:t>comp ; </a:t>
            </a:r>
            <a:r>
              <a:rPr lang="en-US" altLang="zh-TW" sz="2400" b="1" i="1">
                <a:solidFill>
                  <a:srgbClr val="006600"/>
                </a:solidFill>
                <a:latin typeface="Times New Roman" charset="0"/>
                <a:ea typeface="新細明體" charset="0"/>
                <a:cs typeface="Times New Roman" charset="0"/>
              </a:rPr>
              <a:t>jump</a:t>
            </a:r>
          </a:p>
        </p:txBody>
      </p:sp>
      <p:sp>
        <p:nvSpPr>
          <p:cNvPr id="46084" name="Text Box 3">
            <a:extLst>
              <a:ext uri="{FF2B5EF4-FFF2-40B4-BE49-F238E27FC236}">
                <a16:creationId xmlns:a16="http://schemas.microsoft.com/office/drawing/2014/main" id="{9A18B75A-B327-D344-8E05-D9B214175D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1463675"/>
            <a:ext cx="4038600" cy="457200"/>
          </a:xfrm>
          <a:prstGeom prst="rect">
            <a:avLst/>
          </a:prstGeom>
          <a:solidFill>
            <a:srgbClr val="F3F3FF"/>
          </a:solidFill>
          <a:ln w="9525">
            <a:solidFill>
              <a:srgbClr val="293973"/>
            </a:solidFill>
            <a:miter lim="800000"/>
            <a:headEnd/>
            <a:tailEnd/>
          </a:ln>
          <a:effectLst>
            <a:outerShdw blurRad="63500" dist="89803" dir="2700000" algn="ctr" rotWithShape="0">
              <a:srgbClr val="293973">
                <a:alpha val="74998"/>
              </a:srgbClr>
            </a:outerShdw>
          </a:effectLst>
        </p:spPr>
        <p:txBody>
          <a:bodyPr lIns="201600" tIns="190800" rIns="0" bIns="190800" anchor="ctr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lnSpc>
                <a:spcPct val="90000"/>
              </a:lnSpc>
              <a:spcBef>
                <a:spcPct val="35000"/>
              </a:spcBef>
              <a:buSzPct val="85000"/>
              <a:buFont typeface="Wingdings" charset="2"/>
              <a:buNone/>
              <a:defRPr/>
            </a:pPr>
            <a:r>
              <a:rPr lang="en-US" altLang="zh-TW" sz="1800" b="1">
                <a:latin typeface="Courier New" charset="0"/>
                <a:ea typeface="新細明體" charset="0"/>
              </a:rPr>
              <a:t>111</a:t>
            </a:r>
            <a:r>
              <a:rPr lang="en-US" altLang="zh-TW" sz="1800" b="1">
                <a:solidFill>
                  <a:srgbClr val="0000CC"/>
                </a:solidFill>
                <a:latin typeface="Courier New" charset="0"/>
                <a:ea typeface="新細明體" charset="0"/>
              </a:rPr>
              <a:t>A C</a:t>
            </a:r>
            <a:r>
              <a:rPr lang="en-US" altLang="zh-TW" sz="1800" b="1" baseline="-25000">
                <a:solidFill>
                  <a:srgbClr val="0000CC"/>
                </a:solidFill>
                <a:latin typeface="Courier New" charset="0"/>
                <a:ea typeface="新細明體" charset="0"/>
              </a:rPr>
              <a:t>1</a:t>
            </a:r>
            <a:r>
              <a:rPr lang="en-US" altLang="zh-TW" sz="1800" b="1">
                <a:solidFill>
                  <a:srgbClr val="0000CC"/>
                </a:solidFill>
                <a:latin typeface="Courier New" charset="0"/>
                <a:ea typeface="新細明體" charset="0"/>
              </a:rPr>
              <a:t>C</a:t>
            </a:r>
            <a:r>
              <a:rPr lang="en-US" altLang="zh-TW" sz="1800" b="1" baseline="-25000">
                <a:solidFill>
                  <a:srgbClr val="0000CC"/>
                </a:solidFill>
                <a:latin typeface="Courier New" charset="0"/>
                <a:ea typeface="新細明體" charset="0"/>
              </a:rPr>
              <a:t>2</a:t>
            </a:r>
            <a:r>
              <a:rPr lang="en-US" altLang="zh-TW" sz="1800" b="1">
                <a:solidFill>
                  <a:srgbClr val="0000CC"/>
                </a:solidFill>
                <a:latin typeface="Courier New" charset="0"/>
                <a:ea typeface="新細明體" charset="0"/>
              </a:rPr>
              <a:t>C</a:t>
            </a:r>
            <a:r>
              <a:rPr lang="en-US" altLang="zh-TW" sz="1800" b="1" baseline="-25000">
                <a:solidFill>
                  <a:srgbClr val="0000CC"/>
                </a:solidFill>
                <a:latin typeface="Courier New" charset="0"/>
                <a:ea typeface="新細明體" charset="0"/>
              </a:rPr>
              <a:t>3</a:t>
            </a:r>
            <a:r>
              <a:rPr lang="en-US" altLang="zh-TW" sz="1800" b="1">
                <a:solidFill>
                  <a:srgbClr val="0000CC"/>
                </a:solidFill>
                <a:latin typeface="Courier New" charset="0"/>
                <a:ea typeface="新細明體" charset="0"/>
              </a:rPr>
              <a:t>C</a:t>
            </a:r>
            <a:r>
              <a:rPr lang="en-US" altLang="zh-TW" sz="1800" b="1" baseline="-25000">
                <a:solidFill>
                  <a:srgbClr val="0000CC"/>
                </a:solidFill>
                <a:latin typeface="Courier New" charset="0"/>
                <a:ea typeface="新細明體" charset="0"/>
              </a:rPr>
              <a:t>4 </a:t>
            </a:r>
            <a:r>
              <a:rPr lang="en-US" altLang="zh-TW" sz="1800" b="1">
                <a:solidFill>
                  <a:srgbClr val="0000CC"/>
                </a:solidFill>
                <a:latin typeface="Courier New" charset="0"/>
                <a:ea typeface="新細明體" charset="0"/>
              </a:rPr>
              <a:t>C</a:t>
            </a:r>
            <a:r>
              <a:rPr lang="en-US" altLang="zh-TW" sz="1800" b="1" baseline="-25000">
                <a:solidFill>
                  <a:srgbClr val="0000CC"/>
                </a:solidFill>
                <a:latin typeface="Courier New" charset="0"/>
                <a:ea typeface="新細明體" charset="0"/>
              </a:rPr>
              <a:t>5</a:t>
            </a:r>
            <a:r>
              <a:rPr lang="en-US" altLang="zh-TW" sz="1800" b="1">
                <a:solidFill>
                  <a:srgbClr val="0000CC"/>
                </a:solidFill>
                <a:latin typeface="Courier New" charset="0"/>
                <a:ea typeface="新細明體" charset="0"/>
              </a:rPr>
              <a:t>C</a:t>
            </a:r>
            <a:r>
              <a:rPr lang="en-US" altLang="zh-TW" sz="1800" b="1" baseline="-25000">
                <a:solidFill>
                  <a:srgbClr val="0000CC"/>
                </a:solidFill>
                <a:latin typeface="Courier New" charset="0"/>
                <a:ea typeface="新細明體" charset="0"/>
              </a:rPr>
              <a:t>6 </a:t>
            </a:r>
            <a:r>
              <a:rPr lang="en-US" altLang="zh-TW" sz="1800" b="1">
                <a:solidFill>
                  <a:srgbClr val="C00000"/>
                </a:solidFill>
                <a:latin typeface="Courier New" charset="0"/>
                <a:ea typeface="新細明體" charset="0"/>
              </a:rPr>
              <a:t>D</a:t>
            </a:r>
            <a:r>
              <a:rPr lang="en-US" altLang="zh-TW" sz="1800" b="1" baseline="-25000">
                <a:solidFill>
                  <a:srgbClr val="C00000"/>
                </a:solidFill>
                <a:latin typeface="Courier New" charset="0"/>
                <a:ea typeface="新細明體" charset="0"/>
              </a:rPr>
              <a:t>1</a:t>
            </a:r>
            <a:r>
              <a:rPr lang="en-US" altLang="zh-TW" sz="1800" b="1">
                <a:solidFill>
                  <a:srgbClr val="C00000"/>
                </a:solidFill>
                <a:latin typeface="Courier New" charset="0"/>
                <a:ea typeface="新細明體" charset="0"/>
              </a:rPr>
              <a:t>D</a:t>
            </a:r>
            <a:r>
              <a:rPr lang="en-US" altLang="zh-TW" sz="1800" b="1" baseline="-25000">
                <a:solidFill>
                  <a:srgbClr val="C00000"/>
                </a:solidFill>
                <a:latin typeface="Courier New" charset="0"/>
                <a:ea typeface="新細明體" charset="0"/>
              </a:rPr>
              <a:t>2 </a:t>
            </a:r>
            <a:r>
              <a:rPr lang="en-US" altLang="zh-TW" sz="1800" b="1">
                <a:solidFill>
                  <a:srgbClr val="C00000"/>
                </a:solidFill>
                <a:latin typeface="Courier New" charset="0"/>
                <a:ea typeface="新細明體" charset="0"/>
              </a:rPr>
              <a:t>D</a:t>
            </a:r>
            <a:r>
              <a:rPr lang="en-US" altLang="zh-TW" sz="1800" b="1" baseline="-25000">
                <a:solidFill>
                  <a:srgbClr val="C00000"/>
                </a:solidFill>
                <a:latin typeface="Courier New" charset="0"/>
                <a:ea typeface="新細明體" charset="0"/>
              </a:rPr>
              <a:t>3</a:t>
            </a:r>
            <a:r>
              <a:rPr lang="en-US" altLang="zh-TW" sz="1800" b="1">
                <a:solidFill>
                  <a:srgbClr val="006600"/>
                </a:solidFill>
                <a:latin typeface="Courier New" charset="0"/>
                <a:ea typeface="新細明體" charset="0"/>
              </a:rPr>
              <a:t>J</a:t>
            </a:r>
            <a:r>
              <a:rPr lang="en-US" altLang="zh-TW" sz="1800" b="1" baseline="-25000">
                <a:solidFill>
                  <a:srgbClr val="006600"/>
                </a:solidFill>
                <a:latin typeface="Courier New" charset="0"/>
                <a:ea typeface="新細明體" charset="0"/>
              </a:rPr>
              <a:t>1</a:t>
            </a:r>
            <a:r>
              <a:rPr lang="en-US" altLang="zh-TW" sz="1800" b="1">
                <a:solidFill>
                  <a:srgbClr val="006600"/>
                </a:solidFill>
                <a:latin typeface="Courier New" charset="0"/>
                <a:ea typeface="新細明體" charset="0"/>
              </a:rPr>
              <a:t>J</a:t>
            </a:r>
            <a:r>
              <a:rPr lang="en-US" altLang="zh-TW" sz="1800" b="1" baseline="-25000">
                <a:solidFill>
                  <a:srgbClr val="006600"/>
                </a:solidFill>
                <a:latin typeface="Courier New" charset="0"/>
                <a:ea typeface="新細明體" charset="0"/>
              </a:rPr>
              <a:t>2</a:t>
            </a:r>
            <a:r>
              <a:rPr lang="en-US" altLang="zh-TW" sz="1800" b="1">
                <a:solidFill>
                  <a:srgbClr val="006600"/>
                </a:solidFill>
                <a:latin typeface="Courier New" charset="0"/>
                <a:ea typeface="新細明體" charset="0"/>
              </a:rPr>
              <a:t>J</a:t>
            </a:r>
            <a:r>
              <a:rPr lang="en-US" altLang="zh-TW" sz="1800" b="1" baseline="-25000">
                <a:solidFill>
                  <a:srgbClr val="006600"/>
                </a:solidFill>
                <a:latin typeface="Courier New" charset="0"/>
                <a:ea typeface="新細明體" charset="0"/>
              </a:rPr>
              <a:t>3</a:t>
            </a:r>
            <a:endParaRPr lang="en-US" altLang="zh-TW" sz="1800" b="1">
              <a:solidFill>
                <a:srgbClr val="006600"/>
              </a:solidFill>
              <a:latin typeface="Courier New" charset="0"/>
              <a:ea typeface="新細明體" charset="0"/>
            </a:endParaRPr>
          </a:p>
        </p:txBody>
      </p:sp>
      <p:sp>
        <p:nvSpPr>
          <p:cNvPr id="17" name="Rectangle 4">
            <a:extLst>
              <a:ext uri="{FF2B5EF4-FFF2-40B4-BE49-F238E27FC236}">
                <a16:creationId xmlns:a16="http://schemas.microsoft.com/office/drawing/2014/main" id="{C78E77F3-7453-6F43-A74D-CFD3678BFA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8382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SzPct val="85000"/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ea typeface="新細明體" panose="02020500000000000000" pitchFamily="18" charset="-120"/>
              </a:rPr>
              <a:t>symbolic</a:t>
            </a:r>
          </a:p>
          <a:p>
            <a:pPr>
              <a:spcAft>
                <a:spcPct val="70000"/>
              </a:spcAft>
              <a:buSzPct val="85000"/>
              <a:buFont typeface="Wingdings" panose="05000000000000000000" pitchFamily="2" charset="2"/>
              <a:buNone/>
              <a:defRPr/>
            </a:pPr>
            <a:endParaRPr lang="en-US" altLang="zh-TW" sz="1800" dirty="0">
              <a:ea typeface="新細明體" panose="02020500000000000000" pitchFamily="18" charset="-120"/>
            </a:endParaRPr>
          </a:p>
          <a:p>
            <a:pPr>
              <a:spcAft>
                <a:spcPct val="70000"/>
              </a:spcAft>
              <a:buSzPct val="85000"/>
              <a:buFont typeface="Wingdings" panose="05000000000000000000" pitchFamily="2" charset="2"/>
              <a:buNone/>
              <a:defRPr/>
            </a:pPr>
            <a:endParaRPr lang="en-US" altLang="zh-TW" sz="1800" dirty="0">
              <a:ea typeface="新細明體" panose="02020500000000000000" pitchFamily="18" charset="-120"/>
            </a:endParaRPr>
          </a:p>
        </p:txBody>
      </p:sp>
      <p:sp>
        <p:nvSpPr>
          <p:cNvPr id="18" name="Rectangle 4">
            <a:extLst>
              <a:ext uri="{FF2B5EF4-FFF2-40B4-BE49-F238E27FC236}">
                <a16:creationId xmlns:a16="http://schemas.microsoft.com/office/drawing/2014/main" id="{4016B503-F43F-A048-AEC5-AF07DD9163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8763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SzPct val="85000"/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ea typeface="新細明體" panose="02020500000000000000" pitchFamily="18" charset="-120"/>
              </a:rPr>
              <a:t>binary</a:t>
            </a:r>
          </a:p>
          <a:p>
            <a:pPr>
              <a:spcAft>
                <a:spcPct val="70000"/>
              </a:spcAft>
              <a:buSzPct val="85000"/>
              <a:buFont typeface="Wingdings" panose="05000000000000000000" pitchFamily="2" charset="2"/>
              <a:buNone/>
              <a:defRPr/>
            </a:pPr>
            <a:endParaRPr lang="en-US" altLang="zh-TW" sz="1800" dirty="0">
              <a:ea typeface="新細明體" panose="02020500000000000000" pitchFamily="18" charset="-120"/>
            </a:endParaRPr>
          </a:p>
        </p:txBody>
      </p:sp>
      <p:grpSp>
        <p:nvGrpSpPr>
          <p:cNvPr id="29" name="群組 28">
            <a:extLst>
              <a:ext uri="{FF2B5EF4-FFF2-40B4-BE49-F238E27FC236}">
                <a16:creationId xmlns:a16="http://schemas.microsoft.com/office/drawing/2014/main" id="{B198775D-FAB8-634C-A467-B2FDD8713383}"/>
              </a:ext>
            </a:extLst>
          </p:cNvPr>
          <p:cNvGrpSpPr>
            <a:grpSpLocks/>
          </p:cNvGrpSpPr>
          <p:nvPr/>
        </p:nvGrpSpPr>
        <p:grpSpPr bwMode="auto">
          <a:xfrm>
            <a:off x="4479925" y="2012950"/>
            <a:ext cx="855663" cy="928688"/>
            <a:chOff x="4479424" y="2013397"/>
            <a:chExt cx="856325" cy="928815"/>
          </a:xfrm>
        </p:grpSpPr>
        <p:cxnSp>
          <p:nvCxnSpPr>
            <p:cNvPr id="44054" name="直線單箭頭接點 3">
              <a:extLst>
                <a:ext uri="{FF2B5EF4-FFF2-40B4-BE49-F238E27FC236}">
                  <a16:creationId xmlns:a16="http://schemas.microsoft.com/office/drawing/2014/main" id="{4B13DEE5-9816-8246-910A-A027D469ADE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4907587" y="2013397"/>
              <a:ext cx="0" cy="6140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4055" name="文字方塊 5">
              <a:extLst>
                <a:ext uri="{FF2B5EF4-FFF2-40B4-BE49-F238E27FC236}">
                  <a16:creationId xmlns:a16="http://schemas.microsoft.com/office/drawing/2014/main" id="{0FC9FCD2-2212-354E-9BA3-D501B3A5E9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79424" y="2603658"/>
              <a:ext cx="85632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>
                  <a:latin typeface="Arial" panose="020B0604020202020204" pitchFamily="34" charset="0"/>
                  <a:ea typeface="新細明體" panose="02020500000000000000" pitchFamily="18" charset="-120"/>
                </a:rPr>
                <a:t>opcode</a:t>
              </a:r>
              <a:endParaRPr lang="zh-TW" altLang="en-US" sz="1600">
                <a:latin typeface="Arial" panose="020B0604020202020204" pitchFamily="34" charset="0"/>
                <a:ea typeface="新細明體" panose="02020500000000000000" pitchFamily="18" charset="-120"/>
              </a:endParaRPr>
            </a:p>
          </p:txBody>
        </p:sp>
      </p:grpSp>
      <p:grpSp>
        <p:nvGrpSpPr>
          <p:cNvPr id="28" name="群組 27">
            <a:extLst>
              <a:ext uri="{FF2B5EF4-FFF2-40B4-BE49-F238E27FC236}">
                <a16:creationId xmlns:a16="http://schemas.microsoft.com/office/drawing/2014/main" id="{17C6999F-1BB9-CA43-8645-6F6A76898C31}"/>
              </a:ext>
            </a:extLst>
          </p:cNvPr>
          <p:cNvGrpSpPr>
            <a:grpSpLocks/>
          </p:cNvGrpSpPr>
          <p:nvPr/>
        </p:nvGrpSpPr>
        <p:grpSpPr bwMode="auto">
          <a:xfrm>
            <a:off x="4845050" y="2012950"/>
            <a:ext cx="1366838" cy="614363"/>
            <a:chOff x="4845301" y="2013397"/>
            <a:chExt cx="1366793" cy="614036"/>
          </a:xfrm>
        </p:grpSpPr>
        <p:grpSp>
          <p:nvGrpSpPr>
            <p:cNvPr id="44050" name="群組 26">
              <a:extLst>
                <a:ext uri="{FF2B5EF4-FFF2-40B4-BE49-F238E27FC236}">
                  <a16:creationId xmlns:a16="http://schemas.microsoft.com/office/drawing/2014/main" id="{A1E728F5-81CC-5643-8E3F-ECD89FBD097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45301" y="2013397"/>
              <a:ext cx="553998" cy="310703"/>
              <a:chOff x="4845301" y="2013397"/>
              <a:chExt cx="553998" cy="310703"/>
            </a:xfrm>
          </p:grpSpPr>
          <p:sp>
            <p:nvSpPr>
              <p:cNvPr id="44052" name="文字方塊 10">
                <a:extLst>
                  <a:ext uri="{FF2B5EF4-FFF2-40B4-BE49-F238E27FC236}">
                    <a16:creationId xmlns:a16="http://schemas.microsoft.com/office/drawing/2014/main" id="{4957FC36-E714-134D-9CA4-3A25D8ADA3C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45301" y="2013397"/>
                <a:ext cx="553998" cy="1772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>
                <a:spAutoFit/>
              </a:bodyPr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2400">
                    <a:latin typeface="Arial" panose="020B0604020202020204" pitchFamily="34" charset="0"/>
                    <a:ea typeface="新細明體" panose="02020500000000000000" pitchFamily="18" charset="-120"/>
                  </a:rPr>
                  <a:t>]</a:t>
                </a:r>
                <a:endParaRPr lang="zh-TW" altLang="en-US" sz="2400">
                  <a:latin typeface="Arial" panose="020B0604020202020204" pitchFamily="34" charset="0"/>
                  <a:ea typeface="新細明體" panose="02020500000000000000" pitchFamily="18" charset="-120"/>
                </a:endParaRPr>
              </a:p>
            </p:txBody>
          </p:sp>
          <p:cxnSp>
            <p:nvCxnSpPr>
              <p:cNvPr id="44053" name="直線單箭頭接點 20">
                <a:extLst>
                  <a:ext uri="{FF2B5EF4-FFF2-40B4-BE49-F238E27FC236}">
                    <a16:creationId xmlns:a16="http://schemas.microsoft.com/office/drawing/2014/main" id="{4261F5B9-3F8A-C14F-B00B-69CD609B0D0D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5085471" y="2111327"/>
                <a:ext cx="0" cy="212773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44051" name="文字方塊 23">
              <a:extLst>
                <a:ext uri="{FF2B5EF4-FFF2-40B4-BE49-F238E27FC236}">
                  <a16:creationId xmlns:a16="http://schemas.microsoft.com/office/drawing/2014/main" id="{C02A7E50-2997-7A47-AFBE-9A4C6DF62C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64058" y="2288879"/>
              <a:ext cx="134803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>
                  <a:latin typeface="Arial" panose="020B0604020202020204" pitchFamily="34" charset="0"/>
                  <a:ea typeface="新細明體" panose="02020500000000000000" pitchFamily="18" charset="-120"/>
                </a:rPr>
                <a:t>not used</a:t>
              </a:r>
              <a:endParaRPr lang="zh-TW" altLang="en-US" sz="1600">
                <a:latin typeface="Arial" panose="020B0604020202020204" pitchFamily="34" charset="0"/>
                <a:ea typeface="新細明體" panose="02020500000000000000" pitchFamily="18" charset="-120"/>
              </a:endParaRPr>
            </a:p>
          </p:txBody>
        </p:sp>
      </p:grpSp>
      <p:grpSp>
        <p:nvGrpSpPr>
          <p:cNvPr id="43" name="群組 42">
            <a:extLst>
              <a:ext uri="{FF2B5EF4-FFF2-40B4-BE49-F238E27FC236}">
                <a16:creationId xmlns:a16="http://schemas.microsoft.com/office/drawing/2014/main" id="{FBD279DB-C536-0E4B-8DA2-F9429C7FBEEA}"/>
              </a:ext>
            </a:extLst>
          </p:cNvPr>
          <p:cNvGrpSpPr>
            <a:grpSpLocks/>
          </p:cNvGrpSpPr>
          <p:nvPr/>
        </p:nvGrpSpPr>
        <p:grpSpPr bwMode="auto">
          <a:xfrm>
            <a:off x="5335588" y="2054225"/>
            <a:ext cx="1611312" cy="338138"/>
            <a:chOff x="5335749" y="2054494"/>
            <a:chExt cx="1611101" cy="338554"/>
          </a:xfrm>
        </p:grpSpPr>
        <p:cxnSp>
          <p:nvCxnSpPr>
            <p:cNvPr id="44048" name="直線接點 31">
              <a:extLst>
                <a:ext uri="{FF2B5EF4-FFF2-40B4-BE49-F238E27FC236}">
                  <a16:creationId xmlns:a16="http://schemas.microsoft.com/office/drawing/2014/main" id="{57DE6AEB-DFB9-0E43-9054-90794EDBF65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335749" y="2102043"/>
              <a:ext cx="1611101" cy="1"/>
            </a:xfrm>
            <a:prstGeom prst="line">
              <a:avLst/>
            </a:prstGeom>
            <a:noFill/>
            <a:ln w="25400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4049" name="文字方塊 32">
              <a:extLst>
                <a:ext uri="{FF2B5EF4-FFF2-40B4-BE49-F238E27FC236}">
                  <a16:creationId xmlns:a16="http://schemas.microsoft.com/office/drawing/2014/main" id="{4C870B6F-7A14-FA4F-8717-796510EEC6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83933" y="2054494"/>
              <a:ext cx="68640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>
                  <a:solidFill>
                    <a:srgbClr val="0000CC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comp</a:t>
              </a:r>
              <a:endParaRPr lang="zh-TW" altLang="en-US" sz="1600">
                <a:solidFill>
                  <a:srgbClr val="0000CC"/>
                </a:solidFill>
                <a:latin typeface="Arial" panose="020B0604020202020204" pitchFamily="34" charset="0"/>
                <a:ea typeface="新細明體" panose="02020500000000000000" pitchFamily="18" charset="-120"/>
              </a:endParaRPr>
            </a:p>
          </p:txBody>
        </p:sp>
      </p:grpSp>
      <p:grpSp>
        <p:nvGrpSpPr>
          <p:cNvPr id="40" name="群組 39">
            <a:extLst>
              <a:ext uri="{FF2B5EF4-FFF2-40B4-BE49-F238E27FC236}">
                <a16:creationId xmlns:a16="http://schemas.microsoft.com/office/drawing/2014/main" id="{95096FEA-E008-1343-A743-9DE8E94DC704}"/>
              </a:ext>
            </a:extLst>
          </p:cNvPr>
          <p:cNvGrpSpPr>
            <a:grpSpLocks/>
          </p:cNvGrpSpPr>
          <p:nvPr/>
        </p:nvGrpSpPr>
        <p:grpSpPr bwMode="auto">
          <a:xfrm>
            <a:off x="7075488" y="2106613"/>
            <a:ext cx="773112" cy="338137"/>
            <a:chOff x="7075699" y="2106389"/>
            <a:chExt cx="772901" cy="338554"/>
          </a:xfrm>
        </p:grpSpPr>
        <p:cxnSp>
          <p:nvCxnSpPr>
            <p:cNvPr id="44046" name="直線接點 35">
              <a:extLst>
                <a:ext uri="{FF2B5EF4-FFF2-40B4-BE49-F238E27FC236}">
                  <a16:creationId xmlns:a16="http://schemas.microsoft.com/office/drawing/2014/main" id="{661F2BA1-D61F-214A-8C37-04CA77B1742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7075699" y="2121354"/>
              <a:ext cx="772901" cy="1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4047" name="文字方塊 40">
              <a:extLst>
                <a:ext uri="{FF2B5EF4-FFF2-40B4-BE49-F238E27FC236}">
                  <a16:creationId xmlns:a16="http://schemas.microsoft.com/office/drawing/2014/main" id="{EDA49B4D-3921-D745-A4A5-191E571D3E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18946" y="2106389"/>
              <a:ext cx="57259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>
                  <a:solidFill>
                    <a:srgbClr val="C00000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dest</a:t>
              </a:r>
              <a:endParaRPr lang="zh-TW" altLang="en-US" sz="1600">
                <a:solidFill>
                  <a:srgbClr val="C00000"/>
                </a:solidFill>
                <a:latin typeface="Arial" panose="020B0604020202020204" pitchFamily="34" charset="0"/>
                <a:ea typeface="新細明體" panose="02020500000000000000" pitchFamily="18" charset="-120"/>
              </a:endParaRPr>
            </a:p>
          </p:txBody>
        </p:sp>
      </p:grpSp>
      <p:grpSp>
        <p:nvGrpSpPr>
          <p:cNvPr id="39" name="群組 38">
            <a:extLst>
              <a:ext uri="{FF2B5EF4-FFF2-40B4-BE49-F238E27FC236}">
                <a16:creationId xmlns:a16="http://schemas.microsoft.com/office/drawing/2014/main" id="{B3E19824-158E-E942-A5F3-D80AC104DD5E}"/>
              </a:ext>
            </a:extLst>
          </p:cNvPr>
          <p:cNvGrpSpPr>
            <a:grpSpLocks/>
          </p:cNvGrpSpPr>
          <p:nvPr/>
        </p:nvGrpSpPr>
        <p:grpSpPr bwMode="auto">
          <a:xfrm>
            <a:off x="7904163" y="2111375"/>
            <a:ext cx="630237" cy="349250"/>
            <a:chOff x="7904504" y="2111186"/>
            <a:chExt cx="629896" cy="348722"/>
          </a:xfrm>
        </p:grpSpPr>
        <p:cxnSp>
          <p:nvCxnSpPr>
            <p:cNvPr id="44044" name="直線接點 37">
              <a:extLst>
                <a:ext uri="{FF2B5EF4-FFF2-40B4-BE49-F238E27FC236}">
                  <a16:creationId xmlns:a16="http://schemas.microsoft.com/office/drawing/2014/main" id="{669693FD-E7AB-464B-9E23-59EF3B63232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7904504" y="2111186"/>
              <a:ext cx="629896" cy="1"/>
            </a:xfrm>
            <a:prstGeom prst="line">
              <a:avLst/>
            </a:prstGeom>
            <a:noFill/>
            <a:ln w="25400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4045" name="文字方塊 41">
              <a:extLst>
                <a:ext uri="{FF2B5EF4-FFF2-40B4-BE49-F238E27FC236}">
                  <a16:creationId xmlns:a16="http://schemas.microsoft.com/office/drawing/2014/main" id="{F3AD8B61-561B-6049-A2BF-2C82421146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05702" y="2121354"/>
              <a:ext cx="62869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>
                  <a:solidFill>
                    <a:srgbClr val="006600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jump</a:t>
              </a:r>
              <a:endParaRPr lang="zh-TW" altLang="en-US" sz="1600">
                <a:solidFill>
                  <a:srgbClr val="006600"/>
                </a:solidFill>
                <a:latin typeface="Arial" panose="020B0604020202020204" pitchFamily="34" charset="0"/>
                <a:ea typeface="新細明體" panose="02020500000000000000" pitchFamily="18" charset="-12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39BF4037-7684-3842-976E-CCE031E36C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The </a:t>
            </a:r>
            <a:r>
              <a:rPr lang="en-US" altLang="zh-TW" b="1" i="1">
                <a:ea typeface="新細明體" panose="02020500000000000000" pitchFamily="18" charset="-120"/>
              </a:rPr>
              <a:t>C</a:t>
            </a:r>
            <a:r>
              <a:rPr lang="en-US" altLang="zh-TW">
                <a:ea typeface="新細明體" panose="02020500000000000000" pitchFamily="18" charset="-120"/>
              </a:rPr>
              <a:t>-instruction</a:t>
            </a:r>
          </a:p>
        </p:txBody>
      </p:sp>
      <p:pic>
        <p:nvPicPr>
          <p:cNvPr id="48131" name="Picture 4" descr="Bouquet">
            <a:extLst>
              <a:ext uri="{FF2B5EF4-FFF2-40B4-BE49-F238E27FC236}">
                <a16:creationId xmlns:a16="http://schemas.microsoft.com/office/drawing/2014/main" id="{FABEBEAC-2A37-554A-8678-AD31EC6B3C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1508125"/>
            <a:ext cx="5105400" cy="5005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4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  <p:sp>
        <p:nvSpPr>
          <p:cNvPr id="48132" name="Text Box 3">
            <a:extLst>
              <a:ext uri="{FF2B5EF4-FFF2-40B4-BE49-F238E27FC236}">
                <a16:creationId xmlns:a16="http://schemas.microsoft.com/office/drawing/2014/main" id="{CAB79020-D65C-D543-822B-9F6982CF2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685800"/>
            <a:ext cx="4038600" cy="457200"/>
          </a:xfrm>
          <a:prstGeom prst="rect">
            <a:avLst/>
          </a:prstGeom>
          <a:solidFill>
            <a:srgbClr val="F3F3FF"/>
          </a:solidFill>
          <a:ln w="9525">
            <a:solidFill>
              <a:srgbClr val="293973"/>
            </a:solidFill>
            <a:miter lim="800000"/>
            <a:headEnd/>
            <a:tailEnd/>
          </a:ln>
          <a:effectLst>
            <a:outerShdw blurRad="63500" dist="89803" dir="2700000" algn="ctr" rotWithShape="0">
              <a:srgbClr val="293973">
                <a:alpha val="74998"/>
              </a:srgbClr>
            </a:outerShdw>
          </a:effectLst>
        </p:spPr>
        <p:txBody>
          <a:bodyPr lIns="201600" tIns="190800" rIns="0" bIns="190800" anchor="ctr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lnSpc>
                <a:spcPct val="90000"/>
              </a:lnSpc>
              <a:spcBef>
                <a:spcPct val="35000"/>
              </a:spcBef>
              <a:buSzPct val="85000"/>
              <a:buFont typeface="Wingdings" charset="2"/>
              <a:buNone/>
              <a:defRPr/>
            </a:pPr>
            <a:r>
              <a:rPr lang="en-US" altLang="zh-TW" sz="1800" b="1" dirty="0">
                <a:latin typeface="Courier New" charset="0"/>
                <a:ea typeface="新細明體" charset="0"/>
              </a:rPr>
              <a:t>111</a:t>
            </a:r>
            <a:r>
              <a:rPr lang="en-US" altLang="zh-TW" sz="1800" b="1" dirty="0">
                <a:solidFill>
                  <a:srgbClr val="0000CC"/>
                </a:solidFill>
                <a:latin typeface="Courier New" charset="0"/>
                <a:ea typeface="新細明體" charset="0"/>
              </a:rPr>
              <a:t>A C</a:t>
            </a:r>
            <a:r>
              <a:rPr lang="en-US" altLang="zh-TW" sz="1800" b="1" baseline="-25000" dirty="0">
                <a:solidFill>
                  <a:srgbClr val="0000CC"/>
                </a:solidFill>
                <a:latin typeface="Courier New" charset="0"/>
                <a:ea typeface="新細明體" charset="0"/>
              </a:rPr>
              <a:t>1</a:t>
            </a:r>
            <a:r>
              <a:rPr lang="en-US" altLang="zh-TW" sz="1800" b="1" dirty="0">
                <a:solidFill>
                  <a:srgbClr val="0000CC"/>
                </a:solidFill>
                <a:latin typeface="Courier New" charset="0"/>
                <a:ea typeface="新細明體" charset="0"/>
              </a:rPr>
              <a:t>C</a:t>
            </a:r>
            <a:r>
              <a:rPr lang="en-US" altLang="zh-TW" sz="1800" b="1" baseline="-25000" dirty="0">
                <a:solidFill>
                  <a:srgbClr val="0000CC"/>
                </a:solidFill>
                <a:latin typeface="Courier New" charset="0"/>
                <a:ea typeface="新細明體" charset="0"/>
              </a:rPr>
              <a:t>2</a:t>
            </a:r>
            <a:r>
              <a:rPr lang="en-US" altLang="zh-TW" sz="1800" b="1" dirty="0">
                <a:solidFill>
                  <a:srgbClr val="0000CC"/>
                </a:solidFill>
                <a:latin typeface="Courier New" charset="0"/>
                <a:ea typeface="新細明體" charset="0"/>
              </a:rPr>
              <a:t>C</a:t>
            </a:r>
            <a:r>
              <a:rPr lang="en-US" altLang="zh-TW" sz="1800" b="1" baseline="-25000" dirty="0">
                <a:solidFill>
                  <a:srgbClr val="0000CC"/>
                </a:solidFill>
                <a:latin typeface="Courier New" charset="0"/>
                <a:ea typeface="新細明體" charset="0"/>
              </a:rPr>
              <a:t>3</a:t>
            </a:r>
            <a:r>
              <a:rPr lang="en-US" altLang="zh-TW" sz="1800" b="1" dirty="0">
                <a:solidFill>
                  <a:srgbClr val="0000CC"/>
                </a:solidFill>
                <a:latin typeface="Courier New" charset="0"/>
                <a:ea typeface="新細明體" charset="0"/>
              </a:rPr>
              <a:t>C</a:t>
            </a:r>
            <a:r>
              <a:rPr lang="en-US" altLang="zh-TW" sz="1800" b="1" baseline="-25000" dirty="0">
                <a:solidFill>
                  <a:srgbClr val="0000CC"/>
                </a:solidFill>
                <a:latin typeface="Courier New" charset="0"/>
                <a:ea typeface="新細明體" charset="0"/>
              </a:rPr>
              <a:t>4 </a:t>
            </a:r>
            <a:r>
              <a:rPr lang="en-US" altLang="zh-TW" sz="1800" b="1" dirty="0">
                <a:solidFill>
                  <a:srgbClr val="0000CC"/>
                </a:solidFill>
                <a:latin typeface="Courier New" charset="0"/>
                <a:ea typeface="新細明體" charset="0"/>
              </a:rPr>
              <a:t>C</a:t>
            </a:r>
            <a:r>
              <a:rPr lang="en-US" altLang="zh-TW" sz="1800" b="1" baseline="-25000" dirty="0">
                <a:solidFill>
                  <a:srgbClr val="0000CC"/>
                </a:solidFill>
                <a:latin typeface="Courier New" charset="0"/>
                <a:ea typeface="新細明體" charset="0"/>
              </a:rPr>
              <a:t>5</a:t>
            </a:r>
            <a:r>
              <a:rPr lang="en-US" altLang="zh-TW" sz="1800" b="1" dirty="0">
                <a:solidFill>
                  <a:srgbClr val="0000CC"/>
                </a:solidFill>
                <a:latin typeface="Courier New" charset="0"/>
                <a:ea typeface="新細明體" charset="0"/>
              </a:rPr>
              <a:t>C</a:t>
            </a:r>
            <a:r>
              <a:rPr lang="en-US" altLang="zh-TW" sz="1800" b="1" baseline="-25000" dirty="0">
                <a:solidFill>
                  <a:srgbClr val="0000CC"/>
                </a:solidFill>
                <a:latin typeface="Courier New" charset="0"/>
                <a:ea typeface="新細明體" charset="0"/>
              </a:rPr>
              <a:t>6 </a:t>
            </a:r>
            <a:r>
              <a:rPr lang="en-US" altLang="zh-TW" sz="1800" b="1" dirty="0">
                <a:solidFill>
                  <a:srgbClr val="C00000"/>
                </a:solidFill>
                <a:latin typeface="Courier New" charset="0"/>
                <a:ea typeface="新細明體" charset="0"/>
              </a:rPr>
              <a:t>D</a:t>
            </a:r>
            <a:r>
              <a:rPr lang="en-US" altLang="zh-TW" sz="1800" b="1" baseline="-25000" dirty="0">
                <a:solidFill>
                  <a:srgbClr val="C00000"/>
                </a:solidFill>
                <a:latin typeface="Courier New" charset="0"/>
                <a:ea typeface="新細明體" charset="0"/>
              </a:rPr>
              <a:t>1</a:t>
            </a:r>
            <a:r>
              <a:rPr lang="en-US" altLang="zh-TW" sz="1800" b="1" dirty="0">
                <a:solidFill>
                  <a:srgbClr val="C00000"/>
                </a:solidFill>
                <a:latin typeface="Courier New" charset="0"/>
                <a:ea typeface="新細明體" charset="0"/>
              </a:rPr>
              <a:t>D</a:t>
            </a:r>
            <a:r>
              <a:rPr lang="en-US" altLang="zh-TW" sz="1800" b="1" baseline="-25000" dirty="0">
                <a:solidFill>
                  <a:srgbClr val="C00000"/>
                </a:solidFill>
                <a:latin typeface="Courier New" charset="0"/>
                <a:ea typeface="新細明體" charset="0"/>
              </a:rPr>
              <a:t>2 </a:t>
            </a:r>
            <a:r>
              <a:rPr lang="en-US" altLang="zh-TW" sz="1800" b="1" dirty="0">
                <a:solidFill>
                  <a:srgbClr val="C00000"/>
                </a:solidFill>
                <a:latin typeface="Courier New" charset="0"/>
                <a:ea typeface="新細明體" charset="0"/>
              </a:rPr>
              <a:t>D</a:t>
            </a:r>
            <a:r>
              <a:rPr lang="en-US" altLang="zh-TW" sz="1800" b="1" baseline="-25000" dirty="0">
                <a:solidFill>
                  <a:srgbClr val="C00000"/>
                </a:solidFill>
                <a:latin typeface="Courier New" charset="0"/>
                <a:ea typeface="新細明體" charset="0"/>
              </a:rPr>
              <a:t>3</a:t>
            </a:r>
            <a:r>
              <a:rPr lang="en-US" altLang="zh-TW" sz="1800" b="1" dirty="0">
                <a:solidFill>
                  <a:srgbClr val="006600"/>
                </a:solidFill>
                <a:latin typeface="Courier New" charset="0"/>
                <a:ea typeface="新細明體" charset="0"/>
              </a:rPr>
              <a:t>J</a:t>
            </a:r>
            <a:r>
              <a:rPr lang="en-US" altLang="zh-TW" sz="1800" b="1" baseline="-25000" dirty="0">
                <a:solidFill>
                  <a:srgbClr val="006600"/>
                </a:solidFill>
                <a:latin typeface="Courier New" charset="0"/>
                <a:ea typeface="新細明體" charset="0"/>
              </a:rPr>
              <a:t>1</a:t>
            </a:r>
            <a:r>
              <a:rPr lang="en-US" altLang="zh-TW" sz="1800" b="1" dirty="0">
                <a:solidFill>
                  <a:srgbClr val="006600"/>
                </a:solidFill>
                <a:latin typeface="Courier New" charset="0"/>
                <a:ea typeface="新細明體" charset="0"/>
              </a:rPr>
              <a:t>J</a:t>
            </a:r>
            <a:r>
              <a:rPr lang="en-US" altLang="zh-TW" sz="1800" b="1" baseline="-25000" dirty="0">
                <a:solidFill>
                  <a:srgbClr val="006600"/>
                </a:solidFill>
                <a:latin typeface="Courier New" charset="0"/>
                <a:ea typeface="新細明體" charset="0"/>
              </a:rPr>
              <a:t>2</a:t>
            </a:r>
            <a:r>
              <a:rPr lang="en-US" altLang="zh-TW" sz="1800" b="1" dirty="0">
                <a:solidFill>
                  <a:srgbClr val="006600"/>
                </a:solidFill>
                <a:latin typeface="Courier New" charset="0"/>
                <a:ea typeface="新細明體" charset="0"/>
              </a:rPr>
              <a:t>J</a:t>
            </a:r>
            <a:r>
              <a:rPr lang="en-US" altLang="zh-TW" sz="1800" b="1" baseline="-25000" dirty="0">
                <a:solidFill>
                  <a:srgbClr val="006600"/>
                </a:solidFill>
                <a:latin typeface="Courier New" charset="0"/>
                <a:ea typeface="新細明體" charset="0"/>
              </a:rPr>
              <a:t>3</a:t>
            </a:r>
            <a:endParaRPr lang="en-US" altLang="zh-TW" sz="1800" b="1" dirty="0">
              <a:solidFill>
                <a:srgbClr val="006600"/>
              </a:solidFill>
              <a:latin typeface="Courier New" charset="0"/>
              <a:ea typeface="新細明體" charset="0"/>
            </a:endParaRPr>
          </a:p>
        </p:txBody>
      </p:sp>
      <p:grpSp>
        <p:nvGrpSpPr>
          <p:cNvPr id="46085" name="群組 17">
            <a:extLst>
              <a:ext uri="{FF2B5EF4-FFF2-40B4-BE49-F238E27FC236}">
                <a16:creationId xmlns:a16="http://schemas.microsoft.com/office/drawing/2014/main" id="{2A181CC3-08B1-5048-A290-1C2A71DA709A}"/>
              </a:ext>
            </a:extLst>
          </p:cNvPr>
          <p:cNvGrpSpPr>
            <a:grpSpLocks/>
          </p:cNvGrpSpPr>
          <p:nvPr/>
        </p:nvGrpSpPr>
        <p:grpSpPr bwMode="auto">
          <a:xfrm>
            <a:off x="3278188" y="1195388"/>
            <a:ext cx="1611312" cy="338137"/>
            <a:chOff x="5335749" y="2054494"/>
            <a:chExt cx="1611101" cy="338554"/>
          </a:xfrm>
        </p:grpSpPr>
        <p:cxnSp>
          <p:nvCxnSpPr>
            <p:cNvPr id="46092" name="直線接點 18">
              <a:extLst>
                <a:ext uri="{FF2B5EF4-FFF2-40B4-BE49-F238E27FC236}">
                  <a16:creationId xmlns:a16="http://schemas.microsoft.com/office/drawing/2014/main" id="{FDF3C966-93CB-7940-B7EB-93197A46EF5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335749" y="2102043"/>
              <a:ext cx="1611101" cy="1"/>
            </a:xfrm>
            <a:prstGeom prst="line">
              <a:avLst/>
            </a:prstGeom>
            <a:noFill/>
            <a:ln w="25400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6093" name="文字方塊 19">
              <a:extLst>
                <a:ext uri="{FF2B5EF4-FFF2-40B4-BE49-F238E27FC236}">
                  <a16:creationId xmlns:a16="http://schemas.microsoft.com/office/drawing/2014/main" id="{85889953-AB13-194A-9E66-9A922D95BD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83933" y="2054494"/>
              <a:ext cx="68640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>
                  <a:solidFill>
                    <a:srgbClr val="0000CC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comp</a:t>
              </a:r>
              <a:endParaRPr lang="zh-TW" altLang="en-US" sz="1600">
                <a:solidFill>
                  <a:srgbClr val="0000CC"/>
                </a:solidFill>
                <a:latin typeface="Arial" panose="020B0604020202020204" pitchFamily="34" charset="0"/>
                <a:ea typeface="新細明體" panose="02020500000000000000" pitchFamily="18" charset="-120"/>
              </a:endParaRPr>
            </a:p>
          </p:txBody>
        </p:sp>
      </p:grpSp>
      <p:grpSp>
        <p:nvGrpSpPr>
          <p:cNvPr id="46086" name="群組 20">
            <a:extLst>
              <a:ext uri="{FF2B5EF4-FFF2-40B4-BE49-F238E27FC236}">
                <a16:creationId xmlns:a16="http://schemas.microsoft.com/office/drawing/2014/main" id="{D91499AC-E730-1B4A-84DA-8B15BD3C9115}"/>
              </a:ext>
            </a:extLst>
          </p:cNvPr>
          <p:cNvGrpSpPr>
            <a:grpSpLocks/>
          </p:cNvGrpSpPr>
          <p:nvPr/>
        </p:nvGrpSpPr>
        <p:grpSpPr bwMode="auto">
          <a:xfrm>
            <a:off x="5018088" y="1246188"/>
            <a:ext cx="773112" cy="339725"/>
            <a:chOff x="7075699" y="2106389"/>
            <a:chExt cx="772901" cy="338554"/>
          </a:xfrm>
        </p:grpSpPr>
        <p:cxnSp>
          <p:nvCxnSpPr>
            <p:cNvPr id="46090" name="直線接點 21">
              <a:extLst>
                <a:ext uri="{FF2B5EF4-FFF2-40B4-BE49-F238E27FC236}">
                  <a16:creationId xmlns:a16="http://schemas.microsoft.com/office/drawing/2014/main" id="{BA6B38F2-BE0E-2546-B09B-F1E5E186BA3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7075699" y="2121354"/>
              <a:ext cx="772901" cy="1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6091" name="文字方塊 22">
              <a:extLst>
                <a:ext uri="{FF2B5EF4-FFF2-40B4-BE49-F238E27FC236}">
                  <a16:creationId xmlns:a16="http://schemas.microsoft.com/office/drawing/2014/main" id="{D9361510-38E7-A249-8129-5187B58AFD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18946" y="2106389"/>
              <a:ext cx="57259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>
                  <a:solidFill>
                    <a:srgbClr val="C00000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dest</a:t>
              </a:r>
              <a:endParaRPr lang="zh-TW" altLang="en-US" sz="1600">
                <a:solidFill>
                  <a:srgbClr val="C00000"/>
                </a:solidFill>
                <a:latin typeface="Arial" panose="020B0604020202020204" pitchFamily="34" charset="0"/>
                <a:ea typeface="新細明體" panose="02020500000000000000" pitchFamily="18" charset="-120"/>
              </a:endParaRPr>
            </a:p>
          </p:txBody>
        </p:sp>
      </p:grpSp>
      <p:grpSp>
        <p:nvGrpSpPr>
          <p:cNvPr id="46087" name="群組 23">
            <a:extLst>
              <a:ext uri="{FF2B5EF4-FFF2-40B4-BE49-F238E27FC236}">
                <a16:creationId xmlns:a16="http://schemas.microsoft.com/office/drawing/2014/main" id="{575A14F7-134D-9641-8A62-292807B1F4D0}"/>
              </a:ext>
            </a:extLst>
          </p:cNvPr>
          <p:cNvGrpSpPr>
            <a:grpSpLocks/>
          </p:cNvGrpSpPr>
          <p:nvPr/>
        </p:nvGrpSpPr>
        <p:grpSpPr bwMode="auto">
          <a:xfrm>
            <a:off x="5846763" y="1250950"/>
            <a:ext cx="630237" cy="349250"/>
            <a:chOff x="7904504" y="2111186"/>
            <a:chExt cx="629896" cy="348722"/>
          </a:xfrm>
        </p:grpSpPr>
        <p:cxnSp>
          <p:nvCxnSpPr>
            <p:cNvPr id="46088" name="直線接點 24">
              <a:extLst>
                <a:ext uri="{FF2B5EF4-FFF2-40B4-BE49-F238E27FC236}">
                  <a16:creationId xmlns:a16="http://schemas.microsoft.com/office/drawing/2014/main" id="{2EBD5100-C5ED-D045-BA2B-8F606ADC9C4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7904504" y="2111186"/>
              <a:ext cx="629896" cy="1"/>
            </a:xfrm>
            <a:prstGeom prst="line">
              <a:avLst/>
            </a:prstGeom>
            <a:noFill/>
            <a:ln w="25400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6089" name="文字方塊 25">
              <a:extLst>
                <a:ext uri="{FF2B5EF4-FFF2-40B4-BE49-F238E27FC236}">
                  <a16:creationId xmlns:a16="http://schemas.microsoft.com/office/drawing/2014/main" id="{C1219A8D-DF58-884D-83C9-7CC310891F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05702" y="2121354"/>
              <a:ext cx="62869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>
                  <a:solidFill>
                    <a:srgbClr val="006600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jump</a:t>
              </a:r>
              <a:endParaRPr lang="zh-TW" altLang="en-US" sz="1600">
                <a:solidFill>
                  <a:srgbClr val="006600"/>
                </a:solidFill>
                <a:latin typeface="Arial" panose="020B0604020202020204" pitchFamily="34" charset="0"/>
                <a:ea typeface="新細明體" panose="02020500000000000000" pitchFamily="18" charset="-120"/>
              </a:endParaRPr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9030DB49-ABAA-3542-A662-53A0509E8F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The </a:t>
            </a:r>
            <a:r>
              <a:rPr lang="en-US" altLang="zh-TW" b="1" i="1">
                <a:ea typeface="新細明體" panose="02020500000000000000" pitchFamily="18" charset="-120"/>
              </a:rPr>
              <a:t>C</a:t>
            </a:r>
            <a:r>
              <a:rPr lang="en-US" altLang="zh-TW">
                <a:ea typeface="新細明體" panose="02020500000000000000" pitchFamily="18" charset="-120"/>
              </a:rPr>
              <a:t>-instruction</a:t>
            </a:r>
          </a:p>
        </p:txBody>
      </p:sp>
      <p:sp>
        <p:nvSpPr>
          <p:cNvPr id="48131" name="文字方塊 4">
            <a:extLst>
              <a:ext uri="{FF2B5EF4-FFF2-40B4-BE49-F238E27FC236}">
                <a16:creationId xmlns:a16="http://schemas.microsoft.com/office/drawing/2014/main" id="{E8DF5683-34FB-184F-85F2-690B7D19C1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1866766"/>
            <a:ext cx="123489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60000"/>
              </a:spcBef>
              <a:buClr>
                <a:srgbClr val="0066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dirty="0">
                <a:latin typeface="Arial" panose="020B0604020202020204" pitchFamily="34" charset="0"/>
                <a:ea typeface="新細明體" panose="02020500000000000000" pitchFamily="18" charset="-120"/>
              </a:rPr>
              <a:t>A    D   M</a:t>
            </a:r>
            <a:endParaRPr lang="zh-TW" altLang="en-US" dirty="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50181" name="Text Box 3">
            <a:extLst>
              <a:ext uri="{FF2B5EF4-FFF2-40B4-BE49-F238E27FC236}">
                <a16:creationId xmlns:a16="http://schemas.microsoft.com/office/drawing/2014/main" id="{D4F884F8-0254-B244-8B98-790B3D924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685800"/>
            <a:ext cx="4038600" cy="457200"/>
          </a:xfrm>
          <a:prstGeom prst="rect">
            <a:avLst/>
          </a:prstGeom>
          <a:solidFill>
            <a:srgbClr val="F3F3FF"/>
          </a:solidFill>
          <a:ln w="9525">
            <a:solidFill>
              <a:srgbClr val="293973"/>
            </a:solidFill>
            <a:miter lim="800000"/>
            <a:headEnd/>
            <a:tailEnd/>
          </a:ln>
          <a:effectLst>
            <a:outerShdw blurRad="63500" dist="89803" dir="2700000" algn="ctr" rotWithShape="0">
              <a:srgbClr val="293973">
                <a:alpha val="74998"/>
              </a:srgbClr>
            </a:outerShdw>
          </a:effectLst>
        </p:spPr>
        <p:txBody>
          <a:bodyPr lIns="201600" tIns="190800" rIns="0" bIns="190800" anchor="ctr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lnSpc>
                <a:spcPct val="90000"/>
              </a:lnSpc>
              <a:spcBef>
                <a:spcPct val="35000"/>
              </a:spcBef>
              <a:buSzPct val="85000"/>
              <a:buFont typeface="Wingdings" charset="2"/>
              <a:buNone/>
              <a:defRPr/>
            </a:pPr>
            <a:r>
              <a:rPr lang="en-US" altLang="zh-TW" sz="1800" b="1">
                <a:latin typeface="Courier New" charset="0"/>
                <a:ea typeface="新細明體" charset="0"/>
              </a:rPr>
              <a:t>111</a:t>
            </a:r>
            <a:r>
              <a:rPr lang="en-US" altLang="zh-TW" sz="1800" b="1">
                <a:solidFill>
                  <a:srgbClr val="0000CC"/>
                </a:solidFill>
                <a:latin typeface="Courier New" charset="0"/>
                <a:ea typeface="新細明體" charset="0"/>
              </a:rPr>
              <a:t>A C</a:t>
            </a:r>
            <a:r>
              <a:rPr lang="en-US" altLang="zh-TW" sz="1800" b="1" baseline="-25000">
                <a:solidFill>
                  <a:srgbClr val="0000CC"/>
                </a:solidFill>
                <a:latin typeface="Courier New" charset="0"/>
                <a:ea typeface="新細明體" charset="0"/>
              </a:rPr>
              <a:t>1</a:t>
            </a:r>
            <a:r>
              <a:rPr lang="en-US" altLang="zh-TW" sz="1800" b="1">
                <a:solidFill>
                  <a:srgbClr val="0000CC"/>
                </a:solidFill>
                <a:latin typeface="Courier New" charset="0"/>
                <a:ea typeface="新細明體" charset="0"/>
              </a:rPr>
              <a:t>C</a:t>
            </a:r>
            <a:r>
              <a:rPr lang="en-US" altLang="zh-TW" sz="1800" b="1" baseline="-25000">
                <a:solidFill>
                  <a:srgbClr val="0000CC"/>
                </a:solidFill>
                <a:latin typeface="Courier New" charset="0"/>
                <a:ea typeface="新細明體" charset="0"/>
              </a:rPr>
              <a:t>2</a:t>
            </a:r>
            <a:r>
              <a:rPr lang="en-US" altLang="zh-TW" sz="1800" b="1">
                <a:solidFill>
                  <a:srgbClr val="0000CC"/>
                </a:solidFill>
                <a:latin typeface="Courier New" charset="0"/>
                <a:ea typeface="新細明體" charset="0"/>
              </a:rPr>
              <a:t>C</a:t>
            </a:r>
            <a:r>
              <a:rPr lang="en-US" altLang="zh-TW" sz="1800" b="1" baseline="-25000">
                <a:solidFill>
                  <a:srgbClr val="0000CC"/>
                </a:solidFill>
                <a:latin typeface="Courier New" charset="0"/>
                <a:ea typeface="新細明體" charset="0"/>
              </a:rPr>
              <a:t>3</a:t>
            </a:r>
            <a:r>
              <a:rPr lang="en-US" altLang="zh-TW" sz="1800" b="1">
                <a:solidFill>
                  <a:srgbClr val="0000CC"/>
                </a:solidFill>
                <a:latin typeface="Courier New" charset="0"/>
                <a:ea typeface="新細明體" charset="0"/>
              </a:rPr>
              <a:t>C</a:t>
            </a:r>
            <a:r>
              <a:rPr lang="en-US" altLang="zh-TW" sz="1800" b="1" baseline="-25000">
                <a:solidFill>
                  <a:srgbClr val="0000CC"/>
                </a:solidFill>
                <a:latin typeface="Courier New" charset="0"/>
                <a:ea typeface="新細明體" charset="0"/>
              </a:rPr>
              <a:t>4 </a:t>
            </a:r>
            <a:r>
              <a:rPr lang="en-US" altLang="zh-TW" sz="1800" b="1">
                <a:solidFill>
                  <a:srgbClr val="0000CC"/>
                </a:solidFill>
                <a:latin typeface="Courier New" charset="0"/>
                <a:ea typeface="新細明體" charset="0"/>
              </a:rPr>
              <a:t>C</a:t>
            </a:r>
            <a:r>
              <a:rPr lang="en-US" altLang="zh-TW" sz="1800" b="1" baseline="-25000">
                <a:solidFill>
                  <a:srgbClr val="0000CC"/>
                </a:solidFill>
                <a:latin typeface="Courier New" charset="0"/>
                <a:ea typeface="新細明體" charset="0"/>
              </a:rPr>
              <a:t>5</a:t>
            </a:r>
            <a:r>
              <a:rPr lang="en-US" altLang="zh-TW" sz="1800" b="1">
                <a:solidFill>
                  <a:srgbClr val="0000CC"/>
                </a:solidFill>
                <a:latin typeface="Courier New" charset="0"/>
                <a:ea typeface="新細明體" charset="0"/>
              </a:rPr>
              <a:t>C</a:t>
            </a:r>
            <a:r>
              <a:rPr lang="en-US" altLang="zh-TW" sz="1800" b="1" baseline="-25000">
                <a:solidFill>
                  <a:srgbClr val="0000CC"/>
                </a:solidFill>
                <a:latin typeface="Courier New" charset="0"/>
                <a:ea typeface="新細明體" charset="0"/>
              </a:rPr>
              <a:t>6 </a:t>
            </a:r>
            <a:r>
              <a:rPr lang="en-US" altLang="zh-TW" sz="1800" b="1">
                <a:solidFill>
                  <a:srgbClr val="C00000"/>
                </a:solidFill>
                <a:latin typeface="Courier New" charset="0"/>
                <a:ea typeface="新細明體" charset="0"/>
              </a:rPr>
              <a:t>D</a:t>
            </a:r>
            <a:r>
              <a:rPr lang="en-US" altLang="zh-TW" sz="1800" b="1" baseline="-25000">
                <a:solidFill>
                  <a:srgbClr val="C00000"/>
                </a:solidFill>
                <a:latin typeface="Courier New" charset="0"/>
                <a:ea typeface="新細明體" charset="0"/>
              </a:rPr>
              <a:t>1</a:t>
            </a:r>
            <a:r>
              <a:rPr lang="en-US" altLang="zh-TW" sz="1800" b="1">
                <a:solidFill>
                  <a:srgbClr val="C00000"/>
                </a:solidFill>
                <a:latin typeface="Courier New" charset="0"/>
                <a:ea typeface="新細明體" charset="0"/>
              </a:rPr>
              <a:t>D</a:t>
            </a:r>
            <a:r>
              <a:rPr lang="en-US" altLang="zh-TW" sz="1800" b="1" baseline="-25000">
                <a:solidFill>
                  <a:srgbClr val="C00000"/>
                </a:solidFill>
                <a:latin typeface="Courier New" charset="0"/>
                <a:ea typeface="新細明體" charset="0"/>
              </a:rPr>
              <a:t>2 </a:t>
            </a:r>
            <a:r>
              <a:rPr lang="en-US" altLang="zh-TW" sz="1800" b="1">
                <a:solidFill>
                  <a:srgbClr val="C00000"/>
                </a:solidFill>
                <a:latin typeface="Courier New" charset="0"/>
                <a:ea typeface="新細明體" charset="0"/>
              </a:rPr>
              <a:t>D</a:t>
            </a:r>
            <a:r>
              <a:rPr lang="en-US" altLang="zh-TW" sz="1800" b="1" baseline="-25000">
                <a:solidFill>
                  <a:srgbClr val="C00000"/>
                </a:solidFill>
                <a:latin typeface="Courier New" charset="0"/>
                <a:ea typeface="新細明體" charset="0"/>
              </a:rPr>
              <a:t>3</a:t>
            </a:r>
            <a:r>
              <a:rPr lang="en-US" altLang="zh-TW" sz="1800" b="1">
                <a:solidFill>
                  <a:srgbClr val="006600"/>
                </a:solidFill>
                <a:latin typeface="Courier New" charset="0"/>
                <a:ea typeface="新細明體" charset="0"/>
              </a:rPr>
              <a:t>J</a:t>
            </a:r>
            <a:r>
              <a:rPr lang="en-US" altLang="zh-TW" sz="1800" b="1" baseline="-25000">
                <a:solidFill>
                  <a:srgbClr val="006600"/>
                </a:solidFill>
                <a:latin typeface="Courier New" charset="0"/>
                <a:ea typeface="新細明體" charset="0"/>
              </a:rPr>
              <a:t>1</a:t>
            </a:r>
            <a:r>
              <a:rPr lang="en-US" altLang="zh-TW" sz="1800" b="1">
                <a:solidFill>
                  <a:srgbClr val="006600"/>
                </a:solidFill>
                <a:latin typeface="Courier New" charset="0"/>
                <a:ea typeface="新細明體" charset="0"/>
              </a:rPr>
              <a:t>J</a:t>
            </a:r>
            <a:r>
              <a:rPr lang="en-US" altLang="zh-TW" sz="1800" b="1" baseline="-25000">
                <a:solidFill>
                  <a:srgbClr val="006600"/>
                </a:solidFill>
                <a:latin typeface="Courier New" charset="0"/>
                <a:ea typeface="新細明體" charset="0"/>
              </a:rPr>
              <a:t>2</a:t>
            </a:r>
            <a:r>
              <a:rPr lang="en-US" altLang="zh-TW" sz="1800" b="1">
                <a:solidFill>
                  <a:srgbClr val="006600"/>
                </a:solidFill>
                <a:latin typeface="Courier New" charset="0"/>
                <a:ea typeface="新細明體" charset="0"/>
              </a:rPr>
              <a:t>J</a:t>
            </a:r>
            <a:r>
              <a:rPr lang="en-US" altLang="zh-TW" sz="1800" b="1" baseline="-25000">
                <a:solidFill>
                  <a:srgbClr val="006600"/>
                </a:solidFill>
                <a:latin typeface="Courier New" charset="0"/>
                <a:ea typeface="新細明體" charset="0"/>
              </a:rPr>
              <a:t>3</a:t>
            </a:r>
            <a:endParaRPr lang="en-US" altLang="zh-TW" sz="1800" b="1">
              <a:solidFill>
                <a:srgbClr val="006600"/>
              </a:solidFill>
              <a:latin typeface="Courier New" charset="0"/>
              <a:ea typeface="新細明體" charset="0"/>
            </a:endParaRPr>
          </a:p>
        </p:txBody>
      </p:sp>
      <p:grpSp>
        <p:nvGrpSpPr>
          <p:cNvPr id="48134" name="群組 7">
            <a:extLst>
              <a:ext uri="{FF2B5EF4-FFF2-40B4-BE49-F238E27FC236}">
                <a16:creationId xmlns:a16="http://schemas.microsoft.com/office/drawing/2014/main" id="{0509956C-5586-A046-9C04-09DE883EE1A2}"/>
              </a:ext>
            </a:extLst>
          </p:cNvPr>
          <p:cNvGrpSpPr>
            <a:grpSpLocks/>
          </p:cNvGrpSpPr>
          <p:nvPr/>
        </p:nvGrpSpPr>
        <p:grpSpPr bwMode="auto">
          <a:xfrm>
            <a:off x="3278188" y="1195388"/>
            <a:ext cx="1611312" cy="338137"/>
            <a:chOff x="5335749" y="2054494"/>
            <a:chExt cx="1611101" cy="338554"/>
          </a:xfrm>
        </p:grpSpPr>
        <p:cxnSp>
          <p:nvCxnSpPr>
            <p:cNvPr id="48141" name="直線接點 8">
              <a:extLst>
                <a:ext uri="{FF2B5EF4-FFF2-40B4-BE49-F238E27FC236}">
                  <a16:creationId xmlns:a16="http://schemas.microsoft.com/office/drawing/2014/main" id="{4DD5B376-26E1-104D-80A8-1D7B0EB2E9D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335749" y="2102043"/>
              <a:ext cx="1611101" cy="1"/>
            </a:xfrm>
            <a:prstGeom prst="line">
              <a:avLst/>
            </a:prstGeom>
            <a:noFill/>
            <a:ln w="25400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8142" name="文字方塊 9">
              <a:extLst>
                <a:ext uri="{FF2B5EF4-FFF2-40B4-BE49-F238E27FC236}">
                  <a16:creationId xmlns:a16="http://schemas.microsoft.com/office/drawing/2014/main" id="{FED0D026-6EDC-0442-89CC-C4C06812CE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83933" y="2054494"/>
              <a:ext cx="68640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>
                  <a:solidFill>
                    <a:srgbClr val="0000CC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comp</a:t>
              </a:r>
              <a:endParaRPr lang="zh-TW" altLang="en-US" sz="1600">
                <a:solidFill>
                  <a:srgbClr val="0000CC"/>
                </a:solidFill>
                <a:latin typeface="Arial" panose="020B0604020202020204" pitchFamily="34" charset="0"/>
                <a:ea typeface="新細明體" panose="02020500000000000000" pitchFamily="18" charset="-120"/>
              </a:endParaRPr>
            </a:p>
          </p:txBody>
        </p:sp>
      </p:grpSp>
      <p:grpSp>
        <p:nvGrpSpPr>
          <p:cNvPr id="48135" name="群組 10">
            <a:extLst>
              <a:ext uri="{FF2B5EF4-FFF2-40B4-BE49-F238E27FC236}">
                <a16:creationId xmlns:a16="http://schemas.microsoft.com/office/drawing/2014/main" id="{A013B14D-1A10-4646-9FC6-4A34B2CD9D3A}"/>
              </a:ext>
            </a:extLst>
          </p:cNvPr>
          <p:cNvGrpSpPr>
            <a:grpSpLocks/>
          </p:cNvGrpSpPr>
          <p:nvPr/>
        </p:nvGrpSpPr>
        <p:grpSpPr bwMode="auto">
          <a:xfrm>
            <a:off x="5018088" y="1246188"/>
            <a:ext cx="773112" cy="339725"/>
            <a:chOff x="7075699" y="2106389"/>
            <a:chExt cx="772901" cy="338554"/>
          </a:xfrm>
        </p:grpSpPr>
        <p:cxnSp>
          <p:nvCxnSpPr>
            <p:cNvPr id="48139" name="直線接點 11">
              <a:extLst>
                <a:ext uri="{FF2B5EF4-FFF2-40B4-BE49-F238E27FC236}">
                  <a16:creationId xmlns:a16="http://schemas.microsoft.com/office/drawing/2014/main" id="{ECBB1F44-06B7-4D44-9962-046FCEBA88C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7075699" y="2121354"/>
              <a:ext cx="772901" cy="1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8140" name="文字方塊 12">
              <a:extLst>
                <a:ext uri="{FF2B5EF4-FFF2-40B4-BE49-F238E27FC236}">
                  <a16:creationId xmlns:a16="http://schemas.microsoft.com/office/drawing/2014/main" id="{A282D00C-A6BC-3F4C-89DC-3E305D6713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18946" y="2106389"/>
              <a:ext cx="57259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>
                  <a:solidFill>
                    <a:srgbClr val="C00000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dest</a:t>
              </a:r>
              <a:endParaRPr lang="zh-TW" altLang="en-US" sz="1600">
                <a:solidFill>
                  <a:srgbClr val="C00000"/>
                </a:solidFill>
                <a:latin typeface="Arial" panose="020B0604020202020204" pitchFamily="34" charset="0"/>
                <a:ea typeface="新細明體" panose="02020500000000000000" pitchFamily="18" charset="-120"/>
              </a:endParaRPr>
            </a:p>
          </p:txBody>
        </p:sp>
      </p:grpSp>
      <p:grpSp>
        <p:nvGrpSpPr>
          <p:cNvPr id="48136" name="群組 13">
            <a:extLst>
              <a:ext uri="{FF2B5EF4-FFF2-40B4-BE49-F238E27FC236}">
                <a16:creationId xmlns:a16="http://schemas.microsoft.com/office/drawing/2014/main" id="{45DA0634-8123-9143-8CDD-9EDF5BB211FF}"/>
              </a:ext>
            </a:extLst>
          </p:cNvPr>
          <p:cNvGrpSpPr>
            <a:grpSpLocks/>
          </p:cNvGrpSpPr>
          <p:nvPr/>
        </p:nvGrpSpPr>
        <p:grpSpPr bwMode="auto">
          <a:xfrm>
            <a:off x="5846763" y="1250950"/>
            <a:ext cx="630237" cy="349250"/>
            <a:chOff x="7904504" y="2111186"/>
            <a:chExt cx="629896" cy="348722"/>
          </a:xfrm>
        </p:grpSpPr>
        <p:cxnSp>
          <p:nvCxnSpPr>
            <p:cNvPr id="48137" name="直線接點 14">
              <a:extLst>
                <a:ext uri="{FF2B5EF4-FFF2-40B4-BE49-F238E27FC236}">
                  <a16:creationId xmlns:a16="http://schemas.microsoft.com/office/drawing/2014/main" id="{EF469C97-F626-D547-B051-7DC90E1293B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7904504" y="2111186"/>
              <a:ext cx="629896" cy="1"/>
            </a:xfrm>
            <a:prstGeom prst="line">
              <a:avLst/>
            </a:prstGeom>
            <a:noFill/>
            <a:ln w="25400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8138" name="文字方塊 15">
              <a:extLst>
                <a:ext uri="{FF2B5EF4-FFF2-40B4-BE49-F238E27FC236}">
                  <a16:creationId xmlns:a16="http://schemas.microsoft.com/office/drawing/2014/main" id="{542DFC8F-E60D-F546-89F5-8A13DB9619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05702" y="2121354"/>
              <a:ext cx="62869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>
                  <a:solidFill>
                    <a:srgbClr val="006600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jump</a:t>
              </a:r>
              <a:endParaRPr lang="zh-TW" altLang="en-US" sz="1600">
                <a:solidFill>
                  <a:srgbClr val="006600"/>
                </a:solidFill>
                <a:latin typeface="Arial" panose="020B0604020202020204" pitchFamily="34" charset="0"/>
                <a:ea typeface="新細明體" panose="02020500000000000000" pitchFamily="18" charset="-120"/>
              </a:endParaRPr>
            </a:p>
          </p:txBody>
        </p:sp>
      </p:grpSp>
      <p:graphicFrame>
        <p:nvGraphicFramePr>
          <p:cNvPr id="15" name="Table 11">
            <a:extLst>
              <a:ext uri="{FF2B5EF4-FFF2-40B4-BE49-F238E27FC236}">
                <a16:creationId xmlns:a16="http://schemas.microsoft.com/office/drawing/2014/main" id="{544BE49F-EF8E-4909-8634-D3EDF69F70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880"/>
              </p:ext>
            </p:extLst>
          </p:nvPr>
        </p:nvGraphicFramePr>
        <p:xfrm>
          <a:off x="1524001" y="2209800"/>
          <a:ext cx="6172198" cy="38162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45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65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4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258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0908"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</a:pPr>
                      <a:r>
                        <a:rPr lang="en-US" sz="2400" i="1" dirty="0">
                          <a:solidFill>
                            <a:srgbClr val="A70000"/>
                          </a:solidFill>
                          <a:latin typeface="Times New Roman"/>
                          <a:cs typeface="Times New Roman"/>
                        </a:rPr>
                        <a:t>dest</a:t>
                      </a:r>
                      <a:endParaRPr lang="en-US" sz="2700" b="0" i="1" dirty="0">
                        <a:solidFill>
                          <a:srgbClr val="A7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69526" marB="69526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</a:pPr>
                      <a:r>
                        <a:rPr lang="en-US" sz="2100" i="1" dirty="0">
                          <a:solidFill>
                            <a:srgbClr val="A7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2100" b="0" i="1" dirty="0">
                        <a:solidFill>
                          <a:srgbClr val="A7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69526" marB="69526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</a:pPr>
                      <a:r>
                        <a:rPr lang="en-US" sz="2100" i="1" dirty="0">
                          <a:solidFill>
                            <a:srgbClr val="A7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2100" b="0" i="1" dirty="0">
                        <a:solidFill>
                          <a:srgbClr val="A7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69526" marB="69526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</a:pPr>
                      <a:r>
                        <a:rPr lang="en-US" sz="2100" i="1" dirty="0">
                          <a:solidFill>
                            <a:srgbClr val="A7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2100" b="0" i="1" dirty="0">
                        <a:solidFill>
                          <a:srgbClr val="A7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69526" marB="69526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20"/>
                        </a:lnSpc>
                      </a:pPr>
                      <a:r>
                        <a:rPr lang="en-US" sz="2400" dirty="0">
                          <a:latin typeface="Times New Roman"/>
                          <a:cs typeface="Times New Roman"/>
                        </a:rPr>
                        <a:t>effect: the value</a:t>
                      </a:r>
                      <a:r>
                        <a:rPr lang="en-US" sz="2400" baseline="0" dirty="0">
                          <a:latin typeface="Times New Roman"/>
                          <a:cs typeface="Times New Roman"/>
                        </a:rPr>
                        <a:t> is stored in:</a:t>
                      </a:r>
                      <a:endParaRPr lang="en-US" sz="2400" b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64235" marR="0" marT="69526" marB="69526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916"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700" dirty="0">
                          <a:latin typeface="Consolas"/>
                          <a:cs typeface="Consolas"/>
                        </a:rPr>
                        <a:t>null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700" dirty="0">
                          <a:latin typeface="Consolas"/>
                          <a:cs typeface="Consola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700" dirty="0">
                          <a:latin typeface="Consolas"/>
                          <a:cs typeface="Consolas"/>
                        </a:rPr>
                        <a:t>0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700" dirty="0">
                          <a:latin typeface="Consolas"/>
                          <a:cs typeface="Consolas"/>
                        </a:rPr>
                        <a:t>0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80"/>
                        </a:lnSpc>
                      </a:pPr>
                      <a:r>
                        <a:rPr lang="en-US" sz="2100" dirty="0">
                          <a:latin typeface="Times New Roman"/>
                          <a:cs typeface="Times New Roman"/>
                        </a:rPr>
                        <a:t>the value</a:t>
                      </a:r>
                      <a:r>
                        <a:rPr lang="en-US" sz="2100" baseline="0" dirty="0">
                          <a:latin typeface="Times New Roman"/>
                          <a:cs typeface="Times New Roman"/>
                        </a:rPr>
                        <a:t> is not stored</a:t>
                      </a:r>
                      <a:endParaRPr lang="en-US" sz="2100" dirty="0">
                        <a:latin typeface="Times New Roman"/>
                        <a:cs typeface="Times New Roman"/>
                      </a:endParaRPr>
                    </a:p>
                  </a:txBody>
                  <a:tcPr marL="10949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916"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700" dirty="0">
                          <a:latin typeface="Consolas"/>
                          <a:cs typeface="Consolas"/>
                        </a:rPr>
                        <a:t>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700" dirty="0">
                          <a:latin typeface="Consolas"/>
                          <a:cs typeface="Consola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700" dirty="0">
                          <a:latin typeface="Consolas"/>
                          <a:cs typeface="Consolas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700" dirty="0">
                          <a:latin typeface="Consolas"/>
                          <a:cs typeface="Consolas"/>
                        </a:rPr>
                        <a:t>1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80"/>
                        </a:lnSpc>
                      </a:pPr>
                      <a:r>
                        <a:rPr lang="en-US" sz="1800" dirty="0">
                          <a:latin typeface="Consolas"/>
                          <a:cs typeface="Consolas"/>
                        </a:rPr>
                        <a:t>RAM[A]</a:t>
                      </a:r>
                    </a:p>
                  </a:txBody>
                  <a:tcPr marL="10949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1916"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700" dirty="0">
                          <a:latin typeface="Consolas"/>
                          <a:cs typeface="Consolas"/>
                        </a:rPr>
                        <a:t>D</a:t>
                      </a:r>
                      <a:endParaRPr lang="en-US" sz="1700" b="0" dirty="0">
                        <a:latin typeface="Consolas"/>
                        <a:cs typeface="Consola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700" dirty="0">
                          <a:latin typeface="Consolas"/>
                          <a:cs typeface="Consolas"/>
                        </a:rPr>
                        <a:t>0</a:t>
                      </a:r>
                      <a:endParaRPr lang="en-US" sz="1700" b="0" dirty="0">
                        <a:latin typeface="Consolas"/>
                        <a:cs typeface="Consola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700" dirty="0">
                          <a:latin typeface="Consolas"/>
                          <a:cs typeface="Consolas"/>
                        </a:rPr>
                        <a:t>1</a:t>
                      </a:r>
                      <a:endParaRPr lang="en-US" sz="1700" b="0" dirty="0">
                        <a:latin typeface="Consolas"/>
                        <a:cs typeface="Consola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700" dirty="0">
                          <a:latin typeface="Consolas"/>
                          <a:cs typeface="Consolas"/>
                        </a:rPr>
                        <a:t>0</a:t>
                      </a:r>
                      <a:endParaRPr lang="en-US" sz="1700" b="0" dirty="0">
                        <a:latin typeface="Consolas"/>
                        <a:cs typeface="Consola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80"/>
                        </a:lnSpc>
                      </a:pPr>
                      <a:r>
                        <a:rPr lang="en-US" sz="1800" dirty="0">
                          <a:latin typeface="Consolas"/>
                          <a:cs typeface="Consolas"/>
                        </a:rPr>
                        <a:t>D</a:t>
                      </a:r>
                      <a:r>
                        <a:rPr lang="en-US" sz="2100" dirty="0">
                          <a:latin typeface="Times New Roman"/>
                          <a:cs typeface="Times New Roman"/>
                        </a:rPr>
                        <a:t> register</a:t>
                      </a:r>
                      <a:endParaRPr lang="en-US" sz="2100" b="0" dirty="0">
                        <a:latin typeface="Times New Roman"/>
                        <a:cs typeface="Times New Roman"/>
                      </a:endParaRPr>
                    </a:p>
                  </a:txBody>
                  <a:tcPr marL="10949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1916"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700" dirty="0">
                          <a:latin typeface="Consolas"/>
                          <a:cs typeface="Consolas"/>
                        </a:rPr>
                        <a:t>DM</a:t>
                      </a:r>
                      <a:endParaRPr lang="en-US" sz="1700" b="0" dirty="0">
                        <a:latin typeface="Consolas"/>
                        <a:cs typeface="Consola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700" dirty="0">
                          <a:latin typeface="Consolas"/>
                          <a:cs typeface="Consolas"/>
                        </a:rPr>
                        <a:t>0</a:t>
                      </a:r>
                      <a:endParaRPr lang="en-US" sz="1700" b="0" dirty="0">
                        <a:latin typeface="Consolas"/>
                        <a:cs typeface="Consola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700" dirty="0">
                          <a:latin typeface="Consolas"/>
                          <a:cs typeface="Consolas"/>
                        </a:rPr>
                        <a:t>1</a:t>
                      </a:r>
                      <a:endParaRPr lang="en-US" sz="1700" b="0" dirty="0">
                        <a:latin typeface="Consolas"/>
                        <a:cs typeface="Consola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700" dirty="0">
                          <a:latin typeface="Consolas"/>
                          <a:cs typeface="Consolas"/>
                        </a:rPr>
                        <a:t>1</a:t>
                      </a:r>
                      <a:endParaRPr lang="en-US" sz="1700" b="0" dirty="0">
                        <a:latin typeface="Consolas"/>
                        <a:cs typeface="Consola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80"/>
                        </a:lnSpc>
                      </a:pPr>
                      <a:r>
                        <a:rPr lang="en-US" sz="1800" dirty="0">
                          <a:latin typeface="Consolas"/>
                          <a:cs typeface="Consolas"/>
                        </a:rPr>
                        <a:t>D</a:t>
                      </a:r>
                      <a:r>
                        <a:rPr lang="en-US" sz="2100" dirty="0">
                          <a:latin typeface="Times New Roman"/>
                          <a:cs typeface="Times New Roman"/>
                        </a:rPr>
                        <a:t> register and </a:t>
                      </a:r>
                      <a:r>
                        <a:rPr lang="en-US" sz="1800" dirty="0">
                          <a:latin typeface="Consolas"/>
                          <a:cs typeface="Consolas"/>
                        </a:rPr>
                        <a:t>RAM[A]</a:t>
                      </a:r>
                      <a:endParaRPr lang="en-US" sz="1800" b="0" dirty="0">
                        <a:latin typeface="Times New Roman"/>
                        <a:cs typeface="Times New Roman"/>
                      </a:endParaRPr>
                    </a:p>
                  </a:txBody>
                  <a:tcPr marL="10949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1916"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700" dirty="0">
                          <a:latin typeface="Consolas"/>
                          <a:cs typeface="Consolas"/>
                        </a:rPr>
                        <a:t>A</a:t>
                      </a:r>
                      <a:endParaRPr lang="en-US" sz="1700" b="0" dirty="0">
                        <a:latin typeface="Consolas"/>
                        <a:cs typeface="Consola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700" dirty="0">
                          <a:latin typeface="Consolas"/>
                          <a:cs typeface="Consolas"/>
                        </a:rPr>
                        <a:t>1</a:t>
                      </a:r>
                      <a:endParaRPr lang="en-US" sz="1700" b="0" dirty="0">
                        <a:latin typeface="Consolas"/>
                        <a:cs typeface="Consola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700" dirty="0">
                          <a:latin typeface="Consolas"/>
                          <a:cs typeface="Consolas"/>
                        </a:rPr>
                        <a:t>0</a:t>
                      </a:r>
                      <a:endParaRPr lang="en-US" sz="1700" b="0" dirty="0">
                        <a:latin typeface="Consolas"/>
                        <a:cs typeface="Consola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700" dirty="0">
                          <a:latin typeface="Consolas"/>
                          <a:cs typeface="Consolas"/>
                        </a:rPr>
                        <a:t>0</a:t>
                      </a:r>
                      <a:endParaRPr lang="en-US" sz="1700" b="0" dirty="0">
                        <a:latin typeface="Consolas"/>
                        <a:cs typeface="Consola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80"/>
                        </a:lnSpc>
                      </a:pPr>
                      <a:r>
                        <a:rPr lang="en-US" sz="1800" dirty="0">
                          <a:latin typeface="Consolas"/>
                          <a:cs typeface="Consolas"/>
                        </a:rPr>
                        <a:t>A</a:t>
                      </a:r>
                      <a:r>
                        <a:rPr lang="en-US" sz="2100" dirty="0">
                          <a:latin typeface="Times New Roman"/>
                          <a:cs typeface="Times New Roman"/>
                        </a:rPr>
                        <a:t> register</a:t>
                      </a:r>
                      <a:endParaRPr lang="en-US" sz="2100" b="0" dirty="0">
                        <a:latin typeface="Times New Roman"/>
                        <a:cs typeface="Times New Roman"/>
                      </a:endParaRPr>
                    </a:p>
                  </a:txBody>
                  <a:tcPr marL="10949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1916"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700" dirty="0">
                          <a:latin typeface="Consolas"/>
                          <a:cs typeface="Consolas"/>
                        </a:rPr>
                        <a:t>AM</a:t>
                      </a:r>
                      <a:endParaRPr lang="en-US" sz="1700" b="0" dirty="0">
                        <a:latin typeface="Consolas"/>
                        <a:cs typeface="Consola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700" dirty="0">
                          <a:latin typeface="Consolas"/>
                          <a:cs typeface="Consolas"/>
                        </a:rPr>
                        <a:t>1</a:t>
                      </a:r>
                      <a:endParaRPr lang="en-US" sz="1700" b="0" dirty="0">
                        <a:latin typeface="Consolas"/>
                        <a:cs typeface="Consola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700" dirty="0">
                          <a:latin typeface="Consolas"/>
                          <a:cs typeface="Consolas"/>
                        </a:rPr>
                        <a:t>0</a:t>
                      </a:r>
                      <a:endParaRPr lang="en-US" sz="1700" b="0" dirty="0">
                        <a:latin typeface="Consolas"/>
                        <a:cs typeface="Consola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700" dirty="0">
                          <a:latin typeface="Consolas"/>
                          <a:cs typeface="Consolas"/>
                        </a:rPr>
                        <a:t>1</a:t>
                      </a:r>
                      <a:endParaRPr lang="en-US" sz="1700" b="0" dirty="0">
                        <a:latin typeface="Consolas"/>
                        <a:cs typeface="Consola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80"/>
                        </a:lnSpc>
                      </a:pPr>
                      <a:r>
                        <a:rPr lang="en-US" sz="1800" dirty="0">
                          <a:latin typeface="Consolas"/>
                          <a:cs typeface="Consolas"/>
                        </a:rPr>
                        <a:t>A</a:t>
                      </a:r>
                      <a:r>
                        <a:rPr lang="en-US" sz="2100" dirty="0">
                          <a:latin typeface="Times New Roman"/>
                          <a:cs typeface="Times New Roman"/>
                        </a:rPr>
                        <a:t> register and </a:t>
                      </a:r>
                      <a:r>
                        <a:rPr lang="en-US" sz="1800" dirty="0">
                          <a:latin typeface="Consolas"/>
                          <a:cs typeface="Consolas"/>
                        </a:rPr>
                        <a:t>RAM[A]</a:t>
                      </a:r>
                      <a:endParaRPr lang="en-US" sz="1800" b="0" dirty="0">
                        <a:latin typeface="Consolas"/>
                        <a:cs typeface="Consolas"/>
                      </a:endParaRPr>
                    </a:p>
                  </a:txBody>
                  <a:tcPr marL="10949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1916"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700" dirty="0">
                          <a:latin typeface="Consolas"/>
                          <a:cs typeface="Consolas"/>
                        </a:rPr>
                        <a:t>AD</a:t>
                      </a:r>
                      <a:endParaRPr lang="en-US" sz="1700" b="0" dirty="0">
                        <a:latin typeface="Consolas"/>
                        <a:cs typeface="Consola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700" dirty="0">
                          <a:latin typeface="Consolas"/>
                          <a:cs typeface="Consolas"/>
                        </a:rPr>
                        <a:t>1</a:t>
                      </a:r>
                      <a:endParaRPr lang="en-US" sz="1700" b="0" dirty="0">
                        <a:latin typeface="Consolas"/>
                        <a:cs typeface="Consola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700" dirty="0">
                          <a:latin typeface="Consolas"/>
                          <a:cs typeface="Consolas"/>
                        </a:rPr>
                        <a:t>1</a:t>
                      </a:r>
                      <a:endParaRPr lang="en-US" sz="1700" b="0" dirty="0">
                        <a:latin typeface="Consolas"/>
                        <a:cs typeface="Consola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700" dirty="0">
                          <a:latin typeface="Consolas"/>
                          <a:cs typeface="Consolas"/>
                        </a:rPr>
                        <a:t>0</a:t>
                      </a:r>
                      <a:endParaRPr lang="en-US" sz="1700" b="0" dirty="0">
                        <a:latin typeface="Consolas"/>
                        <a:cs typeface="Consola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80"/>
                        </a:lnSpc>
                      </a:pPr>
                      <a:r>
                        <a:rPr lang="en-US" sz="1800" dirty="0">
                          <a:latin typeface="Consolas"/>
                          <a:cs typeface="Consolas"/>
                        </a:rPr>
                        <a:t>A</a:t>
                      </a:r>
                      <a:r>
                        <a:rPr lang="en-US" sz="2100" dirty="0">
                          <a:latin typeface="Times New Roman"/>
                          <a:cs typeface="Times New Roman"/>
                        </a:rPr>
                        <a:t> register and </a:t>
                      </a:r>
                      <a:r>
                        <a:rPr lang="en-US" sz="1800" dirty="0">
                          <a:latin typeface="Consolas"/>
                          <a:cs typeface="Consolas"/>
                        </a:rPr>
                        <a:t>D</a:t>
                      </a:r>
                      <a:r>
                        <a:rPr lang="en-US" sz="2100" dirty="0">
                          <a:latin typeface="Times New Roman"/>
                          <a:cs typeface="Times New Roman"/>
                        </a:rPr>
                        <a:t> register</a:t>
                      </a:r>
                      <a:endParaRPr lang="en-US" sz="2100" b="0" dirty="0">
                        <a:latin typeface="Times New Roman"/>
                        <a:cs typeface="Times New Roman"/>
                      </a:endParaRPr>
                    </a:p>
                  </a:txBody>
                  <a:tcPr marL="10949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1916"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700" dirty="0">
                          <a:latin typeface="Consolas"/>
                          <a:cs typeface="Consolas"/>
                        </a:rPr>
                        <a:t>ADM</a:t>
                      </a:r>
                      <a:endParaRPr lang="en-US" sz="1700" b="0" dirty="0">
                        <a:latin typeface="Consolas"/>
                        <a:cs typeface="Consola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700" dirty="0">
                          <a:latin typeface="Consolas"/>
                          <a:cs typeface="Consolas"/>
                        </a:rPr>
                        <a:t>1</a:t>
                      </a:r>
                      <a:endParaRPr lang="en-US" sz="1700" b="0" dirty="0">
                        <a:latin typeface="Consolas"/>
                        <a:cs typeface="Consola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700" dirty="0">
                          <a:latin typeface="Consolas"/>
                          <a:cs typeface="Consolas"/>
                        </a:rPr>
                        <a:t>1</a:t>
                      </a:r>
                      <a:endParaRPr lang="en-US" sz="1700" b="0" dirty="0">
                        <a:latin typeface="Consolas"/>
                        <a:cs typeface="Consola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700" dirty="0">
                          <a:latin typeface="Consolas"/>
                          <a:cs typeface="Consolas"/>
                        </a:rPr>
                        <a:t>1</a:t>
                      </a:r>
                      <a:endParaRPr lang="en-US" sz="1700" b="0" dirty="0">
                        <a:latin typeface="Consolas"/>
                        <a:cs typeface="Consola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80"/>
                        </a:lnSpc>
                      </a:pPr>
                      <a:r>
                        <a:rPr lang="en-US" sz="1800" dirty="0">
                          <a:latin typeface="Consolas"/>
                          <a:cs typeface="Consolas"/>
                        </a:rPr>
                        <a:t>A</a:t>
                      </a:r>
                      <a:r>
                        <a:rPr lang="en-US" sz="2100" dirty="0">
                          <a:latin typeface="Times New Roman"/>
                          <a:cs typeface="Times New Roman"/>
                        </a:rPr>
                        <a:t> register, </a:t>
                      </a:r>
                      <a:r>
                        <a:rPr lang="en-US" sz="1800" dirty="0">
                          <a:latin typeface="Consolas"/>
                          <a:cs typeface="Consolas"/>
                        </a:rPr>
                        <a:t>D</a:t>
                      </a:r>
                      <a:r>
                        <a:rPr lang="en-US" sz="2100" dirty="0">
                          <a:latin typeface="Times New Roman"/>
                          <a:cs typeface="Times New Roman"/>
                        </a:rPr>
                        <a:t> register, and </a:t>
                      </a:r>
                      <a:r>
                        <a:rPr lang="en-US" sz="1800" dirty="0">
                          <a:latin typeface="Consolas"/>
                          <a:cs typeface="Consolas"/>
                        </a:rPr>
                        <a:t>RAM[A]</a:t>
                      </a:r>
                      <a:r>
                        <a:rPr lang="en-US" sz="2100" dirty="0">
                          <a:latin typeface="Times New Roman"/>
                          <a:cs typeface="Times New Roman"/>
                        </a:rPr>
                        <a:t> </a:t>
                      </a:r>
                      <a:endParaRPr lang="en-US" sz="2100" b="0" dirty="0">
                        <a:latin typeface="Times New Roman"/>
                        <a:cs typeface="Times New Roman"/>
                      </a:endParaRPr>
                    </a:p>
                  </a:txBody>
                  <a:tcPr marL="10949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01E27CB9-31DE-964E-8A00-8F755CDFDC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The </a:t>
            </a:r>
            <a:r>
              <a:rPr lang="en-US" altLang="zh-TW" b="1" i="1">
                <a:ea typeface="新細明體" panose="02020500000000000000" pitchFamily="18" charset="-120"/>
              </a:rPr>
              <a:t>C</a:t>
            </a:r>
            <a:r>
              <a:rPr lang="en-US" altLang="zh-TW">
                <a:ea typeface="新細明體" panose="02020500000000000000" pitchFamily="18" charset="-120"/>
              </a:rPr>
              <a:t>-instruction</a:t>
            </a:r>
          </a:p>
        </p:txBody>
      </p:sp>
      <p:sp>
        <p:nvSpPr>
          <p:cNvPr id="52228" name="Text Box 3">
            <a:extLst>
              <a:ext uri="{FF2B5EF4-FFF2-40B4-BE49-F238E27FC236}">
                <a16:creationId xmlns:a16="http://schemas.microsoft.com/office/drawing/2014/main" id="{CB472828-C3A2-DF47-B20F-B5993C33D0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685800"/>
            <a:ext cx="4038600" cy="457200"/>
          </a:xfrm>
          <a:prstGeom prst="rect">
            <a:avLst/>
          </a:prstGeom>
          <a:solidFill>
            <a:srgbClr val="F3F3FF"/>
          </a:solidFill>
          <a:ln w="9525">
            <a:solidFill>
              <a:srgbClr val="293973"/>
            </a:solidFill>
            <a:miter lim="800000"/>
            <a:headEnd/>
            <a:tailEnd/>
          </a:ln>
          <a:effectLst>
            <a:outerShdw blurRad="63500" dist="89803" dir="2700000" algn="ctr" rotWithShape="0">
              <a:srgbClr val="293973">
                <a:alpha val="74998"/>
              </a:srgbClr>
            </a:outerShdw>
          </a:effectLst>
        </p:spPr>
        <p:txBody>
          <a:bodyPr lIns="201600" tIns="190800" rIns="0" bIns="190800" anchor="ctr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lnSpc>
                <a:spcPct val="90000"/>
              </a:lnSpc>
              <a:spcBef>
                <a:spcPct val="35000"/>
              </a:spcBef>
              <a:buSzPct val="85000"/>
              <a:buFont typeface="Wingdings" charset="2"/>
              <a:buNone/>
              <a:defRPr/>
            </a:pPr>
            <a:r>
              <a:rPr lang="en-US" altLang="zh-TW" sz="1800" b="1">
                <a:latin typeface="Courier New" charset="0"/>
                <a:ea typeface="新細明體" charset="0"/>
              </a:rPr>
              <a:t>111</a:t>
            </a:r>
            <a:r>
              <a:rPr lang="en-US" altLang="zh-TW" sz="1800" b="1">
                <a:solidFill>
                  <a:srgbClr val="0000CC"/>
                </a:solidFill>
                <a:latin typeface="Courier New" charset="0"/>
                <a:ea typeface="新細明體" charset="0"/>
              </a:rPr>
              <a:t>A C</a:t>
            </a:r>
            <a:r>
              <a:rPr lang="en-US" altLang="zh-TW" sz="1800" b="1" baseline="-25000">
                <a:solidFill>
                  <a:srgbClr val="0000CC"/>
                </a:solidFill>
                <a:latin typeface="Courier New" charset="0"/>
                <a:ea typeface="新細明體" charset="0"/>
              </a:rPr>
              <a:t>1</a:t>
            </a:r>
            <a:r>
              <a:rPr lang="en-US" altLang="zh-TW" sz="1800" b="1">
                <a:solidFill>
                  <a:srgbClr val="0000CC"/>
                </a:solidFill>
                <a:latin typeface="Courier New" charset="0"/>
                <a:ea typeface="新細明體" charset="0"/>
              </a:rPr>
              <a:t>C</a:t>
            </a:r>
            <a:r>
              <a:rPr lang="en-US" altLang="zh-TW" sz="1800" b="1" baseline="-25000">
                <a:solidFill>
                  <a:srgbClr val="0000CC"/>
                </a:solidFill>
                <a:latin typeface="Courier New" charset="0"/>
                <a:ea typeface="新細明體" charset="0"/>
              </a:rPr>
              <a:t>2</a:t>
            </a:r>
            <a:r>
              <a:rPr lang="en-US" altLang="zh-TW" sz="1800" b="1">
                <a:solidFill>
                  <a:srgbClr val="0000CC"/>
                </a:solidFill>
                <a:latin typeface="Courier New" charset="0"/>
                <a:ea typeface="新細明體" charset="0"/>
              </a:rPr>
              <a:t>C</a:t>
            </a:r>
            <a:r>
              <a:rPr lang="en-US" altLang="zh-TW" sz="1800" b="1" baseline="-25000">
                <a:solidFill>
                  <a:srgbClr val="0000CC"/>
                </a:solidFill>
                <a:latin typeface="Courier New" charset="0"/>
                <a:ea typeface="新細明體" charset="0"/>
              </a:rPr>
              <a:t>3</a:t>
            </a:r>
            <a:r>
              <a:rPr lang="en-US" altLang="zh-TW" sz="1800" b="1">
                <a:solidFill>
                  <a:srgbClr val="0000CC"/>
                </a:solidFill>
                <a:latin typeface="Courier New" charset="0"/>
                <a:ea typeface="新細明體" charset="0"/>
              </a:rPr>
              <a:t>C</a:t>
            </a:r>
            <a:r>
              <a:rPr lang="en-US" altLang="zh-TW" sz="1800" b="1" baseline="-25000">
                <a:solidFill>
                  <a:srgbClr val="0000CC"/>
                </a:solidFill>
                <a:latin typeface="Courier New" charset="0"/>
                <a:ea typeface="新細明體" charset="0"/>
              </a:rPr>
              <a:t>4 </a:t>
            </a:r>
            <a:r>
              <a:rPr lang="en-US" altLang="zh-TW" sz="1800" b="1">
                <a:solidFill>
                  <a:srgbClr val="0000CC"/>
                </a:solidFill>
                <a:latin typeface="Courier New" charset="0"/>
                <a:ea typeface="新細明體" charset="0"/>
              </a:rPr>
              <a:t>C</a:t>
            </a:r>
            <a:r>
              <a:rPr lang="en-US" altLang="zh-TW" sz="1800" b="1" baseline="-25000">
                <a:solidFill>
                  <a:srgbClr val="0000CC"/>
                </a:solidFill>
                <a:latin typeface="Courier New" charset="0"/>
                <a:ea typeface="新細明體" charset="0"/>
              </a:rPr>
              <a:t>5</a:t>
            </a:r>
            <a:r>
              <a:rPr lang="en-US" altLang="zh-TW" sz="1800" b="1">
                <a:solidFill>
                  <a:srgbClr val="0000CC"/>
                </a:solidFill>
                <a:latin typeface="Courier New" charset="0"/>
                <a:ea typeface="新細明體" charset="0"/>
              </a:rPr>
              <a:t>C</a:t>
            </a:r>
            <a:r>
              <a:rPr lang="en-US" altLang="zh-TW" sz="1800" b="1" baseline="-25000">
                <a:solidFill>
                  <a:srgbClr val="0000CC"/>
                </a:solidFill>
                <a:latin typeface="Courier New" charset="0"/>
                <a:ea typeface="新細明體" charset="0"/>
              </a:rPr>
              <a:t>6 </a:t>
            </a:r>
            <a:r>
              <a:rPr lang="en-US" altLang="zh-TW" sz="1800" b="1">
                <a:solidFill>
                  <a:srgbClr val="C00000"/>
                </a:solidFill>
                <a:latin typeface="Courier New" charset="0"/>
                <a:ea typeface="新細明體" charset="0"/>
              </a:rPr>
              <a:t>D</a:t>
            </a:r>
            <a:r>
              <a:rPr lang="en-US" altLang="zh-TW" sz="1800" b="1" baseline="-25000">
                <a:solidFill>
                  <a:srgbClr val="C00000"/>
                </a:solidFill>
                <a:latin typeface="Courier New" charset="0"/>
                <a:ea typeface="新細明體" charset="0"/>
              </a:rPr>
              <a:t>1</a:t>
            </a:r>
            <a:r>
              <a:rPr lang="en-US" altLang="zh-TW" sz="1800" b="1">
                <a:solidFill>
                  <a:srgbClr val="C00000"/>
                </a:solidFill>
                <a:latin typeface="Courier New" charset="0"/>
                <a:ea typeface="新細明體" charset="0"/>
              </a:rPr>
              <a:t>D</a:t>
            </a:r>
            <a:r>
              <a:rPr lang="en-US" altLang="zh-TW" sz="1800" b="1" baseline="-25000">
                <a:solidFill>
                  <a:srgbClr val="C00000"/>
                </a:solidFill>
                <a:latin typeface="Courier New" charset="0"/>
                <a:ea typeface="新細明體" charset="0"/>
              </a:rPr>
              <a:t>2 </a:t>
            </a:r>
            <a:r>
              <a:rPr lang="en-US" altLang="zh-TW" sz="1800" b="1">
                <a:solidFill>
                  <a:srgbClr val="C00000"/>
                </a:solidFill>
                <a:latin typeface="Courier New" charset="0"/>
                <a:ea typeface="新細明體" charset="0"/>
              </a:rPr>
              <a:t>D</a:t>
            </a:r>
            <a:r>
              <a:rPr lang="en-US" altLang="zh-TW" sz="1800" b="1" baseline="-25000">
                <a:solidFill>
                  <a:srgbClr val="C00000"/>
                </a:solidFill>
                <a:latin typeface="Courier New" charset="0"/>
                <a:ea typeface="新細明體" charset="0"/>
              </a:rPr>
              <a:t>3</a:t>
            </a:r>
            <a:r>
              <a:rPr lang="en-US" altLang="zh-TW" sz="1800" b="1">
                <a:solidFill>
                  <a:srgbClr val="006600"/>
                </a:solidFill>
                <a:latin typeface="Courier New" charset="0"/>
                <a:ea typeface="新細明體" charset="0"/>
              </a:rPr>
              <a:t>J</a:t>
            </a:r>
            <a:r>
              <a:rPr lang="en-US" altLang="zh-TW" sz="1800" b="1" baseline="-25000">
                <a:solidFill>
                  <a:srgbClr val="006600"/>
                </a:solidFill>
                <a:latin typeface="Courier New" charset="0"/>
                <a:ea typeface="新細明體" charset="0"/>
              </a:rPr>
              <a:t>1</a:t>
            </a:r>
            <a:r>
              <a:rPr lang="en-US" altLang="zh-TW" sz="1800" b="1">
                <a:solidFill>
                  <a:srgbClr val="006600"/>
                </a:solidFill>
                <a:latin typeface="Courier New" charset="0"/>
                <a:ea typeface="新細明體" charset="0"/>
              </a:rPr>
              <a:t>J</a:t>
            </a:r>
            <a:r>
              <a:rPr lang="en-US" altLang="zh-TW" sz="1800" b="1" baseline="-25000">
                <a:solidFill>
                  <a:srgbClr val="006600"/>
                </a:solidFill>
                <a:latin typeface="Courier New" charset="0"/>
                <a:ea typeface="新細明體" charset="0"/>
              </a:rPr>
              <a:t>2</a:t>
            </a:r>
            <a:r>
              <a:rPr lang="en-US" altLang="zh-TW" sz="1800" b="1">
                <a:solidFill>
                  <a:srgbClr val="006600"/>
                </a:solidFill>
                <a:latin typeface="Courier New" charset="0"/>
                <a:ea typeface="新細明體" charset="0"/>
              </a:rPr>
              <a:t>J</a:t>
            </a:r>
            <a:r>
              <a:rPr lang="en-US" altLang="zh-TW" sz="1800" b="1" baseline="-25000">
                <a:solidFill>
                  <a:srgbClr val="006600"/>
                </a:solidFill>
                <a:latin typeface="Courier New" charset="0"/>
                <a:ea typeface="新細明體" charset="0"/>
              </a:rPr>
              <a:t>3</a:t>
            </a:r>
            <a:endParaRPr lang="en-US" altLang="zh-TW" sz="1800" b="1">
              <a:solidFill>
                <a:srgbClr val="006600"/>
              </a:solidFill>
              <a:latin typeface="Courier New" charset="0"/>
              <a:ea typeface="新細明體" charset="0"/>
            </a:endParaRPr>
          </a:p>
        </p:txBody>
      </p:sp>
      <p:grpSp>
        <p:nvGrpSpPr>
          <p:cNvPr id="50181" name="群組 8">
            <a:extLst>
              <a:ext uri="{FF2B5EF4-FFF2-40B4-BE49-F238E27FC236}">
                <a16:creationId xmlns:a16="http://schemas.microsoft.com/office/drawing/2014/main" id="{C319BA8D-A2D0-FD46-9943-D345C8FB28D6}"/>
              </a:ext>
            </a:extLst>
          </p:cNvPr>
          <p:cNvGrpSpPr>
            <a:grpSpLocks/>
          </p:cNvGrpSpPr>
          <p:nvPr/>
        </p:nvGrpSpPr>
        <p:grpSpPr bwMode="auto">
          <a:xfrm>
            <a:off x="3278188" y="1195388"/>
            <a:ext cx="1611312" cy="338137"/>
            <a:chOff x="5335749" y="2054494"/>
            <a:chExt cx="1611101" cy="338554"/>
          </a:xfrm>
        </p:grpSpPr>
        <p:cxnSp>
          <p:nvCxnSpPr>
            <p:cNvPr id="50188" name="直線接點 9">
              <a:extLst>
                <a:ext uri="{FF2B5EF4-FFF2-40B4-BE49-F238E27FC236}">
                  <a16:creationId xmlns:a16="http://schemas.microsoft.com/office/drawing/2014/main" id="{9CB3B1B5-DFED-CB49-ADD8-37E316E9481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335749" y="2102043"/>
              <a:ext cx="1611101" cy="1"/>
            </a:xfrm>
            <a:prstGeom prst="line">
              <a:avLst/>
            </a:prstGeom>
            <a:noFill/>
            <a:ln w="25400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0189" name="文字方塊 10">
              <a:extLst>
                <a:ext uri="{FF2B5EF4-FFF2-40B4-BE49-F238E27FC236}">
                  <a16:creationId xmlns:a16="http://schemas.microsoft.com/office/drawing/2014/main" id="{601E589B-EA57-7B4A-A1A1-4F729AE468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83933" y="2054494"/>
              <a:ext cx="68640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>
                  <a:solidFill>
                    <a:srgbClr val="0000CC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comp</a:t>
              </a:r>
              <a:endParaRPr lang="zh-TW" altLang="en-US" sz="1600">
                <a:solidFill>
                  <a:srgbClr val="0000CC"/>
                </a:solidFill>
                <a:latin typeface="Arial" panose="020B0604020202020204" pitchFamily="34" charset="0"/>
                <a:ea typeface="新細明體" panose="02020500000000000000" pitchFamily="18" charset="-120"/>
              </a:endParaRPr>
            </a:p>
          </p:txBody>
        </p:sp>
      </p:grpSp>
      <p:grpSp>
        <p:nvGrpSpPr>
          <p:cNvPr id="50182" name="群組 11">
            <a:extLst>
              <a:ext uri="{FF2B5EF4-FFF2-40B4-BE49-F238E27FC236}">
                <a16:creationId xmlns:a16="http://schemas.microsoft.com/office/drawing/2014/main" id="{9FAD8865-CCF1-AB44-BA23-0E3CDCD8C695}"/>
              </a:ext>
            </a:extLst>
          </p:cNvPr>
          <p:cNvGrpSpPr>
            <a:grpSpLocks/>
          </p:cNvGrpSpPr>
          <p:nvPr/>
        </p:nvGrpSpPr>
        <p:grpSpPr bwMode="auto">
          <a:xfrm>
            <a:off x="5018088" y="1246188"/>
            <a:ext cx="773112" cy="339725"/>
            <a:chOff x="7075699" y="2106389"/>
            <a:chExt cx="772901" cy="338554"/>
          </a:xfrm>
        </p:grpSpPr>
        <p:cxnSp>
          <p:nvCxnSpPr>
            <p:cNvPr id="50186" name="直線接點 12">
              <a:extLst>
                <a:ext uri="{FF2B5EF4-FFF2-40B4-BE49-F238E27FC236}">
                  <a16:creationId xmlns:a16="http://schemas.microsoft.com/office/drawing/2014/main" id="{323C869E-6161-7241-AD9D-D4FB9CD9757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7075699" y="2121354"/>
              <a:ext cx="772901" cy="1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0187" name="文字方塊 13">
              <a:extLst>
                <a:ext uri="{FF2B5EF4-FFF2-40B4-BE49-F238E27FC236}">
                  <a16:creationId xmlns:a16="http://schemas.microsoft.com/office/drawing/2014/main" id="{08CE4027-5898-9F45-BC63-E5ABF469B3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18946" y="2106389"/>
              <a:ext cx="57259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>
                  <a:solidFill>
                    <a:srgbClr val="C00000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dest</a:t>
              </a:r>
              <a:endParaRPr lang="zh-TW" altLang="en-US" sz="1600">
                <a:solidFill>
                  <a:srgbClr val="C00000"/>
                </a:solidFill>
                <a:latin typeface="Arial" panose="020B0604020202020204" pitchFamily="34" charset="0"/>
                <a:ea typeface="新細明體" panose="02020500000000000000" pitchFamily="18" charset="-120"/>
              </a:endParaRPr>
            </a:p>
          </p:txBody>
        </p:sp>
      </p:grpSp>
      <p:grpSp>
        <p:nvGrpSpPr>
          <p:cNvPr id="50183" name="群組 14">
            <a:extLst>
              <a:ext uri="{FF2B5EF4-FFF2-40B4-BE49-F238E27FC236}">
                <a16:creationId xmlns:a16="http://schemas.microsoft.com/office/drawing/2014/main" id="{32B95B2F-11C8-CA4A-B283-EFAADF9C4760}"/>
              </a:ext>
            </a:extLst>
          </p:cNvPr>
          <p:cNvGrpSpPr>
            <a:grpSpLocks/>
          </p:cNvGrpSpPr>
          <p:nvPr/>
        </p:nvGrpSpPr>
        <p:grpSpPr bwMode="auto">
          <a:xfrm>
            <a:off x="5846763" y="1250950"/>
            <a:ext cx="630237" cy="349250"/>
            <a:chOff x="7904504" y="2111186"/>
            <a:chExt cx="629896" cy="348722"/>
          </a:xfrm>
        </p:grpSpPr>
        <p:cxnSp>
          <p:nvCxnSpPr>
            <p:cNvPr id="50184" name="直線接點 15">
              <a:extLst>
                <a:ext uri="{FF2B5EF4-FFF2-40B4-BE49-F238E27FC236}">
                  <a16:creationId xmlns:a16="http://schemas.microsoft.com/office/drawing/2014/main" id="{A7BCCC9A-1135-5242-83F0-20C848BDCBA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7904504" y="2111186"/>
              <a:ext cx="629896" cy="1"/>
            </a:xfrm>
            <a:prstGeom prst="line">
              <a:avLst/>
            </a:prstGeom>
            <a:noFill/>
            <a:ln w="25400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0185" name="文字方塊 16">
              <a:extLst>
                <a:ext uri="{FF2B5EF4-FFF2-40B4-BE49-F238E27FC236}">
                  <a16:creationId xmlns:a16="http://schemas.microsoft.com/office/drawing/2014/main" id="{AA44A24C-6181-5D4C-9C92-98A6CB871F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05702" y="2121354"/>
              <a:ext cx="62869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>
                  <a:solidFill>
                    <a:srgbClr val="006600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jump</a:t>
              </a:r>
              <a:endParaRPr lang="zh-TW" altLang="en-US" sz="1600">
                <a:solidFill>
                  <a:srgbClr val="006600"/>
                </a:solidFill>
                <a:latin typeface="Arial" panose="020B0604020202020204" pitchFamily="34" charset="0"/>
                <a:ea typeface="新細明體" panose="02020500000000000000" pitchFamily="18" charset="-120"/>
              </a:endParaRPr>
            </a:p>
          </p:txBody>
        </p:sp>
      </p:grpSp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FB88277B-E028-42D9-8F28-066B3A2BE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763433"/>
              </p:ext>
            </p:extLst>
          </p:nvPr>
        </p:nvGraphicFramePr>
        <p:xfrm>
          <a:off x="1868471" y="2133600"/>
          <a:ext cx="5337965" cy="39911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2642">
                  <a:extLst>
                    <a:ext uri="{9D8B030D-6E8A-4147-A177-3AD203B41FA5}">
                      <a16:colId xmlns:a16="http://schemas.microsoft.com/office/drawing/2014/main" val="2853263215"/>
                    </a:ext>
                  </a:extLst>
                </a:gridCol>
                <a:gridCol w="457228">
                  <a:extLst>
                    <a:ext uri="{9D8B030D-6E8A-4147-A177-3AD203B41FA5}">
                      <a16:colId xmlns:a16="http://schemas.microsoft.com/office/drawing/2014/main" val="43669818"/>
                    </a:ext>
                  </a:extLst>
                </a:gridCol>
                <a:gridCol w="389989">
                  <a:extLst>
                    <a:ext uri="{9D8B030D-6E8A-4147-A177-3AD203B41FA5}">
                      <a16:colId xmlns:a16="http://schemas.microsoft.com/office/drawing/2014/main" val="1957685914"/>
                    </a:ext>
                  </a:extLst>
                </a:gridCol>
                <a:gridCol w="430332">
                  <a:extLst>
                    <a:ext uri="{9D8B030D-6E8A-4147-A177-3AD203B41FA5}">
                      <a16:colId xmlns:a16="http://schemas.microsoft.com/office/drawing/2014/main" val="3004777344"/>
                    </a:ext>
                  </a:extLst>
                </a:gridCol>
                <a:gridCol w="2947774">
                  <a:extLst>
                    <a:ext uri="{9D8B030D-6E8A-4147-A177-3AD203B41FA5}">
                      <a16:colId xmlns:a16="http://schemas.microsoft.com/office/drawing/2014/main" val="2048495955"/>
                    </a:ext>
                  </a:extLst>
                </a:gridCol>
              </a:tblGrid>
              <a:tr h="622469"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</a:pPr>
                      <a:r>
                        <a:rPr lang="en-US" sz="2600" i="1" dirty="0">
                          <a:solidFill>
                            <a:srgbClr val="008000"/>
                          </a:solidFill>
                          <a:latin typeface="Times New Roman"/>
                          <a:cs typeface="Times New Roman"/>
                        </a:rPr>
                        <a:t>jump</a:t>
                      </a:r>
                      <a:endParaRPr lang="en-US" sz="2600" b="0" i="1" dirty="0">
                        <a:solidFill>
                          <a:srgbClr val="008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73978" marB="7397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</a:pPr>
                      <a:r>
                        <a:rPr lang="en-US" sz="2300" i="1" dirty="0">
                          <a:solidFill>
                            <a:srgbClr val="008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en-US" sz="2300" b="0" i="1" dirty="0">
                        <a:solidFill>
                          <a:srgbClr val="008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3978" marB="7397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</a:pPr>
                      <a:r>
                        <a:rPr lang="en-US" sz="2300" i="1" dirty="0">
                          <a:solidFill>
                            <a:srgbClr val="008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en-US" sz="2300" b="0" i="1" dirty="0">
                        <a:solidFill>
                          <a:srgbClr val="008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3978" marB="73978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</a:pPr>
                      <a:r>
                        <a:rPr lang="en-US" sz="2300" i="1" dirty="0">
                          <a:solidFill>
                            <a:srgbClr val="008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en-US" sz="2300" b="0" i="1" dirty="0">
                        <a:solidFill>
                          <a:srgbClr val="008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3978" marB="73978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20"/>
                        </a:lnSpc>
                      </a:pPr>
                      <a:r>
                        <a:rPr lang="en-US" sz="2600" dirty="0">
                          <a:latin typeface="Times New Roman"/>
                          <a:cs typeface="Times New Roman"/>
                        </a:rPr>
                        <a:t>effect:</a:t>
                      </a:r>
                      <a:endParaRPr lang="en-US" sz="2600" b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74752" marR="0" marT="73978" marB="7397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450766"/>
                  </a:ext>
                </a:extLst>
              </a:tr>
              <a:tr h="421082"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900" dirty="0">
                          <a:latin typeface="Consolas"/>
                          <a:cs typeface="Consolas"/>
                        </a:rPr>
                        <a:t>null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900" dirty="0">
                          <a:latin typeface="Consolas"/>
                          <a:cs typeface="Consola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900" dirty="0">
                          <a:latin typeface="Consolas"/>
                          <a:cs typeface="Consolas"/>
                        </a:rPr>
                        <a:t>0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900" dirty="0">
                          <a:latin typeface="Consolas"/>
                          <a:cs typeface="Consolas"/>
                        </a:rPr>
                        <a:t>0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80"/>
                        </a:lnSpc>
                      </a:pPr>
                      <a:r>
                        <a:rPr lang="en-US" sz="2300" dirty="0">
                          <a:latin typeface="Times New Roman"/>
                          <a:cs typeface="Times New Roman"/>
                        </a:rPr>
                        <a:t>no jump</a:t>
                      </a:r>
                    </a:p>
                  </a:txBody>
                  <a:tcPr marL="116501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39699679"/>
                  </a:ext>
                </a:extLst>
              </a:tr>
              <a:tr h="421082"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800" dirty="0">
                          <a:latin typeface="Consolas"/>
                          <a:cs typeface="Consolas"/>
                        </a:rPr>
                        <a:t>JGT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800" dirty="0">
                          <a:latin typeface="Consolas"/>
                          <a:cs typeface="Consola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800" dirty="0">
                          <a:latin typeface="Consolas"/>
                          <a:cs typeface="Consolas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800" dirty="0">
                          <a:latin typeface="Consolas"/>
                          <a:cs typeface="Consolas"/>
                        </a:rPr>
                        <a:t>1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80"/>
                        </a:lnSpc>
                      </a:pPr>
                      <a:r>
                        <a:rPr lang="en-US" sz="2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if </a:t>
                      </a:r>
                      <a:r>
                        <a:rPr lang="en-US" sz="23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</a:t>
                      </a:r>
                      <a:r>
                        <a:rPr lang="en-US" sz="2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&gt; 0 jump</a:t>
                      </a:r>
                    </a:p>
                  </a:txBody>
                  <a:tcPr marL="116501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36235301"/>
                  </a:ext>
                </a:extLst>
              </a:tr>
              <a:tr h="421082"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800" b="0" dirty="0">
                          <a:latin typeface="Consolas"/>
                          <a:cs typeface="Consolas"/>
                        </a:rPr>
                        <a:t>JEQ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800" dirty="0">
                          <a:latin typeface="Consolas"/>
                          <a:cs typeface="Consolas"/>
                        </a:rPr>
                        <a:t>0</a:t>
                      </a:r>
                      <a:endParaRPr lang="en-US" sz="1800" b="0" dirty="0">
                        <a:latin typeface="Consolas"/>
                        <a:cs typeface="Consola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800" dirty="0">
                          <a:latin typeface="Consolas"/>
                          <a:cs typeface="Consolas"/>
                        </a:rPr>
                        <a:t>1</a:t>
                      </a:r>
                      <a:endParaRPr lang="en-US" sz="1800" b="0" dirty="0">
                        <a:latin typeface="Consolas"/>
                        <a:cs typeface="Consola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800" dirty="0">
                          <a:latin typeface="Consolas"/>
                          <a:cs typeface="Consolas"/>
                        </a:rPr>
                        <a:t>0</a:t>
                      </a:r>
                      <a:endParaRPr lang="en-US" sz="1800" b="0" dirty="0">
                        <a:latin typeface="Consolas"/>
                        <a:cs typeface="Consola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80"/>
                        </a:lnSpc>
                      </a:pPr>
                      <a:r>
                        <a:rPr lang="en-US" sz="2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if </a:t>
                      </a:r>
                      <a:r>
                        <a:rPr lang="en-US" sz="23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</a:t>
                      </a:r>
                      <a:r>
                        <a:rPr lang="en-US" sz="2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0 jump</a:t>
                      </a:r>
                      <a:endParaRPr lang="en-US" sz="23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501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594626056"/>
                  </a:ext>
                </a:extLst>
              </a:tr>
              <a:tr h="421082"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800" b="0" dirty="0">
                          <a:latin typeface="Consolas"/>
                          <a:cs typeface="Consolas"/>
                        </a:rPr>
                        <a:t>JGE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800" dirty="0">
                          <a:latin typeface="Consolas"/>
                          <a:cs typeface="Consolas"/>
                        </a:rPr>
                        <a:t>0</a:t>
                      </a:r>
                      <a:endParaRPr lang="en-US" sz="1800" b="0" dirty="0">
                        <a:latin typeface="Consolas"/>
                        <a:cs typeface="Consola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800" dirty="0">
                          <a:latin typeface="Consolas"/>
                          <a:cs typeface="Consolas"/>
                        </a:rPr>
                        <a:t>1</a:t>
                      </a:r>
                      <a:endParaRPr lang="en-US" sz="1800" b="0" dirty="0">
                        <a:latin typeface="Consolas"/>
                        <a:cs typeface="Consola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800" dirty="0">
                          <a:latin typeface="Consolas"/>
                          <a:cs typeface="Consolas"/>
                        </a:rPr>
                        <a:t>1</a:t>
                      </a:r>
                      <a:endParaRPr lang="en-US" sz="1800" b="0" dirty="0">
                        <a:latin typeface="Consolas"/>
                        <a:cs typeface="Consola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80"/>
                        </a:lnSpc>
                      </a:pPr>
                      <a:r>
                        <a:rPr lang="en-US" sz="2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if </a:t>
                      </a:r>
                      <a:r>
                        <a:rPr lang="en-US" sz="23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</a:t>
                      </a:r>
                      <a:r>
                        <a:rPr lang="en-US" sz="2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≥ 0 jump</a:t>
                      </a:r>
                      <a:endParaRPr lang="en-US" sz="23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501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321517247"/>
                  </a:ext>
                </a:extLst>
              </a:tr>
              <a:tr h="421082"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800" b="0" dirty="0">
                          <a:latin typeface="Consolas"/>
                          <a:cs typeface="Consolas"/>
                        </a:rPr>
                        <a:t>JLT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800" dirty="0">
                          <a:latin typeface="Consolas"/>
                          <a:cs typeface="Consolas"/>
                        </a:rPr>
                        <a:t>1</a:t>
                      </a:r>
                      <a:endParaRPr lang="en-US" sz="1800" b="0" dirty="0">
                        <a:latin typeface="Consolas"/>
                        <a:cs typeface="Consola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800" dirty="0">
                          <a:latin typeface="Consolas"/>
                          <a:cs typeface="Consolas"/>
                        </a:rPr>
                        <a:t>0</a:t>
                      </a:r>
                      <a:endParaRPr lang="en-US" sz="1800" b="0" dirty="0">
                        <a:latin typeface="Consolas"/>
                        <a:cs typeface="Consola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800" dirty="0">
                          <a:latin typeface="Consolas"/>
                          <a:cs typeface="Consolas"/>
                        </a:rPr>
                        <a:t>0</a:t>
                      </a:r>
                      <a:endParaRPr lang="en-US" sz="1800" b="0" dirty="0">
                        <a:latin typeface="Consolas"/>
                        <a:cs typeface="Consola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80"/>
                        </a:lnSpc>
                      </a:pPr>
                      <a:r>
                        <a:rPr lang="en-US" sz="2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if </a:t>
                      </a:r>
                      <a:r>
                        <a:rPr lang="en-US" sz="23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</a:t>
                      </a:r>
                      <a:r>
                        <a:rPr lang="en-US" sz="2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&lt; 0 jump</a:t>
                      </a:r>
                      <a:endParaRPr lang="en-US" sz="23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501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33549197"/>
                  </a:ext>
                </a:extLst>
              </a:tr>
              <a:tr h="421082"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800" b="0" dirty="0">
                          <a:latin typeface="Consolas"/>
                          <a:cs typeface="Consolas"/>
                        </a:rPr>
                        <a:t>JNE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800" dirty="0">
                          <a:latin typeface="Consolas"/>
                          <a:cs typeface="Consolas"/>
                        </a:rPr>
                        <a:t>1</a:t>
                      </a:r>
                      <a:endParaRPr lang="en-US" sz="1800" b="0" dirty="0">
                        <a:latin typeface="Consolas"/>
                        <a:cs typeface="Consola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800" dirty="0">
                          <a:latin typeface="Consolas"/>
                          <a:cs typeface="Consolas"/>
                        </a:rPr>
                        <a:t>0</a:t>
                      </a:r>
                      <a:endParaRPr lang="en-US" sz="1800" b="0" dirty="0">
                        <a:latin typeface="Consolas"/>
                        <a:cs typeface="Consola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800" dirty="0">
                          <a:latin typeface="Consolas"/>
                          <a:cs typeface="Consolas"/>
                        </a:rPr>
                        <a:t>1</a:t>
                      </a:r>
                      <a:endParaRPr lang="en-US" sz="1800" b="0" dirty="0">
                        <a:latin typeface="Consolas"/>
                        <a:cs typeface="Consola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80"/>
                        </a:lnSpc>
                      </a:pPr>
                      <a:r>
                        <a:rPr lang="en-US" sz="2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if </a:t>
                      </a:r>
                      <a:r>
                        <a:rPr lang="en-US" sz="23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</a:t>
                      </a:r>
                      <a:r>
                        <a:rPr lang="en-US" sz="2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≠ 0 jump</a:t>
                      </a:r>
                      <a:endParaRPr lang="en-US" sz="23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501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563157211"/>
                  </a:ext>
                </a:extLst>
              </a:tr>
              <a:tr h="421082"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800" b="0" dirty="0">
                          <a:latin typeface="Consolas"/>
                          <a:cs typeface="Consolas"/>
                        </a:rPr>
                        <a:t>JLE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800" dirty="0">
                          <a:latin typeface="Consolas"/>
                          <a:cs typeface="Consolas"/>
                        </a:rPr>
                        <a:t>1</a:t>
                      </a:r>
                      <a:endParaRPr lang="en-US" sz="1800" b="0" dirty="0">
                        <a:latin typeface="Consolas"/>
                        <a:cs typeface="Consola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800" dirty="0">
                          <a:latin typeface="Consolas"/>
                          <a:cs typeface="Consolas"/>
                        </a:rPr>
                        <a:t>1</a:t>
                      </a:r>
                      <a:endParaRPr lang="en-US" sz="1800" b="0" dirty="0">
                        <a:latin typeface="Consolas"/>
                        <a:cs typeface="Consola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800" dirty="0">
                          <a:latin typeface="Consolas"/>
                          <a:cs typeface="Consolas"/>
                        </a:rPr>
                        <a:t>0</a:t>
                      </a:r>
                      <a:endParaRPr lang="en-US" sz="1800" b="0" dirty="0">
                        <a:latin typeface="Consolas"/>
                        <a:cs typeface="Consola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80"/>
                        </a:lnSpc>
                      </a:pPr>
                      <a:r>
                        <a:rPr lang="en-US" sz="2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if </a:t>
                      </a:r>
                      <a:r>
                        <a:rPr lang="en-US" sz="23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</a:t>
                      </a:r>
                      <a:r>
                        <a:rPr lang="en-US" sz="23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≤ 0 </a:t>
                      </a:r>
                      <a:r>
                        <a:rPr lang="en-US" sz="23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jump</a:t>
                      </a:r>
                      <a:endParaRPr lang="en-US" sz="23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501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54616324"/>
                  </a:ext>
                </a:extLst>
              </a:tr>
              <a:tr h="421082"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800" b="0" dirty="0">
                          <a:latin typeface="Consolas"/>
                          <a:cs typeface="Consolas"/>
                        </a:rPr>
                        <a:t>JMP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800" dirty="0">
                          <a:latin typeface="Consolas"/>
                          <a:cs typeface="Consolas"/>
                        </a:rPr>
                        <a:t>1</a:t>
                      </a:r>
                      <a:endParaRPr lang="en-US" sz="1800" b="0" dirty="0">
                        <a:latin typeface="Consolas"/>
                        <a:cs typeface="Consola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800" dirty="0">
                          <a:latin typeface="Consolas"/>
                          <a:cs typeface="Consolas"/>
                        </a:rPr>
                        <a:t>1</a:t>
                      </a:r>
                      <a:endParaRPr lang="en-US" sz="1800" b="0" dirty="0">
                        <a:latin typeface="Consolas"/>
                        <a:cs typeface="Consola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lang="en-US" sz="1800" dirty="0">
                          <a:latin typeface="Consolas"/>
                          <a:cs typeface="Consolas"/>
                        </a:rPr>
                        <a:t>1</a:t>
                      </a:r>
                      <a:endParaRPr lang="en-US" sz="1800" b="0" dirty="0">
                        <a:latin typeface="Consolas"/>
                        <a:cs typeface="Consola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80"/>
                        </a:lnSpc>
                      </a:pPr>
                      <a:r>
                        <a:rPr lang="en-US" sz="2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Unconditional jump</a:t>
                      </a:r>
                      <a:endParaRPr lang="en-US" sz="23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501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1367532"/>
                  </a:ext>
                </a:extLst>
              </a:tr>
            </a:tbl>
          </a:graphicData>
        </a:graphic>
      </p:graphicFrame>
      <p:sp>
        <p:nvSpPr>
          <p:cNvPr id="15" name="文字方塊 4">
            <a:extLst>
              <a:ext uri="{FF2B5EF4-FFF2-40B4-BE49-F238E27FC236}">
                <a16:creationId xmlns:a16="http://schemas.microsoft.com/office/drawing/2014/main" id="{58CAC488-8160-4B09-9C41-87E754D85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951648"/>
            <a:ext cx="112562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60000"/>
              </a:spcBef>
              <a:buClr>
                <a:srgbClr val="0066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dirty="0">
                <a:latin typeface="Arial" panose="020B0604020202020204" pitchFamily="34" charset="0"/>
                <a:ea typeface="新細明體" panose="02020500000000000000" pitchFamily="18" charset="-120"/>
              </a:rPr>
              <a:t>&lt;    =   &gt;</a:t>
            </a:r>
            <a:endParaRPr lang="zh-TW" altLang="en-US" dirty="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0">
            <a:extLst>
              <a:ext uri="{FF2B5EF4-FFF2-40B4-BE49-F238E27FC236}">
                <a16:creationId xmlns:a16="http://schemas.microsoft.com/office/drawing/2014/main" id="{5EAF64E3-EEA1-984F-835E-A936FB2B82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5791200"/>
            <a:ext cx="472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60000"/>
              </a:spcBef>
              <a:buClr>
                <a:srgbClr val="0066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823913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2319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39888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>
              <a:spcAft>
                <a:spcPct val="70000"/>
              </a:spcAft>
              <a:buSzPct val="85000"/>
              <a:buFont typeface="Wingdings" pitchFamily="2" charset="2"/>
              <a:buNone/>
            </a:pPr>
            <a:r>
              <a:rPr lang="en-US" altLang="zh-TW" sz="1600">
                <a:ea typeface="新細明體" panose="02020500000000000000" pitchFamily="18" charset="-120"/>
              </a:rPr>
              <a:t>We will focus on writing the assembly code.</a:t>
            </a:r>
          </a:p>
        </p:txBody>
      </p:sp>
      <p:sp>
        <p:nvSpPr>
          <p:cNvPr id="54275" name="Text Box 9">
            <a:extLst>
              <a:ext uri="{FF2B5EF4-FFF2-40B4-BE49-F238E27FC236}">
                <a16:creationId xmlns:a16="http://schemas.microsoft.com/office/drawing/2014/main" id="{D8616666-8A17-B141-A539-C452473CB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990600"/>
            <a:ext cx="1752600" cy="4572000"/>
          </a:xfrm>
          <a:prstGeom prst="rect">
            <a:avLst/>
          </a:prstGeom>
          <a:solidFill>
            <a:srgbClr val="F3F3FF"/>
          </a:solidFill>
          <a:ln w="9525">
            <a:solidFill>
              <a:srgbClr val="293973"/>
            </a:solidFill>
            <a:miter lim="800000"/>
            <a:headEnd/>
            <a:tailEnd/>
          </a:ln>
          <a:effectLst>
            <a:outerShdw blurRad="63500" dist="89803" dir="2700000" algn="ctr" rotWithShape="0">
              <a:srgbClr val="293973">
                <a:alpha val="74998"/>
              </a:srgbClr>
            </a:outerShdw>
          </a:effectLst>
        </p:spPr>
        <p:txBody>
          <a:bodyPr lIns="57600" tIns="82800" rIns="57600" bIns="82800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>
                <a:latin typeface="Consolas" charset="0"/>
                <a:ea typeface="Arial Unicode MS" charset="0"/>
                <a:cs typeface="Consolas" charset="0"/>
              </a:rPr>
              <a:t>0000000000010000</a:t>
            </a:r>
          </a:p>
          <a:p>
            <a:pPr algn="ctr"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>
                <a:latin typeface="Consolas" charset="0"/>
                <a:ea typeface="Arial Unicode MS" charset="0"/>
                <a:cs typeface="Consolas" charset="0"/>
              </a:rPr>
              <a:t>1110111111001000</a:t>
            </a:r>
          </a:p>
          <a:p>
            <a:pPr algn="ctr"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>
                <a:latin typeface="Consolas" charset="0"/>
                <a:ea typeface="Arial Unicode MS" charset="0"/>
                <a:cs typeface="Consolas" charset="0"/>
              </a:rPr>
              <a:t>0000000000010001</a:t>
            </a:r>
          </a:p>
          <a:p>
            <a:pPr algn="ctr"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>
                <a:latin typeface="Consolas" charset="0"/>
                <a:ea typeface="Arial Unicode MS" charset="0"/>
                <a:cs typeface="Consolas" charset="0"/>
              </a:rPr>
              <a:t>1110101010001000</a:t>
            </a:r>
          </a:p>
          <a:p>
            <a:pPr algn="ctr"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>
                <a:latin typeface="Consolas" charset="0"/>
                <a:ea typeface="Arial Unicode MS" charset="0"/>
                <a:cs typeface="Consolas" charset="0"/>
              </a:rPr>
              <a:t>0000000000010000</a:t>
            </a:r>
          </a:p>
          <a:p>
            <a:pPr algn="ctr"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>
                <a:latin typeface="Consolas" charset="0"/>
                <a:ea typeface="Arial Unicode MS" charset="0"/>
                <a:cs typeface="Consolas" charset="0"/>
              </a:rPr>
              <a:t>1111110000010000</a:t>
            </a:r>
          </a:p>
          <a:p>
            <a:pPr algn="ctr"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>
                <a:latin typeface="Consolas" charset="0"/>
                <a:ea typeface="Arial Unicode MS" charset="0"/>
                <a:cs typeface="Consolas" charset="0"/>
              </a:rPr>
              <a:t>0000000000000000</a:t>
            </a:r>
          </a:p>
          <a:p>
            <a:pPr algn="ctr"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>
                <a:latin typeface="Consolas" charset="0"/>
                <a:ea typeface="Arial Unicode MS" charset="0"/>
                <a:cs typeface="Consolas" charset="0"/>
              </a:rPr>
              <a:t>1111010011010000</a:t>
            </a:r>
          </a:p>
          <a:p>
            <a:pPr algn="ctr"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>
                <a:latin typeface="Consolas" charset="0"/>
                <a:ea typeface="Arial Unicode MS" charset="0"/>
                <a:cs typeface="Consolas" charset="0"/>
              </a:rPr>
              <a:t>0000000000010010</a:t>
            </a:r>
          </a:p>
          <a:p>
            <a:pPr algn="ctr"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>
                <a:latin typeface="Consolas" charset="0"/>
                <a:ea typeface="Arial Unicode MS" charset="0"/>
                <a:cs typeface="Consolas" charset="0"/>
              </a:rPr>
              <a:t>1110001100000001</a:t>
            </a:r>
          </a:p>
          <a:p>
            <a:pPr algn="ctr"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>
                <a:latin typeface="Consolas" charset="0"/>
                <a:ea typeface="Arial Unicode MS" charset="0"/>
                <a:cs typeface="Consolas" charset="0"/>
              </a:rPr>
              <a:t>0000000000010000</a:t>
            </a:r>
          </a:p>
          <a:p>
            <a:pPr algn="ctr"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>
                <a:latin typeface="Consolas" charset="0"/>
                <a:ea typeface="Arial Unicode MS" charset="0"/>
                <a:cs typeface="Consolas" charset="0"/>
              </a:rPr>
              <a:t>1111110000010000</a:t>
            </a:r>
          </a:p>
          <a:p>
            <a:pPr algn="ctr"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>
                <a:latin typeface="Consolas" charset="0"/>
                <a:ea typeface="Arial Unicode MS" charset="0"/>
                <a:cs typeface="Consolas" charset="0"/>
              </a:rPr>
              <a:t>0000000000010001</a:t>
            </a:r>
          </a:p>
          <a:p>
            <a:pPr algn="ctr"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>
                <a:latin typeface="Consolas" charset="0"/>
                <a:ea typeface="Arial Unicode MS" charset="0"/>
                <a:cs typeface="Consolas" charset="0"/>
              </a:rPr>
              <a:t>1111000010001000</a:t>
            </a:r>
          </a:p>
          <a:p>
            <a:pPr algn="ctr"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>
                <a:latin typeface="Consolas" charset="0"/>
                <a:ea typeface="Arial Unicode MS" charset="0"/>
                <a:cs typeface="Consolas" charset="0"/>
              </a:rPr>
              <a:t>0000000000010000</a:t>
            </a:r>
          </a:p>
          <a:p>
            <a:pPr algn="ctr"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>
                <a:latin typeface="Consolas" charset="0"/>
                <a:ea typeface="Arial Unicode MS" charset="0"/>
                <a:cs typeface="Consolas" charset="0"/>
              </a:rPr>
              <a:t>1111110111001000</a:t>
            </a:r>
          </a:p>
          <a:p>
            <a:pPr algn="ctr"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>
                <a:latin typeface="Consolas" charset="0"/>
                <a:ea typeface="Arial Unicode MS" charset="0"/>
                <a:cs typeface="Consolas" charset="0"/>
              </a:rPr>
              <a:t>0000000000000100</a:t>
            </a:r>
          </a:p>
          <a:p>
            <a:pPr algn="ctr"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>
                <a:latin typeface="Consolas" charset="0"/>
                <a:ea typeface="Arial Unicode MS" charset="0"/>
                <a:cs typeface="Consolas" charset="0"/>
              </a:rPr>
              <a:t>1110101010000111</a:t>
            </a:r>
          </a:p>
          <a:p>
            <a:pPr algn="ctr"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>
                <a:latin typeface="Consolas" charset="0"/>
                <a:ea typeface="Arial Unicode MS" charset="0"/>
                <a:cs typeface="Consolas" charset="0"/>
              </a:rPr>
              <a:t>0000000000010001</a:t>
            </a:r>
          </a:p>
          <a:p>
            <a:pPr algn="ctr"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>
                <a:latin typeface="Consolas" charset="0"/>
                <a:ea typeface="Arial Unicode MS" charset="0"/>
                <a:cs typeface="Consolas" charset="0"/>
              </a:rPr>
              <a:t>1111110000010000</a:t>
            </a:r>
          </a:p>
          <a:p>
            <a:pPr algn="ctr"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>
                <a:latin typeface="Consolas" charset="0"/>
                <a:ea typeface="Arial Unicode MS" charset="0"/>
                <a:cs typeface="Consolas" charset="0"/>
              </a:rPr>
              <a:t>0000000000000001</a:t>
            </a:r>
          </a:p>
          <a:p>
            <a:pPr algn="ctr"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>
                <a:latin typeface="Consolas" charset="0"/>
                <a:ea typeface="Arial Unicode MS" charset="0"/>
                <a:cs typeface="Consolas" charset="0"/>
              </a:rPr>
              <a:t>1110001100001000</a:t>
            </a:r>
          </a:p>
          <a:p>
            <a:pPr algn="ctr"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>
                <a:latin typeface="Consolas" charset="0"/>
                <a:ea typeface="Arial Unicode MS" charset="0"/>
                <a:cs typeface="Consolas" charset="0"/>
              </a:rPr>
              <a:t>0000000000010110</a:t>
            </a:r>
          </a:p>
          <a:p>
            <a:pPr algn="ctr"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>
                <a:latin typeface="Consolas" charset="0"/>
                <a:ea typeface="Arial Unicode MS" charset="0"/>
                <a:cs typeface="Consolas" charset="0"/>
              </a:rPr>
              <a:t>1110101010000111</a:t>
            </a:r>
          </a:p>
        </p:txBody>
      </p:sp>
      <p:sp>
        <p:nvSpPr>
          <p:cNvPr id="52228" name="Rectangle 10">
            <a:extLst>
              <a:ext uri="{FF2B5EF4-FFF2-40B4-BE49-F238E27FC236}">
                <a16:creationId xmlns:a16="http://schemas.microsoft.com/office/drawing/2014/main" id="{1CBCBD08-28E3-F340-BB2C-D3B1C9ADC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685800"/>
            <a:ext cx="13636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>
              <a:spcAft>
                <a:spcPct val="70000"/>
              </a:spcAft>
              <a:buSzPct val="85000"/>
              <a:buFont typeface="Wingdings" pitchFamily="2" charset="2"/>
              <a:buNone/>
            </a:pPr>
            <a:r>
              <a:rPr lang="en-US" altLang="zh-TW" sz="1600">
                <a:ea typeface="新細明體" panose="02020500000000000000" pitchFamily="18" charset="-120"/>
              </a:rPr>
              <a:t>Target code</a:t>
            </a:r>
            <a:endParaRPr lang="en-US" altLang="zh-TW" sz="1400">
              <a:ea typeface="新細明體" panose="02020500000000000000" pitchFamily="18" charset="-120"/>
            </a:endParaRPr>
          </a:p>
        </p:txBody>
      </p:sp>
      <p:sp>
        <p:nvSpPr>
          <p:cNvPr id="54277" name="AutoShape 10">
            <a:extLst>
              <a:ext uri="{FF2B5EF4-FFF2-40B4-BE49-F238E27FC236}">
                <a16:creationId xmlns:a16="http://schemas.microsoft.com/office/drawing/2014/main" id="{020916FB-9C67-4348-9B90-CD53563C04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743200"/>
            <a:ext cx="1447800" cy="914400"/>
          </a:xfrm>
          <a:prstGeom prst="rightArrow">
            <a:avLst>
              <a:gd name="adj1" fmla="val 50000"/>
              <a:gd name="adj2" fmla="val 39583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60000"/>
              </a:spcBef>
              <a:buClr>
                <a:srgbClr val="0066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TW">
                <a:latin typeface="Arial" charset="0"/>
                <a:ea typeface="新細明體" charset="0"/>
              </a:rPr>
              <a:t>assemble</a:t>
            </a:r>
          </a:p>
        </p:txBody>
      </p:sp>
      <p:sp>
        <p:nvSpPr>
          <p:cNvPr id="54278" name="Rectangle 2">
            <a:extLst>
              <a:ext uri="{FF2B5EF4-FFF2-40B4-BE49-F238E27FC236}">
                <a16:creationId xmlns:a16="http://schemas.microsoft.com/office/drawing/2014/main" id="{87CB16B6-980E-B94B-BF08-DA6348687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76200"/>
            <a:ext cx="8763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spcBef>
                <a:spcPct val="60000"/>
              </a:spcBef>
              <a:buClr>
                <a:srgbClr val="0066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zh-TW" sz="2400">
                <a:solidFill>
                  <a:srgbClr val="663300"/>
                </a:solidFill>
                <a:latin typeface="Arial" charset="0"/>
                <a:ea typeface="新細明體" charset="0"/>
              </a:rPr>
              <a:t>Hack assembly/machine language</a:t>
            </a:r>
          </a:p>
        </p:txBody>
      </p:sp>
      <p:sp>
        <p:nvSpPr>
          <p:cNvPr id="54279" name="Text Box 9">
            <a:extLst>
              <a:ext uri="{FF2B5EF4-FFF2-40B4-BE49-F238E27FC236}">
                <a16:creationId xmlns:a16="http://schemas.microsoft.com/office/drawing/2014/main" id="{F3744B36-FB1B-3F44-A7A8-F26BDD6B8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990600"/>
            <a:ext cx="3581400" cy="5410200"/>
          </a:xfrm>
          <a:prstGeom prst="rect">
            <a:avLst/>
          </a:prstGeom>
          <a:solidFill>
            <a:srgbClr val="F3F3FF"/>
          </a:solidFill>
          <a:ln w="9525">
            <a:solidFill>
              <a:srgbClr val="293973"/>
            </a:solidFill>
            <a:miter lim="800000"/>
            <a:headEnd/>
            <a:tailEnd/>
          </a:ln>
          <a:effectLst>
            <a:outerShdw blurRad="63500" dist="89803" dir="2700000" algn="ctr" rotWithShape="0">
              <a:srgbClr val="293973">
                <a:alpha val="74998"/>
              </a:srgbClr>
            </a:outerShdw>
          </a:effectLst>
        </p:spPr>
        <p:txBody>
          <a:bodyPr lIns="201600" tIns="46800" rIns="0" bIns="46800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// Computes 1+...+RAM[0]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// And stored the sum in RAM[1]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    @</a:t>
            </a:r>
            <a:r>
              <a:rPr lang="en-US" altLang="zh-TW" sz="1200" dirty="0" err="1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i</a:t>
            </a:r>
            <a:r>
              <a:rPr lang="en-US" altLang="zh-TW" sz="12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    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    M=1   // </a:t>
            </a:r>
            <a:r>
              <a:rPr lang="en-US" altLang="zh-TW" sz="1200" dirty="0" err="1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i</a:t>
            </a:r>
            <a:r>
              <a:rPr lang="en-US" altLang="zh-TW" sz="12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 = 1                                        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    @sum  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    M=0   // sum = 0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(LOOP)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    @</a:t>
            </a:r>
            <a:r>
              <a:rPr lang="en-US" altLang="zh-TW" sz="1200" dirty="0" err="1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i</a:t>
            </a:r>
            <a:r>
              <a:rPr lang="en-US" altLang="zh-TW" sz="12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    // if </a:t>
            </a:r>
            <a:r>
              <a:rPr lang="en-US" altLang="zh-TW" sz="1200" dirty="0" err="1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i</a:t>
            </a:r>
            <a:r>
              <a:rPr lang="en-US" altLang="zh-TW" sz="12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&gt;RAM[0] </a:t>
            </a:r>
            <a:r>
              <a:rPr lang="en-US" altLang="zh-TW" sz="1200" dirty="0" err="1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goto</a:t>
            </a:r>
            <a:r>
              <a:rPr lang="en-US" altLang="zh-TW" sz="12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 WRITE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    D=M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    @R0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    D=D-M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    @WRITE 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    D;JGT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    @</a:t>
            </a:r>
            <a:r>
              <a:rPr lang="en-US" altLang="zh-TW" sz="1200" dirty="0" err="1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i</a:t>
            </a:r>
            <a:r>
              <a:rPr lang="en-US" altLang="zh-TW" sz="12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    // sum += </a:t>
            </a:r>
            <a:r>
              <a:rPr lang="en-US" altLang="zh-TW" sz="1200" dirty="0" err="1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i</a:t>
            </a:r>
            <a:endParaRPr lang="en-US" altLang="zh-TW" sz="1200" dirty="0">
              <a:solidFill>
                <a:srgbClr val="000000"/>
              </a:solidFill>
              <a:latin typeface="Consolas" charset="0"/>
              <a:ea typeface="Arial Unicode M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    D=M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    @sum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    M=D+M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    @</a:t>
            </a:r>
            <a:r>
              <a:rPr lang="en-US" altLang="zh-TW" sz="1200" dirty="0" err="1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i</a:t>
            </a:r>
            <a:r>
              <a:rPr lang="en-US" altLang="zh-TW" sz="12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    // </a:t>
            </a:r>
            <a:r>
              <a:rPr lang="en-US" altLang="zh-TW" sz="1200" dirty="0" err="1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i</a:t>
            </a:r>
            <a:r>
              <a:rPr lang="en-US" altLang="zh-TW" sz="12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++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    M=M+1 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    @LOOP // </a:t>
            </a:r>
            <a:r>
              <a:rPr lang="en-US" altLang="zh-TW" sz="1200" dirty="0" err="1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goto</a:t>
            </a:r>
            <a:r>
              <a:rPr lang="en-US" altLang="zh-TW" sz="12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 LOOP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    0;JMP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(WRITE)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    @sum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    D=M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    @R1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    M=D  // RAM[1] = the sum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(END)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    @END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2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    0;JMP</a:t>
            </a:r>
          </a:p>
        </p:txBody>
      </p:sp>
      <p:sp>
        <p:nvSpPr>
          <p:cNvPr id="52232" name="Rectangle 10">
            <a:extLst>
              <a:ext uri="{FF2B5EF4-FFF2-40B4-BE49-F238E27FC236}">
                <a16:creationId xmlns:a16="http://schemas.microsoft.com/office/drawing/2014/main" id="{9EE57133-F6E6-2741-8430-C5249A4795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685800"/>
            <a:ext cx="30400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>
              <a:spcAft>
                <a:spcPct val="70000"/>
              </a:spcAft>
              <a:buSzPct val="85000"/>
              <a:buFont typeface="Wingdings" pitchFamily="2" charset="2"/>
              <a:buNone/>
            </a:pPr>
            <a:r>
              <a:rPr lang="en-US" altLang="zh-TW" sz="1600">
                <a:ea typeface="新細明體" panose="02020500000000000000" pitchFamily="18" charset="-120"/>
              </a:rPr>
              <a:t>Source code </a:t>
            </a:r>
            <a:r>
              <a:rPr lang="en-US" altLang="zh-TW" sz="1400">
                <a:ea typeface="新細明體" panose="02020500000000000000" pitchFamily="18" charset="-120"/>
              </a:rPr>
              <a:t>(example)</a:t>
            </a:r>
          </a:p>
        </p:txBody>
      </p:sp>
      <p:sp>
        <p:nvSpPr>
          <p:cNvPr id="52233" name="文字方塊 1">
            <a:extLst>
              <a:ext uri="{FF2B5EF4-FFF2-40B4-BE49-F238E27FC236}">
                <a16:creationId xmlns:a16="http://schemas.microsoft.com/office/drawing/2014/main" id="{994B23AB-E3C6-A149-B714-F5F683413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0975" y="3657600"/>
            <a:ext cx="19542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60000"/>
              </a:spcBef>
              <a:buClr>
                <a:srgbClr val="0066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  <a:ea typeface="新細明體" panose="02020500000000000000" pitchFamily="18" charset="-120"/>
              </a:rPr>
              <a:t>Hack assembler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  <a:ea typeface="新細明體" panose="02020500000000000000" pitchFamily="18" charset="-120"/>
              </a:rPr>
              <a:t>or CPU emulator</a:t>
            </a:r>
            <a:endParaRPr lang="zh-TW" altLang="en-US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標題 1">
            <a:extLst>
              <a:ext uri="{FF2B5EF4-FFF2-40B4-BE49-F238E27FC236}">
                <a16:creationId xmlns:a16="http://schemas.microsoft.com/office/drawing/2014/main" id="{608010F8-2C16-FA43-BB2D-D33ED3CE8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>
                <a:ea typeface="新細明體" panose="02020500000000000000" pitchFamily="18" charset="-120"/>
              </a:rPr>
              <a:t>Working with registers and memory</a:t>
            </a:r>
            <a:endParaRPr kumimoji="1" lang="zh-TW" altLang="en-US">
              <a:ea typeface="新細明體" panose="02020500000000000000" pitchFamily="18" charset="-120"/>
            </a:endParaRPr>
          </a:p>
        </p:txBody>
      </p:sp>
      <p:sp>
        <p:nvSpPr>
          <p:cNvPr id="54275" name="內容版面配置區 2">
            <a:extLst>
              <a:ext uri="{FF2B5EF4-FFF2-40B4-BE49-F238E27FC236}">
                <a16:creationId xmlns:a16="http://schemas.microsoft.com/office/drawing/2014/main" id="{98B7F46F-7F4A-BF4D-96F0-576256882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>
                <a:ea typeface="新細明體" panose="02020500000000000000" pitchFamily="18" charset="-120"/>
              </a:rPr>
              <a:t>D: data register</a:t>
            </a:r>
          </a:p>
          <a:p>
            <a:r>
              <a:rPr kumimoji="1" lang="en-US" altLang="zh-TW">
                <a:ea typeface="新細明體" panose="02020500000000000000" pitchFamily="18" charset="-120"/>
              </a:rPr>
              <a:t>A: address/data register</a:t>
            </a:r>
          </a:p>
          <a:p>
            <a:r>
              <a:rPr kumimoji="1" lang="en-US" altLang="zh-TW">
                <a:ea typeface="新細明體" panose="02020500000000000000" pitchFamily="18" charset="-120"/>
              </a:rPr>
              <a:t>M: the currently selected memory cell, M=RAM[A]</a:t>
            </a:r>
            <a:endParaRPr kumimoji="1" lang="zh-TW" altLang="en-US">
              <a:ea typeface="新細明體" panose="02020500000000000000" pitchFamily="18" charset="-120"/>
            </a:endParaRPr>
          </a:p>
        </p:txBody>
      </p:sp>
      <p:grpSp>
        <p:nvGrpSpPr>
          <p:cNvPr id="43" name="Group 80">
            <a:extLst>
              <a:ext uri="{FF2B5EF4-FFF2-40B4-BE49-F238E27FC236}">
                <a16:creationId xmlns:a16="http://schemas.microsoft.com/office/drawing/2014/main" id="{AF184F72-CB9C-42B4-845F-8BD3947253CE}"/>
              </a:ext>
            </a:extLst>
          </p:cNvPr>
          <p:cNvGrpSpPr/>
          <p:nvPr/>
        </p:nvGrpSpPr>
        <p:grpSpPr>
          <a:xfrm>
            <a:off x="1451673" y="2667000"/>
            <a:ext cx="6240653" cy="3505200"/>
            <a:chOff x="927091" y="1157797"/>
            <a:chExt cx="5189401" cy="2914741"/>
          </a:xfrm>
        </p:grpSpPr>
        <p:grpSp>
          <p:nvGrpSpPr>
            <p:cNvPr id="44" name="Group 81">
              <a:extLst>
                <a:ext uri="{FF2B5EF4-FFF2-40B4-BE49-F238E27FC236}">
                  <a16:creationId xmlns:a16="http://schemas.microsoft.com/office/drawing/2014/main" id="{291E19D1-0E79-456C-A0D2-4407BDB04E53}"/>
                </a:ext>
              </a:extLst>
            </p:cNvPr>
            <p:cNvGrpSpPr/>
            <p:nvPr/>
          </p:nvGrpSpPr>
          <p:grpSpPr>
            <a:xfrm>
              <a:off x="927091" y="1157797"/>
              <a:ext cx="5189401" cy="2914741"/>
              <a:chOff x="927091" y="1157797"/>
              <a:chExt cx="5189401" cy="2914741"/>
            </a:xfrm>
          </p:grpSpPr>
          <p:grpSp>
            <p:nvGrpSpPr>
              <p:cNvPr id="47" name="Group 84">
                <a:extLst>
                  <a:ext uri="{FF2B5EF4-FFF2-40B4-BE49-F238E27FC236}">
                    <a16:creationId xmlns:a16="http://schemas.microsoft.com/office/drawing/2014/main" id="{7FDBE3EF-201B-40EB-A320-E058C2302AAA}"/>
                  </a:ext>
                </a:extLst>
              </p:cNvPr>
              <p:cNvGrpSpPr/>
              <p:nvPr/>
            </p:nvGrpSpPr>
            <p:grpSpPr>
              <a:xfrm>
                <a:off x="927091" y="1157797"/>
                <a:ext cx="5189401" cy="2914741"/>
                <a:chOff x="2173409" y="2063225"/>
                <a:chExt cx="5189401" cy="2914741"/>
              </a:xfrm>
            </p:grpSpPr>
            <p:sp>
              <p:nvSpPr>
                <p:cNvPr id="57" name="Rectangle 94">
                  <a:extLst>
                    <a:ext uri="{FF2B5EF4-FFF2-40B4-BE49-F238E27FC236}">
                      <a16:creationId xmlns:a16="http://schemas.microsoft.com/office/drawing/2014/main" id="{DD6E6012-12A3-45C4-930B-5FADF5ABE2E0}"/>
                    </a:ext>
                  </a:extLst>
                </p:cNvPr>
                <p:cNvSpPr/>
                <p:nvPr/>
              </p:nvSpPr>
              <p:spPr>
                <a:xfrm>
                  <a:off x="2173410" y="2074039"/>
                  <a:ext cx="5189400" cy="2903927"/>
                </a:xfrm>
                <a:prstGeom prst="rect">
                  <a:avLst/>
                </a:prstGeom>
                <a:solidFill>
                  <a:srgbClr val="70AD47">
                    <a:lumMod val="20000"/>
                    <a:lumOff val="80000"/>
                  </a:srgbClr>
                </a:solidFill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p:spPr>
              <p:txBody>
                <a:bodyPr anchor="t" anchorCtr="0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58" name="Rectangle 95">
                  <a:extLst>
                    <a:ext uri="{FF2B5EF4-FFF2-40B4-BE49-F238E27FC236}">
                      <a16:creationId xmlns:a16="http://schemas.microsoft.com/office/drawing/2014/main" id="{7AD84476-78B8-44BF-9DFB-DFBC00B94E02}"/>
                    </a:ext>
                  </a:extLst>
                </p:cNvPr>
                <p:cNvSpPr/>
                <p:nvPr/>
              </p:nvSpPr>
              <p:spPr>
                <a:xfrm>
                  <a:off x="5580725" y="2323994"/>
                  <a:ext cx="1242930" cy="1613885"/>
                </a:xfrm>
                <a:prstGeom prst="rect">
                  <a:avLst/>
                </a:prstGeom>
                <a:solidFill>
                  <a:srgbClr val="FFE0BC"/>
                </a:solidFill>
                <a:ln w="6350" cap="flat" cmpd="sng" algn="ctr">
                  <a:solidFill>
                    <a:sysClr val="windowText" lastClr="000000">
                      <a:lumMod val="65000"/>
                      <a:lumOff val="35000"/>
                    </a:sysClr>
                  </a:solidFill>
                  <a:prstDash val="solid"/>
                  <a:miter lim="800000"/>
                </a:ln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p:spPr>
              <p:txBody>
                <a:bodyPr anchor="ctr" anchorCtr="0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cxnSp>
              <p:nvCxnSpPr>
                <p:cNvPr id="59" name="Straight Connector 96">
                  <a:extLst>
                    <a:ext uri="{FF2B5EF4-FFF2-40B4-BE49-F238E27FC236}">
                      <a16:creationId xmlns:a16="http://schemas.microsoft.com/office/drawing/2014/main" id="{1724DC3F-FE73-45FD-B144-11F4A291CE6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016456" y="3347312"/>
                  <a:ext cx="555395" cy="0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ysClr val="windowText" lastClr="000000"/>
                  </a:solidFill>
                  <a:prstDash val="solid"/>
                  <a:miter lim="800000"/>
                  <a:tailEnd type="triangle" w="lg"/>
                </a:ln>
                <a:effectLst/>
              </p:spPr>
            </p:cxnSp>
            <p:sp>
              <p:nvSpPr>
                <p:cNvPr id="60" name="TextBox 97">
                  <a:extLst>
                    <a:ext uri="{FF2B5EF4-FFF2-40B4-BE49-F238E27FC236}">
                      <a16:creationId xmlns:a16="http://schemas.microsoft.com/office/drawing/2014/main" id="{F4B3FA82-554F-40E1-92D5-073DA7BA0DE3}"/>
                    </a:ext>
                  </a:extLst>
                </p:cNvPr>
                <p:cNvSpPr txBox="1"/>
                <p:nvPr/>
              </p:nvSpPr>
              <p:spPr>
                <a:xfrm>
                  <a:off x="4771837" y="3083712"/>
                  <a:ext cx="801397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1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nsolas" panose="020B0609020204030204" pitchFamily="49" charset="0"/>
                      <a:cs typeface="Consolas" panose="020B0609020204030204" pitchFamily="49" charset="0"/>
                    </a:rPr>
                    <a:t>address</a:t>
                  </a:r>
                </a:p>
              </p:txBody>
            </p:sp>
            <p:sp>
              <p:nvSpPr>
                <p:cNvPr id="61" name="TextBox 98">
                  <a:extLst>
                    <a:ext uri="{FF2B5EF4-FFF2-40B4-BE49-F238E27FC236}">
                      <a16:creationId xmlns:a16="http://schemas.microsoft.com/office/drawing/2014/main" id="{E4CF4CFA-5C96-4953-859E-1C04EECF415B}"/>
                    </a:ext>
                  </a:extLst>
                </p:cNvPr>
                <p:cNvSpPr txBox="1"/>
                <p:nvPr/>
              </p:nvSpPr>
              <p:spPr>
                <a:xfrm>
                  <a:off x="5971168" y="2679560"/>
                  <a:ext cx="611567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nsolas" panose="020B0609020204030204" pitchFamily="49" charset="0"/>
                      <a:cs typeface="Consolas" panose="020B0609020204030204" pitchFamily="49" charset="0"/>
                    </a:rPr>
                    <a:t>ROM</a:t>
                  </a:r>
                </a:p>
              </p:txBody>
            </p:sp>
            <p:sp>
              <p:nvSpPr>
                <p:cNvPr id="62" name="TextBox 99">
                  <a:extLst>
                    <a:ext uri="{FF2B5EF4-FFF2-40B4-BE49-F238E27FC236}">
                      <a16:creationId xmlns:a16="http://schemas.microsoft.com/office/drawing/2014/main" id="{63E9C9DC-9F18-42E1-B05E-6B401B876F94}"/>
                    </a:ext>
                  </a:extLst>
                </p:cNvPr>
                <p:cNvSpPr txBox="1"/>
                <p:nvPr/>
              </p:nvSpPr>
              <p:spPr>
                <a:xfrm>
                  <a:off x="5257498" y="2063225"/>
                  <a:ext cx="1939601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Instruction memory</a:t>
                  </a:r>
                </a:p>
              </p:txBody>
            </p:sp>
            <p:cxnSp>
              <p:nvCxnSpPr>
                <p:cNvPr id="63" name="Straight Connector 100">
                  <a:extLst>
                    <a:ext uri="{FF2B5EF4-FFF2-40B4-BE49-F238E27FC236}">
                      <a16:creationId xmlns:a16="http://schemas.microsoft.com/office/drawing/2014/main" id="{7CA564B5-0791-449C-9141-3A8FAA5DEDE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823249" y="3346638"/>
                  <a:ext cx="428965" cy="0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ysClr val="windowText" lastClr="000000"/>
                  </a:solidFill>
                  <a:prstDash val="solid"/>
                  <a:miter lim="800000"/>
                  <a:tailEnd type="triangle" w="lg"/>
                </a:ln>
                <a:effectLst/>
              </p:spPr>
            </p:cxnSp>
            <p:sp>
              <p:nvSpPr>
                <p:cNvPr id="64" name="TextBox 101">
                  <a:extLst>
                    <a:ext uri="{FF2B5EF4-FFF2-40B4-BE49-F238E27FC236}">
                      <a16:creationId xmlns:a16="http://schemas.microsoft.com/office/drawing/2014/main" id="{D0E966B1-23D3-415C-8D4F-979481E618D9}"/>
                    </a:ext>
                  </a:extLst>
                </p:cNvPr>
                <p:cNvSpPr txBox="1"/>
                <p:nvPr/>
              </p:nvSpPr>
              <p:spPr>
                <a:xfrm>
                  <a:off x="6751208" y="3085028"/>
                  <a:ext cx="554158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1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nsolas" panose="020B0609020204030204" pitchFamily="49" charset="0"/>
                      <a:cs typeface="Consolas" panose="020B0609020204030204" pitchFamily="49" charset="0"/>
                    </a:rPr>
                    <a:t>out</a:t>
                  </a:r>
                </a:p>
              </p:txBody>
            </p:sp>
            <p:sp>
              <p:nvSpPr>
                <p:cNvPr id="65" name="Rectangle 102">
                  <a:extLst>
                    <a:ext uri="{FF2B5EF4-FFF2-40B4-BE49-F238E27FC236}">
                      <a16:creationId xmlns:a16="http://schemas.microsoft.com/office/drawing/2014/main" id="{AA79E881-3455-432C-AEE3-CC85329B9ED9}"/>
                    </a:ext>
                  </a:extLst>
                </p:cNvPr>
                <p:cNvSpPr/>
                <p:nvPr/>
              </p:nvSpPr>
              <p:spPr>
                <a:xfrm>
                  <a:off x="2960504" y="2323995"/>
                  <a:ext cx="1242930" cy="1626659"/>
                </a:xfrm>
                <a:prstGeom prst="rect">
                  <a:avLst/>
                </a:prstGeom>
                <a:solidFill>
                  <a:srgbClr val="FFE0BC"/>
                </a:solidFill>
                <a:ln w="6350" cap="flat" cmpd="sng" algn="ctr">
                  <a:solidFill>
                    <a:sysClr val="windowText" lastClr="000000">
                      <a:lumMod val="65000"/>
                      <a:lumOff val="35000"/>
                    </a:sysClr>
                  </a:solidFill>
                  <a:prstDash val="solid"/>
                  <a:miter lim="800000"/>
                </a:ln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p:spPr>
              <p:txBody>
                <a:bodyPr anchor="ctr" anchorCtr="0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cxnSp>
              <p:nvCxnSpPr>
                <p:cNvPr id="66" name="Straight Connector 103">
                  <a:extLst>
                    <a:ext uri="{FF2B5EF4-FFF2-40B4-BE49-F238E27FC236}">
                      <a16:creationId xmlns:a16="http://schemas.microsoft.com/office/drawing/2014/main" id="{19583DF9-4288-4159-BC67-3B767718510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392100" y="3347135"/>
                  <a:ext cx="568404" cy="0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ysClr val="windowText" lastClr="000000"/>
                  </a:solidFill>
                  <a:prstDash val="solid"/>
                  <a:miter lim="800000"/>
                  <a:tailEnd type="triangle" w="lg"/>
                </a:ln>
                <a:effectLst/>
              </p:spPr>
            </p:cxnSp>
            <p:sp>
              <p:nvSpPr>
                <p:cNvPr id="67" name="TextBox 104">
                  <a:extLst>
                    <a:ext uri="{FF2B5EF4-FFF2-40B4-BE49-F238E27FC236}">
                      <a16:creationId xmlns:a16="http://schemas.microsoft.com/office/drawing/2014/main" id="{5766684D-F69E-42EF-9E2C-DB8D42152DEC}"/>
                    </a:ext>
                  </a:extLst>
                </p:cNvPr>
                <p:cNvSpPr txBox="1"/>
                <p:nvPr/>
              </p:nvSpPr>
              <p:spPr>
                <a:xfrm>
                  <a:off x="3312846" y="2692934"/>
                  <a:ext cx="113323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nsolas" panose="020B0609020204030204" pitchFamily="49" charset="0"/>
                      <a:cs typeface="Consolas" panose="020B0609020204030204" pitchFamily="49" charset="0"/>
                    </a:rPr>
                    <a:t>RAM</a:t>
                  </a:r>
                </a:p>
              </p:txBody>
            </p:sp>
            <p:sp>
              <p:nvSpPr>
                <p:cNvPr id="68" name="TextBox 105">
                  <a:extLst>
                    <a:ext uri="{FF2B5EF4-FFF2-40B4-BE49-F238E27FC236}">
                      <a16:creationId xmlns:a16="http://schemas.microsoft.com/office/drawing/2014/main" id="{26CF3019-86F3-4FD0-AF37-43C7447855D5}"/>
                    </a:ext>
                  </a:extLst>
                </p:cNvPr>
                <p:cNvSpPr txBox="1"/>
                <p:nvPr/>
              </p:nvSpPr>
              <p:spPr>
                <a:xfrm>
                  <a:off x="2173409" y="3088887"/>
                  <a:ext cx="777587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1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nsolas" panose="020B0609020204030204" pitchFamily="49" charset="0"/>
                      <a:cs typeface="Consolas" panose="020B0609020204030204" pitchFamily="49" charset="0"/>
                    </a:rPr>
                    <a:t>address</a:t>
                  </a:r>
                </a:p>
              </p:txBody>
            </p:sp>
            <p:sp>
              <p:nvSpPr>
                <p:cNvPr id="69" name="TextBox 106">
                  <a:extLst>
                    <a:ext uri="{FF2B5EF4-FFF2-40B4-BE49-F238E27FC236}">
                      <a16:creationId xmlns:a16="http://schemas.microsoft.com/office/drawing/2014/main" id="{E42C0DED-8389-4CE6-89F8-A3DF240ADF44}"/>
                    </a:ext>
                  </a:extLst>
                </p:cNvPr>
                <p:cNvSpPr txBox="1"/>
                <p:nvPr/>
              </p:nvSpPr>
              <p:spPr>
                <a:xfrm>
                  <a:off x="2960505" y="2074039"/>
                  <a:ext cx="124293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Data memory</a:t>
                  </a:r>
                </a:p>
              </p:txBody>
            </p:sp>
            <p:cxnSp>
              <p:nvCxnSpPr>
                <p:cNvPr id="70" name="Straight Connector 107">
                  <a:extLst>
                    <a:ext uri="{FF2B5EF4-FFF2-40B4-BE49-F238E27FC236}">
                      <a16:creationId xmlns:a16="http://schemas.microsoft.com/office/drawing/2014/main" id="{3ABD4126-979F-4D84-BA59-52E868F3ED7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200424" y="3338899"/>
                  <a:ext cx="428965" cy="0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ysClr val="windowText" lastClr="000000"/>
                  </a:solidFill>
                  <a:prstDash val="solid"/>
                  <a:miter lim="800000"/>
                  <a:tailEnd type="triangle" w="lg"/>
                </a:ln>
                <a:effectLst/>
              </p:spPr>
            </p:cxnSp>
            <p:sp>
              <p:nvSpPr>
                <p:cNvPr id="71" name="TextBox 108">
                  <a:extLst>
                    <a:ext uri="{FF2B5EF4-FFF2-40B4-BE49-F238E27FC236}">
                      <a16:creationId xmlns:a16="http://schemas.microsoft.com/office/drawing/2014/main" id="{E231BF79-CBC0-414F-A8BB-790C8A962EA0}"/>
                    </a:ext>
                  </a:extLst>
                </p:cNvPr>
                <p:cNvSpPr txBox="1"/>
                <p:nvPr/>
              </p:nvSpPr>
              <p:spPr>
                <a:xfrm>
                  <a:off x="4130729" y="3085028"/>
                  <a:ext cx="56584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1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nsolas" panose="020B0609020204030204" pitchFamily="49" charset="0"/>
                      <a:cs typeface="Consolas" panose="020B0609020204030204" pitchFamily="49" charset="0"/>
                    </a:rPr>
                    <a:t>out</a:t>
                  </a:r>
                </a:p>
              </p:txBody>
            </p:sp>
            <p:sp>
              <p:nvSpPr>
                <p:cNvPr id="72" name="Rectangle 109">
                  <a:extLst>
                    <a:ext uri="{FF2B5EF4-FFF2-40B4-BE49-F238E27FC236}">
                      <a16:creationId xmlns:a16="http://schemas.microsoft.com/office/drawing/2014/main" id="{24641213-FB02-483F-AAA8-6EBD9F988998}"/>
                    </a:ext>
                  </a:extLst>
                </p:cNvPr>
                <p:cNvSpPr/>
                <p:nvPr/>
              </p:nvSpPr>
              <p:spPr>
                <a:xfrm>
                  <a:off x="2960504" y="4595184"/>
                  <a:ext cx="1242930" cy="235165"/>
                </a:xfrm>
                <a:prstGeom prst="rect">
                  <a:avLst/>
                </a:prstGeom>
                <a:solidFill>
                  <a:srgbClr val="FFE0BC"/>
                </a:solidFill>
                <a:ln w="6350" cap="flat" cmpd="sng" algn="ctr">
                  <a:solidFill>
                    <a:sysClr val="windowText" lastClr="000000">
                      <a:lumMod val="65000"/>
                      <a:lumOff val="35000"/>
                    </a:sysClr>
                  </a:solidFill>
                  <a:prstDash val="solid"/>
                  <a:miter lim="800000"/>
                </a:ln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p:spPr>
              <p:txBody>
                <a:bodyPr anchor="ctr" anchorCtr="0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3" name="TextBox 110">
                  <a:extLst>
                    <a:ext uri="{FF2B5EF4-FFF2-40B4-BE49-F238E27FC236}">
                      <a16:creationId xmlns:a16="http://schemas.microsoft.com/office/drawing/2014/main" id="{A505ED28-CAF6-4E8C-AC00-A914D8F33675}"/>
                    </a:ext>
                  </a:extLst>
                </p:cNvPr>
                <p:cNvSpPr txBox="1"/>
                <p:nvPr/>
              </p:nvSpPr>
              <p:spPr>
                <a:xfrm>
                  <a:off x="2979137" y="4332525"/>
                  <a:ext cx="1758705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Address register</a:t>
                  </a:r>
                </a:p>
              </p:txBody>
            </p:sp>
            <p:sp>
              <p:nvSpPr>
                <p:cNvPr id="74" name="TextBox 111">
                  <a:extLst>
                    <a:ext uri="{FF2B5EF4-FFF2-40B4-BE49-F238E27FC236}">
                      <a16:creationId xmlns:a16="http://schemas.microsoft.com/office/drawing/2014/main" id="{E805CBD9-84FD-431C-B1BA-355DBBBDC80B}"/>
                    </a:ext>
                  </a:extLst>
                </p:cNvPr>
                <p:cNvSpPr txBox="1"/>
                <p:nvPr/>
              </p:nvSpPr>
              <p:spPr>
                <a:xfrm>
                  <a:off x="5712518" y="4350557"/>
                  <a:ext cx="1353446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Data register</a:t>
                  </a:r>
                </a:p>
              </p:txBody>
            </p:sp>
            <p:sp>
              <p:nvSpPr>
                <p:cNvPr id="75" name="TextBox 112">
                  <a:extLst>
                    <a:ext uri="{FF2B5EF4-FFF2-40B4-BE49-F238E27FC236}">
                      <a16:creationId xmlns:a16="http://schemas.microsoft.com/office/drawing/2014/main" id="{D182CC76-2A81-4479-8027-CE6A16A5B2A5}"/>
                    </a:ext>
                  </a:extLst>
                </p:cNvPr>
                <p:cNvSpPr txBox="1"/>
                <p:nvPr/>
              </p:nvSpPr>
              <p:spPr>
                <a:xfrm>
                  <a:off x="3444631" y="4553577"/>
                  <a:ext cx="283759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nsolas" panose="020B0609020204030204" pitchFamily="49" charset="0"/>
                      <a:cs typeface="Consolas" panose="020B0609020204030204" pitchFamily="49" charset="0"/>
                    </a:rPr>
                    <a:t>A</a:t>
                  </a:r>
                </a:p>
              </p:txBody>
            </p:sp>
            <p:sp>
              <p:nvSpPr>
                <p:cNvPr id="76" name="Text Box 9">
                  <a:extLst>
                    <a:ext uri="{FF2B5EF4-FFF2-40B4-BE49-F238E27FC236}">
                      <a16:creationId xmlns:a16="http://schemas.microsoft.com/office/drawing/2014/main" id="{D8F1D9DD-59CE-44F8-9501-7AED875682F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953689" y="3257603"/>
                  <a:ext cx="572068" cy="6726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lIns="201600" tIns="108000" rIns="0" bIns="46800"/>
                <a:lstStyle>
                  <a:lvl1pPr marL="342900" indent="-3429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marL="342900" marR="0" lvl="0" indent="-342900" algn="r" defTabSz="914400" eaLnBrk="1" fontAlgn="auto" latinLnBrk="0" hangingPunct="1">
                    <a:lnSpc>
                      <a:spcPts val="1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6600"/>
                    </a:buClr>
                    <a:buSzPct val="85000"/>
                    <a:buFontTx/>
                    <a:buNone/>
                    <a:tabLst/>
                    <a:defRPr/>
                  </a:pPr>
                  <a:endPara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nsolas" charset="0"/>
                    <a:ea typeface="Arial Unicode MS" charset="0"/>
                    <a:cs typeface="Consolas" charset="0"/>
                  </a:endParaRPr>
                </a:p>
                <a:p>
                  <a:pPr marL="342900" marR="0" lvl="0" indent="-342900" algn="r" defTabSz="914400" eaLnBrk="1" fontAlgn="auto" latinLnBrk="0" hangingPunct="1">
                    <a:lnSpc>
                      <a:spcPts val="1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6600"/>
                    </a:buClr>
                    <a:buSzPct val="85000"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effectLst/>
                      <a:uLnTx/>
                      <a:uFillTx/>
                      <a:latin typeface="Consolas" charset="0"/>
                      <a:ea typeface="Arial Unicode MS" charset="0"/>
                      <a:cs typeface="Consolas" charset="0"/>
                    </a:rPr>
                    <a:t>...</a:t>
                  </a:r>
                </a:p>
                <a:p>
                  <a:pPr marL="342900" marR="0" lvl="0" indent="-342900" algn="r" defTabSz="914400" eaLnBrk="1" fontAlgn="auto" latinLnBrk="0" hangingPunct="1">
                    <a:lnSpc>
                      <a:spcPts val="1000"/>
                    </a:lnSpc>
                    <a:spcBef>
                      <a:spcPts val="300"/>
                    </a:spcBef>
                    <a:spcAft>
                      <a:spcPts val="0"/>
                    </a:spcAft>
                    <a:buClr>
                      <a:srgbClr val="006600"/>
                    </a:buClr>
                    <a:buSzPct val="85000"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effectLst/>
                      <a:uLnTx/>
                      <a:uFillTx/>
                      <a:latin typeface="Consolas" charset="0"/>
                      <a:ea typeface="Arial Unicode MS" charset="0"/>
                      <a:cs typeface="Consolas" charset="0"/>
                    </a:rPr>
                    <a:t>32766</a:t>
                  </a:r>
                </a:p>
                <a:p>
                  <a:pPr marL="342900" marR="0" lvl="0" indent="-342900" algn="r" defTabSz="914400" eaLnBrk="1" fontAlgn="auto" latinLnBrk="0" hangingPunct="1">
                    <a:lnSpc>
                      <a:spcPts val="1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6600"/>
                    </a:buClr>
                    <a:buSzPct val="85000"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effectLst/>
                      <a:uLnTx/>
                      <a:uFillTx/>
                      <a:latin typeface="Consolas" charset="0"/>
                      <a:ea typeface="Arial Unicode MS" charset="0"/>
                      <a:cs typeface="Consolas" charset="0"/>
                    </a:rPr>
                    <a:t>32767</a:t>
                  </a:r>
                </a:p>
                <a:p>
                  <a:pPr marL="342900" marR="0" lvl="0" indent="-342900" algn="r" defTabSz="914400" eaLnBrk="1" fontAlgn="auto" latinLnBrk="0" hangingPunct="1">
                    <a:lnSpc>
                      <a:spcPts val="1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6600"/>
                    </a:buClr>
                    <a:buSzPct val="85000"/>
                    <a:buFontTx/>
                    <a:buNone/>
                    <a:tabLst/>
                    <a:defRPr/>
                  </a:pPr>
                  <a:endPara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nsolas" charset="0"/>
                    <a:ea typeface="Arial Unicode MS" charset="0"/>
                    <a:cs typeface="Consolas" charset="0"/>
                  </a:endParaRPr>
                </a:p>
              </p:txBody>
            </p:sp>
            <p:sp>
              <p:nvSpPr>
                <p:cNvPr id="77" name="Text Box 9">
                  <a:extLst>
                    <a:ext uri="{FF2B5EF4-FFF2-40B4-BE49-F238E27FC236}">
                      <a16:creationId xmlns:a16="http://schemas.microsoft.com/office/drawing/2014/main" id="{7B1B7B1E-6453-4F82-AB5F-9A3D7DCD5DD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350802" y="3289066"/>
                  <a:ext cx="572068" cy="6726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lIns="201600" tIns="108000" rIns="0" bIns="46800"/>
                <a:lstStyle>
                  <a:lvl1pPr marL="342900" indent="-3429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marL="342900" marR="0" lvl="0" indent="-342900" algn="r" defTabSz="914400" eaLnBrk="1" fontAlgn="auto" latinLnBrk="0" hangingPunct="1">
                    <a:lnSpc>
                      <a:spcPts val="1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6600"/>
                    </a:buClr>
                    <a:buSzPct val="85000"/>
                    <a:buFontTx/>
                    <a:buNone/>
                    <a:tabLst/>
                    <a:defRPr/>
                  </a:pPr>
                  <a:endPara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nsolas" charset="0"/>
                    <a:ea typeface="Arial Unicode MS" charset="0"/>
                    <a:cs typeface="Consolas" charset="0"/>
                  </a:endParaRPr>
                </a:p>
                <a:p>
                  <a:pPr marL="342900" marR="0" lvl="0" indent="-342900" algn="r" defTabSz="914400" eaLnBrk="1" fontAlgn="auto" latinLnBrk="0" hangingPunct="1">
                    <a:lnSpc>
                      <a:spcPts val="1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6600"/>
                    </a:buClr>
                    <a:buSzPct val="85000"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effectLst/>
                      <a:uLnTx/>
                      <a:uFillTx/>
                      <a:latin typeface="Consolas" charset="0"/>
                      <a:ea typeface="Arial Unicode MS" charset="0"/>
                      <a:cs typeface="Consolas" charset="0"/>
                    </a:rPr>
                    <a:t>...</a:t>
                  </a:r>
                </a:p>
                <a:p>
                  <a:pPr marL="342900" marR="0" lvl="0" indent="-342900" algn="r" defTabSz="914400" eaLnBrk="1" fontAlgn="auto" latinLnBrk="0" hangingPunct="1">
                    <a:lnSpc>
                      <a:spcPts val="1000"/>
                    </a:lnSpc>
                    <a:spcBef>
                      <a:spcPts val="300"/>
                    </a:spcBef>
                    <a:spcAft>
                      <a:spcPts val="0"/>
                    </a:spcAft>
                    <a:buClr>
                      <a:srgbClr val="006600"/>
                    </a:buClr>
                    <a:buSzPct val="85000"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effectLst/>
                      <a:uLnTx/>
                      <a:uFillTx/>
                      <a:latin typeface="Consolas" charset="0"/>
                      <a:ea typeface="Arial Unicode MS" charset="0"/>
                      <a:cs typeface="Consolas" charset="0"/>
                    </a:rPr>
                    <a:t>32766</a:t>
                  </a:r>
                </a:p>
                <a:p>
                  <a:pPr marL="342900" marR="0" lvl="0" indent="-342900" algn="r" defTabSz="914400" eaLnBrk="1" fontAlgn="auto" latinLnBrk="0" hangingPunct="1">
                    <a:lnSpc>
                      <a:spcPts val="1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6600"/>
                    </a:buClr>
                    <a:buSzPct val="85000"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effectLst/>
                      <a:uLnTx/>
                      <a:uFillTx/>
                      <a:latin typeface="Consolas" charset="0"/>
                      <a:ea typeface="Arial Unicode MS" charset="0"/>
                      <a:cs typeface="Consolas" charset="0"/>
                    </a:rPr>
                    <a:t>32767</a:t>
                  </a:r>
                </a:p>
                <a:p>
                  <a:pPr marL="342900" marR="0" lvl="0" indent="-342900" algn="r" defTabSz="914400" eaLnBrk="1" fontAlgn="auto" latinLnBrk="0" hangingPunct="1">
                    <a:lnSpc>
                      <a:spcPts val="1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6600"/>
                    </a:buClr>
                    <a:buSzPct val="85000"/>
                    <a:buFontTx/>
                    <a:buNone/>
                    <a:tabLst/>
                    <a:defRPr/>
                  </a:pPr>
                  <a:endPara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nsolas" charset="0"/>
                    <a:ea typeface="Arial Unicode MS" charset="0"/>
                    <a:cs typeface="Consolas" charset="0"/>
                  </a:endParaRPr>
                </a:p>
              </p:txBody>
            </p:sp>
            <p:grpSp>
              <p:nvGrpSpPr>
                <p:cNvPr id="78" name="Group 115">
                  <a:extLst>
                    <a:ext uri="{FF2B5EF4-FFF2-40B4-BE49-F238E27FC236}">
                      <a16:creationId xmlns:a16="http://schemas.microsoft.com/office/drawing/2014/main" id="{F1A37C89-DE79-4840-BACA-21B89C296AF3}"/>
                    </a:ext>
                  </a:extLst>
                </p:cNvPr>
                <p:cNvGrpSpPr/>
                <p:nvPr/>
              </p:nvGrpSpPr>
              <p:grpSpPr>
                <a:xfrm>
                  <a:off x="2333932" y="2227852"/>
                  <a:ext cx="3187147" cy="673741"/>
                  <a:chOff x="1092171" y="1313452"/>
                  <a:chExt cx="3187147" cy="673741"/>
                </a:xfrm>
              </p:grpSpPr>
              <p:sp>
                <p:nvSpPr>
                  <p:cNvPr id="79" name="Text Box 9">
                    <a:extLst>
                      <a:ext uri="{FF2B5EF4-FFF2-40B4-BE49-F238E27FC236}">
                        <a16:creationId xmlns:a16="http://schemas.microsoft.com/office/drawing/2014/main" id="{876FEB0A-A49C-4A60-9D3D-213CF1E9799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07250" y="1314501"/>
                    <a:ext cx="572068" cy="672692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lIns="201600" tIns="108000" rIns="0" bIns="46800"/>
                  <a:lstStyle>
                    <a:lvl1pPr marL="342900" indent="-3429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 marL="342900" marR="0" lvl="0" indent="-342900" algn="r" defTabSz="914400" eaLnBrk="1" fontAlgn="auto" latinLnBrk="0" hangingPunct="1">
                      <a:lnSpc>
                        <a:spcPts val="1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6600"/>
                      </a:buClr>
                      <a:buSzPct val="85000"/>
                      <a:buFontTx/>
                      <a:buNone/>
                      <a:tabLst/>
                      <a:defRPr/>
                    </a:pPr>
                    <a:r>
                      <a:rPr kumimoji="0" lang="en-US" sz="1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Consolas" charset="0"/>
                        <a:ea typeface="Arial Unicode MS" charset="0"/>
                        <a:cs typeface="Consolas" charset="0"/>
                      </a:rPr>
                      <a:t>0</a:t>
                    </a:r>
                  </a:p>
                  <a:p>
                    <a:pPr marL="342900" marR="0" lvl="0" indent="-342900" algn="r" defTabSz="914400" eaLnBrk="1" fontAlgn="auto" latinLnBrk="0" hangingPunct="1">
                      <a:lnSpc>
                        <a:spcPts val="1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6600"/>
                      </a:buClr>
                      <a:buSzPct val="85000"/>
                      <a:buFontTx/>
                      <a:buNone/>
                      <a:tabLst/>
                      <a:defRPr/>
                    </a:pPr>
                    <a:r>
                      <a:rPr kumimoji="0" lang="en-US" sz="1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Consolas" charset="0"/>
                        <a:ea typeface="Arial Unicode MS" charset="0"/>
                        <a:cs typeface="Consolas" charset="0"/>
                      </a:rPr>
                      <a:t>1</a:t>
                    </a:r>
                  </a:p>
                  <a:p>
                    <a:pPr marL="342900" marR="0" lvl="0" indent="-342900" algn="r" defTabSz="914400" eaLnBrk="1" fontAlgn="auto" latinLnBrk="0" hangingPunct="1">
                      <a:lnSpc>
                        <a:spcPts val="1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6600"/>
                      </a:buClr>
                      <a:buSzPct val="85000"/>
                      <a:buFontTx/>
                      <a:buNone/>
                      <a:tabLst/>
                      <a:defRPr/>
                    </a:pPr>
                    <a:r>
                      <a:rPr kumimoji="0" lang="en-US" sz="1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Consolas" charset="0"/>
                        <a:ea typeface="Arial Unicode MS" charset="0"/>
                        <a:cs typeface="Consolas" charset="0"/>
                      </a:rPr>
                      <a:t>2</a:t>
                    </a:r>
                  </a:p>
                  <a:p>
                    <a:pPr marL="342900" marR="0" lvl="0" indent="-342900" algn="r" defTabSz="914400" eaLnBrk="1" fontAlgn="auto" latinLnBrk="0" hangingPunct="1">
                      <a:lnSpc>
                        <a:spcPts val="8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6600"/>
                      </a:buClr>
                      <a:buSzPct val="85000"/>
                      <a:buFontTx/>
                      <a:buNone/>
                      <a:tabLst/>
                      <a:defRPr/>
                    </a:pPr>
                    <a:r>
                      <a:rPr kumimoji="0" lang="en-US" sz="1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Consolas" charset="0"/>
                        <a:ea typeface="Arial Unicode MS" charset="0"/>
                        <a:cs typeface="Consolas" charset="0"/>
                      </a:rPr>
                      <a:t>...</a:t>
                    </a:r>
                  </a:p>
                </p:txBody>
              </p:sp>
              <p:sp>
                <p:nvSpPr>
                  <p:cNvPr id="80" name="Text Box 9">
                    <a:extLst>
                      <a:ext uri="{FF2B5EF4-FFF2-40B4-BE49-F238E27FC236}">
                        <a16:creationId xmlns:a16="http://schemas.microsoft.com/office/drawing/2014/main" id="{F09CA8C1-5BF8-4D7C-8914-7D2054566838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92171" y="1313452"/>
                    <a:ext cx="572068" cy="672692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lIns="201600" tIns="108000" rIns="0" bIns="46800"/>
                  <a:lstStyle>
                    <a:lvl1pPr marL="342900" indent="-3429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 marL="342900" marR="0" lvl="0" indent="-342900" algn="r" defTabSz="914400" eaLnBrk="1" fontAlgn="auto" latinLnBrk="0" hangingPunct="1">
                      <a:lnSpc>
                        <a:spcPts val="1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6600"/>
                      </a:buClr>
                      <a:buSzPct val="85000"/>
                      <a:buFontTx/>
                      <a:buNone/>
                      <a:tabLst/>
                      <a:defRPr/>
                    </a:pPr>
                    <a:r>
                      <a:rPr kumimoji="0" lang="en-US" sz="1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Consolas" charset="0"/>
                        <a:ea typeface="Arial Unicode MS" charset="0"/>
                        <a:cs typeface="Consolas" charset="0"/>
                      </a:rPr>
                      <a:t>0</a:t>
                    </a:r>
                  </a:p>
                  <a:p>
                    <a:pPr marL="342900" marR="0" lvl="0" indent="-342900" algn="r" defTabSz="914400" eaLnBrk="1" fontAlgn="auto" latinLnBrk="0" hangingPunct="1">
                      <a:lnSpc>
                        <a:spcPts val="1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6600"/>
                      </a:buClr>
                      <a:buSzPct val="85000"/>
                      <a:buFontTx/>
                      <a:buNone/>
                      <a:tabLst/>
                      <a:defRPr/>
                    </a:pPr>
                    <a:r>
                      <a:rPr kumimoji="0" lang="en-US" sz="1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Consolas" charset="0"/>
                        <a:ea typeface="Arial Unicode MS" charset="0"/>
                        <a:cs typeface="Consolas" charset="0"/>
                      </a:rPr>
                      <a:t>1</a:t>
                    </a:r>
                  </a:p>
                  <a:p>
                    <a:pPr marL="342900" marR="0" lvl="0" indent="-342900" algn="r" defTabSz="914400" eaLnBrk="1" fontAlgn="auto" latinLnBrk="0" hangingPunct="1">
                      <a:lnSpc>
                        <a:spcPts val="1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6600"/>
                      </a:buClr>
                      <a:buSzPct val="85000"/>
                      <a:buFontTx/>
                      <a:buNone/>
                      <a:tabLst/>
                      <a:defRPr/>
                    </a:pPr>
                    <a:r>
                      <a:rPr kumimoji="0" lang="en-US" sz="1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Consolas" charset="0"/>
                        <a:ea typeface="Arial Unicode MS" charset="0"/>
                        <a:cs typeface="Consolas" charset="0"/>
                      </a:rPr>
                      <a:t>2</a:t>
                    </a:r>
                  </a:p>
                  <a:p>
                    <a:pPr marL="342900" marR="0" lvl="0" indent="-342900" algn="r" defTabSz="914400" eaLnBrk="1" fontAlgn="auto" latinLnBrk="0" hangingPunct="1">
                      <a:lnSpc>
                        <a:spcPts val="8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6600"/>
                      </a:buClr>
                      <a:buSzPct val="85000"/>
                      <a:buFontTx/>
                      <a:buNone/>
                      <a:tabLst/>
                      <a:defRPr/>
                    </a:pPr>
                    <a:r>
                      <a:rPr kumimoji="0" lang="en-US" sz="1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Consolas" charset="0"/>
                        <a:ea typeface="Arial Unicode MS" charset="0"/>
                        <a:cs typeface="Consolas" charset="0"/>
                      </a:rPr>
                      <a:t>...</a:t>
                    </a:r>
                  </a:p>
                </p:txBody>
              </p:sp>
            </p:grpSp>
          </p:grpSp>
          <p:cxnSp>
            <p:nvCxnSpPr>
              <p:cNvPr id="48" name="Straight Connector 85">
                <a:extLst>
                  <a:ext uri="{FF2B5EF4-FFF2-40B4-BE49-F238E27FC236}">
                    <a16:creationId xmlns:a16="http://schemas.microsoft.com/office/drawing/2014/main" id="{02199B0B-633B-459B-8332-0CAB309D14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61673" y="3819977"/>
                <a:ext cx="812354" cy="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  <a:miter lim="800000"/>
                <a:tailEnd type="none" w="lg"/>
              </a:ln>
              <a:effectLst/>
            </p:spPr>
          </p:cxnSp>
          <p:cxnSp>
            <p:nvCxnSpPr>
              <p:cNvPr id="49" name="Straight Connector 86">
                <a:extLst>
                  <a:ext uri="{FF2B5EF4-FFF2-40B4-BE49-F238E27FC236}">
                    <a16:creationId xmlns:a16="http://schemas.microsoft.com/office/drawing/2014/main" id="{2AB4D6DA-6526-4F4C-A82D-8D88E150BFE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774027" y="2432238"/>
                <a:ext cx="0" cy="1387739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  <a:miter lim="800000"/>
                <a:tailEnd type="none" w="lg"/>
              </a:ln>
              <a:effectLst/>
            </p:spPr>
          </p:cxnSp>
          <p:cxnSp>
            <p:nvCxnSpPr>
              <p:cNvPr id="50" name="Straight Connector 87">
                <a:extLst>
                  <a:ext uri="{FF2B5EF4-FFF2-40B4-BE49-F238E27FC236}">
                    <a16:creationId xmlns:a16="http://schemas.microsoft.com/office/drawing/2014/main" id="{923F1C0A-58BA-428D-B60E-F9CB2FFEAD3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39084" y="3324764"/>
                <a:ext cx="2634943" cy="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  <a:miter lim="800000"/>
                <a:tailEnd type="none" w="lg"/>
              </a:ln>
              <a:effectLst/>
            </p:spPr>
          </p:cxnSp>
          <p:cxnSp>
            <p:nvCxnSpPr>
              <p:cNvPr id="51" name="Straight Connector 88">
                <a:extLst>
                  <a:ext uri="{FF2B5EF4-FFF2-40B4-BE49-F238E27FC236}">
                    <a16:creationId xmlns:a16="http://schemas.microsoft.com/office/drawing/2014/main" id="{7220F5A8-821D-4975-9CAB-67EAE72B9BF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150339" y="2432735"/>
                <a:ext cx="0" cy="892029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  <a:miter lim="800000"/>
                <a:tailEnd type="none" w="lg"/>
              </a:ln>
              <a:effectLst/>
            </p:spPr>
          </p:cxnSp>
          <p:sp>
            <p:nvSpPr>
              <p:cNvPr id="52" name="Rectangle 89">
                <a:extLst>
                  <a:ext uri="{FF2B5EF4-FFF2-40B4-BE49-F238E27FC236}">
                    <a16:creationId xmlns:a16="http://schemas.microsoft.com/office/drawing/2014/main" id="{68EE7194-AE22-42FB-944F-4E62688E13B2}"/>
                  </a:ext>
                </a:extLst>
              </p:cNvPr>
              <p:cNvSpPr/>
              <p:nvPr/>
            </p:nvSpPr>
            <p:spPr>
              <a:xfrm>
                <a:off x="1715933" y="2325305"/>
                <a:ext cx="1236790" cy="200222"/>
              </a:xfrm>
              <a:prstGeom prst="rect">
                <a:avLst/>
              </a:prstGeom>
              <a:solidFill>
                <a:sysClr val="window" lastClr="FFFFFF">
                  <a:lumMod val="85000"/>
                </a:sysClr>
              </a:solidFill>
              <a:ln w="6350" cap="flat" cmpd="sng" algn="ctr">
                <a:solidFill>
                  <a:sysClr val="windowText" lastClr="000000">
                    <a:lumMod val="50000"/>
                    <a:lumOff val="50000"/>
                  </a:sysClr>
                </a:solidFill>
                <a:prstDash val="solid"/>
                <a:miter lim="800000"/>
              </a:ln>
              <a:effectLst/>
            </p:spPr>
            <p:txBody>
              <a:bodyPr anchor="ctr" anchorCtr="0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3" name="TextBox 90">
                <a:extLst>
                  <a:ext uri="{FF2B5EF4-FFF2-40B4-BE49-F238E27FC236}">
                    <a16:creationId xmlns:a16="http://schemas.microsoft.com/office/drawing/2014/main" id="{BA2D8831-F780-4FAF-B389-A64271A4CD9D}"/>
                  </a:ext>
                </a:extLst>
              </p:cNvPr>
              <p:cNvSpPr txBox="1"/>
              <p:nvPr/>
            </p:nvSpPr>
            <p:spPr>
              <a:xfrm>
                <a:off x="2179927" y="2283202"/>
                <a:ext cx="28375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nsolas" panose="020B0609020204030204" pitchFamily="49" charset="0"/>
                    <a:cs typeface="Consolas" panose="020B0609020204030204" pitchFamily="49" charset="0"/>
                  </a:rPr>
                  <a:t>M</a:t>
                </a:r>
              </a:p>
            </p:txBody>
          </p:sp>
          <p:sp>
            <p:nvSpPr>
              <p:cNvPr id="54" name="Oval 91">
                <a:extLst>
                  <a:ext uri="{FF2B5EF4-FFF2-40B4-BE49-F238E27FC236}">
                    <a16:creationId xmlns:a16="http://schemas.microsoft.com/office/drawing/2014/main" id="{AE257DB3-4367-4CE2-A625-D12F8EFA4CAD}"/>
                  </a:ext>
                </a:extLst>
              </p:cNvPr>
              <p:cNvSpPr/>
              <p:nvPr/>
            </p:nvSpPr>
            <p:spPr>
              <a:xfrm>
                <a:off x="3734318" y="3294045"/>
                <a:ext cx="76200" cy="71717"/>
              </a:xfrm>
              <a:prstGeom prst="ellipse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5" name="Rectangle 92">
                <a:extLst>
                  <a:ext uri="{FF2B5EF4-FFF2-40B4-BE49-F238E27FC236}">
                    <a16:creationId xmlns:a16="http://schemas.microsoft.com/office/drawing/2014/main" id="{2DC1850D-C03A-4FBF-AC62-858EFB3B5496}"/>
                  </a:ext>
                </a:extLst>
              </p:cNvPr>
              <p:cNvSpPr/>
              <p:nvPr/>
            </p:nvSpPr>
            <p:spPr>
              <a:xfrm>
                <a:off x="4336658" y="2329515"/>
                <a:ext cx="1236790" cy="200222"/>
              </a:xfrm>
              <a:prstGeom prst="rect">
                <a:avLst/>
              </a:prstGeom>
              <a:solidFill>
                <a:sysClr val="window" lastClr="FFFFFF">
                  <a:lumMod val="85000"/>
                </a:sysClr>
              </a:solidFill>
              <a:ln w="6350" cap="flat" cmpd="sng" algn="ctr">
                <a:solidFill>
                  <a:sysClr val="windowText" lastClr="000000">
                    <a:lumMod val="50000"/>
                    <a:lumOff val="50000"/>
                  </a:sysClr>
                </a:solidFill>
                <a:prstDash val="solid"/>
                <a:miter lim="800000"/>
              </a:ln>
              <a:effectLst/>
            </p:spPr>
            <p:txBody>
              <a:bodyPr anchor="ctr" anchorCtr="0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6" name="TextBox 93">
                <a:extLst>
                  <a:ext uri="{FF2B5EF4-FFF2-40B4-BE49-F238E27FC236}">
                    <a16:creationId xmlns:a16="http://schemas.microsoft.com/office/drawing/2014/main" id="{AA0CCEB9-0495-4E95-890D-835FD56516BC}"/>
                  </a:ext>
                </a:extLst>
              </p:cNvPr>
              <p:cNvSpPr txBox="1"/>
              <p:nvPr/>
            </p:nvSpPr>
            <p:spPr>
              <a:xfrm>
                <a:off x="4517816" y="2288668"/>
                <a:ext cx="91124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instruction</a:t>
                </a:r>
              </a:p>
            </p:txBody>
          </p:sp>
        </p:grpSp>
        <p:sp>
          <p:nvSpPr>
            <p:cNvPr id="45" name="Rectangle 82">
              <a:extLst>
                <a:ext uri="{FF2B5EF4-FFF2-40B4-BE49-F238E27FC236}">
                  <a16:creationId xmlns:a16="http://schemas.microsoft.com/office/drawing/2014/main" id="{D2444001-B91A-4AA9-A77D-4C9145312566}"/>
                </a:ext>
              </a:extLst>
            </p:cNvPr>
            <p:cNvSpPr/>
            <p:nvPr/>
          </p:nvSpPr>
          <p:spPr>
            <a:xfrm>
              <a:off x="4337873" y="3696089"/>
              <a:ext cx="1242930" cy="235165"/>
            </a:xfrm>
            <a:prstGeom prst="rect">
              <a:avLst/>
            </a:prstGeom>
            <a:solidFill>
              <a:srgbClr val="FFE0BC"/>
            </a:solidFill>
            <a:ln w="6350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anchor="ctr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6" name="TextBox 83">
              <a:extLst>
                <a:ext uri="{FF2B5EF4-FFF2-40B4-BE49-F238E27FC236}">
                  <a16:creationId xmlns:a16="http://schemas.microsoft.com/office/drawing/2014/main" id="{FAF0A40A-94A1-4C1E-B2A5-A96B500466E1}"/>
                </a:ext>
              </a:extLst>
            </p:cNvPr>
            <p:cNvSpPr txBox="1"/>
            <p:nvPr/>
          </p:nvSpPr>
          <p:spPr>
            <a:xfrm>
              <a:off x="4822000" y="3654482"/>
              <a:ext cx="2837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nsolas" panose="020B0609020204030204" pitchFamily="49" charset="0"/>
                  <a:cs typeface="Consolas" panose="020B0609020204030204" pitchFamily="49" charset="0"/>
                </a:rPr>
                <a:t>D</a:t>
              </a:r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077213FE-0B85-0640-8FF3-1FDBBFBA61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Hack programming exercises</a:t>
            </a:r>
            <a:endParaRPr lang="en-US" altLang="zh-TW" sz="1400">
              <a:ea typeface="新細明體" panose="02020500000000000000" pitchFamily="18" charset="-12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446920E0-0592-3146-8629-0A66A3A29A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" y="892175"/>
            <a:ext cx="42672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268288" indent="-268288">
              <a:spcBef>
                <a:spcPct val="600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823913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2319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39888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130000"/>
              </a:spcBef>
              <a:buFont typeface="Wingdings" panose="05000000000000000000" pitchFamily="2" charset="2"/>
              <a:buNone/>
              <a:defRPr/>
            </a:pPr>
            <a:r>
              <a:rPr lang="en-US" altLang="zh-TW" sz="1600" u="sng" dirty="0">
                <a:ea typeface="新細明體" panose="02020500000000000000" pitchFamily="18" charset="-120"/>
              </a:rPr>
              <a:t>Exercise: Implement the following tasks</a:t>
            </a:r>
            <a:br>
              <a:rPr lang="en-US" altLang="zh-TW" sz="1600" u="sng" dirty="0">
                <a:ea typeface="新細明體" panose="02020500000000000000" pitchFamily="18" charset="-120"/>
              </a:rPr>
            </a:br>
            <a:r>
              <a:rPr lang="en-US" altLang="zh-TW" sz="1600" u="sng" dirty="0">
                <a:ea typeface="新細明體" panose="02020500000000000000" pitchFamily="18" charset="-120"/>
              </a:rPr>
              <a:t>using Hack commands:</a:t>
            </a:r>
            <a:endParaRPr lang="en-US" altLang="zh-TW" sz="1600" b="1" u="sng" dirty="0">
              <a:latin typeface="Courier New" panose="02070309020205020404" pitchFamily="49" charset="0"/>
              <a:ea typeface="新細明體" panose="02020500000000000000" pitchFamily="18" charset="-120"/>
              <a:cs typeface="Courier New" panose="02070309020205020404" pitchFamily="49" charset="0"/>
            </a:endParaRPr>
          </a:p>
          <a:p>
            <a:pPr marL="342900" indent="-342900">
              <a:spcBef>
                <a:spcPct val="130000"/>
              </a:spcBef>
              <a:buClr>
                <a:srgbClr val="000066"/>
              </a:buClr>
              <a:buSzPct val="60000"/>
              <a:buFont typeface="+mj-lt"/>
              <a:buAutoNum type="arabicPeriod"/>
              <a:defRPr/>
            </a:pPr>
            <a:r>
              <a:rPr lang="en-US" altLang="zh-TW" sz="1600" dirty="0">
                <a:ea typeface="新細明體" panose="02020500000000000000" pitchFamily="18" charset="-120"/>
                <a:cs typeface="Times New Roman" panose="02020603050405020304" pitchFamily="18" charset="0"/>
              </a:rPr>
              <a:t>Set</a:t>
            </a:r>
            <a:r>
              <a:rPr lang="en-US" altLang="zh-TW" sz="14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</a:t>
            </a:r>
            <a:r>
              <a:rPr lang="en-US" altLang="zh-TW" sz="16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D</a:t>
            </a:r>
            <a:r>
              <a:rPr lang="en-US" altLang="zh-TW" sz="14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</a:t>
            </a:r>
            <a:r>
              <a:rPr lang="en-US" altLang="zh-TW" sz="1600" dirty="0">
                <a:ea typeface="新細明體" panose="02020500000000000000" pitchFamily="18" charset="-120"/>
                <a:cs typeface="Times New Roman" panose="02020603050405020304" pitchFamily="18" charset="0"/>
              </a:rPr>
              <a:t>to</a:t>
            </a:r>
            <a:r>
              <a:rPr lang="en-US" altLang="zh-TW" sz="14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</a:t>
            </a:r>
            <a:r>
              <a:rPr lang="en-US" altLang="zh-TW" sz="16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A-1</a:t>
            </a:r>
          </a:p>
          <a:p>
            <a:pPr marL="342900" indent="-342900">
              <a:spcBef>
                <a:spcPct val="130000"/>
              </a:spcBef>
              <a:buClr>
                <a:srgbClr val="000066"/>
              </a:buClr>
              <a:buSzPct val="60000"/>
              <a:buFont typeface="+mj-lt"/>
              <a:buAutoNum type="arabicPeriod"/>
              <a:defRPr/>
            </a:pPr>
            <a:r>
              <a:rPr lang="en-US" altLang="zh-TW" sz="1600" dirty="0">
                <a:ea typeface="新細明體" panose="02020500000000000000" pitchFamily="18" charset="-120"/>
                <a:cs typeface="Times New Roman" panose="02020603050405020304" pitchFamily="18" charset="0"/>
              </a:rPr>
              <a:t>Set both</a:t>
            </a:r>
            <a:r>
              <a:rPr lang="en-US" altLang="zh-TW" sz="14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</a:t>
            </a:r>
            <a:r>
              <a:rPr lang="en-US" altLang="zh-TW" sz="16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A</a:t>
            </a:r>
            <a:r>
              <a:rPr lang="en-US" altLang="zh-TW" sz="14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</a:t>
            </a:r>
            <a:r>
              <a:rPr lang="en-US" altLang="zh-TW" sz="1600" dirty="0">
                <a:ea typeface="新細明體" panose="02020500000000000000" pitchFamily="18" charset="-120"/>
                <a:cs typeface="Times New Roman" panose="02020603050405020304" pitchFamily="18" charset="0"/>
              </a:rPr>
              <a:t>and</a:t>
            </a:r>
            <a:r>
              <a:rPr lang="en-US" altLang="zh-TW" sz="14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</a:t>
            </a:r>
            <a:r>
              <a:rPr lang="en-US" altLang="zh-TW" sz="16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D</a:t>
            </a:r>
            <a:r>
              <a:rPr lang="en-US" altLang="zh-TW" sz="14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</a:t>
            </a:r>
            <a:r>
              <a:rPr lang="en-US" altLang="zh-TW" sz="1600" dirty="0">
                <a:ea typeface="新細明體" panose="02020500000000000000" pitchFamily="18" charset="-120"/>
                <a:cs typeface="Times New Roman" panose="02020603050405020304" pitchFamily="18" charset="0"/>
              </a:rPr>
              <a:t>to</a:t>
            </a:r>
            <a:r>
              <a:rPr lang="en-US" altLang="zh-TW" sz="14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</a:t>
            </a:r>
            <a:r>
              <a:rPr lang="en-US" altLang="zh-TW" sz="16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A + 1</a:t>
            </a:r>
          </a:p>
          <a:p>
            <a:pPr marL="342900" indent="-342900">
              <a:spcBef>
                <a:spcPct val="130000"/>
              </a:spcBef>
              <a:buClr>
                <a:srgbClr val="000066"/>
              </a:buClr>
              <a:buSzPct val="60000"/>
              <a:buFont typeface="+mj-lt"/>
              <a:buAutoNum type="arabicPeriod"/>
              <a:defRPr/>
            </a:pPr>
            <a:r>
              <a:rPr lang="en-US" altLang="zh-TW" sz="1600" dirty="0">
                <a:ea typeface="新細明體" panose="02020500000000000000" pitchFamily="18" charset="-120"/>
                <a:cs typeface="Times New Roman" panose="02020603050405020304" pitchFamily="18" charset="0"/>
              </a:rPr>
              <a:t>Set</a:t>
            </a:r>
            <a:r>
              <a:rPr lang="en-US" altLang="zh-TW" sz="14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</a:t>
            </a:r>
            <a:r>
              <a:rPr lang="en-US" altLang="zh-TW" sz="16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D</a:t>
            </a:r>
            <a:r>
              <a:rPr lang="en-US" altLang="zh-TW" sz="14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</a:t>
            </a:r>
            <a:r>
              <a:rPr lang="en-US" altLang="zh-TW" sz="1600" dirty="0">
                <a:ea typeface="新細明體" panose="02020500000000000000" pitchFamily="18" charset="-120"/>
                <a:cs typeface="Times New Roman" panose="02020603050405020304" pitchFamily="18" charset="0"/>
              </a:rPr>
              <a:t>to</a:t>
            </a:r>
            <a:r>
              <a:rPr lang="en-US" altLang="zh-TW" sz="14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</a:t>
            </a:r>
            <a:r>
              <a:rPr lang="en-US" altLang="zh-TW" sz="16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19</a:t>
            </a:r>
          </a:p>
          <a:p>
            <a:pPr marL="342900" indent="-342900">
              <a:spcBef>
                <a:spcPct val="130000"/>
              </a:spcBef>
              <a:buClr>
                <a:srgbClr val="000066"/>
              </a:buClr>
              <a:buSzPct val="60000"/>
              <a:buFont typeface="+mj-lt"/>
              <a:buAutoNum type="arabicPeriod"/>
              <a:defRPr/>
            </a:pPr>
            <a:r>
              <a:rPr lang="en-US" altLang="zh-TW" sz="1600" dirty="0">
                <a:ea typeface="新細明體" panose="02020500000000000000" pitchFamily="18" charset="-120"/>
                <a:cs typeface="Times New Roman" panose="02020603050405020304" pitchFamily="18" charset="0"/>
              </a:rPr>
              <a:t>D++</a:t>
            </a:r>
          </a:p>
          <a:p>
            <a:pPr marL="342900" indent="-342900">
              <a:spcBef>
                <a:spcPct val="130000"/>
              </a:spcBef>
              <a:buClr>
                <a:srgbClr val="000066"/>
              </a:buClr>
              <a:buSzPct val="60000"/>
              <a:buFont typeface="+mj-lt"/>
              <a:buAutoNum type="arabicPeriod"/>
              <a:defRPr/>
            </a:pPr>
            <a:r>
              <a:rPr lang="en-US" altLang="zh-TW" sz="1600" dirty="0">
                <a:ea typeface="新細明體" panose="02020500000000000000" pitchFamily="18" charset="-120"/>
                <a:cs typeface="Times New Roman" panose="02020603050405020304" pitchFamily="18" charset="0"/>
              </a:rPr>
              <a:t>D=RAM[17]</a:t>
            </a:r>
            <a:endParaRPr lang="en-US" altLang="zh-TW" sz="1600" b="1" dirty="0">
              <a:latin typeface="Courier New" panose="02070309020205020404" pitchFamily="49" charset="0"/>
              <a:ea typeface="新細明體" panose="02020500000000000000" pitchFamily="18" charset="-120"/>
              <a:cs typeface="Courier New" panose="02070309020205020404" pitchFamily="49" charset="0"/>
            </a:endParaRPr>
          </a:p>
          <a:p>
            <a:pPr marL="342900" indent="-342900">
              <a:spcBef>
                <a:spcPct val="130000"/>
              </a:spcBef>
              <a:buClr>
                <a:srgbClr val="000066"/>
              </a:buClr>
              <a:buSzPct val="60000"/>
              <a:buFont typeface="+mj-lt"/>
              <a:buAutoNum type="arabicPeriod"/>
              <a:defRPr/>
            </a:pPr>
            <a:r>
              <a:rPr lang="en-US" altLang="zh-TW" sz="1600" dirty="0">
                <a:ea typeface="新細明體" panose="02020500000000000000" pitchFamily="18" charset="-120"/>
                <a:cs typeface="Times New Roman" panose="02020603050405020304" pitchFamily="18" charset="0"/>
              </a:rPr>
              <a:t>Set</a:t>
            </a:r>
            <a:r>
              <a:rPr lang="en-US" altLang="zh-TW" sz="14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</a:t>
            </a:r>
            <a:r>
              <a:rPr lang="en-US" altLang="zh-TW" sz="16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RAM[5034]</a:t>
            </a:r>
            <a:r>
              <a:rPr lang="en-US" altLang="zh-TW" sz="14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</a:t>
            </a:r>
            <a:r>
              <a:rPr lang="en-US" altLang="zh-TW" sz="1600" dirty="0">
                <a:ea typeface="新細明體" panose="02020500000000000000" pitchFamily="18" charset="-120"/>
                <a:cs typeface="Times New Roman" panose="02020603050405020304" pitchFamily="18" charset="0"/>
              </a:rPr>
              <a:t>to</a:t>
            </a:r>
            <a:r>
              <a:rPr lang="en-US" altLang="zh-TW" sz="14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</a:t>
            </a:r>
            <a:r>
              <a:rPr lang="en-US" altLang="zh-TW" sz="16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D - 1</a:t>
            </a:r>
          </a:p>
          <a:p>
            <a:pPr marL="342900" indent="-342900">
              <a:spcBef>
                <a:spcPct val="130000"/>
              </a:spcBef>
              <a:buClr>
                <a:srgbClr val="000066"/>
              </a:buClr>
              <a:buSzPct val="60000"/>
              <a:buFont typeface="+mj-lt"/>
              <a:buAutoNum type="arabicPeriod"/>
              <a:defRPr/>
            </a:pPr>
            <a:r>
              <a:rPr lang="en-US" altLang="zh-TW" sz="1600" dirty="0">
                <a:ea typeface="新細明體" panose="02020500000000000000" pitchFamily="18" charset="-120"/>
                <a:cs typeface="Times New Roman" panose="02020603050405020304" pitchFamily="18" charset="0"/>
              </a:rPr>
              <a:t>Set</a:t>
            </a:r>
            <a:r>
              <a:rPr lang="en-US" altLang="zh-TW" sz="14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</a:t>
            </a:r>
            <a:r>
              <a:rPr lang="en-US" altLang="zh-TW" sz="16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RAM[53]</a:t>
            </a:r>
            <a:r>
              <a:rPr lang="en-US" altLang="zh-TW" sz="14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</a:t>
            </a:r>
            <a:r>
              <a:rPr lang="en-US" altLang="zh-TW" sz="1600" dirty="0">
                <a:ea typeface="新細明體" panose="02020500000000000000" pitchFamily="18" charset="-120"/>
                <a:cs typeface="Times New Roman" panose="02020603050405020304" pitchFamily="18" charset="0"/>
              </a:rPr>
              <a:t>to</a:t>
            </a:r>
            <a:r>
              <a:rPr lang="en-US" altLang="zh-TW" sz="14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</a:t>
            </a:r>
            <a:r>
              <a:rPr lang="en-US" altLang="zh-TW" sz="16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171</a:t>
            </a:r>
          </a:p>
          <a:p>
            <a:pPr marL="342900" indent="-342900">
              <a:spcBef>
                <a:spcPct val="130000"/>
              </a:spcBef>
              <a:buClr>
                <a:srgbClr val="000066"/>
              </a:buClr>
              <a:buSzPct val="60000"/>
              <a:buFont typeface="+mj-lt"/>
              <a:buAutoNum type="arabicPeriod"/>
              <a:defRPr/>
            </a:pPr>
            <a:r>
              <a:rPr lang="en-US" altLang="zh-TW" sz="1600" dirty="0">
                <a:ea typeface="新細明體" panose="02020500000000000000" pitchFamily="18" charset="-120"/>
                <a:cs typeface="Times New Roman" panose="02020603050405020304" pitchFamily="18" charset="0"/>
              </a:rPr>
              <a:t>Add</a:t>
            </a:r>
            <a:r>
              <a:rPr lang="en-US" altLang="zh-TW" sz="14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1 </a:t>
            </a:r>
            <a:r>
              <a:rPr lang="en-US" altLang="zh-TW" sz="1600" dirty="0">
                <a:ea typeface="新細明體" panose="02020500000000000000" pitchFamily="18" charset="-120"/>
                <a:cs typeface="Times New Roman" panose="02020603050405020304" pitchFamily="18" charset="0"/>
              </a:rPr>
              <a:t>to</a:t>
            </a:r>
            <a:r>
              <a:rPr lang="en-US" altLang="zh-TW" sz="14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</a:t>
            </a:r>
            <a:r>
              <a:rPr lang="en-US" altLang="zh-TW" sz="16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RAM[7],</a:t>
            </a:r>
            <a:br>
              <a:rPr lang="en-US" altLang="zh-TW" sz="16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</a:br>
            <a:r>
              <a:rPr lang="en-US" altLang="zh-TW" sz="1600" dirty="0">
                <a:ea typeface="新細明體" panose="02020500000000000000" pitchFamily="18" charset="-120"/>
                <a:cs typeface="Times New Roman" panose="02020603050405020304" pitchFamily="18" charset="0"/>
              </a:rPr>
              <a:t>and store the result in</a:t>
            </a:r>
            <a:r>
              <a:rPr lang="en-US" altLang="zh-TW" sz="14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</a:t>
            </a:r>
            <a:r>
              <a:rPr lang="en-US" altLang="zh-TW" sz="16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D</a:t>
            </a:r>
            <a:r>
              <a:rPr lang="en-US" altLang="zh-TW" sz="14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FF311E31-652B-AA48-8A32-88F2A0D4AC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Hack programming exercises</a:t>
            </a:r>
            <a:endParaRPr lang="en-US" altLang="zh-TW" sz="1400">
              <a:ea typeface="新細明體" panose="02020500000000000000" pitchFamily="18" charset="-12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AD9A0C4-9DAB-E940-B3B6-8B3909B28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" y="892175"/>
            <a:ext cx="42672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268288" indent="-268288">
              <a:spcBef>
                <a:spcPct val="600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823913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2319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39888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130000"/>
              </a:spcBef>
              <a:buFont typeface="Wingdings" panose="05000000000000000000" pitchFamily="2" charset="2"/>
              <a:buNone/>
              <a:defRPr/>
            </a:pPr>
            <a:r>
              <a:rPr lang="en-US" altLang="zh-TW" sz="1600" u="sng" dirty="0">
                <a:ea typeface="新細明體" panose="02020500000000000000" pitchFamily="18" charset="-120"/>
              </a:rPr>
              <a:t>Exercise: Implement the following tasks</a:t>
            </a:r>
            <a:br>
              <a:rPr lang="en-US" altLang="zh-TW" sz="1600" u="sng" dirty="0">
                <a:ea typeface="新細明體" panose="02020500000000000000" pitchFamily="18" charset="-120"/>
              </a:rPr>
            </a:br>
            <a:r>
              <a:rPr lang="en-US" altLang="zh-TW" sz="1600" u="sng" dirty="0">
                <a:ea typeface="新細明體" panose="02020500000000000000" pitchFamily="18" charset="-120"/>
              </a:rPr>
              <a:t>using Hack commands:</a:t>
            </a:r>
            <a:endParaRPr lang="en-US" altLang="zh-TW" sz="1600" b="1" u="sng" dirty="0">
              <a:latin typeface="Courier New" panose="02070309020205020404" pitchFamily="49" charset="0"/>
              <a:ea typeface="新細明體" panose="02020500000000000000" pitchFamily="18" charset="-120"/>
              <a:cs typeface="Courier New" panose="02070309020205020404" pitchFamily="49" charset="0"/>
            </a:endParaRPr>
          </a:p>
          <a:p>
            <a:pPr marL="342900" indent="-342900">
              <a:spcBef>
                <a:spcPct val="130000"/>
              </a:spcBef>
              <a:buClr>
                <a:srgbClr val="000066"/>
              </a:buClr>
              <a:buSzPct val="60000"/>
              <a:buFont typeface="+mj-lt"/>
              <a:buAutoNum type="arabicPeriod"/>
              <a:defRPr/>
            </a:pPr>
            <a:r>
              <a:rPr lang="en-US" altLang="zh-TW" sz="1600" dirty="0">
                <a:ea typeface="新細明體" panose="02020500000000000000" pitchFamily="18" charset="-120"/>
                <a:cs typeface="Times New Roman" panose="02020603050405020304" pitchFamily="18" charset="0"/>
              </a:rPr>
              <a:t>Set</a:t>
            </a:r>
            <a:r>
              <a:rPr lang="en-US" altLang="zh-TW" sz="14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</a:t>
            </a:r>
            <a:r>
              <a:rPr lang="en-US" altLang="zh-TW" sz="16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D</a:t>
            </a:r>
            <a:r>
              <a:rPr lang="en-US" altLang="zh-TW" sz="14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</a:t>
            </a:r>
            <a:r>
              <a:rPr lang="en-US" altLang="zh-TW" sz="1600" dirty="0">
                <a:ea typeface="新細明體" panose="02020500000000000000" pitchFamily="18" charset="-120"/>
                <a:cs typeface="Times New Roman" panose="02020603050405020304" pitchFamily="18" charset="0"/>
              </a:rPr>
              <a:t>to</a:t>
            </a:r>
            <a:r>
              <a:rPr lang="en-US" altLang="zh-TW" sz="14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</a:t>
            </a:r>
            <a:r>
              <a:rPr lang="en-US" altLang="zh-TW" sz="16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A-1</a:t>
            </a:r>
          </a:p>
          <a:p>
            <a:pPr marL="342900" indent="-342900">
              <a:spcBef>
                <a:spcPct val="130000"/>
              </a:spcBef>
              <a:buClr>
                <a:srgbClr val="000066"/>
              </a:buClr>
              <a:buSzPct val="60000"/>
              <a:buFont typeface="+mj-lt"/>
              <a:buAutoNum type="arabicPeriod"/>
              <a:defRPr/>
            </a:pPr>
            <a:r>
              <a:rPr lang="en-US" altLang="zh-TW" sz="1600" dirty="0">
                <a:ea typeface="新細明體" panose="02020500000000000000" pitchFamily="18" charset="-120"/>
                <a:cs typeface="Times New Roman" panose="02020603050405020304" pitchFamily="18" charset="0"/>
              </a:rPr>
              <a:t>Set both</a:t>
            </a:r>
            <a:r>
              <a:rPr lang="en-US" altLang="zh-TW" sz="14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</a:t>
            </a:r>
            <a:r>
              <a:rPr lang="en-US" altLang="zh-TW" sz="16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A</a:t>
            </a:r>
            <a:r>
              <a:rPr lang="en-US" altLang="zh-TW" sz="14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</a:t>
            </a:r>
            <a:r>
              <a:rPr lang="en-US" altLang="zh-TW" sz="1600" dirty="0">
                <a:ea typeface="新細明體" panose="02020500000000000000" pitchFamily="18" charset="-120"/>
                <a:cs typeface="Times New Roman" panose="02020603050405020304" pitchFamily="18" charset="0"/>
              </a:rPr>
              <a:t>and</a:t>
            </a:r>
            <a:r>
              <a:rPr lang="en-US" altLang="zh-TW" sz="14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</a:t>
            </a:r>
            <a:r>
              <a:rPr lang="en-US" altLang="zh-TW" sz="16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D</a:t>
            </a:r>
            <a:r>
              <a:rPr lang="en-US" altLang="zh-TW" sz="14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</a:t>
            </a:r>
            <a:r>
              <a:rPr lang="en-US" altLang="zh-TW" sz="1600" dirty="0">
                <a:ea typeface="新細明體" panose="02020500000000000000" pitchFamily="18" charset="-120"/>
                <a:cs typeface="Times New Roman" panose="02020603050405020304" pitchFamily="18" charset="0"/>
              </a:rPr>
              <a:t>to</a:t>
            </a:r>
            <a:r>
              <a:rPr lang="en-US" altLang="zh-TW" sz="14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</a:t>
            </a:r>
            <a:r>
              <a:rPr lang="en-US" altLang="zh-TW" sz="16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A + 1</a:t>
            </a:r>
          </a:p>
          <a:p>
            <a:pPr marL="342900" indent="-342900">
              <a:spcBef>
                <a:spcPct val="130000"/>
              </a:spcBef>
              <a:buClr>
                <a:srgbClr val="000066"/>
              </a:buClr>
              <a:buSzPct val="60000"/>
              <a:buFont typeface="+mj-lt"/>
              <a:buAutoNum type="arabicPeriod"/>
              <a:defRPr/>
            </a:pPr>
            <a:r>
              <a:rPr lang="en-US" altLang="zh-TW" sz="1600" dirty="0">
                <a:ea typeface="新細明體" panose="02020500000000000000" pitchFamily="18" charset="-120"/>
                <a:cs typeface="Times New Roman" panose="02020603050405020304" pitchFamily="18" charset="0"/>
              </a:rPr>
              <a:t>Set</a:t>
            </a:r>
            <a:r>
              <a:rPr lang="en-US" altLang="zh-TW" sz="14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</a:t>
            </a:r>
            <a:r>
              <a:rPr lang="en-US" altLang="zh-TW" sz="16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D</a:t>
            </a:r>
            <a:r>
              <a:rPr lang="en-US" altLang="zh-TW" sz="14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</a:t>
            </a:r>
            <a:r>
              <a:rPr lang="en-US" altLang="zh-TW" sz="1600" dirty="0">
                <a:ea typeface="新細明體" panose="02020500000000000000" pitchFamily="18" charset="-120"/>
                <a:cs typeface="Times New Roman" panose="02020603050405020304" pitchFamily="18" charset="0"/>
              </a:rPr>
              <a:t>to</a:t>
            </a:r>
            <a:r>
              <a:rPr lang="en-US" altLang="zh-TW" sz="14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</a:t>
            </a:r>
            <a:r>
              <a:rPr lang="en-US" altLang="zh-TW" sz="16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19</a:t>
            </a:r>
          </a:p>
          <a:p>
            <a:pPr marL="342900" indent="-342900">
              <a:spcBef>
                <a:spcPct val="130000"/>
              </a:spcBef>
              <a:buClr>
                <a:srgbClr val="000066"/>
              </a:buClr>
              <a:buSzPct val="60000"/>
              <a:buFont typeface="+mj-lt"/>
              <a:buAutoNum type="arabicPeriod"/>
              <a:defRPr/>
            </a:pPr>
            <a:r>
              <a:rPr lang="en-US" altLang="zh-TW" sz="1600" dirty="0">
                <a:ea typeface="新細明體" panose="02020500000000000000" pitchFamily="18" charset="-120"/>
                <a:cs typeface="Times New Roman" panose="02020603050405020304" pitchFamily="18" charset="0"/>
              </a:rPr>
              <a:t>D++</a:t>
            </a:r>
          </a:p>
          <a:p>
            <a:pPr marL="342900" indent="-342900">
              <a:spcBef>
                <a:spcPct val="130000"/>
              </a:spcBef>
              <a:buClr>
                <a:srgbClr val="000066"/>
              </a:buClr>
              <a:buSzPct val="60000"/>
              <a:buFont typeface="+mj-lt"/>
              <a:buAutoNum type="arabicPeriod"/>
              <a:defRPr/>
            </a:pPr>
            <a:r>
              <a:rPr lang="en-US" altLang="zh-TW" sz="1600" dirty="0">
                <a:ea typeface="新細明體" panose="02020500000000000000" pitchFamily="18" charset="-120"/>
                <a:cs typeface="Times New Roman" panose="02020603050405020304" pitchFamily="18" charset="0"/>
              </a:rPr>
              <a:t>D=RAM[17]</a:t>
            </a:r>
            <a:endParaRPr lang="en-US" altLang="zh-TW" sz="1600" b="1" dirty="0">
              <a:latin typeface="Courier New" panose="02070309020205020404" pitchFamily="49" charset="0"/>
              <a:ea typeface="新細明體" panose="02020500000000000000" pitchFamily="18" charset="-120"/>
              <a:cs typeface="Courier New" panose="02070309020205020404" pitchFamily="49" charset="0"/>
            </a:endParaRPr>
          </a:p>
          <a:p>
            <a:pPr marL="342900" indent="-342900">
              <a:spcBef>
                <a:spcPct val="130000"/>
              </a:spcBef>
              <a:buClr>
                <a:srgbClr val="000066"/>
              </a:buClr>
              <a:buSzPct val="60000"/>
              <a:buFont typeface="+mj-lt"/>
              <a:buAutoNum type="arabicPeriod"/>
              <a:defRPr/>
            </a:pPr>
            <a:r>
              <a:rPr lang="en-US" altLang="zh-TW" sz="1600" dirty="0">
                <a:ea typeface="新細明體" panose="02020500000000000000" pitchFamily="18" charset="-120"/>
                <a:cs typeface="Times New Roman" panose="02020603050405020304" pitchFamily="18" charset="0"/>
              </a:rPr>
              <a:t>Set</a:t>
            </a:r>
            <a:r>
              <a:rPr lang="en-US" altLang="zh-TW" sz="14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</a:t>
            </a:r>
            <a:r>
              <a:rPr lang="en-US" altLang="zh-TW" sz="16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RAM[5034]</a:t>
            </a:r>
            <a:r>
              <a:rPr lang="en-US" altLang="zh-TW" sz="14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</a:t>
            </a:r>
            <a:r>
              <a:rPr lang="en-US" altLang="zh-TW" sz="1600" dirty="0">
                <a:ea typeface="新細明體" panose="02020500000000000000" pitchFamily="18" charset="-120"/>
                <a:cs typeface="Times New Roman" panose="02020603050405020304" pitchFamily="18" charset="0"/>
              </a:rPr>
              <a:t>to</a:t>
            </a:r>
            <a:r>
              <a:rPr lang="en-US" altLang="zh-TW" sz="14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</a:t>
            </a:r>
            <a:r>
              <a:rPr lang="en-US" altLang="zh-TW" sz="16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D - 1</a:t>
            </a:r>
          </a:p>
          <a:p>
            <a:pPr marL="342900" indent="-342900">
              <a:spcBef>
                <a:spcPct val="130000"/>
              </a:spcBef>
              <a:buClr>
                <a:srgbClr val="000066"/>
              </a:buClr>
              <a:buSzPct val="60000"/>
              <a:buFont typeface="+mj-lt"/>
              <a:buAutoNum type="arabicPeriod"/>
              <a:defRPr/>
            </a:pPr>
            <a:r>
              <a:rPr lang="en-US" altLang="zh-TW" sz="1600" dirty="0">
                <a:ea typeface="新細明體" panose="02020500000000000000" pitchFamily="18" charset="-120"/>
                <a:cs typeface="Times New Roman" panose="02020603050405020304" pitchFamily="18" charset="0"/>
              </a:rPr>
              <a:t>Set</a:t>
            </a:r>
            <a:r>
              <a:rPr lang="en-US" altLang="zh-TW" sz="14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</a:t>
            </a:r>
            <a:r>
              <a:rPr lang="en-US" altLang="zh-TW" sz="16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RAM[53]</a:t>
            </a:r>
            <a:r>
              <a:rPr lang="en-US" altLang="zh-TW" sz="14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</a:t>
            </a:r>
            <a:r>
              <a:rPr lang="en-US" altLang="zh-TW" sz="1600" dirty="0">
                <a:ea typeface="新細明體" panose="02020500000000000000" pitchFamily="18" charset="-120"/>
                <a:cs typeface="Times New Roman" panose="02020603050405020304" pitchFamily="18" charset="0"/>
              </a:rPr>
              <a:t>to</a:t>
            </a:r>
            <a:r>
              <a:rPr lang="en-US" altLang="zh-TW" sz="14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</a:t>
            </a:r>
            <a:r>
              <a:rPr lang="en-US" altLang="zh-TW" sz="16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171</a:t>
            </a:r>
          </a:p>
          <a:p>
            <a:pPr marL="342900" indent="-342900">
              <a:spcBef>
                <a:spcPct val="130000"/>
              </a:spcBef>
              <a:buClr>
                <a:srgbClr val="000066"/>
              </a:buClr>
              <a:buSzPct val="60000"/>
              <a:buFont typeface="+mj-lt"/>
              <a:buAutoNum type="arabicPeriod"/>
              <a:defRPr/>
            </a:pPr>
            <a:r>
              <a:rPr lang="en-US" altLang="zh-TW" sz="1600" dirty="0">
                <a:ea typeface="新細明體" panose="02020500000000000000" pitchFamily="18" charset="-120"/>
                <a:cs typeface="Times New Roman" panose="02020603050405020304" pitchFamily="18" charset="0"/>
              </a:rPr>
              <a:t>Add</a:t>
            </a:r>
            <a:r>
              <a:rPr lang="en-US" altLang="zh-TW" sz="14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1 </a:t>
            </a:r>
            <a:r>
              <a:rPr lang="en-US" altLang="zh-TW" sz="1600" dirty="0">
                <a:ea typeface="新細明體" panose="02020500000000000000" pitchFamily="18" charset="-120"/>
                <a:cs typeface="Times New Roman" panose="02020603050405020304" pitchFamily="18" charset="0"/>
              </a:rPr>
              <a:t>to</a:t>
            </a:r>
            <a:r>
              <a:rPr lang="en-US" altLang="zh-TW" sz="14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</a:t>
            </a:r>
            <a:r>
              <a:rPr lang="en-US" altLang="zh-TW" sz="16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RAM[7],</a:t>
            </a:r>
            <a:br>
              <a:rPr lang="en-US" altLang="zh-TW" sz="16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</a:br>
            <a:r>
              <a:rPr lang="en-US" altLang="zh-TW" sz="1600" dirty="0">
                <a:ea typeface="新細明體" panose="02020500000000000000" pitchFamily="18" charset="-120"/>
                <a:cs typeface="Times New Roman" panose="02020603050405020304" pitchFamily="18" charset="0"/>
              </a:rPr>
              <a:t>and store the result in</a:t>
            </a:r>
            <a:r>
              <a:rPr lang="en-US" altLang="zh-TW" sz="14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 </a:t>
            </a:r>
            <a:r>
              <a:rPr lang="en-US" altLang="zh-TW" sz="16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D</a:t>
            </a:r>
            <a:r>
              <a:rPr lang="en-US" altLang="zh-TW" sz="14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.</a:t>
            </a:r>
          </a:p>
        </p:txBody>
      </p:sp>
      <p:sp>
        <p:nvSpPr>
          <p:cNvPr id="57348" name="內容版面配置區 1">
            <a:extLst>
              <a:ext uri="{FF2B5EF4-FFF2-40B4-BE49-F238E27FC236}">
                <a16:creationId xmlns:a16="http://schemas.microsoft.com/office/drawing/2014/main" id="{6744C891-8C7C-A048-BBD0-88E662E94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3900" y="838200"/>
            <a:ext cx="4305300" cy="5562600"/>
          </a:xfrm>
        </p:spPr>
        <p:txBody>
          <a:bodyPr/>
          <a:lstStyle/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r>
              <a:rPr lang="en-US" altLang="zh-TW">
                <a:solidFill>
                  <a:srgbClr val="114FFB"/>
                </a:solidFill>
                <a:ea typeface="新細明體" panose="02020500000000000000" pitchFamily="18" charset="-120"/>
              </a:rPr>
              <a:t>1. D = A-1</a:t>
            </a:r>
          </a:p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r>
              <a:rPr lang="en-US" altLang="zh-TW">
                <a:solidFill>
                  <a:srgbClr val="114FFB"/>
                </a:solidFill>
                <a:ea typeface="新細明體" panose="02020500000000000000" pitchFamily="18" charset="-120"/>
              </a:rPr>
              <a:t>2. AD=A+1</a:t>
            </a:r>
          </a:p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r>
              <a:rPr lang="en-US" altLang="zh-TW">
                <a:solidFill>
                  <a:srgbClr val="114FFB"/>
                </a:solidFill>
                <a:ea typeface="新細明體" panose="02020500000000000000" pitchFamily="18" charset="-120"/>
              </a:rPr>
              <a:t>3. @19</a:t>
            </a:r>
          </a:p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r>
              <a:rPr lang="en-US" altLang="zh-TW">
                <a:solidFill>
                  <a:srgbClr val="114FFB"/>
                </a:solidFill>
                <a:ea typeface="新細明體" panose="02020500000000000000" pitchFamily="18" charset="-120"/>
              </a:rPr>
              <a:t>    D=A</a:t>
            </a:r>
          </a:p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r>
              <a:rPr lang="en-US" altLang="zh-TW">
                <a:solidFill>
                  <a:srgbClr val="114FFB"/>
                </a:solidFill>
                <a:ea typeface="新細明體" panose="02020500000000000000" pitchFamily="18" charset="-120"/>
              </a:rPr>
              <a:t>4. D=D+1</a:t>
            </a:r>
          </a:p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r>
              <a:rPr lang="en-US" altLang="zh-TW">
                <a:solidFill>
                  <a:srgbClr val="114FFB"/>
                </a:solidFill>
                <a:ea typeface="新細明體" panose="02020500000000000000" pitchFamily="18" charset="-120"/>
              </a:rPr>
              <a:t>5. @17</a:t>
            </a:r>
          </a:p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r>
              <a:rPr lang="en-US" altLang="zh-TW">
                <a:solidFill>
                  <a:srgbClr val="114FFB"/>
                </a:solidFill>
                <a:ea typeface="新細明體" panose="02020500000000000000" pitchFamily="18" charset="-120"/>
              </a:rPr>
              <a:t>    D=M</a:t>
            </a:r>
          </a:p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r>
              <a:rPr lang="en-US" altLang="zh-TW">
                <a:solidFill>
                  <a:srgbClr val="114FFB"/>
                </a:solidFill>
                <a:ea typeface="新細明體" panose="02020500000000000000" pitchFamily="18" charset="-120"/>
              </a:rPr>
              <a:t>6. @5034</a:t>
            </a:r>
          </a:p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r>
              <a:rPr lang="en-US" altLang="zh-TW">
                <a:solidFill>
                  <a:srgbClr val="114FFB"/>
                </a:solidFill>
                <a:ea typeface="新細明體" panose="02020500000000000000" pitchFamily="18" charset="-120"/>
              </a:rPr>
              <a:t>    M=D-1</a:t>
            </a:r>
          </a:p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r>
              <a:rPr lang="en-US" altLang="zh-TW">
                <a:solidFill>
                  <a:srgbClr val="114FFB"/>
                </a:solidFill>
                <a:ea typeface="新細明體" panose="02020500000000000000" pitchFamily="18" charset="-120"/>
              </a:rPr>
              <a:t>7. @171</a:t>
            </a:r>
          </a:p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r>
              <a:rPr lang="en-US" altLang="zh-TW">
                <a:solidFill>
                  <a:srgbClr val="114FFB"/>
                </a:solidFill>
                <a:ea typeface="新細明體" panose="02020500000000000000" pitchFamily="18" charset="-120"/>
              </a:rPr>
              <a:t>    D=A</a:t>
            </a:r>
          </a:p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r>
              <a:rPr lang="en-US" altLang="zh-TW">
                <a:solidFill>
                  <a:srgbClr val="114FFB"/>
                </a:solidFill>
                <a:ea typeface="新細明體" panose="02020500000000000000" pitchFamily="18" charset="-120"/>
              </a:rPr>
              <a:t>    @53</a:t>
            </a:r>
          </a:p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r>
              <a:rPr lang="en-US" altLang="zh-TW">
                <a:solidFill>
                  <a:srgbClr val="114FFB"/>
                </a:solidFill>
                <a:ea typeface="新細明體" panose="02020500000000000000" pitchFamily="18" charset="-120"/>
              </a:rPr>
              <a:t>    M=D</a:t>
            </a:r>
          </a:p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r>
              <a:rPr lang="en-US" altLang="zh-TW">
                <a:solidFill>
                  <a:srgbClr val="114FFB"/>
                </a:solidFill>
                <a:ea typeface="新細明體" panose="02020500000000000000" pitchFamily="18" charset="-120"/>
              </a:rPr>
              <a:t>8. @7</a:t>
            </a:r>
          </a:p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r>
              <a:rPr lang="en-US" altLang="zh-TW">
                <a:solidFill>
                  <a:srgbClr val="114FFB"/>
                </a:solidFill>
                <a:ea typeface="新細明體" panose="02020500000000000000" pitchFamily="18" charset="-120"/>
              </a:rPr>
              <a:t>    D=M+1</a:t>
            </a:r>
          </a:p>
          <a:p>
            <a:pPr marL="0" indent="0">
              <a:buFont typeface="Arial" panose="020B0604020202020204" pitchFamily="34" charset="0"/>
              <a:buAutoNum type="arabicPeriod"/>
            </a:pPr>
            <a:endParaRPr lang="en-US" altLang="zh-TW">
              <a:solidFill>
                <a:srgbClr val="114FFB"/>
              </a:solidFill>
              <a:ea typeface="新細明體" panose="02020500000000000000" pitchFamily="18" charset="-120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zh-TW">
                <a:solidFill>
                  <a:srgbClr val="114FFB"/>
                </a:solidFill>
                <a:ea typeface="新細明體" panose="02020500000000000000" pitchFamily="18" charset="-120"/>
              </a:rPr>
              <a:t>      </a:t>
            </a:r>
          </a:p>
          <a:p>
            <a:pPr marL="0" indent="0">
              <a:buFont typeface="Wingdings" pitchFamily="2" charset="2"/>
              <a:buNone/>
            </a:pPr>
            <a:endParaRPr lang="en-US" altLang="zh-TW">
              <a:solidFill>
                <a:srgbClr val="114FFB"/>
              </a:solidFill>
              <a:ea typeface="新細明體" panose="02020500000000000000" pitchFamily="18" charset="-120"/>
            </a:endParaRPr>
          </a:p>
          <a:p>
            <a:pPr marL="0" indent="0">
              <a:buFont typeface="Wingdings" pitchFamily="2" charset="2"/>
              <a:buNone/>
            </a:pPr>
            <a:endParaRPr lang="zh-TW" altLang="en-US">
              <a:solidFill>
                <a:srgbClr val="114FFB"/>
              </a:solidFill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2BF2DA2-1230-F64A-9EF6-AEBD493397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Machine language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AAEAE792-1F4F-E04B-BFFA-DD8868A9F5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838200"/>
            <a:ext cx="8064500" cy="2085975"/>
          </a:xfrm>
        </p:spPr>
        <p:txBody>
          <a:bodyPr/>
          <a:lstStyle/>
          <a:p>
            <a:pPr>
              <a:spcBef>
                <a:spcPct val="100000"/>
              </a:spcBef>
              <a:buFont typeface="Wingdings" pitchFamily="2" charset="2"/>
              <a:buNone/>
            </a:pPr>
            <a:r>
              <a:rPr lang="en-US" altLang="zh-TW" sz="1800" u="sng">
                <a:ea typeface="新細明體" panose="02020500000000000000" pitchFamily="18" charset="-120"/>
              </a:rPr>
              <a:t>Abstraction – implementation duality:</a:t>
            </a:r>
          </a:p>
          <a:p>
            <a:pPr>
              <a:spcBef>
                <a:spcPct val="100000"/>
              </a:spcBef>
            </a:pPr>
            <a:r>
              <a:rPr lang="en-US" altLang="zh-TW" sz="1800">
                <a:ea typeface="新細明體" panose="02020500000000000000" pitchFamily="18" charset="-120"/>
              </a:rPr>
              <a:t>Machine language ( = instruction set) can be viewed as a programmer-oriented abstraction of the hardware platform</a:t>
            </a:r>
          </a:p>
          <a:p>
            <a:pPr>
              <a:spcBef>
                <a:spcPct val="100000"/>
              </a:spcBef>
            </a:pPr>
            <a:r>
              <a:rPr lang="en-US" altLang="zh-TW" sz="1800">
                <a:ea typeface="新細明體" panose="02020500000000000000" pitchFamily="18" charset="-120"/>
              </a:rPr>
              <a:t>The hardware platform can be viewed as a physical means for realizing the machine language abstraction</a:t>
            </a:r>
          </a:p>
        </p:txBody>
      </p:sp>
      <p:pic>
        <p:nvPicPr>
          <p:cNvPr id="8196" name="圖片 1">
            <a:extLst>
              <a:ext uri="{FF2B5EF4-FFF2-40B4-BE49-F238E27FC236}">
                <a16:creationId xmlns:a16="http://schemas.microsoft.com/office/drawing/2014/main" id="{25F7B1B0-35EF-5745-A9BE-4022A941A4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" y="3097213"/>
            <a:ext cx="3708400" cy="322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圖片 2">
            <a:extLst>
              <a:ext uri="{FF2B5EF4-FFF2-40B4-BE49-F238E27FC236}">
                <a16:creationId xmlns:a16="http://schemas.microsoft.com/office/drawing/2014/main" id="{F0E47CA5-0147-BC4D-A00D-3EAB789368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4288" y="3330575"/>
            <a:ext cx="5319712" cy="276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標題 1">
            <a:extLst>
              <a:ext uri="{FF2B5EF4-FFF2-40B4-BE49-F238E27FC236}">
                <a16:creationId xmlns:a16="http://schemas.microsoft.com/office/drawing/2014/main" id="{95687479-F668-9F47-BD96-027C29878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>
                <a:ea typeface="新細明體" panose="02020500000000000000" pitchFamily="18" charset="-120"/>
              </a:rPr>
              <a:t>A simple program: add two numbers (demo)</a:t>
            </a:r>
            <a:endParaRPr kumimoji="1" lang="zh-TW" altLang="en-US">
              <a:ea typeface="新細明體" panose="02020500000000000000" pitchFamily="18" charset="-120"/>
            </a:endParaRPr>
          </a:p>
        </p:txBody>
      </p:sp>
      <p:sp>
        <p:nvSpPr>
          <p:cNvPr id="17" name="Text Box 9">
            <a:extLst>
              <a:ext uri="{FF2B5EF4-FFF2-40B4-BE49-F238E27FC236}">
                <a16:creationId xmlns:a16="http://schemas.microsoft.com/office/drawing/2014/main" id="{473B22DB-2951-4130-8593-C731FDC7C7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8868" y="1666802"/>
            <a:ext cx="3348746" cy="3025925"/>
          </a:xfrm>
          <a:prstGeom prst="rect">
            <a:avLst/>
          </a:prstGeom>
          <a:solidFill>
            <a:sysClr val="window" lastClr="FFFFFF"/>
          </a:solidFill>
          <a:ln w="12700">
            <a:solidFill>
              <a:srgbClr val="29397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01600" tIns="108000" rIns="0" bIns="46800"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charset="0"/>
                <a:cs typeface="Times New Roman" panose="02020603050405020304" pitchFamily="18" charset="0"/>
              </a:rPr>
              <a:t>// Computes: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Arial Unicode MS" charset="0"/>
                <a:cs typeface="Consolas" panose="020B0609020204030204" pitchFamily="49" charset="0"/>
              </a:rPr>
              <a:t>RAM[2]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charset="0"/>
                <a:cs typeface="Times New Roman" panose="02020603050405020304" pitchFamily="18" charset="0"/>
              </a:rPr>
              <a:t>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Arial Unicode MS" charset="0"/>
                <a:cs typeface="Consolas" panose="020B0609020204030204" pitchFamily="49" charset="0"/>
              </a:rPr>
              <a:t>=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charset="0"/>
                <a:cs typeface="Times New Roman" panose="02020603050405020304" pitchFamily="18" charset="0"/>
              </a:rPr>
              <a:t>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Arial Unicode MS" charset="0"/>
                <a:cs typeface="Consolas" panose="020B0609020204030204" pitchFamily="49" charset="0"/>
              </a:rPr>
              <a:t>RAM[0]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charset="0"/>
                <a:cs typeface="Times New Roman" panose="02020603050405020304" pitchFamily="18" charset="0"/>
              </a:rPr>
              <a:t>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Arial Unicode MS" charset="0"/>
                <a:cs typeface="Consolas" panose="020B0609020204030204" pitchFamily="49" charset="0"/>
              </a:rPr>
              <a:t>+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charset="0"/>
                <a:cs typeface="Times New Roman" panose="02020603050405020304" pitchFamily="18" charset="0"/>
              </a:rPr>
              <a:t>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Arial Unicode MS" charset="0"/>
                <a:cs typeface="Consolas" panose="020B0609020204030204" pitchFamily="49" charset="0"/>
              </a:rPr>
              <a:t>RAM[1]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charset="0"/>
                <a:cs typeface="Times New Roman" panose="02020603050405020304" pitchFamily="18" charset="0"/>
              </a:rPr>
              <a:t>//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Arial Unicode MS" charset="0"/>
                <a:cs typeface="Consolas" panose="020B0609020204030204" pitchFamily="49" charset="0"/>
              </a:rPr>
              <a:t>D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charset="0"/>
                <a:cs typeface="Times New Roman" panose="02020603050405020304" pitchFamily="18" charset="0"/>
              </a:rPr>
              <a:t>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Arial Unicode MS" charset="0"/>
                <a:cs typeface="Consolas" panose="020B0609020204030204" pitchFamily="49" charset="0"/>
              </a:rPr>
              <a:t>=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charset="0"/>
                <a:cs typeface="Times New Roman" panose="02020603050405020304" pitchFamily="18" charset="0"/>
              </a:rPr>
              <a:t>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Arial Unicode MS" charset="0"/>
                <a:cs typeface="Consolas" panose="020B0609020204030204" pitchFamily="49" charset="0"/>
              </a:rPr>
              <a:t>RAM[0]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ＭＳ Ｐゴシック" charset="0"/>
                <a:cs typeface="Consolas" panose="020B0609020204030204" pitchFamily="49" charset="0"/>
              </a:rPr>
              <a:t>@0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ＭＳ Ｐゴシック" charset="0"/>
                <a:cs typeface="Consolas" panose="020B0609020204030204" pitchFamily="49" charset="0"/>
              </a:rPr>
              <a:t>D=M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charset="0"/>
                <a:cs typeface="Times New Roman" panose="02020603050405020304" pitchFamily="18" charset="0"/>
              </a:rPr>
              <a:t>//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Arial Unicode MS" charset="0"/>
                <a:cs typeface="Consolas" panose="020B0609020204030204" pitchFamily="49" charset="0"/>
              </a:rPr>
              <a:t>D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charset="0"/>
                <a:cs typeface="Times New Roman" panose="02020603050405020304" pitchFamily="18" charset="0"/>
              </a:rPr>
              <a:t>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Arial Unicode MS" charset="0"/>
                <a:cs typeface="Consolas" panose="020B0609020204030204" pitchFamily="49" charset="0"/>
              </a:rPr>
              <a:t>=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charset="0"/>
                <a:cs typeface="Times New Roman" panose="02020603050405020304" pitchFamily="18" charset="0"/>
              </a:rPr>
              <a:t>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Arial Unicode MS" charset="0"/>
                <a:cs typeface="Consolas" panose="020B0609020204030204" pitchFamily="49" charset="0"/>
              </a:rPr>
              <a:t>D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charset="0"/>
                <a:cs typeface="Times New Roman" panose="02020603050405020304" pitchFamily="18" charset="0"/>
              </a:rPr>
              <a:t>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Arial Unicode MS" charset="0"/>
                <a:cs typeface="Consolas" panose="020B0609020204030204" pitchFamily="49" charset="0"/>
              </a:rPr>
              <a:t>+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charset="0"/>
                <a:cs typeface="Times New Roman" panose="02020603050405020304" pitchFamily="18" charset="0"/>
              </a:rPr>
              <a:t>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Arial Unicode MS" charset="0"/>
                <a:cs typeface="Consolas" panose="020B0609020204030204" pitchFamily="49" charset="0"/>
              </a:rPr>
              <a:t>RAM[1]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charset="0"/>
                <a:cs typeface="Times New Roman" panose="02020603050405020304" pitchFamily="18" charset="0"/>
              </a:rPr>
              <a:t>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ＭＳ Ｐゴシック" charset="0"/>
                <a:cs typeface="Consolas" panose="020B0609020204030204" pitchFamily="49" charset="0"/>
              </a:rPr>
              <a:t>@1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ＭＳ Ｐゴシック" charset="0"/>
                <a:cs typeface="Consolas" panose="020B0609020204030204" pitchFamily="49" charset="0"/>
              </a:rPr>
              <a:t>D=D+M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charset="0"/>
                <a:cs typeface="Times New Roman" panose="02020603050405020304" pitchFamily="18" charset="0"/>
              </a:rPr>
              <a:t>//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Arial Unicode MS" charset="0"/>
                <a:cs typeface="Consolas" panose="020B0609020204030204" pitchFamily="49" charset="0"/>
              </a:rPr>
              <a:t>RAM[2]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charset="0"/>
                <a:cs typeface="Times New Roman" panose="02020603050405020304" pitchFamily="18" charset="0"/>
              </a:rPr>
              <a:t>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Arial Unicode MS" charset="0"/>
                <a:cs typeface="Consolas" panose="020B0609020204030204" pitchFamily="49" charset="0"/>
              </a:rPr>
              <a:t>=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charset="0"/>
                <a:cs typeface="Times New Roman" panose="02020603050405020304" pitchFamily="18" charset="0"/>
              </a:rPr>
              <a:t>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Arial Unicode MS" charset="0"/>
                <a:cs typeface="Consolas" panose="020B0609020204030204" pitchFamily="49" charset="0"/>
              </a:rPr>
              <a:t>D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ＭＳ Ｐゴシック" charset="0"/>
                <a:cs typeface="Consolas" panose="020B0609020204030204" pitchFamily="49" charset="0"/>
              </a:rPr>
              <a:t>@2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ＭＳ Ｐゴシック" charset="0"/>
                <a:cs typeface="Consolas" panose="020B0609020204030204" pitchFamily="49" charset="0"/>
              </a:rPr>
              <a:t>M=D</a:t>
            </a:r>
          </a:p>
        </p:txBody>
      </p:sp>
      <p:sp>
        <p:nvSpPr>
          <p:cNvPr id="18" name="TextBox 11">
            <a:extLst>
              <a:ext uri="{FF2B5EF4-FFF2-40B4-BE49-F238E27FC236}">
                <a16:creationId xmlns:a16="http://schemas.microsoft.com/office/drawing/2014/main" id="{CAF2FC8C-AEAC-44F0-A3CC-92D8169E4BEB}"/>
              </a:ext>
            </a:extLst>
          </p:cNvPr>
          <p:cNvSpPr txBox="1"/>
          <p:nvPr/>
        </p:nvSpPr>
        <p:spPr>
          <a:xfrm>
            <a:off x="792694" y="1339385"/>
            <a:ext cx="23169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Add.asm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(example)</a:t>
            </a:r>
            <a:endParaRPr lang="en-U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092C9B72-DFE1-476F-A945-BFB05823534E}"/>
              </a:ext>
            </a:extLst>
          </p:cNvPr>
          <p:cNvSpPr txBox="1">
            <a:spLocks/>
          </p:cNvSpPr>
          <p:nvPr/>
        </p:nvSpPr>
        <p:spPr>
          <a:xfrm>
            <a:off x="4941256" y="3617156"/>
            <a:ext cx="3043889" cy="101362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1pPr>
            <a:lvl2pPr marL="717550" indent="-2603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50000"/>
              <a:buFont typeface="Wingdings" charset="2"/>
              <a:buChar char="q"/>
              <a:defRPr sz="20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When loading a symbolic program into the CPU emulator, the emulator translates it into binary code (using a built-in assembler)</a:t>
            </a:r>
          </a:p>
        </p:txBody>
      </p:sp>
      <p:sp>
        <p:nvSpPr>
          <p:cNvPr id="20" name="Right Arrow 23">
            <a:extLst>
              <a:ext uri="{FF2B5EF4-FFF2-40B4-BE49-F238E27FC236}">
                <a16:creationId xmlns:a16="http://schemas.microsoft.com/office/drawing/2014/main" id="{5B4E40C9-0908-4015-BBB4-32BB8F6B4E13}"/>
              </a:ext>
            </a:extLst>
          </p:cNvPr>
          <p:cNvSpPr/>
          <p:nvPr/>
        </p:nvSpPr>
        <p:spPr>
          <a:xfrm>
            <a:off x="7238642" y="2056122"/>
            <a:ext cx="1085465" cy="1171714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lIns="7200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Execute</a:t>
            </a:r>
          </a:p>
        </p:txBody>
      </p:sp>
      <p:grpSp>
        <p:nvGrpSpPr>
          <p:cNvPr id="21" name="Group 2">
            <a:extLst>
              <a:ext uri="{FF2B5EF4-FFF2-40B4-BE49-F238E27FC236}">
                <a16:creationId xmlns:a16="http://schemas.microsoft.com/office/drawing/2014/main" id="{A5EFA10D-88C7-4E37-A2E1-BA41AA17EDD3}"/>
              </a:ext>
            </a:extLst>
          </p:cNvPr>
          <p:cNvGrpSpPr/>
          <p:nvPr/>
        </p:nvGrpSpPr>
        <p:grpSpPr>
          <a:xfrm>
            <a:off x="3352800" y="1219200"/>
            <a:ext cx="3882392" cy="2741081"/>
            <a:chOff x="3611073" y="2986970"/>
            <a:chExt cx="3882392" cy="2741081"/>
          </a:xfrm>
        </p:grpSpPr>
        <p:grpSp>
          <p:nvGrpSpPr>
            <p:cNvPr id="22" name="Group 8">
              <a:extLst>
                <a:ext uri="{FF2B5EF4-FFF2-40B4-BE49-F238E27FC236}">
                  <a16:creationId xmlns:a16="http://schemas.microsoft.com/office/drawing/2014/main" id="{EF59D9C1-43F3-4374-AD45-8C8CEBED70A3}"/>
                </a:ext>
              </a:extLst>
            </p:cNvPr>
            <p:cNvGrpSpPr/>
            <p:nvPr/>
          </p:nvGrpSpPr>
          <p:grpSpPr>
            <a:xfrm>
              <a:off x="3611073" y="2986970"/>
              <a:ext cx="3882392" cy="2176045"/>
              <a:chOff x="3611073" y="2986970"/>
              <a:chExt cx="3882392" cy="2176045"/>
            </a:xfrm>
          </p:grpSpPr>
          <p:sp>
            <p:nvSpPr>
              <p:cNvPr id="24" name="Right Arrow 4">
                <a:extLst>
                  <a:ext uri="{FF2B5EF4-FFF2-40B4-BE49-F238E27FC236}">
                    <a16:creationId xmlns:a16="http://schemas.microsoft.com/office/drawing/2014/main" id="{68501A4A-E136-44A0-BB4B-6F7D9F03F3DD}"/>
                  </a:ext>
                </a:extLst>
              </p:cNvPr>
              <p:cNvSpPr/>
              <p:nvPr/>
            </p:nvSpPr>
            <p:spPr>
              <a:xfrm>
                <a:off x="3611073" y="3823892"/>
                <a:ext cx="1987111" cy="1171714"/>
              </a:xfrm>
              <a:prstGeom prst="rightArrow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Load into the</a:t>
                </a:r>
                <a:b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</a:b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CPU emulator</a:t>
                </a:r>
              </a:p>
            </p:txBody>
          </p:sp>
          <p:grpSp>
            <p:nvGrpSpPr>
              <p:cNvPr id="25" name="Group 3">
                <a:extLst>
                  <a:ext uri="{FF2B5EF4-FFF2-40B4-BE49-F238E27FC236}">
                    <a16:creationId xmlns:a16="http://schemas.microsoft.com/office/drawing/2014/main" id="{DE4A39D0-EF5B-4C58-8C45-BB69C10CA51B}"/>
                  </a:ext>
                </a:extLst>
              </p:cNvPr>
              <p:cNvGrpSpPr/>
              <p:nvPr/>
            </p:nvGrpSpPr>
            <p:grpSpPr>
              <a:xfrm>
                <a:off x="5694171" y="2986970"/>
                <a:ext cx="1799294" cy="2176045"/>
                <a:chOff x="6756540" y="3690234"/>
                <a:chExt cx="1799294" cy="2176045"/>
              </a:xfrm>
            </p:grpSpPr>
            <p:sp>
              <p:nvSpPr>
                <p:cNvPr id="26" name="Text Box 9">
                  <a:extLst>
                    <a:ext uri="{FF2B5EF4-FFF2-40B4-BE49-F238E27FC236}">
                      <a16:creationId xmlns:a16="http://schemas.microsoft.com/office/drawing/2014/main" id="{5F86AA5B-3AC3-44F5-AB69-14F1B939142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756540" y="4028788"/>
                  <a:ext cx="1622346" cy="1837491"/>
                </a:xfrm>
                <a:prstGeom prst="rect">
                  <a:avLst/>
                </a:prstGeom>
                <a:solidFill>
                  <a:sysClr val="window" lastClr="FFFFFF"/>
                </a:solidFill>
                <a:ln w="12700">
                  <a:solidFill>
                    <a:srgbClr val="293973"/>
                  </a:solidFill>
                  <a:miter lim="800000"/>
                  <a:headEnd/>
                  <a:tailEnd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lIns="108000" tIns="108000" rIns="0" bIns="46800"/>
                <a:lstStyle>
                  <a:lvl1pPr marL="342900" indent="-3429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marL="342900" marR="0" lvl="0" indent="-342900" defTabSz="914400" eaLnBrk="1" fontAlgn="auto" latinLnBrk="0" hangingPunct="1">
                    <a:lnSpc>
                      <a:spcPct val="100000"/>
                    </a:lnSpc>
                    <a:spcBef>
                      <a:spcPts val="2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nsolas" panose="020B0609020204030204" pitchFamily="49" charset="0"/>
                      <a:ea typeface="ＭＳ Ｐゴシック" charset="0"/>
                      <a:cs typeface="Consolas" panose="020B0609020204030204" pitchFamily="49" charset="0"/>
                    </a:rPr>
                    <a:t>0000000000000000</a:t>
                  </a:r>
                </a:p>
                <a:p>
                  <a:pPr marL="342900" marR="0" lvl="0" indent="-342900" defTabSz="914400" eaLnBrk="1" fontAlgn="auto" latinLnBrk="0" hangingPunct="1">
                    <a:lnSpc>
                      <a:spcPct val="100000"/>
                    </a:lnSpc>
                    <a:spcBef>
                      <a:spcPts val="2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nsolas" panose="020B0609020204030204" pitchFamily="49" charset="0"/>
                      <a:ea typeface="ＭＳ Ｐゴシック" charset="0"/>
                      <a:cs typeface="Consolas" panose="020B0609020204030204" pitchFamily="49" charset="0"/>
                    </a:rPr>
                    <a:t>1000010010001101</a:t>
                  </a:r>
                </a:p>
                <a:p>
                  <a:pPr marL="342900" marR="0" lvl="0" indent="-342900" defTabSz="914400" eaLnBrk="1" fontAlgn="auto" latinLnBrk="0" hangingPunct="1">
                    <a:lnSpc>
                      <a:spcPct val="100000"/>
                    </a:lnSpc>
                    <a:spcBef>
                      <a:spcPts val="2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nsolas" panose="020B0609020204030204" pitchFamily="49" charset="0"/>
                      <a:ea typeface="ＭＳ Ｐゴシック" charset="0"/>
                      <a:cs typeface="Consolas" panose="020B0609020204030204" pitchFamily="49" charset="0"/>
                    </a:rPr>
                    <a:t>0000000000000001</a:t>
                  </a:r>
                </a:p>
                <a:p>
                  <a:pPr marL="342900" marR="0" lvl="0" indent="-342900" defTabSz="914400" eaLnBrk="1" fontAlgn="auto" latinLnBrk="0" hangingPunct="1">
                    <a:lnSpc>
                      <a:spcPct val="100000"/>
                    </a:lnSpc>
                    <a:spcBef>
                      <a:spcPts val="2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nsolas" panose="020B0609020204030204" pitchFamily="49" charset="0"/>
                      <a:ea typeface="ＭＳ Ｐゴシック" charset="0"/>
                      <a:cs typeface="Consolas" panose="020B0609020204030204" pitchFamily="49" charset="0"/>
                    </a:rPr>
                    <a:t>1010011001100001</a:t>
                  </a:r>
                </a:p>
                <a:p>
                  <a:pPr marL="342900" marR="0" lvl="0" indent="-342900" defTabSz="914400" eaLnBrk="1" fontAlgn="auto" latinLnBrk="0" hangingPunct="1">
                    <a:lnSpc>
                      <a:spcPct val="100000"/>
                    </a:lnSpc>
                    <a:spcBef>
                      <a:spcPts val="2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nsolas" panose="020B0609020204030204" pitchFamily="49" charset="0"/>
                      <a:ea typeface="ＭＳ Ｐゴシック" charset="0"/>
                      <a:cs typeface="Consolas" panose="020B0609020204030204" pitchFamily="49" charset="0"/>
                    </a:rPr>
                    <a:t>0000000000000010</a:t>
                  </a:r>
                </a:p>
                <a:p>
                  <a:pPr marL="342900" marR="0" lvl="0" indent="-342900" defTabSz="914400" eaLnBrk="1" fontAlgn="auto" latinLnBrk="0" hangingPunct="1">
                    <a:lnSpc>
                      <a:spcPct val="100000"/>
                    </a:lnSpc>
                    <a:spcBef>
                      <a:spcPts val="2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nsolas" panose="020B0609020204030204" pitchFamily="49" charset="0"/>
                      <a:ea typeface="ＭＳ Ｐゴシック" charset="0"/>
                      <a:cs typeface="Consolas" panose="020B0609020204030204" pitchFamily="49" charset="0"/>
                    </a:rPr>
                    <a:t>1110010010010011</a:t>
                  </a:r>
                  <a:endPara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nsolas" panose="020B0609020204030204" pitchFamily="49" charset="0"/>
                    <a:ea typeface="ＭＳ Ｐゴシック" charset="0"/>
                    <a:cs typeface="Consolas" panose="020B0609020204030204" pitchFamily="49" charset="0"/>
                  </a:endParaRPr>
                </a:p>
              </p:txBody>
            </p:sp>
            <p:sp>
              <p:nvSpPr>
                <p:cNvPr id="27" name="TextBox 19">
                  <a:extLst>
                    <a:ext uri="{FF2B5EF4-FFF2-40B4-BE49-F238E27FC236}">
                      <a16:creationId xmlns:a16="http://schemas.microsoft.com/office/drawing/2014/main" id="{B8082753-8B5E-4041-81DD-0A082FBD85A3}"/>
                    </a:ext>
                  </a:extLst>
                </p:cNvPr>
                <p:cNvSpPr txBox="1"/>
                <p:nvPr/>
              </p:nvSpPr>
              <p:spPr>
                <a:xfrm>
                  <a:off x="6756540" y="3690234"/>
                  <a:ext cx="1799294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Binary</a:t>
                  </a:r>
                </a:p>
              </p:txBody>
            </p:sp>
          </p:grpSp>
        </p:grpSp>
        <p:pic>
          <p:nvPicPr>
            <p:cNvPr id="23" name="Picture 20">
              <a:extLst>
                <a:ext uri="{FF2B5EF4-FFF2-40B4-BE49-F238E27FC236}">
                  <a16:creationId xmlns:a16="http://schemas.microsoft.com/office/drawing/2014/main" id="{B822C4B8-2147-46BD-98AA-C2DAC4EA4EC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11073" y="4816126"/>
              <a:ext cx="1289130" cy="911925"/>
            </a:xfrm>
            <a:prstGeom prst="rect">
              <a:avLst/>
            </a:prstGeom>
            <a:ln>
              <a:solidFill>
                <a:sysClr val="windowText" lastClr="000000">
                  <a:lumMod val="50000"/>
                  <a:lumOff val="50000"/>
                </a:sys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val="4121191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標題 1">
            <a:extLst>
              <a:ext uri="{FF2B5EF4-FFF2-40B4-BE49-F238E27FC236}">
                <a16:creationId xmlns:a16="http://schemas.microsoft.com/office/drawing/2014/main" id="{27FB2B1B-6EA8-194E-ADE9-FE0DB81C5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>
                <a:ea typeface="新細明體" panose="02020500000000000000" pitchFamily="18" charset="-120"/>
              </a:rPr>
              <a:t>Terminate properly</a:t>
            </a:r>
            <a:endParaRPr kumimoji="1" lang="zh-TW" altLang="en-US">
              <a:ea typeface="新細明體" panose="02020500000000000000" pitchFamily="18" charset="-120"/>
            </a:endParaRPr>
          </a:p>
        </p:txBody>
      </p:sp>
      <p:sp>
        <p:nvSpPr>
          <p:cNvPr id="60419" name="內容版面配置區 2">
            <a:extLst>
              <a:ext uri="{FF2B5EF4-FFF2-40B4-BE49-F238E27FC236}">
                <a16:creationId xmlns:a16="http://schemas.microsoft.com/office/drawing/2014/main" id="{1FA9044C-4968-6B41-AF51-CFF2B9942E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>
                <a:ea typeface="新細明體" panose="02020500000000000000" pitchFamily="18" charset="-120"/>
              </a:rPr>
              <a:t>To avoid malicious code, you could terminate your program with an infinite loop, such as</a:t>
            </a:r>
          </a:p>
          <a:p>
            <a:endParaRPr kumimoji="1" lang="en-US" altLang="zh-TW" dirty="0">
              <a:ea typeface="新細明體" panose="02020500000000000000" pitchFamily="18" charset="-120"/>
            </a:endParaRPr>
          </a:p>
          <a:p>
            <a:pPr>
              <a:buFont typeface="Wingdings" pitchFamily="2" charset="2"/>
              <a:buNone/>
            </a:pPr>
            <a:r>
              <a:rPr kumimoji="1" lang="en-US" altLang="zh-TW" dirty="0">
                <a:ea typeface="新細明體" panose="02020500000000000000" pitchFamily="18" charset="-120"/>
              </a:rPr>
              <a:t>    @6</a:t>
            </a:r>
          </a:p>
          <a:p>
            <a:pPr>
              <a:buFont typeface="Wingdings" pitchFamily="2" charset="2"/>
              <a:buNone/>
            </a:pPr>
            <a:r>
              <a:rPr kumimoji="1" lang="en-US" altLang="zh-TW" dirty="0">
                <a:ea typeface="新細明體" panose="02020500000000000000" pitchFamily="18" charset="-120"/>
              </a:rPr>
              <a:t>    0; JMP</a:t>
            </a:r>
            <a:endParaRPr kumimoji="1" lang="zh-TW" altLang="en-US" dirty="0">
              <a:ea typeface="新細明體" panose="02020500000000000000" pitchFamily="18" charset="-120"/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23836D2C-7828-47CF-AE5A-73056CF4F0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1916037"/>
            <a:ext cx="1832741" cy="3025925"/>
          </a:xfrm>
          <a:prstGeom prst="rect">
            <a:avLst/>
          </a:prstGeom>
          <a:solidFill>
            <a:sysClr val="window" lastClr="FFFFFF"/>
          </a:solidFill>
          <a:ln w="12700">
            <a:solidFill>
              <a:srgbClr val="29397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01600" tIns="108000" rIns="0" bIns="46800"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ＭＳ Ｐゴシック" charset="0"/>
                <a:cs typeface="Consolas" panose="020B0609020204030204" pitchFamily="49" charset="0"/>
              </a:rPr>
              <a:t>00: @0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ＭＳ Ｐゴシック" charset="0"/>
                <a:cs typeface="Consolas" panose="020B0609020204030204" pitchFamily="49" charset="0"/>
              </a:rPr>
              <a:t>01: D=M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ＭＳ Ｐゴシック" charset="0"/>
                <a:cs typeface="Consolas" panose="020B0609020204030204" pitchFamily="49" charset="0"/>
              </a:rPr>
              <a:t>02: @1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ＭＳ Ｐゴシック" charset="0"/>
                <a:cs typeface="Consolas" panose="020B0609020204030204" pitchFamily="49" charset="0"/>
              </a:rPr>
              <a:t>03: D=D+M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70AD47">
                  <a:lumMod val="75000"/>
                </a:srgbClr>
              </a:solidFill>
              <a:effectLst/>
              <a:uLnTx/>
              <a:uFillTx/>
              <a:latin typeface="Consolas" panose="020B0609020204030204" pitchFamily="49" charset="0"/>
              <a:ea typeface="Arial Unicode MS" charset="0"/>
              <a:cs typeface="Consolas" panose="020B0609020204030204" pitchFamily="49" charset="0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ＭＳ Ｐゴシック" charset="0"/>
                <a:cs typeface="Consolas" panose="020B0609020204030204" pitchFamily="49" charset="0"/>
              </a:rPr>
              <a:t>04: @2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ＭＳ Ｐゴシック" charset="0"/>
                <a:cs typeface="Consolas" panose="020B0609020204030204" pitchFamily="49" charset="0"/>
              </a:rPr>
              <a:t>05: M=D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標題 1">
            <a:extLst>
              <a:ext uri="{FF2B5EF4-FFF2-40B4-BE49-F238E27FC236}">
                <a16:creationId xmlns:a16="http://schemas.microsoft.com/office/drawing/2014/main" id="{3BCC8FB3-47D6-D649-845D-60566E144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Built-in symbols</a:t>
            </a:r>
            <a:endParaRPr lang="zh-TW" altLang="en-US">
              <a:ea typeface="新細明體" panose="02020500000000000000" pitchFamily="18" charset="-120"/>
            </a:endParaRP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0613F0C3-4AED-DD4A-83D9-FB9F9A7E876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66800" y="838200"/>
          <a:ext cx="3048000" cy="297180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60000"/>
                        </a:spcBef>
                        <a:buClr>
                          <a:srgbClr val="0066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indent="-285750">
                        <a:spcBef>
                          <a:spcPct val="60000"/>
                        </a:spcBef>
                        <a:buClr>
                          <a:srgbClr val="000099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symbol</a:t>
                      </a:r>
                      <a:endParaRPr kumimoji="0" lang="zh-TW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mic Sans MS" panose="030F0702030302020204" pitchFamily="66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60000"/>
                        </a:spcBef>
                        <a:buClr>
                          <a:srgbClr val="0066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indent="-285750">
                        <a:spcBef>
                          <a:spcPct val="60000"/>
                        </a:spcBef>
                        <a:buClr>
                          <a:srgbClr val="000099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value</a:t>
                      </a:r>
                      <a:endParaRPr kumimoji="0" lang="zh-TW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mic Sans MS" panose="030F0702030302020204" pitchFamily="66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60000"/>
                        </a:spcBef>
                        <a:buClr>
                          <a:srgbClr val="0066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indent="-285750">
                        <a:spcBef>
                          <a:spcPct val="60000"/>
                        </a:spcBef>
                        <a:buClr>
                          <a:srgbClr val="000099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R0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60000"/>
                        </a:spcBef>
                        <a:buClr>
                          <a:srgbClr val="0066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indent="-285750">
                        <a:spcBef>
                          <a:spcPct val="60000"/>
                        </a:spcBef>
                        <a:buClr>
                          <a:srgbClr val="000099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60000"/>
                        </a:spcBef>
                        <a:buClr>
                          <a:srgbClr val="0066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indent="-285750">
                        <a:spcBef>
                          <a:spcPct val="60000"/>
                        </a:spcBef>
                        <a:buClr>
                          <a:srgbClr val="000099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R1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60000"/>
                        </a:spcBef>
                        <a:buClr>
                          <a:srgbClr val="0066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indent="-285750">
                        <a:spcBef>
                          <a:spcPct val="60000"/>
                        </a:spcBef>
                        <a:buClr>
                          <a:srgbClr val="000099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1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60000"/>
                        </a:spcBef>
                        <a:buClr>
                          <a:srgbClr val="0066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indent="-285750">
                        <a:spcBef>
                          <a:spcPct val="60000"/>
                        </a:spcBef>
                        <a:buClr>
                          <a:srgbClr val="000099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R2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60000"/>
                        </a:spcBef>
                        <a:buClr>
                          <a:srgbClr val="0066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indent="-285750">
                        <a:spcBef>
                          <a:spcPct val="60000"/>
                        </a:spcBef>
                        <a:buClr>
                          <a:srgbClr val="000099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2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60000"/>
                        </a:spcBef>
                        <a:buClr>
                          <a:srgbClr val="0066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indent="-285750">
                        <a:spcBef>
                          <a:spcPct val="60000"/>
                        </a:spcBef>
                        <a:buClr>
                          <a:srgbClr val="000099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…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60000"/>
                        </a:spcBef>
                        <a:buClr>
                          <a:srgbClr val="0066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indent="-285750">
                        <a:spcBef>
                          <a:spcPct val="60000"/>
                        </a:spcBef>
                        <a:buClr>
                          <a:srgbClr val="000099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…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60000"/>
                        </a:spcBef>
                        <a:buClr>
                          <a:srgbClr val="0066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indent="-285750">
                        <a:spcBef>
                          <a:spcPct val="60000"/>
                        </a:spcBef>
                        <a:buClr>
                          <a:srgbClr val="000099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R15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60000"/>
                        </a:spcBef>
                        <a:buClr>
                          <a:srgbClr val="0066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indent="-285750">
                        <a:spcBef>
                          <a:spcPct val="60000"/>
                        </a:spcBef>
                        <a:buClr>
                          <a:srgbClr val="000099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15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60000"/>
                        </a:spcBef>
                        <a:buClr>
                          <a:srgbClr val="0066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indent="-285750">
                        <a:spcBef>
                          <a:spcPct val="60000"/>
                        </a:spcBef>
                        <a:buClr>
                          <a:srgbClr val="000099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SCREEN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60000"/>
                        </a:spcBef>
                        <a:buClr>
                          <a:srgbClr val="0066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indent="-285750">
                        <a:spcBef>
                          <a:spcPct val="60000"/>
                        </a:spcBef>
                        <a:buClr>
                          <a:srgbClr val="000099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16384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60000"/>
                        </a:spcBef>
                        <a:buClr>
                          <a:srgbClr val="0066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indent="-285750">
                        <a:spcBef>
                          <a:spcPct val="60000"/>
                        </a:spcBef>
                        <a:buClr>
                          <a:srgbClr val="000099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KBD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60000"/>
                        </a:spcBef>
                        <a:buClr>
                          <a:srgbClr val="0066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indent="-285750">
                        <a:spcBef>
                          <a:spcPct val="60000"/>
                        </a:spcBef>
                        <a:buClr>
                          <a:srgbClr val="000099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24576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內容版面配置區 3">
            <a:extLst>
              <a:ext uri="{FF2B5EF4-FFF2-40B4-BE49-F238E27FC236}">
                <a16:creationId xmlns:a16="http://schemas.microsoft.com/office/drawing/2014/main" id="{BF6716CE-00B3-724C-946B-5475F1BBFB11}"/>
              </a:ext>
            </a:extLst>
          </p:cNvPr>
          <p:cNvGraphicFramePr>
            <a:graphicFrameLocks noGrp="1"/>
          </p:cNvGraphicFramePr>
          <p:nvPr/>
        </p:nvGraphicFramePr>
        <p:xfrm>
          <a:off x="5105400" y="838200"/>
          <a:ext cx="3048000" cy="222885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60000"/>
                        </a:spcBef>
                        <a:buClr>
                          <a:srgbClr val="0066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indent="-285750">
                        <a:spcBef>
                          <a:spcPct val="60000"/>
                        </a:spcBef>
                        <a:buClr>
                          <a:srgbClr val="000099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symbol</a:t>
                      </a:r>
                      <a:endParaRPr kumimoji="0" lang="zh-TW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mic Sans MS" panose="030F0702030302020204" pitchFamily="66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60000"/>
                        </a:spcBef>
                        <a:buClr>
                          <a:srgbClr val="0066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indent="-285750">
                        <a:spcBef>
                          <a:spcPct val="60000"/>
                        </a:spcBef>
                        <a:buClr>
                          <a:srgbClr val="000099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value</a:t>
                      </a:r>
                      <a:endParaRPr kumimoji="0" lang="zh-TW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mic Sans MS" panose="030F0702030302020204" pitchFamily="66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60000"/>
                        </a:spcBef>
                        <a:buClr>
                          <a:srgbClr val="0066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indent="-285750">
                        <a:spcBef>
                          <a:spcPct val="60000"/>
                        </a:spcBef>
                        <a:buClr>
                          <a:srgbClr val="000099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SP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60000"/>
                        </a:spcBef>
                        <a:buClr>
                          <a:srgbClr val="0066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indent="-285750">
                        <a:spcBef>
                          <a:spcPct val="60000"/>
                        </a:spcBef>
                        <a:buClr>
                          <a:srgbClr val="000099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0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60000"/>
                        </a:spcBef>
                        <a:buClr>
                          <a:srgbClr val="0066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indent="-285750">
                        <a:spcBef>
                          <a:spcPct val="60000"/>
                        </a:spcBef>
                        <a:buClr>
                          <a:srgbClr val="000099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LCL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60000"/>
                        </a:spcBef>
                        <a:buClr>
                          <a:srgbClr val="0066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indent="-285750">
                        <a:spcBef>
                          <a:spcPct val="60000"/>
                        </a:spcBef>
                        <a:buClr>
                          <a:srgbClr val="000099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1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60000"/>
                        </a:spcBef>
                        <a:buClr>
                          <a:srgbClr val="0066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indent="-285750">
                        <a:spcBef>
                          <a:spcPct val="60000"/>
                        </a:spcBef>
                        <a:buClr>
                          <a:srgbClr val="000099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ARG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60000"/>
                        </a:spcBef>
                        <a:buClr>
                          <a:srgbClr val="0066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indent="-285750">
                        <a:spcBef>
                          <a:spcPct val="60000"/>
                        </a:spcBef>
                        <a:buClr>
                          <a:srgbClr val="000099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2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60000"/>
                        </a:spcBef>
                        <a:buClr>
                          <a:srgbClr val="0066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indent="-285750">
                        <a:spcBef>
                          <a:spcPct val="60000"/>
                        </a:spcBef>
                        <a:buClr>
                          <a:srgbClr val="000099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THIS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60000"/>
                        </a:spcBef>
                        <a:buClr>
                          <a:srgbClr val="0066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indent="-285750">
                        <a:spcBef>
                          <a:spcPct val="60000"/>
                        </a:spcBef>
                        <a:buClr>
                          <a:srgbClr val="000099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3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60000"/>
                        </a:spcBef>
                        <a:buClr>
                          <a:srgbClr val="0066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indent="-285750">
                        <a:spcBef>
                          <a:spcPct val="60000"/>
                        </a:spcBef>
                        <a:buClr>
                          <a:srgbClr val="000099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THAT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60000"/>
                        </a:spcBef>
                        <a:buClr>
                          <a:srgbClr val="0066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1pPr>
                      <a:lvl2pPr marL="742950" indent="-285750">
                        <a:spcBef>
                          <a:spcPct val="60000"/>
                        </a:spcBef>
                        <a:buClr>
                          <a:srgbClr val="000099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3300"/>
                        </a:buClr>
                        <a:buSzPct val="10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4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EF6E25AA-3E79-6542-B330-A37D467AC228}"/>
              </a:ext>
            </a:extLst>
          </p:cNvPr>
          <p:cNvSpPr txBox="1">
            <a:spLocks/>
          </p:cNvSpPr>
          <p:nvPr/>
        </p:nvSpPr>
        <p:spPr bwMode="auto">
          <a:xfrm>
            <a:off x="228600" y="3962400"/>
            <a:ext cx="86106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60000"/>
              </a:spcBef>
              <a:spcAft>
                <a:spcPct val="0"/>
              </a:spcAft>
              <a:buClr>
                <a:srgbClr val="0066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6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kumimoji="1" lang="en-US" altLang="zh-TW" kern="0" dirty="0">
                <a:ea typeface="新細明體" panose="02020500000000000000" pitchFamily="18" charset="-120"/>
              </a:rPr>
              <a:t>R0, R1, …, R15 : virtual registers</a:t>
            </a:r>
          </a:p>
          <a:p>
            <a:pPr>
              <a:defRPr/>
            </a:pPr>
            <a:r>
              <a:rPr kumimoji="1" lang="en-US" altLang="zh-TW" kern="0" dirty="0">
                <a:ea typeface="新細明體" panose="02020500000000000000" pitchFamily="18" charset="-120"/>
              </a:rPr>
              <a:t>SCREEN and KBD : base address of I/O memory maps</a:t>
            </a:r>
          </a:p>
          <a:p>
            <a:pPr>
              <a:defRPr/>
            </a:pPr>
            <a:r>
              <a:rPr kumimoji="1" lang="en-US" altLang="zh-TW" kern="0" dirty="0">
                <a:ea typeface="新細明體" panose="02020500000000000000" pitchFamily="18" charset="-120"/>
              </a:rPr>
              <a:t>Others: used in the implementation of the Hack Virtual Machine</a:t>
            </a:r>
          </a:p>
          <a:p>
            <a:pPr>
              <a:defRPr/>
            </a:pPr>
            <a:r>
              <a:rPr kumimoji="1" lang="en-US" altLang="zh-TW" kern="0" dirty="0">
                <a:ea typeface="新細明體" panose="02020500000000000000" pitchFamily="18" charset="-120"/>
              </a:rPr>
              <a:t>Note that Hack assembler is case-sensitive, R5 != r5</a:t>
            </a:r>
            <a:endParaRPr kumimoji="1" lang="zh-TW" altLang="en-US" kern="0" dirty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標題 1">
            <a:extLst>
              <a:ext uri="{FF2B5EF4-FFF2-40B4-BE49-F238E27FC236}">
                <a16:creationId xmlns:a16="http://schemas.microsoft.com/office/drawing/2014/main" id="{D9650A7B-F621-D94A-B11B-37B6227DD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Branching</a:t>
            </a:r>
            <a:endParaRPr lang="zh-TW" altLang="en-US">
              <a:ea typeface="新細明體" panose="02020500000000000000" pitchFamily="18" charset="-12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084B2965-4555-C045-B3CD-A62A133A8D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4876800" cy="5791200"/>
          </a:xfrm>
          <a:prstGeom prst="rect">
            <a:avLst/>
          </a:prstGeom>
          <a:solidFill>
            <a:srgbClr val="F3F3FF"/>
          </a:solidFill>
          <a:ln w="9525">
            <a:solidFill>
              <a:srgbClr val="293973"/>
            </a:solidFill>
            <a:miter lim="800000"/>
            <a:headEnd/>
            <a:tailEnd/>
          </a:ln>
          <a:effectLst>
            <a:outerShdw blurRad="63500" dist="89803" dir="2700000" algn="ctr" rotWithShape="0">
              <a:srgbClr val="293973">
                <a:alpha val="74998"/>
              </a:srgbClr>
            </a:outerShdw>
          </a:effectLst>
        </p:spPr>
        <p:txBody>
          <a:bodyPr lIns="201600" tIns="46800" rIns="0" bIns="46800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// Program: branch.asm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// </a:t>
            </a: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if R0&gt;0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//    R1=1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// else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//    R1=0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    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endParaRPr lang="en-US" altLang="zh-TW" sz="1600" dirty="0">
              <a:solidFill>
                <a:srgbClr val="000000"/>
              </a:solidFill>
              <a:latin typeface="Consolas" charset="0"/>
              <a:ea typeface="Arial Unicode M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	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標題 1">
            <a:extLst>
              <a:ext uri="{FF2B5EF4-FFF2-40B4-BE49-F238E27FC236}">
                <a16:creationId xmlns:a16="http://schemas.microsoft.com/office/drawing/2014/main" id="{B086756E-1193-A64F-8920-424B7B8B1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Branching</a:t>
            </a:r>
            <a:endParaRPr lang="zh-TW" altLang="en-US">
              <a:ea typeface="新細明體" panose="02020500000000000000" pitchFamily="18" charset="-12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1A1546F8-79CA-0A41-9E30-699BCEE7DB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4876800" cy="5791200"/>
          </a:xfrm>
          <a:prstGeom prst="rect">
            <a:avLst/>
          </a:prstGeom>
          <a:solidFill>
            <a:srgbClr val="F3F3FF"/>
          </a:solidFill>
          <a:ln w="9525">
            <a:solidFill>
              <a:srgbClr val="293973"/>
            </a:solidFill>
            <a:miter lim="800000"/>
            <a:headEnd/>
            <a:tailEnd/>
          </a:ln>
          <a:effectLst>
            <a:outerShdw blurRad="63500" dist="89803" dir="2700000" algn="ctr" rotWithShape="0">
              <a:srgbClr val="293973">
                <a:alpha val="74998"/>
              </a:srgbClr>
            </a:outerShdw>
          </a:effectLst>
        </p:spPr>
        <p:txBody>
          <a:bodyPr lIns="201600" tIns="46800" rIns="0" bIns="46800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// Program: branch.asm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// </a:t>
            </a:r>
            <a:r>
              <a:rPr lang="en-US" altLang="zh-TW" sz="1600" dirty="0">
                <a:solidFill>
                  <a:srgbClr val="FF0000"/>
                </a:solidFill>
                <a:latin typeface="Consolas" charset="0"/>
                <a:ea typeface="Arial Unicode MS" charset="0"/>
                <a:cs typeface="Consolas" charset="0"/>
              </a:rPr>
              <a:t>if R0&gt;0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//    </a:t>
            </a:r>
            <a:r>
              <a:rPr lang="en-US" altLang="zh-TW" sz="1600" dirty="0">
                <a:solidFill>
                  <a:srgbClr val="FF0000"/>
                </a:solidFill>
                <a:latin typeface="Consolas" charset="0"/>
                <a:ea typeface="Arial Unicode MS" charset="0"/>
                <a:cs typeface="Consolas" charset="0"/>
              </a:rPr>
              <a:t>R1=1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// else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//    R1=0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    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endParaRPr lang="en-US" altLang="zh-TW" sz="1600" dirty="0">
              <a:solidFill>
                <a:srgbClr val="000000"/>
              </a:solidFill>
              <a:latin typeface="Consolas" charset="0"/>
              <a:ea typeface="Arial Unicode M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	@R0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	D=M		// D=RAM[0]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endParaRPr lang="en-US" altLang="zh-TW" sz="1600" dirty="0">
              <a:solidFill>
                <a:srgbClr val="000000"/>
              </a:solidFill>
              <a:latin typeface="Consolas" charset="0"/>
              <a:ea typeface="Arial Unicode M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FF0000"/>
                </a:solidFill>
                <a:latin typeface="Consolas" charset="0"/>
                <a:ea typeface="Arial Unicode MS" charset="0"/>
                <a:cs typeface="Consolas" charset="0"/>
              </a:rPr>
              <a:t>	@8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FF0000"/>
                </a:solidFill>
                <a:latin typeface="Consolas" charset="0"/>
                <a:ea typeface="Arial Unicode MS" charset="0"/>
                <a:cs typeface="Consolas" charset="0"/>
              </a:rPr>
              <a:t>	D; JGT	// If R0&gt;0 </a:t>
            </a:r>
            <a:r>
              <a:rPr lang="en-US" altLang="zh-TW" sz="1600" dirty="0" err="1">
                <a:solidFill>
                  <a:srgbClr val="FF0000"/>
                </a:solidFill>
                <a:latin typeface="Consolas" charset="0"/>
                <a:ea typeface="Arial Unicode MS" charset="0"/>
                <a:cs typeface="Consolas" charset="0"/>
              </a:rPr>
              <a:t>goto</a:t>
            </a:r>
            <a:r>
              <a:rPr lang="en-US" altLang="zh-TW" sz="1600" dirty="0">
                <a:solidFill>
                  <a:srgbClr val="FF0000"/>
                </a:solidFill>
                <a:latin typeface="Consolas" charset="0"/>
                <a:ea typeface="Arial Unicode MS" charset="0"/>
                <a:cs typeface="Consolas" charset="0"/>
              </a:rPr>
              <a:t> 8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endParaRPr lang="en-US" altLang="zh-TW" sz="1600" dirty="0">
              <a:solidFill>
                <a:srgbClr val="000000"/>
              </a:solidFill>
              <a:latin typeface="Consolas" charset="0"/>
              <a:ea typeface="Arial Unicode M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	@R1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	M=0		// R1=0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	@10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	0; JMP	// go to end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endParaRPr lang="en-US" altLang="zh-TW" sz="1600" dirty="0">
              <a:solidFill>
                <a:srgbClr val="000000"/>
              </a:solidFill>
              <a:latin typeface="Consolas" charset="0"/>
              <a:ea typeface="Arial Unicode M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FF0000"/>
                </a:solidFill>
                <a:latin typeface="Consolas" charset="0"/>
                <a:ea typeface="Arial Unicode MS" charset="0"/>
                <a:cs typeface="Consolas" charset="0"/>
              </a:rPr>
              <a:t>	@R1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FF0000"/>
                </a:solidFill>
                <a:latin typeface="Consolas" charset="0"/>
                <a:ea typeface="Arial Unicode MS" charset="0"/>
                <a:cs typeface="Consolas" charset="0"/>
              </a:rPr>
              <a:t>	M=1		// R1=1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endParaRPr lang="en-US" altLang="zh-TW" sz="1600" dirty="0">
              <a:solidFill>
                <a:srgbClr val="000000"/>
              </a:solidFill>
              <a:latin typeface="Consolas" charset="0"/>
              <a:ea typeface="Arial Unicode M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	@10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	0; JMP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標題 1">
            <a:extLst>
              <a:ext uri="{FF2B5EF4-FFF2-40B4-BE49-F238E27FC236}">
                <a16:creationId xmlns:a16="http://schemas.microsoft.com/office/drawing/2014/main" id="{854DA6E7-D1D2-D04C-928C-7E2815907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Branching</a:t>
            </a:r>
            <a:endParaRPr lang="zh-TW" altLang="en-US">
              <a:ea typeface="新細明體" panose="02020500000000000000" pitchFamily="18" charset="-12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FB9F8090-AC3D-B241-8F0C-9236E25FB2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4876800" cy="5791200"/>
          </a:xfrm>
          <a:prstGeom prst="rect">
            <a:avLst/>
          </a:prstGeom>
          <a:solidFill>
            <a:srgbClr val="F3F3FF"/>
          </a:solidFill>
          <a:ln w="9525">
            <a:solidFill>
              <a:srgbClr val="293973"/>
            </a:solidFill>
            <a:miter lim="800000"/>
            <a:headEnd/>
            <a:tailEnd/>
          </a:ln>
          <a:effectLst>
            <a:outerShdw blurRad="63500" dist="89803" dir="2700000" algn="ctr" rotWithShape="0">
              <a:srgbClr val="293973">
                <a:alpha val="74998"/>
              </a:srgbClr>
            </a:outerShdw>
          </a:effectLst>
        </p:spPr>
        <p:txBody>
          <a:bodyPr lIns="201600" tIns="46800" rIns="0" bIns="46800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// Program: branch.asm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// if R0&gt;0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//    R1=1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// else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//    R1=0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    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endParaRPr lang="en-US" altLang="zh-TW" sz="1600" dirty="0">
              <a:solidFill>
                <a:srgbClr val="000000"/>
              </a:solidFill>
              <a:latin typeface="Consolas" charset="0"/>
              <a:ea typeface="Arial Unicode M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	@R0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	D=M		// D=RAM[0]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endParaRPr lang="en-US" altLang="zh-TW" sz="1600" dirty="0">
              <a:solidFill>
                <a:srgbClr val="000000"/>
              </a:solidFill>
              <a:latin typeface="Consolas" charset="0"/>
              <a:ea typeface="Arial Unicode M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FF0000"/>
                </a:solidFill>
                <a:latin typeface="Consolas" charset="0"/>
                <a:ea typeface="Arial Unicode MS" charset="0"/>
                <a:cs typeface="Consolas" charset="0"/>
              </a:rPr>
              <a:t>	</a:t>
            </a: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@8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	D; JGT	// If R0&gt;0 </a:t>
            </a:r>
            <a:r>
              <a:rPr lang="en-US" altLang="zh-TW" sz="1600" dirty="0" err="1">
                <a:latin typeface="Consolas" charset="0"/>
                <a:ea typeface="Arial Unicode MS" charset="0"/>
                <a:cs typeface="Consolas" charset="0"/>
              </a:rPr>
              <a:t>goto</a:t>
            </a: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 8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endParaRPr lang="en-US" altLang="zh-TW" sz="1600" dirty="0">
              <a:latin typeface="Consolas" charset="0"/>
              <a:ea typeface="Arial Unicode M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	@R1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	M=0		// R1=0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	@10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	0; JMP	// go to end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endParaRPr lang="en-US" altLang="zh-TW" sz="1600" dirty="0">
              <a:latin typeface="Consolas" charset="0"/>
              <a:ea typeface="Arial Unicode M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	@R1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	M=1		// R1=1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endParaRPr lang="en-US" altLang="zh-TW" sz="1600" dirty="0">
              <a:solidFill>
                <a:srgbClr val="000000"/>
              </a:solidFill>
              <a:latin typeface="Consolas" charset="0"/>
              <a:ea typeface="Arial Unicode M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	@10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	0; JMP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標題 1">
            <a:extLst>
              <a:ext uri="{FF2B5EF4-FFF2-40B4-BE49-F238E27FC236}">
                <a16:creationId xmlns:a16="http://schemas.microsoft.com/office/drawing/2014/main" id="{7769313B-AFFD-DE43-AB03-1AED92825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Branching with labels</a:t>
            </a:r>
            <a:endParaRPr lang="zh-TW" altLang="en-US">
              <a:ea typeface="新細明體" panose="02020500000000000000" pitchFamily="18" charset="-12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BF94239A-770C-D34C-ABED-9A779489E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4876800" cy="5791200"/>
          </a:xfrm>
          <a:prstGeom prst="rect">
            <a:avLst/>
          </a:prstGeom>
          <a:solidFill>
            <a:srgbClr val="F3F3FF"/>
          </a:solidFill>
          <a:ln w="9525">
            <a:solidFill>
              <a:srgbClr val="293973"/>
            </a:solidFill>
            <a:miter lim="800000"/>
            <a:headEnd/>
            <a:tailEnd/>
          </a:ln>
          <a:effectLst>
            <a:outerShdw blurRad="63500" dist="89803" dir="2700000" algn="ctr" rotWithShape="0">
              <a:srgbClr val="293973">
                <a:alpha val="74998"/>
              </a:srgbClr>
            </a:outerShdw>
          </a:effectLst>
        </p:spPr>
        <p:txBody>
          <a:bodyPr lIns="201600" tIns="46800" rIns="0" bIns="46800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// Program: branch.asm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// </a:t>
            </a: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if R0&gt;0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//    R1=1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// else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//    R1=0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    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endParaRPr lang="en-US" altLang="zh-TW" sz="1600" dirty="0">
              <a:latin typeface="Consolas" charset="0"/>
              <a:ea typeface="Arial Unicode M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	@R0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	D=M		// D=RAM[0]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endParaRPr lang="en-US" altLang="zh-TW" sz="1600" dirty="0">
              <a:latin typeface="Consolas" charset="0"/>
              <a:ea typeface="Arial Unicode M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	@</a:t>
            </a:r>
            <a:r>
              <a:rPr lang="en-US" altLang="zh-TW" sz="1600" dirty="0">
                <a:solidFill>
                  <a:srgbClr val="0000CC"/>
                </a:solidFill>
                <a:latin typeface="Consolas" charset="0"/>
                <a:ea typeface="Arial Unicode MS" charset="0"/>
                <a:cs typeface="Consolas" charset="0"/>
              </a:rPr>
              <a:t>POSTIVE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	D; JGT	// If R0&gt;0 </a:t>
            </a:r>
            <a:r>
              <a:rPr lang="en-US" altLang="zh-TW" sz="1600" dirty="0" err="1">
                <a:latin typeface="Consolas" charset="0"/>
                <a:ea typeface="Arial Unicode MS" charset="0"/>
                <a:cs typeface="Consolas" charset="0"/>
              </a:rPr>
              <a:t>goto</a:t>
            </a: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 8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endParaRPr lang="en-US" altLang="zh-TW" sz="1600" dirty="0">
              <a:latin typeface="Consolas" charset="0"/>
              <a:ea typeface="Arial Unicode M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	@R1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	M=0		// R1=0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	@</a:t>
            </a:r>
            <a:r>
              <a:rPr lang="en-US" altLang="zh-TW" sz="1600" dirty="0">
                <a:solidFill>
                  <a:srgbClr val="0000CC"/>
                </a:solidFill>
                <a:latin typeface="Consolas" charset="0"/>
                <a:ea typeface="Arial Unicode MS" charset="0"/>
                <a:cs typeface="Consolas" charset="0"/>
              </a:rPr>
              <a:t>END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	0; JMP	// go to end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(</a:t>
            </a:r>
            <a:r>
              <a:rPr lang="en-US" altLang="zh-TW" sz="1600" dirty="0">
                <a:solidFill>
                  <a:srgbClr val="0000CC"/>
                </a:solidFill>
                <a:latin typeface="Consolas" charset="0"/>
                <a:ea typeface="Arial Unicode MS" charset="0"/>
                <a:cs typeface="Consolas" charset="0"/>
              </a:rPr>
              <a:t>POSTIVE</a:t>
            </a: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)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	@R1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	M=1		// R1=1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(</a:t>
            </a:r>
            <a:r>
              <a:rPr lang="en-US" altLang="zh-TW" sz="1600" dirty="0">
                <a:solidFill>
                  <a:srgbClr val="0000CC"/>
                </a:solidFill>
                <a:latin typeface="Consolas" charset="0"/>
                <a:ea typeface="Arial Unicode MS" charset="0"/>
                <a:cs typeface="Consolas" charset="0"/>
              </a:rPr>
              <a:t>END</a:t>
            </a: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)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	@10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	0; JMP</a:t>
            </a:r>
          </a:p>
        </p:txBody>
      </p:sp>
      <p:grpSp>
        <p:nvGrpSpPr>
          <p:cNvPr id="9" name="群組 8">
            <a:extLst>
              <a:ext uri="{FF2B5EF4-FFF2-40B4-BE49-F238E27FC236}">
                <a16:creationId xmlns:a16="http://schemas.microsoft.com/office/drawing/2014/main" id="{1458B503-5F06-AC43-86E7-7953FCFDEBEF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4876800"/>
            <a:ext cx="3303588" cy="400050"/>
            <a:chOff x="1676400" y="4876800"/>
            <a:chExt cx="3303812" cy="400110"/>
          </a:xfrm>
        </p:grpSpPr>
        <p:sp>
          <p:nvSpPr>
            <p:cNvPr id="65566" name="向左箭號圖說文字 6">
              <a:extLst>
                <a:ext uri="{FF2B5EF4-FFF2-40B4-BE49-F238E27FC236}">
                  <a16:creationId xmlns:a16="http://schemas.microsoft.com/office/drawing/2014/main" id="{9311ED69-F319-D844-82A7-1ECE2FC0E5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6400" y="4876800"/>
              <a:ext cx="3303812" cy="381000"/>
            </a:xfrm>
            <a:prstGeom prst="leftArrowCallout">
              <a:avLst>
                <a:gd name="adj1" fmla="val 25000"/>
                <a:gd name="adj2" fmla="val 25000"/>
                <a:gd name="adj3" fmla="val 25011"/>
                <a:gd name="adj4" fmla="val 6497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2400">
                <a:latin typeface="Arial" panose="020B060402020202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65567" name="文字方塊 7">
              <a:extLst>
                <a:ext uri="{FF2B5EF4-FFF2-40B4-BE49-F238E27FC236}">
                  <a16:creationId xmlns:a16="http://schemas.microsoft.com/office/drawing/2014/main" id="{7A1B8FEF-E891-0347-B43B-10ED094A12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51230" y="4876800"/>
              <a:ext cx="192576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>
                  <a:ea typeface="新細明體" panose="02020500000000000000" pitchFamily="18" charset="-120"/>
                </a:rPr>
                <a:t>declare a label</a:t>
              </a:r>
              <a:endParaRPr lang="zh-TW" altLang="en-US">
                <a:ea typeface="新細明體" panose="02020500000000000000" pitchFamily="18" charset="-120"/>
              </a:endParaRPr>
            </a:p>
          </p:txBody>
        </p:sp>
      </p:grpSp>
      <p:grpSp>
        <p:nvGrpSpPr>
          <p:cNvPr id="11" name="群組 10">
            <a:extLst>
              <a:ext uri="{FF2B5EF4-FFF2-40B4-BE49-F238E27FC236}">
                <a16:creationId xmlns:a16="http://schemas.microsoft.com/office/drawing/2014/main" id="{19DB9ACE-6CDA-3546-8224-AE2CD604A4EF}"/>
              </a:ext>
            </a:extLst>
          </p:cNvPr>
          <p:cNvGrpSpPr>
            <a:grpSpLocks/>
          </p:cNvGrpSpPr>
          <p:nvPr/>
        </p:nvGrpSpPr>
        <p:grpSpPr bwMode="auto">
          <a:xfrm>
            <a:off x="1954213" y="2952750"/>
            <a:ext cx="2870200" cy="400050"/>
            <a:chOff x="1676400" y="4857690"/>
            <a:chExt cx="2870174" cy="400110"/>
          </a:xfrm>
        </p:grpSpPr>
        <p:sp>
          <p:nvSpPr>
            <p:cNvPr id="65564" name="向左箭號圖說文字 11">
              <a:extLst>
                <a:ext uri="{FF2B5EF4-FFF2-40B4-BE49-F238E27FC236}">
                  <a16:creationId xmlns:a16="http://schemas.microsoft.com/office/drawing/2014/main" id="{7B76DF30-DCF6-C146-B4C5-030D6B8B60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6400" y="4876800"/>
              <a:ext cx="2870174" cy="381000"/>
            </a:xfrm>
            <a:prstGeom prst="leftArrowCallout">
              <a:avLst>
                <a:gd name="adj1" fmla="val 25000"/>
                <a:gd name="adj2" fmla="val 25000"/>
                <a:gd name="adj3" fmla="val 25006"/>
                <a:gd name="adj4" fmla="val 6497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2400">
                <a:latin typeface="Arial" panose="020B060402020202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65565" name="文字方塊 12">
              <a:extLst>
                <a:ext uri="{FF2B5EF4-FFF2-40B4-BE49-F238E27FC236}">
                  <a16:creationId xmlns:a16="http://schemas.microsoft.com/office/drawing/2014/main" id="{9F0C7A54-5FEA-B94B-9859-7D63BFA1FC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9216" y="4857690"/>
              <a:ext cx="169543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>
                  <a:ea typeface="新細明體" panose="02020500000000000000" pitchFamily="18" charset="-120"/>
                </a:rPr>
                <a:t>refer a label</a:t>
              </a:r>
              <a:endParaRPr lang="zh-TW" altLang="en-US">
                <a:ea typeface="新細明體" panose="02020500000000000000" pitchFamily="18" charset="-120"/>
              </a:endParaRPr>
            </a:p>
          </p:txBody>
        </p:sp>
      </p:grpSp>
      <p:grpSp>
        <p:nvGrpSpPr>
          <p:cNvPr id="58" name="群組 57">
            <a:extLst>
              <a:ext uri="{FF2B5EF4-FFF2-40B4-BE49-F238E27FC236}">
                <a16:creationId xmlns:a16="http://schemas.microsoft.com/office/drawing/2014/main" id="{0AB14DA0-0048-CC49-8BE8-152F982795BA}"/>
              </a:ext>
            </a:extLst>
          </p:cNvPr>
          <p:cNvGrpSpPr>
            <a:grpSpLocks/>
          </p:cNvGrpSpPr>
          <p:nvPr/>
        </p:nvGrpSpPr>
        <p:grpSpPr bwMode="auto">
          <a:xfrm>
            <a:off x="6958013" y="695325"/>
            <a:ext cx="1928812" cy="5849938"/>
            <a:chOff x="6957916" y="695325"/>
            <a:chExt cx="1928909" cy="5850319"/>
          </a:xfrm>
        </p:grpSpPr>
        <p:grpSp>
          <p:nvGrpSpPr>
            <p:cNvPr id="65543" name="群組 36">
              <a:extLst>
                <a:ext uri="{FF2B5EF4-FFF2-40B4-BE49-F238E27FC236}">
                  <a16:creationId xmlns:a16="http://schemas.microsoft.com/office/drawing/2014/main" id="{0A3084C2-0ECD-8045-B003-B04CAAD3A4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91554" y="695325"/>
              <a:ext cx="1495271" cy="5474319"/>
              <a:chOff x="7420129" y="699541"/>
              <a:chExt cx="1495271" cy="6539022"/>
            </a:xfrm>
          </p:grpSpPr>
          <p:sp>
            <p:nvSpPr>
              <p:cNvPr id="65545" name="文字方塊 37">
                <a:extLst>
                  <a:ext uri="{FF2B5EF4-FFF2-40B4-BE49-F238E27FC236}">
                    <a16:creationId xmlns:a16="http://schemas.microsoft.com/office/drawing/2014/main" id="{42CABB54-23BA-AC4E-916D-F61424A1680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20131" y="699541"/>
                <a:ext cx="1495269" cy="40011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b="1">
                    <a:latin typeface="Courier New" panose="02070309020205020404" pitchFamily="49" charset="0"/>
                    <a:ea typeface="新細明體" panose="02020500000000000000" pitchFamily="18" charset="-120"/>
                    <a:cs typeface="Courier New" panose="02070309020205020404" pitchFamily="49" charset="0"/>
                  </a:rPr>
                  <a:t>@0</a:t>
                </a:r>
                <a:endParaRPr lang="zh-TW" altLang="en-US" b="1">
                  <a:latin typeface="Courier New" panose="02070309020205020404" pitchFamily="49" charset="0"/>
                  <a:ea typeface="新細明體" panose="02020500000000000000" pitchFamily="18" charset="-120"/>
                  <a:cs typeface="Courier New" panose="02070309020205020404" pitchFamily="49" charset="0"/>
                </a:endParaRPr>
              </a:p>
            </p:txBody>
          </p:sp>
          <p:sp>
            <p:nvSpPr>
              <p:cNvPr id="65546" name="文字方塊 38">
                <a:extLst>
                  <a:ext uri="{FF2B5EF4-FFF2-40B4-BE49-F238E27FC236}">
                    <a16:creationId xmlns:a16="http://schemas.microsoft.com/office/drawing/2014/main" id="{2CD41395-7C7F-B548-95A2-518D0DC69D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20131" y="1108143"/>
                <a:ext cx="1495269" cy="477928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b="1">
                    <a:latin typeface="Courier New" panose="02070309020205020404" pitchFamily="49" charset="0"/>
                    <a:ea typeface="新細明體" panose="02020500000000000000" pitchFamily="18" charset="-120"/>
                    <a:cs typeface="Courier New" panose="02070309020205020404" pitchFamily="49" charset="0"/>
                  </a:rPr>
                  <a:t>D=M</a:t>
                </a:r>
                <a:endParaRPr lang="zh-TW" altLang="en-US" b="1">
                  <a:latin typeface="Courier New" panose="02070309020205020404" pitchFamily="49" charset="0"/>
                  <a:ea typeface="新細明體" panose="02020500000000000000" pitchFamily="18" charset="-120"/>
                  <a:cs typeface="Courier New" panose="02070309020205020404" pitchFamily="49" charset="0"/>
                </a:endParaRPr>
              </a:p>
            </p:txBody>
          </p:sp>
          <p:sp>
            <p:nvSpPr>
              <p:cNvPr id="65547" name="文字方塊 39">
                <a:extLst>
                  <a:ext uri="{FF2B5EF4-FFF2-40B4-BE49-F238E27FC236}">
                    <a16:creationId xmlns:a16="http://schemas.microsoft.com/office/drawing/2014/main" id="{738F0C39-0DDB-C242-855B-A297DDD7728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20131" y="1508253"/>
                <a:ext cx="1495269" cy="477928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b="1">
                    <a:latin typeface="Courier New" panose="02070309020205020404" pitchFamily="49" charset="0"/>
                    <a:ea typeface="新細明體" panose="02020500000000000000" pitchFamily="18" charset="-120"/>
                    <a:cs typeface="Courier New" panose="02070309020205020404" pitchFamily="49" charset="0"/>
                  </a:rPr>
                  <a:t>@8</a:t>
                </a:r>
                <a:endParaRPr lang="zh-TW" altLang="en-US" b="1">
                  <a:latin typeface="Courier New" panose="02070309020205020404" pitchFamily="49" charset="0"/>
                  <a:ea typeface="新細明體" panose="02020500000000000000" pitchFamily="18" charset="-120"/>
                  <a:cs typeface="Courier New" panose="02070309020205020404" pitchFamily="49" charset="0"/>
                </a:endParaRPr>
              </a:p>
            </p:txBody>
          </p:sp>
          <p:sp>
            <p:nvSpPr>
              <p:cNvPr id="65548" name="文字方塊 40">
                <a:extLst>
                  <a:ext uri="{FF2B5EF4-FFF2-40B4-BE49-F238E27FC236}">
                    <a16:creationId xmlns:a16="http://schemas.microsoft.com/office/drawing/2014/main" id="{A9194C81-8919-6C43-8BA0-6411D954E9F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20130" y="1908363"/>
                <a:ext cx="1495269" cy="477928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60000"/>
                  </a:spcBef>
                  <a:buClr>
                    <a:srgbClr val="0066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spcBef>
                    <a:spcPct val="60000"/>
                  </a:spcBef>
                  <a:buClr>
                    <a:srgbClr val="000099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10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b="1">
                    <a:latin typeface="Courier New" panose="02070309020205020404" pitchFamily="49" charset="0"/>
                    <a:ea typeface="新細明體" panose="02020500000000000000" pitchFamily="18" charset="-120"/>
                    <a:cs typeface="Courier New" panose="02070309020205020404" pitchFamily="49" charset="0"/>
                  </a:rPr>
                  <a:t>D;JGT</a:t>
                </a:r>
                <a:endParaRPr lang="zh-TW" altLang="en-US" b="1">
                  <a:latin typeface="Courier New" panose="02070309020205020404" pitchFamily="49" charset="0"/>
                  <a:ea typeface="新細明體" panose="02020500000000000000" pitchFamily="18" charset="-120"/>
                  <a:cs typeface="Courier New" panose="02070309020205020404" pitchFamily="49" charset="0"/>
                </a:endParaRPr>
              </a:p>
            </p:txBody>
          </p:sp>
          <p:grpSp>
            <p:nvGrpSpPr>
              <p:cNvPr id="65549" name="群組 41">
                <a:extLst>
                  <a:ext uri="{FF2B5EF4-FFF2-40B4-BE49-F238E27FC236}">
                    <a16:creationId xmlns:a16="http://schemas.microsoft.com/office/drawing/2014/main" id="{B6077A5C-6409-3247-8439-A7CFACB7330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420130" y="2316965"/>
                <a:ext cx="1495270" cy="1686750"/>
                <a:chOff x="7439031" y="2346573"/>
                <a:chExt cx="1495270" cy="1686750"/>
              </a:xfrm>
            </p:grpSpPr>
            <p:sp>
              <p:nvSpPr>
                <p:cNvPr id="65560" name="文字方塊 52">
                  <a:extLst>
                    <a:ext uri="{FF2B5EF4-FFF2-40B4-BE49-F238E27FC236}">
                      <a16:creationId xmlns:a16="http://schemas.microsoft.com/office/drawing/2014/main" id="{47992FA8-6954-A34C-8F7D-F18EA23E432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439032" y="2346573"/>
                  <a:ext cx="1495269" cy="477928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>
                  <a:lvl1pPr>
                    <a:spcBef>
                      <a:spcPct val="60000"/>
                    </a:spcBef>
                    <a:buClr>
                      <a:srgbClr val="0066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1pPr>
                  <a:lvl2pPr marL="742950" indent="-285750">
                    <a:spcBef>
                      <a:spcPct val="60000"/>
                    </a:spcBef>
                    <a:buClr>
                      <a:srgbClr val="000099"/>
                    </a:buClr>
                    <a:buSzPct val="75000"/>
                    <a:buFont typeface="Wingdings" pitchFamily="2" charset="2"/>
                    <a:buChar char="l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b="1">
                      <a:latin typeface="Courier New" panose="02070309020205020404" pitchFamily="49" charset="0"/>
                      <a:ea typeface="新細明體" panose="02020500000000000000" pitchFamily="18" charset="-120"/>
                      <a:cs typeface="Courier New" panose="02070309020205020404" pitchFamily="49" charset="0"/>
                    </a:rPr>
                    <a:t>@1</a:t>
                  </a:r>
                  <a:endParaRPr lang="zh-TW" altLang="en-US" b="1">
                    <a:latin typeface="Courier New" panose="02070309020205020404" pitchFamily="49" charset="0"/>
                    <a:ea typeface="新細明體" panose="02020500000000000000" pitchFamily="18" charset="-120"/>
                    <a:cs typeface="Courier New" panose="02070309020205020404" pitchFamily="49" charset="0"/>
                  </a:endParaRPr>
                </a:p>
              </p:txBody>
            </p:sp>
            <p:sp>
              <p:nvSpPr>
                <p:cNvPr id="65561" name="文字方塊 53">
                  <a:extLst>
                    <a:ext uri="{FF2B5EF4-FFF2-40B4-BE49-F238E27FC236}">
                      <a16:creationId xmlns:a16="http://schemas.microsoft.com/office/drawing/2014/main" id="{A10BFD3D-1D9E-B849-B163-EC170D04F23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439032" y="2755175"/>
                  <a:ext cx="1495269" cy="477928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>
                  <a:lvl1pPr>
                    <a:spcBef>
                      <a:spcPct val="60000"/>
                    </a:spcBef>
                    <a:buClr>
                      <a:srgbClr val="0066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1pPr>
                  <a:lvl2pPr marL="742950" indent="-285750">
                    <a:spcBef>
                      <a:spcPct val="60000"/>
                    </a:spcBef>
                    <a:buClr>
                      <a:srgbClr val="000099"/>
                    </a:buClr>
                    <a:buSzPct val="75000"/>
                    <a:buFont typeface="Wingdings" pitchFamily="2" charset="2"/>
                    <a:buChar char="l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b="1">
                      <a:latin typeface="Courier New" panose="02070309020205020404" pitchFamily="49" charset="0"/>
                      <a:ea typeface="新細明體" panose="02020500000000000000" pitchFamily="18" charset="-120"/>
                      <a:cs typeface="Courier New" panose="02070309020205020404" pitchFamily="49" charset="0"/>
                    </a:rPr>
                    <a:t>M=0</a:t>
                  </a:r>
                  <a:endParaRPr lang="zh-TW" altLang="en-US" b="1">
                    <a:latin typeface="Courier New" panose="02070309020205020404" pitchFamily="49" charset="0"/>
                    <a:ea typeface="新細明體" panose="02020500000000000000" pitchFamily="18" charset="-120"/>
                    <a:cs typeface="Courier New" panose="02070309020205020404" pitchFamily="49" charset="0"/>
                  </a:endParaRPr>
                </a:p>
              </p:txBody>
            </p:sp>
            <p:sp>
              <p:nvSpPr>
                <p:cNvPr id="65562" name="文字方塊 54">
                  <a:extLst>
                    <a:ext uri="{FF2B5EF4-FFF2-40B4-BE49-F238E27FC236}">
                      <a16:creationId xmlns:a16="http://schemas.microsoft.com/office/drawing/2014/main" id="{6BBE8539-225A-E647-AF33-3881210B1F8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439032" y="3155285"/>
                  <a:ext cx="1495269" cy="477928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>
                  <a:lvl1pPr>
                    <a:spcBef>
                      <a:spcPct val="60000"/>
                    </a:spcBef>
                    <a:buClr>
                      <a:srgbClr val="0066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1pPr>
                  <a:lvl2pPr marL="742950" indent="-285750">
                    <a:spcBef>
                      <a:spcPct val="60000"/>
                    </a:spcBef>
                    <a:buClr>
                      <a:srgbClr val="000099"/>
                    </a:buClr>
                    <a:buSzPct val="75000"/>
                    <a:buFont typeface="Wingdings" pitchFamily="2" charset="2"/>
                    <a:buChar char="l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b="1">
                      <a:latin typeface="Courier New" panose="02070309020205020404" pitchFamily="49" charset="0"/>
                      <a:ea typeface="新細明體" panose="02020500000000000000" pitchFamily="18" charset="-120"/>
                      <a:cs typeface="Courier New" panose="02070309020205020404" pitchFamily="49" charset="0"/>
                    </a:rPr>
                    <a:t>@10</a:t>
                  </a:r>
                  <a:endParaRPr lang="zh-TW" altLang="en-US" b="1">
                    <a:latin typeface="Courier New" panose="02070309020205020404" pitchFamily="49" charset="0"/>
                    <a:ea typeface="新細明體" panose="02020500000000000000" pitchFamily="18" charset="-120"/>
                    <a:cs typeface="Courier New" panose="02070309020205020404" pitchFamily="49" charset="0"/>
                  </a:endParaRPr>
                </a:p>
              </p:txBody>
            </p:sp>
            <p:sp>
              <p:nvSpPr>
                <p:cNvPr id="65563" name="文字方塊 55">
                  <a:extLst>
                    <a:ext uri="{FF2B5EF4-FFF2-40B4-BE49-F238E27FC236}">
                      <a16:creationId xmlns:a16="http://schemas.microsoft.com/office/drawing/2014/main" id="{7BC11A0F-86D0-DC4F-A38D-181F5B33D09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439031" y="3555395"/>
                  <a:ext cx="1495269" cy="477928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>
                  <a:lvl1pPr>
                    <a:spcBef>
                      <a:spcPct val="60000"/>
                    </a:spcBef>
                    <a:buClr>
                      <a:srgbClr val="0066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1pPr>
                  <a:lvl2pPr marL="742950" indent="-285750">
                    <a:spcBef>
                      <a:spcPct val="60000"/>
                    </a:spcBef>
                    <a:buClr>
                      <a:srgbClr val="000099"/>
                    </a:buClr>
                    <a:buSzPct val="75000"/>
                    <a:buFont typeface="Wingdings" pitchFamily="2" charset="2"/>
                    <a:buChar char="l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b="1">
                      <a:latin typeface="Courier New" panose="02070309020205020404" pitchFamily="49" charset="0"/>
                      <a:ea typeface="新細明體" panose="02020500000000000000" pitchFamily="18" charset="-120"/>
                      <a:cs typeface="Courier New" panose="02070309020205020404" pitchFamily="49" charset="0"/>
                    </a:rPr>
                    <a:t>0;JMP</a:t>
                  </a:r>
                  <a:endParaRPr lang="zh-TW" altLang="en-US" b="1">
                    <a:latin typeface="Courier New" panose="02070309020205020404" pitchFamily="49" charset="0"/>
                    <a:ea typeface="新細明體" panose="02020500000000000000" pitchFamily="18" charset="-120"/>
                    <a:cs typeface="Courier New" panose="02070309020205020404" pitchFamily="49" charset="0"/>
                  </a:endParaRPr>
                </a:p>
              </p:txBody>
            </p:sp>
          </p:grpSp>
          <p:grpSp>
            <p:nvGrpSpPr>
              <p:cNvPr id="65550" name="群組 42">
                <a:extLst>
                  <a:ext uri="{FF2B5EF4-FFF2-40B4-BE49-F238E27FC236}">
                    <a16:creationId xmlns:a16="http://schemas.microsoft.com/office/drawing/2014/main" id="{AFAFE09E-A944-E949-9561-64D902793A7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420129" y="3934389"/>
                <a:ext cx="1495270" cy="3304174"/>
                <a:chOff x="7572530" y="851941"/>
                <a:chExt cx="1495270" cy="3304174"/>
              </a:xfrm>
            </p:grpSpPr>
            <p:sp>
              <p:nvSpPr>
                <p:cNvPr id="65551" name="文字方塊 43">
                  <a:extLst>
                    <a:ext uri="{FF2B5EF4-FFF2-40B4-BE49-F238E27FC236}">
                      <a16:creationId xmlns:a16="http://schemas.microsoft.com/office/drawing/2014/main" id="{DD1D0554-3DEA-0C4D-9CDB-A20DACA7E66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572531" y="851941"/>
                  <a:ext cx="1495269" cy="477928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>
                  <a:lvl1pPr>
                    <a:spcBef>
                      <a:spcPct val="60000"/>
                    </a:spcBef>
                    <a:buClr>
                      <a:srgbClr val="0066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1pPr>
                  <a:lvl2pPr marL="742950" indent="-285750">
                    <a:spcBef>
                      <a:spcPct val="60000"/>
                    </a:spcBef>
                    <a:buClr>
                      <a:srgbClr val="000099"/>
                    </a:buClr>
                    <a:buSzPct val="75000"/>
                    <a:buFont typeface="Wingdings" pitchFamily="2" charset="2"/>
                    <a:buChar char="l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b="1">
                      <a:latin typeface="Courier New" panose="02070309020205020404" pitchFamily="49" charset="0"/>
                      <a:ea typeface="新細明體" panose="02020500000000000000" pitchFamily="18" charset="-120"/>
                      <a:cs typeface="Courier New" panose="02070309020205020404" pitchFamily="49" charset="0"/>
                    </a:rPr>
                    <a:t>@1</a:t>
                  </a:r>
                  <a:endParaRPr lang="zh-TW" altLang="en-US" b="1">
                    <a:latin typeface="Courier New" panose="02070309020205020404" pitchFamily="49" charset="0"/>
                    <a:ea typeface="新細明體" panose="02020500000000000000" pitchFamily="18" charset="-120"/>
                    <a:cs typeface="Courier New" panose="02070309020205020404" pitchFamily="49" charset="0"/>
                  </a:endParaRPr>
                </a:p>
              </p:txBody>
            </p:sp>
            <p:sp>
              <p:nvSpPr>
                <p:cNvPr id="65552" name="文字方塊 44">
                  <a:extLst>
                    <a:ext uri="{FF2B5EF4-FFF2-40B4-BE49-F238E27FC236}">
                      <a16:creationId xmlns:a16="http://schemas.microsoft.com/office/drawing/2014/main" id="{0BE6168B-7C53-3B41-9E1A-D6A39DF1091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572531" y="1260543"/>
                  <a:ext cx="1495269" cy="477928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>
                  <a:lvl1pPr>
                    <a:spcBef>
                      <a:spcPct val="60000"/>
                    </a:spcBef>
                    <a:buClr>
                      <a:srgbClr val="0066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1pPr>
                  <a:lvl2pPr marL="742950" indent="-285750">
                    <a:spcBef>
                      <a:spcPct val="60000"/>
                    </a:spcBef>
                    <a:buClr>
                      <a:srgbClr val="000099"/>
                    </a:buClr>
                    <a:buSzPct val="75000"/>
                    <a:buFont typeface="Wingdings" pitchFamily="2" charset="2"/>
                    <a:buChar char="l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b="1">
                      <a:latin typeface="Courier New" panose="02070309020205020404" pitchFamily="49" charset="0"/>
                      <a:ea typeface="新細明體" panose="02020500000000000000" pitchFamily="18" charset="-120"/>
                      <a:cs typeface="Courier New" panose="02070309020205020404" pitchFamily="49" charset="0"/>
                    </a:rPr>
                    <a:t>M=1</a:t>
                  </a:r>
                  <a:endParaRPr lang="zh-TW" altLang="en-US" b="1">
                    <a:latin typeface="Courier New" panose="02070309020205020404" pitchFamily="49" charset="0"/>
                    <a:ea typeface="新細明體" panose="02020500000000000000" pitchFamily="18" charset="-120"/>
                    <a:cs typeface="Courier New" panose="02070309020205020404" pitchFamily="49" charset="0"/>
                  </a:endParaRPr>
                </a:p>
              </p:txBody>
            </p:sp>
            <p:sp>
              <p:nvSpPr>
                <p:cNvPr id="65553" name="文字方塊 45">
                  <a:extLst>
                    <a:ext uri="{FF2B5EF4-FFF2-40B4-BE49-F238E27FC236}">
                      <a16:creationId xmlns:a16="http://schemas.microsoft.com/office/drawing/2014/main" id="{03EF3D37-D85F-2446-85BF-8273D2A7209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572531" y="1660653"/>
                  <a:ext cx="1495269" cy="477928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>
                  <a:lvl1pPr>
                    <a:spcBef>
                      <a:spcPct val="60000"/>
                    </a:spcBef>
                    <a:buClr>
                      <a:srgbClr val="0066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1pPr>
                  <a:lvl2pPr marL="742950" indent="-285750">
                    <a:spcBef>
                      <a:spcPct val="60000"/>
                    </a:spcBef>
                    <a:buClr>
                      <a:srgbClr val="000099"/>
                    </a:buClr>
                    <a:buSzPct val="75000"/>
                    <a:buFont typeface="Wingdings" pitchFamily="2" charset="2"/>
                    <a:buChar char="l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b="1">
                      <a:latin typeface="Courier New" panose="02070309020205020404" pitchFamily="49" charset="0"/>
                      <a:ea typeface="新細明體" panose="02020500000000000000" pitchFamily="18" charset="-120"/>
                      <a:cs typeface="Courier New" panose="02070309020205020404" pitchFamily="49" charset="0"/>
                    </a:rPr>
                    <a:t>@10</a:t>
                  </a:r>
                  <a:endParaRPr lang="zh-TW" altLang="en-US" b="1">
                    <a:latin typeface="Courier New" panose="02070309020205020404" pitchFamily="49" charset="0"/>
                    <a:ea typeface="新細明體" panose="02020500000000000000" pitchFamily="18" charset="-120"/>
                    <a:cs typeface="Courier New" panose="02070309020205020404" pitchFamily="49" charset="0"/>
                  </a:endParaRPr>
                </a:p>
              </p:txBody>
            </p:sp>
            <p:sp>
              <p:nvSpPr>
                <p:cNvPr id="65554" name="文字方塊 46">
                  <a:extLst>
                    <a:ext uri="{FF2B5EF4-FFF2-40B4-BE49-F238E27FC236}">
                      <a16:creationId xmlns:a16="http://schemas.microsoft.com/office/drawing/2014/main" id="{C67BFEDF-9556-BF4A-9964-0FED8589BEC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572530" y="2060763"/>
                  <a:ext cx="1495269" cy="477928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>
                  <a:lvl1pPr>
                    <a:spcBef>
                      <a:spcPct val="60000"/>
                    </a:spcBef>
                    <a:buClr>
                      <a:srgbClr val="0066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1pPr>
                  <a:lvl2pPr marL="742950" indent="-285750">
                    <a:spcBef>
                      <a:spcPct val="60000"/>
                    </a:spcBef>
                    <a:buClr>
                      <a:srgbClr val="000099"/>
                    </a:buClr>
                    <a:buSzPct val="75000"/>
                    <a:buFont typeface="Wingdings" pitchFamily="2" charset="2"/>
                    <a:buChar char="l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3300"/>
                    </a:buClr>
                    <a:buSzPct val="100000"/>
                    <a:buFont typeface="Wingdings" pitchFamily="2" charset="2"/>
                    <a:buChar char="n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b="1">
                      <a:latin typeface="Courier New" panose="02070309020205020404" pitchFamily="49" charset="0"/>
                      <a:ea typeface="新細明體" panose="02020500000000000000" pitchFamily="18" charset="-120"/>
                      <a:cs typeface="Courier New" panose="02070309020205020404" pitchFamily="49" charset="0"/>
                    </a:rPr>
                    <a:t>0; JMP</a:t>
                  </a:r>
                  <a:endParaRPr lang="zh-TW" altLang="en-US" b="1">
                    <a:latin typeface="Courier New" panose="02070309020205020404" pitchFamily="49" charset="0"/>
                    <a:ea typeface="新細明體" panose="02020500000000000000" pitchFamily="18" charset="-120"/>
                    <a:cs typeface="Courier New" panose="02070309020205020404" pitchFamily="49" charset="0"/>
                  </a:endParaRPr>
                </a:p>
              </p:txBody>
            </p:sp>
            <p:grpSp>
              <p:nvGrpSpPr>
                <p:cNvPr id="65555" name="群組 47">
                  <a:extLst>
                    <a:ext uri="{FF2B5EF4-FFF2-40B4-BE49-F238E27FC236}">
                      <a16:creationId xmlns:a16="http://schemas.microsoft.com/office/drawing/2014/main" id="{26EE59F0-566F-A34E-A8FB-E5338DB157B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7572530" y="2469365"/>
                  <a:ext cx="1495270" cy="1686750"/>
                  <a:chOff x="7439031" y="2346573"/>
                  <a:chExt cx="1495270" cy="1686750"/>
                </a:xfrm>
              </p:grpSpPr>
              <p:sp>
                <p:nvSpPr>
                  <p:cNvPr id="65556" name="文字方塊 48">
                    <a:extLst>
                      <a:ext uri="{FF2B5EF4-FFF2-40B4-BE49-F238E27FC236}">
                        <a16:creationId xmlns:a16="http://schemas.microsoft.com/office/drawing/2014/main" id="{AA14E5B2-0476-7E4E-BEA7-176803485F2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439032" y="2346573"/>
                    <a:ext cx="1495269" cy="477928"/>
                  </a:xfrm>
                  <a:prstGeom prst="rect">
                    <a:avLst/>
                  </a:prstGeom>
                  <a:solidFill>
                    <a:srgbClr val="FFFF99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60000"/>
                      </a:spcBef>
                      <a:buClr>
                        <a:srgbClr val="006600"/>
                      </a:buClr>
                      <a:buSzPct val="10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Comic Sans MS" panose="030F0902030302020204" pitchFamily="66" charset="0"/>
                      </a:defRPr>
                    </a:lvl1pPr>
                    <a:lvl2pPr marL="742950" indent="-285750">
                      <a:spcBef>
                        <a:spcPct val="60000"/>
                      </a:spcBef>
                      <a:buClr>
                        <a:srgbClr val="000099"/>
                      </a:buClr>
                      <a:buSzPct val="75000"/>
                      <a:buFont typeface="Wingdings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Comic Sans MS" panose="030F0902030302020204" pitchFamily="66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003300"/>
                      </a:buClr>
                      <a:buSzPct val="10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Comic Sans MS" panose="030F0902030302020204" pitchFamily="66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003300"/>
                      </a:buClr>
                      <a:buSzPct val="10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Comic Sans MS" panose="030F0902030302020204" pitchFamily="66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003300"/>
                      </a:buClr>
                      <a:buSzPct val="10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Comic Sans MS" panose="030F0902030302020204" pitchFamily="66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3300"/>
                      </a:buClr>
                      <a:buSzPct val="10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Comic Sans MS" panose="030F0902030302020204" pitchFamily="66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3300"/>
                      </a:buClr>
                      <a:buSzPct val="10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Comic Sans MS" panose="030F0902030302020204" pitchFamily="66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3300"/>
                      </a:buClr>
                      <a:buSzPct val="10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Comic Sans MS" panose="030F0902030302020204" pitchFamily="66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3300"/>
                      </a:buClr>
                      <a:buSzPct val="10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Comic Sans MS" panose="030F0902030302020204" pitchFamily="66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zh-TW" altLang="en-US" b="1">
                      <a:latin typeface="Courier New" panose="02070309020205020404" pitchFamily="49" charset="0"/>
                      <a:ea typeface="新細明體" panose="02020500000000000000" pitchFamily="18" charset="-120"/>
                      <a:cs typeface="Courier New" panose="02070309020205020404" pitchFamily="49" charset="0"/>
                    </a:endParaRPr>
                  </a:p>
                </p:txBody>
              </p:sp>
              <p:sp>
                <p:nvSpPr>
                  <p:cNvPr id="65557" name="文字方塊 49">
                    <a:extLst>
                      <a:ext uri="{FF2B5EF4-FFF2-40B4-BE49-F238E27FC236}">
                        <a16:creationId xmlns:a16="http://schemas.microsoft.com/office/drawing/2014/main" id="{A404FE1E-2658-AC4B-9865-B1B11AD5EB15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439032" y="2755175"/>
                    <a:ext cx="1495269" cy="477928"/>
                  </a:xfrm>
                  <a:prstGeom prst="rect">
                    <a:avLst/>
                  </a:prstGeom>
                  <a:solidFill>
                    <a:srgbClr val="FFFF99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60000"/>
                      </a:spcBef>
                      <a:buClr>
                        <a:srgbClr val="006600"/>
                      </a:buClr>
                      <a:buSzPct val="10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Comic Sans MS" panose="030F0902030302020204" pitchFamily="66" charset="0"/>
                      </a:defRPr>
                    </a:lvl1pPr>
                    <a:lvl2pPr marL="742950" indent="-285750">
                      <a:spcBef>
                        <a:spcPct val="60000"/>
                      </a:spcBef>
                      <a:buClr>
                        <a:srgbClr val="000099"/>
                      </a:buClr>
                      <a:buSzPct val="75000"/>
                      <a:buFont typeface="Wingdings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Comic Sans MS" panose="030F0902030302020204" pitchFamily="66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003300"/>
                      </a:buClr>
                      <a:buSzPct val="10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Comic Sans MS" panose="030F0902030302020204" pitchFamily="66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003300"/>
                      </a:buClr>
                      <a:buSzPct val="10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Comic Sans MS" panose="030F0902030302020204" pitchFamily="66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003300"/>
                      </a:buClr>
                      <a:buSzPct val="10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Comic Sans MS" panose="030F0902030302020204" pitchFamily="66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3300"/>
                      </a:buClr>
                      <a:buSzPct val="10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Comic Sans MS" panose="030F0902030302020204" pitchFamily="66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3300"/>
                      </a:buClr>
                      <a:buSzPct val="10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Comic Sans MS" panose="030F0902030302020204" pitchFamily="66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3300"/>
                      </a:buClr>
                      <a:buSzPct val="10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Comic Sans MS" panose="030F0902030302020204" pitchFamily="66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3300"/>
                      </a:buClr>
                      <a:buSzPct val="10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Comic Sans MS" panose="030F0902030302020204" pitchFamily="66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zh-TW" altLang="en-US" b="1">
                      <a:latin typeface="Courier New" panose="02070309020205020404" pitchFamily="49" charset="0"/>
                      <a:ea typeface="新細明體" panose="02020500000000000000" pitchFamily="18" charset="-120"/>
                      <a:cs typeface="Courier New" panose="02070309020205020404" pitchFamily="49" charset="0"/>
                    </a:endParaRPr>
                  </a:p>
                </p:txBody>
              </p:sp>
              <p:sp>
                <p:nvSpPr>
                  <p:cNvPr id="65558" name="文字方塊 50">
                    <a:extLst>
                      <a:ext uri="{FF2B5EF4-FFF2-40B4-BE49-F238E27FC236}">
                        <a16:creationId xmlns:a16="http://schemas.microsoft.com/office/drawing/2014/main" id="{E72F0581-C200-7346-978F-8B36B35304FD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439032" y="3155285"/>
                    <a:ext cx="1495269" cy="477928"/>
                  </a:xfrm>
                  <a:prstGeom prst="rect">
                    <a:avLst/>
                  </a:prstGeom>
                  <a:solidFill>
                    <a:srgbClr val="FFFF99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60000"/>
                      </a:spcBef>
                      <a:buClr>
                        <a:srgbClr val="006600"/>
                      </a:buClr>
                      <a:buSzPct val="10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Comic Sans MS" panose="030F0902030302020204" pitchFamily="66" charset="0"/>
                      </a:defRPr>
                    </a:lvl1pPr>
                    <a:lvl2pPr marL="742950" indent="-285750">
                      <a:spcBef>
                        <a:spcPct val="60000"/>
                      </a:spcBef>
                      <a:buClr>
                        <a:srgbClr val="000099"/>
                      </a:buClr>
                      <a:buSzPct val="75000"/>
                      <a:buFont typeface="Wingdings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Comic Sans MS" panose="030F0902030302020204" pitchFamily="66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003300"/>
                      </a:buClr>
                      <a:buSzPct val="10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Comic Sans MS" panose="030F0902030302020204" pitchFamily="66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003300"/>
                      </a:buClr>
                      <a:buSzPct val="10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Comic Sans MS" panose="030F0902030302020204" pitchFamily="66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003300"/>
                      </a:buClr>
                      <a:buSzPct val="10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Comic Sans MS" panose="030F0902030302020204" pitchFamily="66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3300"/>
                      </a:buClr>
                      <a:buSzPct val="10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Comic Sans MS" panose="030F0902030302020204" pitchFamily="66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3300"/>
                      </a:buClr>
                      <a:buSzPct val="10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Comic Sans MS" panose="030F0902030302020204" pitchFamily="66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3300"/>
                      </a:buClr>
                      <a:buSzPct val="10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Comic Sans MS" panose="030F0902030302020204" pitchFamily="66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3300"/>
                      </a:buClr>
                      <a:buSzPct val="10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Comic Sans MS" panose="030F0902030302020204" pitchFamily="66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zh-TW" altLang="en-US" b="1">
                      <a:latin typeface="Courier New" panose="02070309020205020404" pitchFamily="49" charset="0"/>
                      <a:ea typeface="新細明體" panose="02020500000000000000" pitchFamily="18" charset="-120"/>
                      <a:cs typeface="Courier New" panose="02070309020205020404" pitchFamily="49" charset="0"/>
                    </a:endParaRPr>
                  </a:p>
                </p:txBody>
              </p:sp>
              <p:sp>
                <p:nvSpPr>
                  <p:cNvPr id="65559" name="文字方塊 51">
                    <a:extLst>
                      <a:ext uri="{FF2B5EF4-FFF2-40B4-BE49-F238E27FC236}">
                        <a16:creationId xmlns:a16="http://schemas.microsoft.com/office/drawing/2014/main" id="{8F9C29E4-18BC-194E-8C29-60487B7D2AA7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439031" y="3555395"/>
                    <a:ext cx="1495269" cy="477928"/>
                  </a:xfrm>
                  <a:prstGeom prst="rect">
                    <a:avLst/>
                  </a:prstGeom>
                  <a:solidFill>
                    <a:srgbClr val="FFFF99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60000"/>
                      </a:spcBef>
                      <a:buClr>
                        <a:srgbClr val="006600"/>
                      </a:buClr>
                      <a:buSzPct val="10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Comic Sans MS" panose="030F0902030302020204" pitchFamily="66" charset="0"/>
                      </a:defRPr>
                    </a:lvl1pPr>
                    <a:lvl2pPr marL="742950" indent="-285750">
                      <a:spcBef>
                        <a:spcPct val="60000"/>
                      </a:spcBef>
                      <a:buClr>
                        <a:srgbClr val="000099"/>
                      </a:buClr>
                      <a:buSzPct val="75000"/>
                      <a:buFont typeface="Wingdings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Comic Sans MS" panose="030F0902030302020204" pitchFamily="66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003300"/>
                      </a:buClr>
                      <a:buSzPct val="10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Comic Sans MS" panose="030F0902030302020204" pitchFamily="66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003300"/>
                      </a:buClr>
                      <a:buSzPct val="10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Comic Sans MS" panose="030F0902030302020204" pitchFamily="66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003300"/>
                      </a:buClr>
                      <a:buSzPct val="10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Comic Sans MS" panose="030F0902030302020204" pitchFamily="66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3300"/>
                      </a:buClr>
                      <a:buSzPct val="10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Comic Sans MS" panose="030F0902030302020204" pitchFamily="66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3300"/>
                      </a:buClr>
                      <a:buSzPct val="10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Comic Sans MS" panose="030F0902030302020204" pitchFamily="66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3300"/>
                      </a:buClr>
                      <a:buSzPct val="10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Comic Sans MS" panose="030F0902030302020204" pitchFamily="66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3300"/>
                      </a:buClr>
                      <a:buSzPct val="100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Comic Sans MS" panose="030F0902030302020204" pitchFamily="66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zh-TW" altLang="en-US" b="1">
                      <a:latin typeface="Courier New" panose="02070309020205020404" pitchFamily="49" charset="0"/>
                      <a:ea typeface="新細明體" panose="02020500000000000000" pitchFamily="18" charset="-120"/>
                      <a:cs typeface="Courier New" panose="02070309020205020404" pitchFamily="49" charset="0"/>
                    </a:endParaRPr>
                  </a:p>
                </p:txBody>
              </p:sp>
            </p:grpSp>
          </p:grpSp>
        </p:grpSp>
        <p:sp>
          <p:nvSpPr>
            <p:cNvPr id="65544" name="文字方塊 56">
              <a:extLst>
                <a:ext uri="{FF2B5EF4-FFF2-40B4-BE49-F238E27FC236}">
                  <a16:creationId xmlns:a16="http://schemas.microsoft.com/office/drawing/2014/main" id="{337FBC8E-EFD5-5346-9D50-1F4C795ADC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57916" y="695325"/>
              <a:ext cx="492506" cy="58503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algn="r">
                <a:spcBef>
                  <a:spcPct val="0"/>
                </a:spcBef>
                <a:spcAft>
                  <a:spcPts val="100"/>
                </a:spcAft>
                <a:buClrTx/>
                <a:buSzTx/>
                <a:buFontTx/>
                <a:buNone/>
              </a:pPr>
              <a:r>
                <a:rPr lang="en-US" altLang="zh-TW">
                  <a:latin typeface="Courier New" panose="02070309020205020404" pitchFamily="49" charset="0"/>
                  <a:ea typeface="新細明體" panose="02020500000000000000" pitchFamily="18" charset="-120"/>
                  <a:cs typeface="Courier New" panose="02070309020205020404" pitchFamily="49" charset="0"/>
                </a:rPr>
                <a:t>0</a:t>
              </a:r>
            </a:p>
            <a:p>
              <a:pPr algn="r">
                <a:spcBef>
                  <a:spcPct val="0"/>
                </a:spcBef>
                <a:spcAft>
                  <a:spcPts val="100"/>
                </a:spcAft>
                <a:buClrTx/>
                <a:buSzTx/>
                <a:buFontTx/>
                <a:buNone/>
              </a:pPr>
              <a:r>
                <a:rPr lang="en-US" altLang="zh-TW">
                  <a:latin typeface="Courier New" panose="02070309020205020404" pitchFamily="49" charset="0"/>
                  <a:ea typeface="新細明體" panose="02020500000000000000" pitchFamily="18" charset="-120"/>
                  <a:cs typeface="Courier New" panose="02070309020205020404" pitchFamily="49" charset="0"/>
                </a:rPr>
                <a:t>1</a:t>
              </a:r>
            </a:p>
            <a:p>
              <a:pPr algn="r">
                <a:spcBef>
                  <a:spcPct val="0"/>
                </a:spcBef>
                <a:spcAft>
                  <a:spcPts val="100"/>
                </a:spcAft>
                <a:buClrTx/>
                <a:buSzTx/>
                <a:buFontTx/>
                <a:buNone/>
              </a:pPr>
              <a:r>
                <a:rPr lang="en-US" altLang="zh-TW">
                  <a:latin typeface="Courier New" panose="02070309020205020404" pitchFamily="49" charset="0"/>
                  <a:ea typeface="新細明體" panose="02020500000000000000" pitchFamily="18" charset="-120"/>
                  <a:cs typeface="Courier New" panose="02070309020205020404" pitchFamily="49" charset="0"/>
                </a:rPr>
                <a:t>2</a:t>
              </a:r>
            </a:p>
            <a:p>
              <a:pPr algn="r">
                <a:spcBef>
                  <a:spcPct val="0"/>
                </a:spcBef>
                <a:spcAft>
                  <a:spcPts val="100"/>
                </a:spcAft>
                <a:buClrTx/>
                <a:buSzTx/>
                <a:buFontTx/>
                <a:buNone/>
              </a:pPr>
              <a:r>
                <a:rPr lang="en-US" altLang="zh-TW">
                  <a:latin typeface="Courier New" panose="02070309020205020404" pitchFamily="49" charset="0"/>
                  <a:ea typeface="新細明體" panose="02020500000000000000" pitchFamily="18" charset="-120"/>
                  <a:cs typeface="Courier New" panose="02070309020205020404" pitchFamily="49" charset="0"/>
                </a:rPr>
                <a:t>3</a:t>
              </a:r>
            </a:p>
            <a:p>
              <a:pPr algn="r">
                <a:spcBef>
                  <a:spcPct val="0"/>
                </a:spcBef>
                <a:spcAft>
                  <a:spcPts val="100"/>
                </a:spcAft>
                <a:buClrTx/>
                <a:buSzTx/>
                <a:buFontTx/>
                <a:buNone/>
              </a:pPr>
              <a:r>
                <a:rPr lang="en-US" altLang="zh-TW">
                  <a:latin typeface="Courier New" panose="02070309020205020404" pitchFamily="49" charset="0"/>
                  <a:ea typeface="新細明體" panose="02020500000000000000" pitchFamily="18" charset="-120"/>
                  <a:cs typeface="Courier New" panose="02070309020205020404" pitchFamily="49" charset="0"/>
                </a:rPr>
                <a:t>4</a:t>
              </a:r>
            </a:p>
            <a:p>
              <a:pPr algn="r">
                <a:spcBef>
                  <a:spcPct val="0"/>
                </a:spcBef>
                <a:spcAft>
                  <a:spcPts val="100"/>
                </a:spcAft>
                <a:buClrTx/>
                <a:buSzTx/>
                <a:buFontTx/>
                <a:buNone/>
              </a:pPr>
              <a:r>
                <a:rPr lang="en-US" altLang="zh-TW">
                  <a:latin typeface="Courier New" panose="02070309020205020404" pitchFamily="49" charset="0"/>
                  <a:ea typeface="新細明體" panose="02020500000000000000" pitchFamily="18" charset="-120"/>
                  <a:cs typeface="Courier New" panose="02070309020205020404" pitchFamily="49" charset="0"/>
                </a:rPr>
                <a:t>5</a:t>
              </a:r>
            </a:p>
            <a:p>
              <a:pPr algn="r">
                <a:spcBef>
                  <a:spcPct val="0"/>
                </a:spcBef>
                <a:spcAft>
                  <a:spcPts val="100"/>
                </a:spcAft>
                <a:buClrTx/>
                <a:buSzTx/>
                <a:buFontTx/>
                <a:buNone/>
              </a:pPr>
              <a:r>
                <a:rPr lang="en-US" altLang="zh-TW">
                  <a:latin typeface="Courier New" panose="02070309020205020404" pitchFamily="49" charset="0"/>
                  <a:ea typeface="新細明體" panose="02020500000000000000" pitchFamily="18" charset="-120"/>
                  <a:cs typeface="Courier New" panose="02070309020205020404" pitchFamily="49" charset="0"/>
                </a:rPr>
                <a:t>6</a:t>
              </a:r>
            </a:p>
            <a:p>
              <a:pPr algn="r">
                <a:spcBef>
                  <a:spcPct val="0"/>
                </a:spcBef>
                <a:spcAft>
                  <a:spcPts val="100"/>
                </a:spcAft>
                <a:buClrTx/>
                <a:buSzTx/>
                <a:buFontTx/>
                <a:buNone/>
              </a:pPr>
              <a:r>
                <a:rPr lang="en-US" altLang="zh-TW">
                  <a:latin typeface="Courier New" panose="02070309020205020404" pitchFamily="49" charset="0"/>
                  <a:ea typeface="新細明體" panose="02020500000000000000" pitchFamily="18" charset="-120"/>
                  <a:cs typeface="Courier New" panose="02070309020205020404" pitchFamily="49" charset="0"/>
                </a:rPr>
                <a:t>7</a:t>
              </a:r>
            </a:p>
            <a:p>
              <a:pPr algn="r">
                <a:spcBef>
                  <a:spcPct val="0"/>
                </a:spcBef>
                <a:spcAft>
                  <a:spcPts val="100"/>
                </a:spcAft>
                <a:buClrTx/>
                <a:buSzTx/>
                <a:buFontTx/>
                <a:buNone/>
              </a:pPr>
              <a:r>
                <a:rPr lang="en-US" altLang="zh-TW">
                  <a:latin typeface="Courier New" panose="02070309020205020404" pitchFamily="49" charset="0"/>
                  <a:ea typeface="新細明體" panose="02020500000000000000" pitchFamily="18" charset="-120"/>
                  <a:cs typeface="Courier New" panose="02070309020205020404" pitchFamily="49" charset="0"/>
                </a:rPr>
                <a:t>8</a:t>
              </a:r>
            </a:p>
            <a:p>
              <a:pPr algn="r">
                <a:spcBef>
                  <a:spcPct val="0"/>
                </a:spcBef>
                <a:spcAft>
                  <a:spcPts val="100"/>
                </a:spcAft>
                <a:buClrTx/>
                <a:buSzTx/>
                <a:buFontTx/>
                <a:buNone/>
              </a:pPr>
              <a:r>
                <a:rPr lang="en-US" altLang="zh-TW">
                  <a:latin typeface="Courier New" panose="02070309020205020404" pitchFamily="49" charset="0"/>
                  <a:ea typeface="新細明體" panose="02020500000000000000" pitchFamily="18" charset="-120"/>
                  <a:cs typeface="Courier New" panose="02070309020205020404" pitchFamily="49" charset="0"/>
                </a:rPr>
                <a:t>9</a:t>
              </a:r>
            </a:p>
            <a:p>
              <a:pPr algn="r">
                <a:spcBef>
                  <a:spcPct val="0"/>
                </a:spcBef>
                <a:spcAft>
                  <a:spcPts val="100"/>
                </a:spcAft>
                <a:buClrTx/>
                <a:buSzTx/>
                <a:buFontTx/>
                <a:buNone/>
              </a:pPr>
              <a:r>
                <a:rPr lang="en-US" altLang="zh-TW">
                  <a:latin typeface="Courier New" panose="02070309020205020404" pitchFamily="49" charset="0"/>
                  <a:ea typeface="新細明體" panose="02020500000000000000" pitchFamily="18" charset="-120"/>
                  <a:cs typeface="Courier New" panose="02070309020205020404" pitchFamily="49" charset="0"/>
                </a:rPr>
                <a:t>10</a:t>
              </a:r>
            </a:p>
            <a:p>
              <a:pPr algn="r">
                <a:spcBef>
                  <a:spcPct val="0"/>
                </a:spcBef>
                <a:spcAft>
                  <a:spcPts val="100"/>
                </a:spcAft>
                <a:buClrTx/>
                <a:buSzTx/>
                <a:buFontTx/>
                <a:buNone/>
              </a:pPr>
              <a:r>
                <a:rPr lang="en-US" altLang="zh-TW">
                  <a:latin typeface="Courier New" panose="02070309020205020404" pitchFamily="49" charset="0"/>
                  <a:ea typeface="新細明體" panose="02020500000000000000" pitchFamily="18" charset="-120"/>
                  <a:cs typeface="Courier New" panose="02070309020205020404" pitchFamily="49" charset="0"/>
                </a:rPr>
                <a:t>11</a:t>
              </a:r>
            </a:p>
            <a:p>
              <a:pPr algn="r">
                <a:spcBef>
                  <a:spcPct val="0"/>
                </a:spcBef>
                <a:spcAft>
                  <a:spcPts val="100"/>
                </a:spcAft>
                <a:buClrTx/>
                <a:buSzTx/>
                <a:buFontTx/>
                <a:buNone/>
              </a:pPr>
              <a:r>
                <a:rPr lang="en-US" altLang="zh-TW">
                  <a:latin typeface="Courier New" panose="02070309020205020404" pitchFamily="49" charset="0"/>
                  <a:ea typeface="新細明體" panose="02020500000000000000" pitchFamily="18" charset="-120"/>
                  <a:cs typeface="Courier New" panose="02070309020205020404" pitchFamily="49" charset="0"/>
                </a:rPr>
                <a:t>12</a:t>
              </a:r>
            </a:p>
            <a:p>
              <a:pPr algn="r">
                <a:spcBef>
                  <a:spcPct val="0"/>
                </a:spcBef>
                <a:spcAft>
                  <a:spcPts val="100"/>
                </a:spcAft>
                <a:buClrTx/>
                <a:buSzTx/>
                <a:buFontTx/>
                <a:buNone/>
              </a:pPr>
              <a:r>
                <a:rPr lang="en-US" altLang="zh-TW">
                  <a:latin typeface="Courier New" panose="02070309020205020404" pitchFamily="49" charset="0"/>
                  <a:ea typeface="新細明體" panose="02020500000000000000" pitchFamily="18" charset="-120"/>
                  <a:cs typeface="Courier New" panose="02070309020205020404" pitchFamily="49" charset="0"/>
                </a:rPr>
                <a:t>13</a:t>
              </a:r>
            </a:p>
            <a:p>
              <a:pPr algn="r">
                <a:spcBef>
                  <a:spcPct val="0"/>
                </a:spcBef>
                <a:spcAft>
                  <a:spcPts val="100"/>
                </a:spcAft>
                <a:buClrTx/>
                <a:buSzTx/>
                <a:buFontTx/>
                <a:buNone/>
              </a:pPr>
              <a:r>
                <a:rPr lang="en-US" altLang="zh-TW">
                  <a:latin typeface="Courier New" panose="02070309020205020404" pitchFamily="49" charset="0"/>
                  <a:ea typeface="新細明體" panose="02020500000000000000" pitchFamily="18" charset="-120"/>
                  <a:cs typeface="Courier New" panose="02070309020205020404" pitchFamily="49" charset="0"/>
                </a:rPr>
                <a:t>14</a:t>
              </a:r>
            </a:p>
            <a:p>
              <a:pPr algn="r">
                <a:spcBef>
                  <a:spcPct val="0"/>
                </a:spcBef>
                <a:spcAft>
                  <a:spcPts val="100"/>
                </a:spcAft>
                <a:buClrTx/>
                <a:buSzTx/>
                <a:buFontTx/>
                <a:buNone/>
              </a:pPr>
              <a:r>
                <a:rPr lang="en-US" altLang="zh-TW">
                  <a:latin typeface="Courier New" panose="02070309020205020404" pitchFamily="49" charset="0"/>
                  <a:ea typeface="新細明體" panose="02020500000000000000" pitchFamily="18" charset="-120"/>
                  <a:cs typeface="Courier New" panose="02070309020205020404" pitchFamily="49" charset="0"/>
                </a:rPr>
                <a:t>15</a:t>
              </a:r>
            </a:p>
            <a:p>
              <a:pPr algn="r">
                <a:spcBef>
                  <a:spcPct val="0"/>
                </a:spcBef>
                <a:spcAft>
                  <a:spcPts val="100"/>
                </a:spcAft>
                <a:buClrTx/>
                <a:buSzTx/>
                <a:buFontTx/>
                <a:buNone/>
              </a:pPr>
              <a:r>
                <a:rPr lang="en-US" altLang="zh-TW">
                  <a:latin typeface="Courier New" panose="02070309020205020404" pitchFamily="49" charset="0"/>
                  <a:ea typeface="新細明體" panose="02020500000000000000" pitchFamily="18" charset="-120"/>
                  <a:cs typeface="Courier New" panose="02070309020205020404" pitchFamily="49" charset="0"/>
                </a:rPr>
                <a:t>16</a:t>
              </a:r>
            </a:p>
            <a:p>
              <a:pPr algn="r">
                <a:spcBef>
                  <a:spcPct val="0"/>
                </a:spcBef>
                <a:spcAft>
                  <a:spcPts val="100"/>
                </a:spcAft>
                <a:buClrTx/>
                <a:buSzTx/>
                <a:buFontTx/>
                <a:buNone/>
              </a:pPr>
              <a:endParaRPr lang="zh-TW" altLang="en-US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562" name="Group 2">
            <a:extLst>
              <a:ext uri="{FF2B5EF4-FFF2-40B4-BE49-F238E27FC236}">
                <a16:creationId xmlns:a16="http://schemas.microsoft.com/office/drawing/2014/main" id="{491C5F9E-3A16-3744-B5D4-5717A71854A9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914400"/>
            <a:ext cx="2667000" cy="2438400"/>
            <a:chOff x="113" y="527"/>
            <a:chExt cx="1680" cy="1536"/>
          </a:xfrm>
        </p:grpSpPr>
        <p:sp>
          <p:nvSpPr>
            <p:cNvPr id="69640" name="Text Box 3">
              <a:extLst>
                <a:ext uri="{FF2B5EF4-FFF2-40B4-BE49-F238E27FC236}">
                  <a16:creationId xmlns:a16="http://schemas.microsoft.com/office/drawing/2014/main" id="{92FCAD95-F1D1-BB4E-A4C1-17133845EB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" y="754"/>
              <a:ext cx="1632" cy="1309"/>
            </a:xfrm>
            <a:prstGeom prst="rect">
              <a:avLst/>
            </a:prstGeom>
            <a:solidFill>
              <a:srgbClr val="F3F3FF"/>
            </a:solidFill>
            <a:ln w="9525">
              <a:solidFill>
                <a:srgbClr val="293973"/>
              </a:solidFill>
              <a:miter lim="800000"/>
              <a:headEnd/>
              <a:tailEnd/>
            </a:ln>
            <a:effectLst>
              <a:outerShdw blurRad="63500" dist="89803" dir="2700000" algn="ctr" rotWithShape="0">
                <a:srgbClr val="293973">
                  <a:alpha val="74998"/>
                </a:srgbClr>
              </a:outerShdw>
            </a:effectLst>
          </p:spPr>
          <p:txBody>
            <a:bodyPr lIns="201600" tIns="190800" rIns="0" bIns="190800"/>
            <a:lstStyle>
              <a:lvl1pPr marL="342900" indent="-342900"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Comic Sans MS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5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600" b="1">
                  <a:latin typeface="Courier New" charset="0"/>
                  <a:ea typeface="Arial Unicode MS" charset="0"/>
                </a:rPr>
                <a:t>if condition {</a:t>
              </a:r>
            </a:p>
            <a:p>
              <a:pPr>
                <a:lnSpc>
                  <a:spcPct val="90000"/>
                </a:lnSpc>
                <a:spcBef>
                  <a:spcPct val="35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600" b="1">
                  <a:latin typeface="Courier New" charset="0"/>
                  <a:ea typeface="Arial Unicode MS" charset="0"/>
                </a:rPr>
                <a:t>   code block 1</a:t>
              </a:r>
            </a:p>
            <a:p>
              <a:pPr>
                <a:lnSpc>
                  <a:spcPct val="90000"/>
                </a:lnSpc>
                <a:spcBef>
                  <a:spcPct val="35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600" b="1">
                  <a:latin typeface="Courier New" charset="0"/>
                  <a:ea typeface="Arial Unicode MS" charset="0"/>
                </a:rPr>
                <a:t>} else {</a:t>
              </a:r>
            </a:p>
            <a:p>
              <a:pPr>
                <a:lnSpc>
                  <a:spcPct val="90000"/>
                </a:lnSpc>
                <a:spcBef>
                  <a:spcPct val="35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600" b="1">
                  <a:latin typeface="Courier New" charset="0"/>
                  <a:ea typeface="Arial Unicode MS" charset="0"/>
                </a:rPr>
                <a:t>   code block 2</a:t>
              </a:r>
            </a:p>
            <a:p>
              <a:pPr>
                <a:lnSpc>
                  <a:spcPct val="90000"/>
                </a:lnSpc>
                <a:spcBef>
                  <a:spcPct val="35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600" b="1">
                  <a:latin typeface="Courier New" charset="0"/>
                  <a:ea typeface="Arial Unicode MS" charset="0"/>
                </a:rPr>
                <a:t>}</a:t>
              </a:r>
            </a:p>
            <a:p>
              <a:pPr>
                <a:lnSpc>
                  <a:spcPct val="90000"/>
                </a:lnSpc>
                <a:spcBef>
                  <a:spcPct val="35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600" b="1">
                  <a:latin typeface="Courier New" charset="0"/>
                  <a:ea typeface="Arial Unicode MS" charset="0"/>
                </a:rPr>
                <a:t>code block 3</a:t>
              </a:r>
            </a:p>
          </p:txBody>
        </p:sp>
        <p:sp>
          <p:nvSpPr>
            <p:cNvPr id="66569" name="Rectangle 4">
              <a:extLst>
                <a:ext uri="{FF2B5EF4-FFF2-40B4-BE49-F238E27FC236}">
                  <a16:creationId xmlns:a16="http://schemas.microsoft.com/office/drawing/2014/main" id="{8BFADB34-AF8F-744B-A1CA-AA4C73CF6E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" y="527"/>
              <a:ext cx="1680" cy="3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 marL="342900" indent="-342900"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>
                <a:spcAft>
                  <a:spcPct val="70000"/>
                </a:spcAft>
                <a:buSzPct val="85000"/>
                <a:buFont typeface="Wingdings" pitchFamily="2" charset="2"/>
                <a:buNone/>
              </a:pPr>
              <a:r>
                <a:rPr lang="en-US" altLang="zh-TW" sz="1600">
                  <a:solidFill>
                    <a:srgbClr val="000099"/>
                  </a:solidFill>
                  <a:ea typeface="新細明體" panose="02020500000000000000" pitchFamily="18" charset="-120"/>
                </a:rPr>
                <a:t>High level:</a:t>
              </a:r>
            </a:p>
          </p:txBody>
        </p:sp>
      </p:grpSp>
      <p:grpSp>
        <p:nvGrpSpPr>
          <p:cNvPr id="3" name="Group 8">
            <a:extLst>
              <a:ext uri="{FF2B5EF4-FFF2-40B4-BE49-F238E27FC236}">
                <a16:creationId xmlns:a16="http://schemas.microsoft.com/office/drawing/2014/main" id="{9C1D1B92-BB26-924A-840F-FFA8169FD743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939800"/>
            <a:ext cx="3200400" cy="4013200"/>
            <a:chOff x="3878" y="527"/>
            <a:chExt cx="1769" cy="2528"/>
          </a:xfrm>
        </p:grpSpPr>
        <p:sp>
          <p:nvSpPr>
            <p:cNvPr id="69638" name="Text Box 9">
              <a:extLst>
                <a:ext uri="{FF2B5EF4-FFF2-40B4-BE49-F238E27FC236}">
                  <a16:creationId xmlns:a16="http://schemas.microsoft.com/office/drawing/2014/main" id="{119BC2B4-A963-0D44-B3A3-403E4A15D0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8" y="736"/>
              <a:ext cx="1769" cy="2319"/>
            </a:xfrm>
            <a:prstGeom prst="rect">
              <a:avLst/>
            </a:prstGeom>
            <a:solidFill>
              <a:srgbClr val="F3F3FF"/>
            </a:solidFill>
            <a:ln w="9525">
              <a:solidFill>
                <a:srgbClr val="293973"/>
              </a:solidFill>
              <a:miter lim="800000"/>
              <a:headEnd/>
              <a:tailEnd/>
            </a:ln>
            <a:effectLst>
              <a:outerShdw blurRad="63500" dist="89803" dir="2700000" algn="ctr" rotWithShape="0">
                <a:srgbClr val="293973">
                  <a:alpha val="74998"/>
                </a:srgbClr>
              </a:outerShdw>
            </a:effectLst>
          </p:spPr>
          <p:txBody>
            <a:bodyPr lIns="201600" tIns="190800" rIns="0" bIns="190800"/>
            <a:lstStyle>
              <a:lvl1pPr marL="342900" indent="-342900"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Comic Sans MS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5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600" b="1">
                  <a:latin typeface="Courier New" charset="0"/>
                  <a:ea typeface="Arial Unicode MS" charset="0"/>
                </a:rPr>
                <a:t>   D </a:t>
              </a:r>
              <a:r>
                <a:rPr lang="en-US" altLang="zh-TW" sz="1400" b="1">
                  <a:solidFill>
                    <a:srgbClr val="000000"/>
                  </a:solidFill>
                  <a:latin typeface="Courier New" charset="0"/>
                  <a:ea typeface="Arial Unicode MS" charset="0"/>
                  <a:cs typeface="Times New Roman" charset="0"/>
                  <a:sym typeface="Wingdings" charset="2"/>
                </a:rPr>
                <a:t></a:t>
              </a:r>
              <a:r>
                <a:rPr lang="en-US" altLang="zh-TW" sz="1600" b="1">
                  <a:latin typeface="Courier New" charset="0"/>
                  <a:ea typeface="Arial Unicode MS" charset="0"/>
                </a:rPr>
                <a:t> condition</a:t>
              </a:r>
              <a:endParaRPr lang="en-US" altLang="zh-TW" sz="1600" b="1">
                <a:solidFill>
                  <a:srgbClr val="000000"/>
                </a:solidFill>
                <a:latin typeface="Courier New" charset="0"/>
                <a:ea typeface="新細明體" charset="0"/>
              </a:endParaRPr>
            </a:p>
            <a:p>
              <a:pPr>
                <a:lnSpc>
                  <a:spcPct val="90000"/>
                </a:lnSpc>
                <a:spcBef>
                  <a:spcPct val="55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600" b="1">
                  <a:solidFill>
                    <a:srgbClr val="000000"/>
                  </a:solidFill>
                  <a:latin typeface="Courier New" charset="0"/>
                  <a:ea typeface="新細明體" charset="0"/>
                </a:rPr>
                <a:t>   @IF_TRUE</a:t>
              </a:r>
            </a:p>
            <a:p>
              <a:pPr>
                <a:lnSpc>
                  <a:spcPct val="90000"/>
                </a:lnSpc>
                <a:spcBef>
                  <a:spcPct val="55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600" b="1">
                  <a:latin typeface="Courier New" charset="0"/>
                  <a:ea typeface="Arial Unicode MS" charset="0"/>
                </a:rPr>
                <a:t>   D;JEQ</a:t>
              </a:r>
            </a:p>
            <a:p>
              <a:pPr>
                <a:lnSpc>
                  <a:spcPct val="90000"/>
                </a:lnSpc>
                <a:spcBef>
                  <a:spcPct val="55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600" b="1">
                  <a:latin typeface="Courier New" charset="0"/>
                  <a:ea typeface="Arial Unicode MS" charset="0"/>
                </a:rPr>
                <a:t>   code block 2</a:t>
              </a:r>
            </a:p>
            <a:p>
              <a:pPr>
                <a:lnSpc>
                  <a:spcPct val="90000"/>
                </a:lnSpc>
                <a:spcBef>
                  <a:spcPct val="55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600" b="1">
                  <a:latin typeface="Courier New" charset="0"/>
                  <a:ea typeface="Arial Unicode MS" charset="0"/>
                </a:rPr>
                <a:t>   @END</a:t>
              </a:r>
            </a:p>
            <a:p>
              <a:pPr>
                <a:lnSpc>
                  <a:spcPct val="90000"/>
                </a:lnSpc>
                <a:spcBef>
                  <a:spcPct val="55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600" b="1">
                  <a:latin typeface="Courier New" charset="0"/>
                  <a:ea typeface="Arial Unicode MS" charset="0"/>
                </a:rPr>
                <a:t>   0;JMP</a:t>
              </a:r>
            </a:p>
            <a:p>
              <a:pPr>
                <a:lnSpc>
                  <a:spcPct val="90000"/>
                </a:lnSpc>
                <a:spcBef>
                  <a:spcPct val="55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600" b="1">
                  <a:solidFill>
                    <a:srgbClr val="000000"/>
                  </a:solidFill>
                  <a:latin typeface="Courier New" charset="0"/>
                  <a:ea typeface="新細明體" charset="0"/>
                </a:rPr>
                <a:t>(IF_TRUE)</a:t>
              </a:r>
            </a:p>
            <a:p>
              <a:pPr>
                <a:lnSpc>
                  <a:spcPct val="90000"/>
                </a:lnSpc>
                <a:spcBef>
                  <a:spcPct val="55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600" b="1">
                  <a:solidFill>
                    <a:srgbClr val="000000"/>
                  </a:solidFill>
                  <a:latin typeface="Courier New" charset="0"/>
                  <a:ea typeface="新細明體" charset="0"/>
                </a:rPr>
                <a:t>   code block 1</a:t>
              </a:r>
            </a:p>
            <a:p>
              <a:pPr>
                <a:lnSpc>
                  <a:spcPct val="90000"/>
                </a:lnSpc>
                <a:spcBef>
                  <a:spcPct val="55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600" b="1">
                  <a:solidFill>
                    <a:srgbClr val="000000"/>
                  </a:solidFill>
                  <a:latin typeface="Courier New" charset="0"/>
                  <a:ea typeface="新細明體" charset="0"/>
                </a:rPr>
                <a:t>(END)</a:t>
              </a:r>
            </a:p>
            <a:p>
              <a:pPr>
                <a:lnSpc>
                  <a:spcPct val="90000"/>
                </a:lnSpc>
                <a:spcBef>
                  <a:spcPct val="55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400" b="1">
                  <a:latin typeface="Courier New" charset="0"/>
                  <a:ea typeface="Arial Unicode MS" charset="0"/>
                </a:rPr>
                <a:t>    </a:t>
              </a:r>
              <a:r>
                <a:rPr lang="en-US" altLang="zh-TW" sz="1600" b="1">
                  <a:solidFill>
                    <a:srgbClr val="000000"/>
                  </a:solidFill>
                  <a:latin typeface="Courier New" charset="0"/>
                  <a:ea typeface="新細明體" charset="0"/>
                </a:rPr>
                <a:t>code block 3</a:t>
              </a:r>
            </a:p>
            <a:p>
              <a:pPr>
                <a:lnSpc>
                  <a:spcPct val="90000"/>
                </a:lnSpc>
                <a:spcBef>
                  <a:spcPct val="35000"/>
                </a:spcBef>
                <a:buSzPct val="85000"/>
                <a:buFont typeface="Wingdings" charset="2"/>
                <a:buNone/>
                <a:defRPr/>
              </a:pPr>
              <a:endParaRPr lang="en-US" altLang="zh-TW" sz="1600" b="1">
                <a:solidFill>
                  <a:srgbClr val="000000"/>
                </a:solidFill>
                <a:latin typeface="Arial Unicode MS" charset="0"/>
                <a:ea typeface="Arial Unicode MS" charset="0"/>
              </a:endParaRPr>
            </a:p>
            <a:p>
              <a:pPr algn="just">
                <a:lnSpc>
                  <a:spcPct val="90000"/>
                </a:lnSpc>
                <a:spcBef>
                  <a:spcPct val="35000"/>
                </a:spcBef>
                <a:buSzPct val="85000"/>
                <a:buFont typeface="Wingdings" charset="2"/>
                <a:buNone/>
                <a:defRPr/>
              </a:pPr>
              <a:endParaRPr lang="en-US" altLang="zh-TW" sz="1600" b="1">
                <a:solidFill>
                  <a:srgbClr val="000000"/>
                </a:solidFill>
                <a:latin typeface="Courier New" charset="0"/>
                <a:ea typeface="新細明體" charset="0"/>
              </a:endParaRPr>
            </a:p>
          </p:txBody>
        </p:sp>
        <p:sp>
          <p:nvSpPr>
            <p:cNvPr id="66567" name="Rectangle 10">
              <a:extLst>
                <a:ext uri="{FF2B5EF4-FFF2-40B4-BE49-F238E27FC236}">
                  <a16:creationId xmlns:a16="http://schemas.microsoft.com/office/drawing/2014/main" id="{EFA5E102-35DE-D04C-BF65-E077DF0DAE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3" y="527"/>
              <a:ext cx="168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 marL="342900" indent="-342900"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>
                <a:spcAft>
                  <a:spcPct val="70000"/>
                </a:spcAft>
                <a:buSzPct val="85000"/>
                <a:buFont typeface="Wingdings" pitchFamily="2" charset="2"/>
                <a:buNone/>
              </a:pPr>
              <a:r>
                <a:rPr lang="en-US" altLang="zh-TW" sz="1600">
                  <a:solidFill>
                    <a:srgbClr val="000099"/>
                  </a:solidFill>
                  <a:ea typeface="新細明體" panose="02020500000000000000" pitchFamily="18" charset="-120"/>
                </a:rPr>
                <a:t>Hack:</a:t>
              </a:r>
            </a:p>
          </p:txBody>
        </p:sp>
      </p:grpSp>
      <p:sp>
        <p:nvSpPr>
          <p:cNvPr id="66564" name="Rectangle 12">
            <a:extLst>
              <a:ext uri="{FF2B5EF4-FFF2-40B4-BE49-F238E27FC236}">
                <a16:creationId xmlns:a16="http://schemas.microsoft.com/office/drawing/2014/main" id="{9F284B61-5633-0740-8AA1-3DBD3DEE54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2875" y="76200"/>
            <a:ext cx="8763000" cy="533400"/>
          </a:xfrm>
          <a:noFill/>
        </p:spPr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IF logic – Hack style</a:t>
            </a:r>
          </a:p>
        </p:txBody>
      </p:sp>
      <p:sp>
        <p:nvSpPr>
          <p:cNvPr id="66565" name="Rectangle 3">
            <a:extLst>
              <a:ext uri="{FF2B5EF4-FFF2-40B4-BE49-F238E27FC236}">
                <a16:creationId xmlns:a16="http://schemas.microsoft.com/office/drawing/2014/main" id="{50EBF91B-698E-4246-85D6-B072AE6865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" y="3584575"/>
            <a:ext cx="3162300" cy="128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60000"/>
              </a:spcBef>
              <a:buClr>
                <a:srgbClr val="0066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>
              <a:spcBef>
                <a:spcPct val="130000"/>
              </a:spcBef>
              <a:buFont typeface="Wingdings" pitchFamily="2" charset="2"/>
              <a:buNone/>
            </a:pPr>
            <a:r>
              <a:rPr lang="en-US" altLang="zh-TW" sz="1600" u="sng">
                <a:ea typeface="新細明體" panose="02020500000000000000" pitchFamily="18" charset="-120"/>
              </a:rPr>
              <a:t>Hack convention:</a:t>
            </a:r>
          </a:p>
          <a:p>
            <a:pPr>
              <a:spcBef>
                <a:spcPts val="1800"/>
              </a:spcBef>
              <a:buSzPct val="74000"/>
              <a:buFont typeface="Wingdings" pitchFamily="2" charset="2"/>
              <a:buChar char="q"/>
            </a:pPr>
            <a:r>
              <a:rPr lang="en-US" altLang="zh-TW" sz="1600">
                <a:ea typeface="新細明體" panose="02020500000000000000" pitchFamily="18" charset="-120"/>
              </a:rPr>
              <a:t> True is represented by -1</a:t>
            </a:r>
          </a:p>
          <a:p>
            <a:pPr>
              <a:spcBef>
                <a:spcPts val="1800"/>
              </a:spcBef>
              <a:buSzPct val="74000"/>
              <a:buFont typeface="Wingdings" pitchFamily="2" charset="2"/>
              <a:buChar char="q"/>
            </a:pPr>
            <a:r>
              <a:rPr lang="en-US" altLang="zh-TW" sz="1600">
                <a:ea typeface="新細明體" panose="02020500000000000000" pitchFamily="18" charset="-120"/>
              </a:rPr>
              <a:t> False is represented by 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5BA5364F-BBFC-524A-A021-E14E2F77B1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Coding examples </a:t>
            </a:r>
            <a:r>
              <a:rPr lang="en-US" altLang="zh-TW" sz="1800">
                <a:ea typeface="新細明體" panose="02020500000000000000" pitchFamily="18" charset="-120"/>
              </a:rPr>
              <a:t>(practice)</a:t>
            </a:r>
          </a:p>
        </p:txBody>
      </p:sp>
      <p:sp>
        <p:nvSpPr>
          <p:cNvPr id="314371" name="Rectangle 3">
            <a:extLst>
              <a:ext uri="{FF2B5EF4-FFF2-40B4-BE49-F238E27FC236}">
                <a16:creationId xmlns:a16="http://schemas.microsoft.com/office/drawing/2014/main" id="{74F8A78B-E757-E148-A5DF-76C8891D9C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838200"/>
            <a:ext cx="3886200" cy="5562600"/>
          </a:xfrm>
        </p:spPr>
        <p:txBody>
          <a:bodyPr/>
          <a:lstStyle/>
          <a:p>
            <a:pPr indent="-163513">
              <a:spcBef>
                <a:spcPct val="130000"/>
              </a:spcBef>
              <a:buFont typeface="Wingdings" pitchFamily="2" charset="2"/>
              <a:buNone/>
              <a:defRPr/>
            </a:pPr>
            <a:r>
              <a:rPr lang="en-US" altLang="zh-TW" sz="1600" u="sng" dirty="0">
                <a:ea typeface="新細明體" panose="02020500000000000000" pitchFamily="18" charset="-120"/>
              </a:rPr>
              <a:t>Exercise: Implement the following tasks using Hack commands:</a:t>
            </a:r>
            <a:endParaRPr lang="en-US" altLang="zh-TW" sz="1800" b="1" u="sng" dirty="0">
              <a:latin typeface="Courier New" panose="02070309020205020404" pitchFamily="49" charset="0"/>
              <a:ea typeface="新細明體" panose="02020500000000000000" pitchFamily="18" charset="-120"/>
              <a:cs typeface="Courier New" panose="02070309020205020404" pitchFamily="49" charset="0"/>
            </a:endParaRPr>
          </a:p>
          <a:p>
            <a:pPr marL="522287">
              <a:spcBef>
                <a:spcPct val="150000"/>
              </a:spcBef>
              <a:buClr>
                <a:srgbClr val="000066"/>
              </a:buClr>
              <a:buSzPct val="60000"/>
              <a:buFont typeface="+mj-lt"/>
              <a:buAutoNum type="arabicPeriod"/>
              <a:defRPr/>
            </a:pPr>
            <a:r>
              <a:rPr lang="en-US" altLang="zh-TW" sz="1600" dirty="0" err="1">
                <a:latin typeface="Calibri" panose="020F0502020204030204" pitchFamily="34" charset="0"/>
                <a:ea typeface="新細明體" panose="02020500000000000000" pitchFamily="18" charset="-120"/>
                <a:cs typeface="Consolas" panose="020B0609020204030204" pitchFamily="49" charset="0"/>
              </a:rPr>
              <a:t>goto</a:t>
            </a:r>
            <a:r>
              <a:rPr lang="en-US" altLang="zh-TW" sz="1600" dirty="0">
                <a:latin typeface="Calibri" panose="020F0502020204030204" pitchFamily="34" charset="0"/>
                <a:ea typeface="新細明體" panose="02020500000000000000" pitchFamily="18" charset="-120"/>
                <a:cs typeface="Consolas" panose="020B0609020204030204" pitchFamily="49" charset="0"/>
              </a:rPr>
              <a:t> 50</a:t>
            </a:r>
          </a:p>
          <a:p>
            <a:pPr marL="522287">
              <a:spcBef>
                <a:spcPct val="150000"/>
              </a:spcBef>
              <a:buClr>
                <a:srgbClr val="000066"/>
              </a:buClr>
              <a:buSzPct val="60000"/>
              <a:buFont typeface="+mj-lt"/>
              <a:buAutoNum type="arabicPeriod"/>
              <a:defRPr/>
            </a:pPr>
            <a:r>
              <a:rPr lang="en-US" altLang="zh-TW" sz="1600" dirty="0">
                <a:latin typeface="Calibri" panose="020F0502020204030204" pitchFamily="34" charset="0"/>
                <a:ea typeface="新細明體" panose="02020500000000000000" pitchFamily="18" charset="-120"/>
                <a:cs typeface="Consolas" panose="020B0609020204030204" pitchFamily="49" charset="0"/>
              </a:rPr>
              <a:t> if D==0 </a:t>
            </a:r>
            <a:r>
              <a:rPr lang="en-US" altLang="zh-TW" sz="1600" dirty="0" err="1">
                <a:latin typeface="Calibri" panose="020F0502020204030204" pitchFamily="34" charset="0"/>
                <a:ea typeface="新細明體" panose="02020500000000000000" pitchFamily="18" charset="-120"/>
                <a:cs typeface="Consolas" panose="020B0609020204030204" pitchFamily="49" charset="0"/>
              </a:rPr>
              <a:t>goto</a:t>
            </a:r>
            <a:r>
              <a:rPr lang="en-US" altLang="zh-TW" sz="1600" dirty="0">
                <a:latin typeface="Calibri" panose="020F0502020204030204" pitchFamily="34" charset="0"/>
                <a:ea typeface="新細明體" panose="02020500000000000000" pitchFamily="18" charset="-120"/>
                <a:cs typeface="Consolas" panose="020B0609020204030204" pitchFamily="49" charset="0"/>
              </a:rPr>
              <a:t> 112</a:t>
            </a:r>
          </a:p>
          <a:p>
            <a:pPr marL="522287">
              <a:spcBef>
                <a:spcPct val="150000"/>
              </a:spcBef>
              <a:buClr>
                <a:srgbClr val="000066"/>
              </a:buClr>
              <a:buSzPct val="60000"/>
              <a:buFont typeface="+mj-lt"/>
              <a:buAutoNum type="arabicPeriod"/>
              <a:defRPr/>
            </a:pPr>
            <a:r>
              <a:rPr lang="en-US" altLang="zh-TW" sz="1600" dirty="0">
                <a:latin typeface="Calibri" panose="020F0502020204030204" pitchFamily="34" charset="0"/>
                <a:ea typeface="新細明體" panose="02020500000000000000" pitchFamily="18" charset="-120"/>
                <a:cs typeface="Consolas" panose="020B0609020204030204" pitchFamily="49" charset="0"/>
              </a:rPr>
              <a:t> if D&lt;9 </a:t>
            </a:r>
            <a:r>
              <a:rPr lang="en-US" altLang="zh-TW" sz="1600" dirty="0" err="1">
                <a:latin typeface="Calibri" panose="020F0502020204030204" pitchFamily="34" charset="0"/>
                <a:ea typeface="新細明體" panose="02020500000000000000" pitchFamily="18" charset="-120"/>
                <a:cs typeface="Consolas" panose="020B0609020204030204" pitchFamily="49" charset="0"/>
              </a:rPr>
              <a:t>goto</a:t>
            </a:r>
            <a:r>
              <a:rPr lang="en-US" altLang="zh-TW" sz="1600" dirty="0">
                <a:latin typeface="Calibri" panose="020F0502020204030204" pitchFamily="34" charset="0"/>
                <a:ea typeface="新細明體" panose="02020500000000000000" pitchFamily="18" charset="-120"/>
                <a:cs typeface="Consolas" panose="020B0609020204030204" pitchFamily="49" charset="0"/>
              </a:rPr>
              <a:t> 507</a:t>
            </a:r>
          </a:p>
          <a:p>
            <a:pPr marL="522287">
              <a:spcBef>
                <a:spcPct val="150000"/>
              </a:spcBef>
              <a:buClr>
                <a:srgbClr val="000066"/>
              </a:buClr>
              <a:buSzPct val="60000"/>
              <a:buFont typeface="+mj-lt"/>
              <a:buAutoNum type="arabicPeriod"/>
              <a:defRPr/>
            </a:pPr>
            <a:r>
              <a:rPr lang="en-US" altLang="zh-TW" sz="1600" dirty="0">
                <a:latin typeface="Calibri" panose="020F0502020204030204" pitchFamily="34" charset="0"/>
                <a:ea typeface="新細明體" panose="02020500000000000000" pitchFamily="18" charset="-120"/>
                <a:cs typeface="Consolas" panose="020B0609020204030204" pitchFamily="49" charset="0"/>
              </a:rPr>
              <a:t> if RAM[12] &gt; 0 </a:t>
            </a:r>
            <a:r>
              <a:rPr lang="en-US" altLang="zh-TW" sz="1600" dirty="0" err="1">
                <a:latin typeface="Calibri" panose="020F0502020204030204" pitchFamily="34" charset="0"/>
                <a:ea typeface="新細明體" panose="02020500000000000000" pitchFamily="18" charset="-120"/>
                <a:cs typeface="Consolas" panose="020B0609020204030204" pitchFamily="49" charset="0"/>
              </a:rPr>
              <a:t>goto</a:t>
            </a:r>
            <a:r>
              <a:rPr lang="en-US" altLang="zh-TW" sz="1600" dirty="0">
                <a:latin typeface="Calibri" panose="020F0502020204030204" pitchFamily="34" charset="0"/>
                <a:ea typeface="新細明體" panose="02020500000000000000" pitchFamily="18" charset="-120"/>
                <a:cs typeface="Consolas" panose="020B0609020204030204" pitchFamily="49" charset="0"/>
              </a:rPr>
              <a:t> 50</a:t>
            </a:r>
            <a:endParaRPr lang="en-US" altLang="zh-TW" sz="1600" u="sng" dirty="0">
              <a:latin typeface="Calibri" panose="020F0502020204030204" pitchFamily="34" charset="0"/>
              <a:ea typeface="新細明體" panose="02020500000000000000" pitchFamily="18" charset="-120"/>
              <a:cs typeface="Consolas" panose="020B0609020204030204" pitchFamily="49" charset="0"/>
            </a:endParaRPr>
          </a:p>
          <a:p>
            <a:pPr marL="522287">
              <a:spcBef>
                <a:spcPct val="150000"/>
              </a:spcBef>
              <a:buClr>
                <a:srgbClr val="000066"/>
              </a:buClr>
              <a:buSzPct val="60000"/>
              <a:buFont typeface="+mj-lt"/>
              <a:buAutoNum type="arabicPeriod"/>
              <a:defRPr/>
            </a:pPr>
            <a:r>
              <a:rPr lang="en-US" altLang="zh-TW" sz="1600" dirty="0">
                <a:latin typeface="Calibri" panose="020F0502020204030204" pitchFamily="34" charset="0"/>
                <a:ea typeface="新細明體" panose="02020500000000000000" pitchFamily="18" charset="-120"/>
                <a:cs typeface="Consolas" panose="020B0609020204030204" pitchFamily="49" charset="0"/>
              </a:rPr>
              <a:t> if sum&gt;0 </a:t>
            </a:r>
            <a:r>
              <a:rPr lang="en-US" altLang="zh-TW" sz="1600" dirty="0" err="1">
                <a:latin typeface="Calibri" panose="020F0502020204030204" pitchFamily="34" charset="0"/>
                <a:ea typeface="新細明體" panose="02020500000000000000" pitchFamily="18" charset="-120"/>
                <a:cs typeface="Consolas" panose="020B0609020204030204" pitchFamily="49" charset="0"/>
              </a:rPr>
              <a:t>goto</a:t>
            </a:r>
            <a:r>
              <a:rPr lang="en-US" altLang="zh-TW" sz="1600" dirty="0">
                <a:latin typeface="Calibri" panose="020F0502020204030204" pitchFamily="34" charset="0"/>
                <a:ea typeface="新細明體" panose="02020500000000000000" pitchFamily="18" charset="-120"/>
                <a:cs typeface="Consolas" panose="020B0609020204030204" pitchFamily="49" charset="0"/>
              </a:rPr>
              <a:t> END</a:t>
            </a:r>
          </a:p>
          <a:p>
            <a:pPr marL="522287">
              <a:spcBef>
                <a:spcPct val="150000"/>
              </a:spcBef>
              <a:buClr>
                <a:srgbClr val="000066"/>
              </a:buClr>
              <a:buSzPct val="60000"/>
              <a:buFont typeface="+mj-lt"/>
              <a:buAutoNum type="arabicPeriod"/>
              <a:defRPr/>
            </a:pPr>
            <a:r>
              <a:rPr lang="en-US" altLang="zh-TW" sz="1600" dirty="0">
                <a:latin typeface="Calibri" panose="020F0502020204030204" pitchFamily="34" charset="0"/>
                <a:ea typeface="新細明體" panose="02020500000000000000" pitchFamily="18" charset="-120"/>
                <a:cs typeface="Consolas" panose="020B0609020204030204" pitchFamily="49" charset="0"/>
              </a:rPr>
              <a:t> if x[</a:t>
            </a:r>
            <a:r>
              <a:rPr lang="en-US" altLang="zh-TW" sz="1600" dirty="0" err="1">
                <a:latin typeface="Calibri" panose="020F0502020204030204" pitchFamily="34" charset="0"/>
                <a:ea typeface="新細明體" panose="02020500000000000000" pitchFamily="18" charset="-120"/>
                <a:cs typeface="Consolas" panose="020B0609020204030204" pitchFamily="49" charset="0"/>
              </a:rPr>
              <a:t>i</a:t>
            </a:r>
            <a:r>
              <a:rPr lang="en-US" altLang="zh-TW" sz="1600" dirty="0">
                <a:latin typeface="Calibri" panose="020F0502020204030204" pitchFamily="34" charset="0"/>
                <a:ea typeface="新細明體" panose="02020500000000000000" pitchFamily="18" charset="-120"/>
                <a:cs typeface="Consolas" panose="020B0609020204030204" pitchFamily="49" charset="0"/>
              </a:rPr>
              <a:t>]&lt;=0 </a:t>
            </a:r>
            <a:r>
              <a:rPr lang="en-US" altLang="zh-TW" sz="1600" dirty="0" err="1">
                <a:latin typeface="Calibri" panose="020F0502020204030204" pitchFamily="34" charset="0"/>
                <a:ea typeface="新細明體" panose="02020500000000000000" pitchFamily="18" charset="-120"/>
                <a:cs typeface="Consolas" panose="020B0609020204030204" pitchFamily="49" charset="0"/>
              </a:rPr>
              <a:t>goto</a:t>
            </a:r>
            <a:r>
              <a:rPr lang="en-US" altLang="zh-TW" sz="1600" dirty="0">
                <a:latin typeface="Calibri" panose="020F0502020204030204" pitchFamily="34" charset="0"/>
                <a:ea typeface="新細明體" panose="02020500000000000000" pitchFamily="18" charset="-120"/>
                <a:cs typeface="Consolas" panose="020B0609020204030204" pitchFamily="49" charset="0"/>
              </a:rPr>
              <a:t> NEXT.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E8B5F8B-80D1-EE45-8F48-6233562EB7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Coding examples </a:t>
            </a:r>
            <a:r>
              <a:rPr lang="en-US" altLang="zh-TW" sz="1800">
                <a:ea typeface="新細明體" panose="02020500000000000000" pitchFamily="18" charset="-120"/>
              </a:rPr>
              <a:t>(practice)</a:t>
            </a:r>
          </a:p>
        </p:txBody>
      </p:sp>
      <p:sp>
        <p:nvSpPr>
          <p:cNvPr id="314371" name="Rectangle 3">
            <a:extLst>
              <a:ext uri="{FF2B5EF4-FFF2-40B4-BE49-F238E27FC236}">
                <a16:creationId xmlns:a16="http://schemas.microsoft.com/office/drawing/2014/main" id="{AE59B249-BDD4-6E48-836A-2E1BD466D2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838200"/>
            <a:ext cx="3886200" cy="5562600"/>
          </a:xfrm>
        </p:spPr>
        <p:txBody>
          <a:bodyPr/>
          <a:lstStyle/>
          <a:p>
            <a:pPr indent="-163513">
              <a:spcBef>
                <a:spcPct val="130000"/>
              </a:spcBef>
              <a:buFont typeface="Wingdings" pitchFamily="2" charset="2"/>
              <a:buNone/>
              <a:defRPr/>
            </a:pPr>
            <a:r>
              <a:rPr lang="en-US" altLang="zh-TW" sz="1600" u="sng" dirty="0">
                <a:ea typeface="新細明體" panose="02020500000000000000" pitchFamily="18" charset="-120"/>
              </a:rPr>
              <a:t>Exercise: Implement the following tasks using Hack commands:</a:t>
            </a:r>
            <a:endParaRPr lang="en-US" altLang="zh-TW" sz="1800" b="1" u="sng" dirty="0">
              <a:latin typeface="Courier New" panose="02070309020205020404" pitchFamily="49" charset="0"/>
              <a:ea typeface="新細明體" panose="02020500000000000000" pitchFamily="18" charset="-120"/>
              <a:cs typeface="Courier New" panose="02070309020205020404" pitchFamily="49" charset="0"/>
            </a:endParaRPr>
          </a:p>
          <a:p>
            <a:pPr marL="522287">
              <a:spcBef>
                <a:spcPct val="150000"/>
              </a:spcBef>
              <a:buClr>
                <a:srgbClr val="000066"/>
              </a:buClr>
              <a:buSzPct val="60000"/>
              <a:buFont typeface="+mj-lt"/>
              <a:buAutoNum type="arabicPeriod"/>
              <a:defRPr/>
            </a:pPr>
            <a:r>
              <a:rPr lang="en-US" altLang="zh-TW" sz="1600" dirty="0" err="1">
                <a:latin typeface="Calibri" panose="020F0502020204030204" pitchFamily="34" charset="0"/>
                <a:ea typeface="新細明體" panose="02020500000000000000" pitchFamily="18" charset="-120"/>
                <a:cs typeface="Consolas" panose="020B0609020204030204" pitchFamily="49" charset="0"/>
              </a:rPr>
              <a:t>goto</a:t>
            </a:r>
            <a:r>
              <a:rPr lang="en-US" altLang="zh-TW" sz="1600" dirty="0">
                <a:latin typeface="Calibri" panose="020F0502020204030204" pitchFamily="34" charset="0"/>
                <a:ea typeface="新細明體" panose="02020500000000000000" pitchFamily="18" charset="-120"/>
                <a:cs typeface="Consolas" panose="020B0609020204030204" pitchFamily="49" charset="0"/>
              </a:rPr>
              <a:t> 50</a:t>
            </a:r>
          </a:p>
          <a:p>
            <a:pPr marL="522287">
              <a:spcBef>
                <a:spcPct val="150000"/>
              </a:spcBef>
              <a:buClr>
                <a:srgbClr val="000066"/>
              </a:buClr>
              <a:buSzPct val="60000"/>
              <a:buFont typeface="+mj-lt"/>
              <a:buAutoNum type="arabicPeriod"/>
              <a:defRPr/>
            </a:pPr>
            <a:r>
              <a:rPr lang="en-US" altLang="zh-TW" sz="1600" dirty="0">
                <a:latin typeface="Calibri" panose="020F0502020204030204" pitchFamily="34" charset="0"/>
                <a:ea typeface="新細明體" panose="02020500000000000000" pitchFamily="18" charset="-120"/>
                <a:cs typeface="Consolas" panose="020B0609020204030204" pitchFamily="49" charset="0"/>
              </a:rPr>
              <a:t> if D==0 </a:t>
            </a:r>
            <a:r>
              <a:rPr lang="en-US" altLang="zh-TW" sz="1600" dirty="0" err="1">
                <a:latin typeface="Calibri" panose="020F0502020204030204" pitchFamily="34" charset="0"/>
                <a:ea typeface="新細明體" panose="02020500000000000000" pitchFamily="18" charset="-120"/>
                <a:cs typeface="Consolas" panose="020B0609020204030204" pitchFamily="49" charset="0"/>
              </a:rPr>
              <a:t>goto</a:t>
            </a:r>
            <a:r>
              <a:rPr lang="en-US" altLang="zh-TW" sz="1600" dirty="0">
                <a:latin typeface="Calibri" panose="020F0502020204030204" pitchFamily="34" charset="0"/>
                <a:ea typeface="新細明體" panose="02020500000000000000" pitchFamily="18" charset="-120"/>
                <a:cs typeface="Consolas" panose="020B0609020204030204" pitchFamily="49" charset="0"/>
              </a:rPr>
              <a:t> 112</a:t>
            </a:r>
          </a:p>
          <a:p>
            <a:pPr marL="522287">
              <a:spcBef>
                <a:spcPct val="150000"/>
              </a:spcBef>
              <a:buClr>
                <a:srgbClr val="000066"/>
              </a:buClr>
              <a:buSzPct val="60000"/>
              <a:buFont typeface="+mj-lt"/>
              <a:buAutoNum type="arabicPeriod"/>
              <a:defRPr/>
            </a:pPr>
            <a:r>
              <a:rPr lang="en-US" altLang="zh-TW" sz="1600" dirty="0">
                <a:latin typeface="Calibri" panose="020F0502020204030204" pitchFamily="34" charset="0"/>
                <a:ea typeface="新細明體" panose="02020500000000000000" pitchFamily="18" charset="-120"/>
                <a:cs typeface="Consolas" panose="020B0609020204030204" pitchFamily="49" charset="0"/>
              </a:rPr>
              <a:t> if D&lt;9 </a:t>
            </a:r>
            <a:r>
              <a:rPr lang="en-US" altLang="zh-TW" sz="1600" dirty="0" err="1">
                <a:latin typeface="Calibri" panose="020F0502020204030204" pitchFamily="34" charset="0"/>
                <a:ea typeface="新細明體" panose="02020500000000000000" pitchFamily="18" charset="-120"/>
                <a:cs typeface="Consolas" panose="020B0609020204030204" pitchFamily="49" charset="0"/>
              </a:rPr>
              <a:t>goto</a:t>
            </a:r>
            <a:r>
              <a:rPr lang="en-US" altLang="zh-TW" sz="1600" dirty="0">
                <a:latin typeface="Calibri" panose="020F0502020204030204" pitchFamily="34" charset="0"/>
                <a:ea typeface="新細明體" panose="02020500000000000000" pitchFamily="18" charset="-120"/>
                <a:cs typeface="Consolas" panose="020B0609020204030204" pitchFamily="49" charset="0"/>
              </a:rPr>
              <a:t> 507</a:t>
            </a:r>
          </a:p>
          <a:p>
            <a:pPr marL="522287">
              <a:spcBef>
                <a:spcPct val="150000"/>
              </a:spcBef>
              <a:buClr>
                <a:srgbClr val="000066"/>
              </a:buClr>
              <a:buSzPct val="60000"/>
              <a:buFont typeface="+mj-lt"/>
              <a:buAutoNum type="arabicPeriod"/>
              <a:defRPr/>
            </a:pPr>
            <a:r>
              <a:rPr lang="en-US" altLang="zh-TW" sz="1600" dirty="0">
                <a:latin typeface="Calibri" panose="020F0502020204030204" pitchFamily="34" charset="0"/>
                <a:ea typeface="新細明體" panose="02020500000000000000" pitchFamily="18" charset="-120"/>
                <a:cs typeface="Consolas" panose="020B0609020204030204" pitchFamily="49" charset="0"/>
              </a:rPr>
              <a:t> if RAM[12] &gt; 0 </a:t>
            </a:r>
            <a:r>
              <a:rPr lang="en-US" altLang="zh-TW" sz="1600" dirty="0" err="1">
                <a:latin typeface="Calibri" panose="020F0502020204030204" pitchFamily="34" charset="0"/>
                <a:ea typeface="新細明體" panose="02020500000000000000" pitchFamily="18" charset="-120"/>
                <a:cs typeface="Consolas" panose="020B0609020204030204" pitchFamily="49" charset="0"/>
              </a:rPr>
              <a:t>goto</a:t>
            </a:r>
            <a:r>
              <a:rPr lang="en-US" altLang="zh-TW" sz="1600" dirty="0">
                <a:latin typeface="Calibri" panose="020F0502020204030204" pitchFamily="34" charset="0"/>
                <a:ea typeface="新細明體" panose="02020500000000000000" pitchFamily="18" charset="-120"/>
                <a:cs typeface="Consolas" panose="020B0609020204030204" pitchFamily="49" charset="0"/>
              </a:rPr>
              <a:t> 50</a:t>
            </a:r>
            <a:endParaRPr lang="en-US" altLang="zh-TW" sz="1600" u="sng" dirty="0">
              <a:latin typeface="Calibri" panose="020F0502020204030204" pitchFamily="34" charset="0"/>
              <a:ea typeface="新細明體" panose="02020500000000000000" pitchFamily="18" charset="-120"/>
              <a:cs typeface="Consolas" panose="020B0609020204030204" pitchFamily="49" charset="0"/>
            </a:endParaRPr>
          </a:p>
          <a:p>
            <a:pPr marL="522287">
              <a:spcBef>
                <a:spcPct val="150000"/>
              </a:spcBef>
              <a:buClr>
                <a:srgbClr val="000066"/>
              </a:buClr>
              <a:buSzPct val="60000"/>
              <a:buFont typeface="+mj-lt"/>
              <a:buAutoNum type="arabicPeriod"/>
              <a:defRPr/>
            </a:pPr>
            <a:r>
              <a:rPr lang="en-US" altLang="zh-TW" sz="1600" dirty="0">
                <a:latin typeface="Calibri" panose="020F0502020204030204" pitchFamily="34" charset="0"/>
                <a:ea typeface="新細明體" panose="02020500000000000000" pitchFamily="18" charset="-120"/>
                <a:cs typeface="Consolas" panose="020B0609020204030204" pitchFamily="49" charset="0"/>
              </a:rPr>
              <a:t> if sum&gt;0 </a:t>
            </a:r>
            <a:r>
              <a:rPr lang="en-US" altLang="zh-TW" sz="1600" dirty="0" err="1">
                <a:latin typeface="Calibri" panose="020F0502020204030204" pitchFamily="34" charset="0"/>
                <a:ea typeface="新細明體" panose="02020500000000000000" pitchFamily="18" charset="-120"/>
                <a:cs typeface="Consolas" panose="020B0609020204030204" pitchFamily="49" charset="0"/>
              </a:rPr>
              <a:t>goto</a:t>
            </a:r>
            <a:r>
              <a:rPr lang="en-US" altLang="zh-TW" sz="1600" dirty="0">
                <a:latin typeface="Calibri" panose="020F0502020204030204" pitchFamily="34" charset="0"/>
                <a:ea typeface="新細明體" panose="02020500000000000000" pitchFamily="18" charset="-120"/>
                <a:cs typeface="Consolas" panose="020B0609020204030204" pitchFamily="49" charset="0"/>
              </a:rPr>
              <a:t> END</a:t>
            </a:r>
          </a:p>
          <a:p>
            <a:pPr marL="522287">
              <a:spcBef>
                <a:spcPct val="150000"/>
              </a:spcBef>
              <a:buClr>
                <a:srgbClr val="000066"/>
              </a:buClr>
              <a:buSzPct val="60000"/>
              <a:buFont typeface="+mj-lt"/>
              <a:buAutoNum type="arabicPeriod"/>
              <a:defRPr/>
            </a:pPr>
            <a:r>
              <a:rPr lang="en-US" altLang="zh-TW" sz="1600" dirty="0">
                <a:latin typeface="Calibri" panose="020F0502020204030204" pitchFamily="34" charset="0"/>
                <a:ea typeface="新細明體" panose="02020500000000000000" pitchFamily="18" charset="-120"/>
                <a:cs typeface="Consolas" panose="020B0609020204030204" pitchFamily="49" charset="0"/>
              </a:rPr>
              <a:t> if x[</a:t>
            </a:r>
            <a:r>
              <a:rPr lang="en-US" altLang="zh-TW" sz="1600" dirty="0" err="1">
                <a:latin typeface="Calibri" panose="020F0502020204030204" pitchFamily="34" charset="0"/>
                <a:ea typeface="新細明體" panose="02020500000000000000" pitchFamily="18" charset="-120"/>
                <a:cs typeface="Consolas" panose="020B0609020204030204" pitchFamily="49" charset="0"/>
              </a:rPr>
              <a:t>i</a:t>
            </a:r>
            <a:r>
              <a:rPr lang="en-US" altLang="zh-TW" sz="1600" dirty="0">
                <a:latin typeface="Calibri" panose="020F0502020204030204" pitchFamily="34" charset="0"/>
                <a:ea typeface="新細明體" panose="02020500000000000000" pitchFamily="18" charset="-120"/>
                <a:cs typeface="Consolas" panose="020B0609020204030204" pitchFamily="49" charset="0"/>
              </a:rPr>
              <a:t>]&lt;=0 </a:t>
            </a:r>
            <a:r>
              <a:rPr lang="en-US" altLang="zh-TW" sz="1600" dirty="0" err="1">
                <a:latin typeface="Calibri" panose="020F0502020204030204" pitchFamily="34" charset="0"/>
                <a:ea typeface="新細明體" panose="02020500000000000000" pitchFamily="18" charset="-120"/>
                <a:cs typeface="Consolas" panose="020B0609020204030204" pitchFamily="49" charset="0"/>
              </a:rPr>
              <a:t>goto</a:t>
            </a:r>
            <a:r>
              <a:rPr lang="en-US" altLang="zh-TW" sz="1600" dirty="0">
                <a:latin typeface="Calibri" panose="020F0502020204030204" pitchFamily="34" charset="0"/>
                <a:ea typeface="新細明體" panose="02020500000000000000" pitchFamily="18" charset="-120"/>
                <a:cs typeface="Consolas" panose="020B0609020204030204" pitchFamily="49" charset="0"/>
              </a:rPr>
              <a:t> NEXT.</a:t>
            </a:r>
          </a:p>
        </p:txBody>
      </p:sp>
      <p:sp>
        <p:nvSpPr>
          <p:cNvPr id="10" name="內容版面配置區 1">
            <a:extLst>
              <a:ext uri="{FF2B5EF4-FFF2-40B4-BE49-F238E27FC236}">
                <a16:creationId xmlns:a16="http://schemas.microsoft.com/office/drawing/2014/main" id="{32C5A894-F8C6-6C42-977C-5FE0BF949417}"/>
              </a:ext>
            </a:extLst>
          </p:cNvPr>
          <p:cNvSpPr txBox="1">
            <a:spLocks/>
          </p:cNvSpPr>
          <p:nvPr/>
        </p:nvSpPr>
        <p:spPr bwMode="auto">
          <a:xfrm>
            <a:off x="3257550" y="1655763"/>
            <a:ext cx="25527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60000"/>
              </a:spcBef>
              <a:spcAft>
                <a:spcPct val="0"/>
              </a:spcAft>
              <a:buClr>
                <a:srgbClr val="0066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6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114FFB"/>
                </a:solidFill>
              </a:rPr>
              <a:t>1. @50</a:t>
            </a: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114FFB"/>
                </a:solidFill>
              </a:rPr>
              <a:t>   0; JMP</a:t>
            </a: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114FFB"/>
                </a:solidFill>
              </a:rPr>
              <a:t>2. @112</a:t>
            </a: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114FFB"/>
                </a:solidFill>
              </a:rPr>
              <a:t>    D; JEQ</a:t>
            </a: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114FFB"/>
                </a:solidFill>
              </a:rPr>
              <a:t>3. @9</a:t>
            </a: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114FFB"/>
                </a:solidFill>
              </a:rPr>
              <a:t>    D=D-A</a:t>
            </a: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114FFB"/>
                </a:solidFill>
              </a:rPr>
              <a:t>    @507</a:t>
            </a: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114FFB"/>
                </a:solidFill>
              </a:rPr>
              <a:t>    D; JLT</a:t>
            </a: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114FFB"/>
                </a:solidFill>
              </a:rPr>
              <a:t>4. @12</a:t>
            </a: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114FFB"/>
                </a:solidFill>
              </a:rPr>
              <a:t>    D=M</a:t>
            </a: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114FFB"/>
                </a:solidFill>
              </a:rPr>
              <a:t>    @50</a:t>
            </a: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114FFB"/>
                </a:solidFill>
              </a:rPr>
              <a:t>    D; JGT  </a:t>
            </a:r>
          </a:p>
        </p:txBody>
      </p:sp>
      <p:sp>
        <p:nvSpPr>
          <p:cNvPr id="11" name="內容版面配置區 1">
            <a:extLst>
              <a:ext uri="{FF2B5EF4-FFF2-40B4-BE49-F238E27FC236}">
                <a16:creationId xmlns:a16="http://schemas.microsoft.com/office/drawing/2014/main" id="{FEA45699-B567-B54A-84DE-9E45D8C3E754}"/>
              </a:ext>
            </a:extLst>
          </p:cNvPr>
          <p:cNvSpPr txBox="1">
            <a:spLocks/>
          </p:cNvSpPr>
          <p:nvPr/>
        </p:nvSpPr>
        <p:spPr bwMode="auto">
          <a:xfrm>
            <a:off x="5676900" y="1600200"/>
            <a:ext cx="25527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60000"/>
              </a:spcBef>
              <a:spcAft>
                <a:spcPct val="0"/>
              </a:spcAft>
              <a:buClr>
                <a:srgbClr val="0066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6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114FFB"/>
                </a:solidFill>
              </a:rPr>
              <a:t>5. @sum</a:t>
            </a: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114FFB"/>
                </a:solidFill>
              </a:rPr>
              <a:t>   D=M</a:t>
            </a: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114FFB"/>
                </a:solidFill>
              </a:rPr>
              <a:t>   @END</a:t>
            </a: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114FFB"/>
                </a:solidFill>
              </a:rPr>
              <a:t>   D: JGT</a:t>
            </a: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114FFB"/>
                </a:solidFill>
              </a:rPr>
              <a:t>6. @</a:t>
            </a:r>
            <a:r>
              <a:rPr lang="en-US" altLang="zh-TW" kern="0" dirty="0" err="1">
                <a:solidFill>
                  <a:srgbClr val="114FFB"/>
                </a:solidFill>
              </a:rPr>
              <a:t>i</a:t>
            </a:r>
            <a:endParaRPr lang="en-US" altLang="zh-TW" kern="0" dirty="0">
              <a:solidFill>
                <a:srgbClr val="114FFB"/>
              </a:solidFill>
            </a:endParaRP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114FFB"/>
                </a:solidFill>
              </a:rPr>
              <a:t>    D=M</a:t>
            </a: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114FFB"/>
                </a:solidFill>
              </a:rPr>
              <a:t>    @x</a:t>
            </a: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114FFB"/>
                </a:solidFill>
              </a:rPr>
              <a:t>    A=D+M</a:t>
            </a: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114FFB"/>
                </a:solidFill>
              </a:rPr>
              <a:t>    D=M</a:t>
            </a: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114FFB"/>
                </a:solidFill>
              </a:rPr>
              <a:t>    @NEXT</a:t>
            </a: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114FFB"/>
                </a:solidFill>
              </a:rPr>
              <a:t>    D; JLE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43256ED0-2BDA-9B4A-B389-3A8D79F05C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Machine language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4DDEC186-084D-614C-BBAE-94713667C7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838200"/>
            <a:ext cx="8064500" cy="2085975"/>
          </a:xfrm>
        </p:spPr>
        <p:txBody>
          <a:bodyPr/>
          <a:lstStyle/>
          <a:p>
            <a:pPr>
              <a:spcBef>
                <a:spcPct val="100000"/>
              </a:spcBef>
              <a:buFont typeface="Wingdings" pitchFamily="2" charset="2"/>
              <a:buNone/>
            </a:pPr>
            <a:r>
              <a:rPr lang="en-US" altLang="zh-TW" sz="1800" u="sng">
                <a:ea typeface="新細明體" panose="02020500000000000000" pitchFamily="18" charset="-120"/>
              </a:rPr>
              <a:t>Abstraction – implementation duality:</a:t>
            </a:r>
          </a:p>
          <a:p>
            <a:pPr>
              <a:spcBef>
                <a:spcPct val="100000"/>
              </a:spcBef>
            </a:pPr>
            <a:r>
              <a:rPr lang="en-US" altLang="zh-TW" sz="1800">
                <a:ea typeface="新細明體" panose="02020500000000000000" pitchFamily="18" charset="-120"/>
              </a:rPr>
              <a:t>Machine language ( = instruction set) can be viewed as a programmer-oriented abstraction of the hardware platform</a:t>
            </a:r>
          </a:p>
          <a:p>
            <a:pPr>
              <a:spcBef>
                <a:spcPct val="100000"/>
              </a:spcBef>
            </a:pPr>
            <a:r>
              <a:rPr lang="en-US" altLang="zh-TW" sz="1800">
                <a:ea typeface="新細明體" panose="02020500000000000000" pitchFamily="18" charset="-120"/>
              </a:rPr>
              <a:t>The hardware platform can be viewed as a physical means for realizing the machine language abstraction</a:t>
            </a: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0235FF94-3F20-9B4C-ABF3-860691A793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2998788"/>
            <a:ext cx="8610600" cy="158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>
              <a:lnSpc>
                <a:spcPct val="90000"/>
              </a:lnSpc>
              <a:spcBef>
                <a:spcPct val="100000"/>
              </a:spcBef>
              <a:buFont typeface="Wingdings" pitchFamily="2" charset="2"/>
              <a:buNone/>
            </a:pPr>
            <a:r>
              <a:rPr lang="en-US" altLang="zh-TW" sz="1800" u="sng">
                <a:ea typeface="新細明體" panose="02020500000000000000" pitchFamily="18" charset="-120"/>
              </a:rPr>
              <a:t>Another duality:</a:t>
            </a:r>
          </a:p>
          <a:p>
            <a:pPr>
              <a:lnSpc>
                <a:spcPct val="90000"/>
              </a:lnSpc>
              <a:spcBef>
                <a:spcPct val="100000"/>
              </a:spcBef>
            </a:pPr>
            <a:r>
              <a:rPr lang="en-US" altLang="zh-TW" sz="1800">
                <a:ea typeface="新細明體" panose="02020500000000000000" pitchFamily="18" charset="-120"/>
              </a:rPr>
              <a:t>Binary version:	</a:t>
            </a:r>
            <a:r>
              <a:rPr lang="en-US" altLang="zh-TW" sz="1800">
                <a:solidFill>
                  <a:srgbClr val="114FFB"/>
                </a:solidFill>
                <a:ea typeface="新細明體" panose="02020500000000000000" pitchFamily="18" charset="-120"/>
              </a:rPr>
              <a:t>0001 0001 0010 0011   (machine code)</a:t>
            </a:r>
          </a:p>
          <a:p>
            <a:pPr>
              <a:lnSpc>
                <a:spcPct val="90000"/>
              </a:lnSpc>
              <a:spcBef>
                <a:spcPct val="100000"/>
              </a:spcBef>
            </a:pPr>
            <a:r>
              <a:rPr lang="en-US" altLang="zh-TW" sz="1800">
                <a:ea typeface="新細明體" panose="02020500000000000000" pitchFamily="18" charset="-120"/>
              </a:rPr>
              <a:t>Symbolic version	</a:t>
            </a:r>
            <a:r>
              <a:rPr lang="en-US" altLang="zh-TW" sz="1800">
                <a:solidFill>
                  <a:srgbClr val="114FFB"/>
                </a:solidFill>
                <a:ea typeface="新細明體" panose="02020500000000000000" pitchFamily="18" charset="-120"/>
              </a:rPr>
              <a:t>ADD R1, R2, R3   (assembly)</a:t>
            </a:r>
          </a:p>
          <a:p>
            <a:pPr>
              <a:lnSpc>
                <a:spcPct val="90000"/>
              </a:lnSpc>
              <a:spcBef>
                <a:spcPct val="100000"/>
              </a:spcBef>
            </a:pPr>
            <a:endParaRPr lang="en-US" altLang="zh-TW" sz="1800">
              <a:solidFill>
                <a:srgbClr val="114FFB"/>
              </a:solidFill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標題 1">
            <a:extLst>
              <a:ext uri="{FF2B5EF4-FFF2-40B4-BE49-F238E27FC236}">
                <a16:creationId xmlns:a16="http://schemas.microsoft.com/office/drawing/2014/main" id="{4706ECDC-AA85-1F48-AE2E-1466B7BFF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variables</a:t>
            </a:r>
            <a:endParaRPr lang="zh-TW" altLang="en-US">
              <a:ea typeface="新細明體" panose="02020500000000000000" pitchFamily="18" charset="-12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1E63BE30-0740-D64C-8AB0-0BC8C9CF8D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3581400" cy="5791200"/>
          </a:xfrm>
          <a:prstGeom prst="rect">
            <a:avLst/>
          </a:prstGeom>
          <a:solidFill>
            <a:srgbClr val="F3F3FF"/>
          </a:solidFill>
          <a:ln w="9525">
            <a:solidFill>
              <a:srgbClr val="293973"/>
            </a:solidFill>
            <a:miter lim="800000"/>
            <a:headEnd/>
            <a:tailEnd/>
          </a:ln>
          <a:effectLst>
            <a:outerShdw blurRad="63500" dist="89803" dir="2700000" algn="ctr" rotWithShape="0">
              <a:srgbClr val="293973">
                <a:alpha val="74998"/>
              </a:srgbClr>
            </a:outerShdw>
          </a:effectLst>
        </p:spPr>
        <p:txBody>
          <a:bodyPr lIns="201600" tIns="46800" rIns="0" bIns="46800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// Program: swap.asm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// temp = R1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// R1 = R0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// R0 = temp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    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	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標題 1">
            <a:extLst>
              <a:ext uri="{FF2B5EF4-FFF2-40B4-BE49-F238E27FC236}">
                <a16:creationId xmlns:a16="http://schemas.microsoft.com/office/drawing/2014/main" id="{996B6DF1-F8D1-1A45-B518-2B6E88DA7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variables</a:t>
            </a:r>
            <a:endParaRPr lang="zh-TW" altLang="en-US">
              <a:ea typeface="新細明體" panose="02020500000000000000" pitchFamily="18" charset="-12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7B9FB698-2618-3146-B625-D6AF38FC65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3581400" cy="5791200"/>
          </a:xfrm>
          <a:prstGeom prst="rect">
            <a:avLst/>
          </a:prstGeom>
          <a:solidFill>
            <a:srgbClr val="F3F3FF"/>
          </a:solidFill>
          <a:ln w="9525">
            <a:solidFill>
              <a:srgbClr val="293973"/>
            </a:solidFill>
            <a:miter lim="800000"/>
            <a:headEnd/>
            <a:tailEnd/>
          </a:ln>
          <a:effectLst>
            <a:outerShdw blurRad="63500" dist="89803" dir="2700000" algn="ctr" rotWithShape="0">
              <a:srgbClr val="293973">
                <a:alpha val="74998"/>
              </a:srgbClr>
            </a:outerShdw>
          </a:effectLst>
        </p:spPr>
        <p:txBody>
          <a:bodyPr lIns="201600" tIns="46800" rIns="0" bIns="46800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// Program: swap.asm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// temp = R1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// R1 = R0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// R0 = temp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    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	@R1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	D=M		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	</a:t>
            </a:r>
            <a:r>
              <a:rPr lang="en-US" altLang="zh-TW" sz="1600" dirty="0">
                <a:solidFill>
                  <a:srgbClr val="0000CC"/>
                </a:solidFill>
                <a:latin typeface="Consolas" charset="0"/>
                <a:ea typeface="Arial Unicode MS" charset="0"/>
                <a:cs typeface="Consolas" charset="0"/>
              </a:rPr>
              <a:t>@temp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	M=D		// temp = R1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endParaRPr lang="en-US" altLang="zh-TW" sz="1600" dirty="0">
              <a:latin typeface="Consolas" charset="0"/>
              <a:ea typeface="Arial Unicode M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	@R0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	D=M		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	@R1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	M=D		// R1 = R0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endParaRPr lang="en-US" altLang="zh-TW" sz="1600" dirty="0">
              <a:latin typeface="Consolas" charset="0"/>
              <a:ea typeface="Arial Unicode M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	</a:t>
            </a:r>
            <a:r>
              <a:rPr lang="en-US" altLang="zh-TW" sz="1600" dirty="0">
                <a:solidFill>
                  <a:srgbClr val="0000CC"/>
                </a:solidFill>
                <a:latin typeface="Consolas" charset="0"/>
                <a:ea typeface="Arial Unicode MS" charset="0"/>
                <a:cs typeface="Consolas" charset="0"/>
              </a:rPr>
              <a:t>@temp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	D=M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	@R0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latin typeface="Consolas" charset="0"/>
                <a:ea typeface="Arial Unicode MS" charset="0"/>
                <a:cs typeface="Consolas" charset="0"/>
              </a:rPr>
              <a:t>	M=D		// R0 = temp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endParaRPr lang="en-US" altLang="zh-TW" sz="1600" dirty="0">
              <a:solidFill>
                <a:srgbClr val="000000"/>
              </a:solidFill>
              <a:latin typeface="Consolas" charset="0"/>
              <a:ea typeface="Arial Unicode M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(END)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	@END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	0;JMP</a:t>
            </a:r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F1519501-BDE0-DF41-9439-2E91050AADF1}"/>
              </a:ext>
            </a:extLst>
          </p:cNvPr>
          <p:cNvSpPr txBox="1">
            <a:spLocks/>
          </p:cNvSpPr>
          <p:nvPr/>
        </p:nvSpPr>
        <p:spPr bwMode="auto">
          <a:xfrm>
            <a:off x="4419600" y="838200"/>
            <a:ext cx="4389438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60000"/>
              </a:spcBef>
              <a:spcAft>
                <a:spcPct val="0"/>
              </a:spcAft>
              <a:buClr>
                <a:srgbClr val="0066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6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kumimoji="1" lang="en-US" altLang="zh-TW" kern="0" dirty="0">
                <a:ea typeface="新細明體" panose="02020500000000000000" pitchFamily="18" charset="-120"/>
              </a:rPr>
              <a:t>When a symbol is encountered, the assembler looks up a symbol table</a:t>
            </a:r>
          </a:p>
          <a:p>
            <a:pPr>
              <a:defRPr/>
            </a:pPr>
            <a:r>
              <a:rPr kumimoji="1" lang="en-US" altLang="zh-TW" kern="0" dirty="0">
                <a:ea typeface="新細明體" panose="02020500000000000000" pitchFamily="18" charset="-120"/>
              </a:rPr>
              <a:t>If it is a new label, assign a number (address of the next available memory cell) to it.</a:t>
            </a:r>
          </a:p>
          <a:p>
            <a:pPr>
              <a:defRPr/>
            </a:pPr>
            <a:r>
              <a:rPr kumimoji="1" lang="en-US" altLang="zh-TW" kern="0" dirty="0">
                <a:ea typeface="新細明體" panose="02020500000000000000" pitchFamily="18" charset="-120"/>
              </a:rPr>
              <a:t>For this example, temp is assigned with 16.</a:t>
            </a:r>
          </a:p>
          <a:p>
            <a:pPr>
              <a:defRPr/>
            </a:pPr>
            <a:r>
              <a:rPr kumimoji="1" lang="en-US" altLang="zh-TW" kern="0" dirty="0">
                <a:ea typeface="新細明體" panose="02020500000000000000" pitchFamily="18" charset="-120"/>
              </a:rPr>
              <a:t>If the symbol exists, replace it with the number recorded in the table. </a:t>
            </a:r>
          </a:p>
          <a:p>
            <a:pPr>
              <a:defRPr/>
            </a:pPr>
            <a:endParaRPr kumimoji="1" lang="en-US" altLang="zh-TW" kern="0" dirty="0">
              <a:ea typeface="新細明體" panose="02020500000000000000" pitchFamily="18" charset="-120"/>
            </a:endParaRPr>
          </a:p>
          <a:p>
            <a:pPr>
              <a:defRPr/>
            </a:pPr>
            <a:r>
              <a:rPr kumimoji="1" lang="en-US" altLang="zh-TW" kern="0" dirty="0">
                <a:ea typeface="新細明體" panose="02020500000000000000" pitchFamily="18" charset="-120"/>
              </a:rPr>
              <a:t>With symbols and labels, the program is easier to read and debug. Also, it can be relocated. </a:t>
            </a:r>
          </a:p>
          <a:p>
            <a:pPr>
              <a:defRPr/>
            </a:pPr>
            <a:endParaRPr kumimoji="1" lang="zh-TW" altLang="en-US" kern="0" dirty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FCEF123F-0588-7647-A1F7-4089A7F960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Hack program </a:t>
            </a:r>
            <a:r>
              <a:rPr lang="en-US" altLang="zh-TW" sz="1400">
                <a:ea typeface="新細明體" panose="02020500000000000000" pitchFamily="18" charset="-120"/>
              </a:rPr>
              <a:t>(exercise)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976480E0-E89F-AF46-B378-C9C7D1F61F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42672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268288" indent="-268288">
              <a:spcBef>
                <a:spcPct val="600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823913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2319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39888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130000"/>
              </a:spcBef>
              <a:buFont typeface="Wingdings" panose="05000000000000000000" pitchFamily="2" charset="2"/>
              <a:buNone/>
              <a:defRPr/>
            </a:pPr>
            <a:r>
              <a:rPr lang="en-US" altLang="zh-TW" sz="1600" u="sng" dirty="0">
                <a:ea typeface="新細明體" panose="02020500000000000000" pitchFamily="18" charset="-120"/>
              </a:rPr>
              <a:t>Exercise: Implement the following tasks</a:t>
            </a:r>
            <a:br>
              <a:rPr lang="en-US" altLang="zh-TW" sz="1600" u="sng" dirty="0">
                <a:ea typeface="新細明體" panose="02020500000000000000" pitchFamily="18" charset="-120"/>
              </a:rPr>
            </a:br>
            <a:r>
              <a:rPr lang="en-US" altLang="zh-TW" sz="1600" u="sng" dirty="0">
                <a:ea typeface="新細明體" panose="02020500000000000000" pitchFamily="18" charset="-120"/>
              </a:rPr>
              <a:t>using Hack commands:</a:t>
            </a:r>
            <a:endParaRPr lang="en-US" altLang="zh-TW" sz="1600" b="1" u="sng" dirty="0">
              <a:latin typeface="Courier New" panose="02070309020205020404" pitchFamily="49" charset="0"/>
              <a:ea typeface="新細明體" panose="02020500000000000000" pitchFamily="18" charset="-120"/>
              <a:cs typeface="Courier New" panose="02070309020205020404" pitchFamily="49" charset="0"/>
            </a:endParaRPr>
          </a:p>
          <a:p>
            <a:pPr marL="342900" indent="-342900">
              <a:spcBef>
                <a:spcPts val="2400"/>
              </a:spcBef>
              <a:buClr>
                <a:srgbClr val="000066"/>
              </a:buClr>
              <a:buSzPct val="60000"/>
              <a:buFont typeface="+mj-lt"/>
              <a:buAutoNum type="arabicPeriod"/>
              <a:defRPr/>
            </a:pPr>
            <a:r>
              <a:rPr lang="en-US" altLang="zh-TW" sz="16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sum = 0</a:t>
            </a:r>
          </a:p>
          <a:p>
            <a:pPr marL="342900" indent="-342900">
              <a:spcBef>
                <a:spcPts val="2400"/>
              </a:spcBef>
              <a:buClr>
                <a:srgbClr val="000066"/>
              </a:buClr>
              <a:buSzPct val="60000"/>
              <a:buFont typeface="+mj-lt"/>
              <a:buAutoNum type="arabicPeriod"/>
              <a:defRPr/>
            </a:pPr>
            <a:r>
              <a:rPr lang="en-US" altLang="zh-TW" sz="16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j = j + 1</a:t>
            </a:r>
          </a:p>
          <a:p>
            <a:pPr marL="342900" indent="-342900">
              <a:spcBef>
                <a:spcPts val="2400"/>
              </a:spcBef>
              <a:buClr>
                <a:srgbClr val="000066"/>
              </a:buClr>
              <a:buSzPct val="60000"/>
              <a:buFont typeface="+mj-lt"/>
              <a:buAutoNum type="arabicPeriod"/>
              <a:defRPr/>
            </a:pPr>
            <a:r>
              <a:rPr lang="en-US" altLang="zh-TW" sz="16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q = sum + 12 – j</a:t>
            </a:r>
          </a:p>
          <a:p>
            <a:pPr marL="342900" indent="-342900">
              <a:spcBef>
                <a:spcPts val="2400"/>
              </a:spcBef>
              <a:buClr>
                <a:srgbClr val="000066"/>
              </a:buClr>
              <a:buSzPct val="60000"/>
              <a:buFont typeface="+mj-lt"/>
              <a:buAutoNum type="arabicPeriod"/>
              <a:defRPr/>
            </a:pPr>
            <a:r>
              <a:rPr lang="en-US" altLang="zh-TW" sz="1600" b="1" dirty="0" err="1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arr</a:t>
            </a:r>
            <a:r>
              <a:rPr lang="en-US" altLang="zh-TW" sz="16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[3] = -1</a:t>
            </a:r>
          </a:p>
          <a:p>
            <a:pPr marL="342900" indent="-342900">
              <a:spcBef>
                <a:spcPts val="2400"/>
              </a:spcBef>
              <a:buClr>
                <a:srgbClr val="000066"/>
              </a:buClr>
              <a:buSzPct val="60000"/>
              <a:buFont typeface="+mj-lt"/>
              <a:buAutoNum type="arabicPeriod"/>
              <a:defRPr/>
            </a:pPr>
            <a:r>
              <a:rPr lang="en-US" altLang="zh-TW" sz="1600" b="1" dirty="0" err="1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arr</a:t>
            </a:r>
            <a:r>
              <a:rPr lang="en-US" altLang="zh-TW" sz="16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[j] = 0</a:t>
            </a:r>
          </a:p>
          <a:p>
            <a:pPr marL="342900" indent="-342900">
              <a:spcBef>
                <a:spcPts val="2400"/>
              </a:spcBef>
              <a:buClr>
                <a:srgbClr val="000066"/>
              </a:buClr>
              <a:buSzPct val="60000"/>
              <a:buFont typeface="+mj-lt"/>
              <a:buAutoNum type="arabicPeriod"/>
              <a:defRPr/>
            </a:pPr>
            <a:r>
              <a:rPr lang="en-US" altLang="zh-TW" sz="1600" b="1" dirty="0" err="1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arr</a:t>
            </a:r>
            <a:r>
              <a:rPr lang="en-US" altLang="zh-TW" sz="16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[j] = 17</a:t>
            </a:r>
          </a:p>
          <a:p>
            <a:pPr>
              <a:spcBef>
                <a:spcPct val="200000"/>
              </a:spcBef>
              <a:buClr>
                <a:srgbClr val="000066"/>
              </a:buClr>
              <a:buSzPct val="60000"/>
              <a:buFont typeface="Wingdings" panose="05000000000000000000" pitchFamily="2" charset="2"/>
              <a:buChar char="q"/>
              <a:defRPr/>
            </a:pPr>
            <a:endParaRPr lang="en-US" altLang="zh-TW" sz="1600" b="1" dirty="0">
              <a:latin typeface="Courier New" panose="02070309020205020404" pitchFamily="49" charset="0"/>
              <a:ea typeface="新細明體" panose="02020500000000000000" pitchFamily="18" charset="-12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29AFB808-785E-AC45-898E-961EEC1C4E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Hack program </a:t>
            </a:r>
            <a:r>
              <a:rPr lang="en-US" altLang="zh-TW" sz="1400">
                <a:ea typeface="新細明體" panose="02020500000000000000" pitchFamily="18" charset="-120"/>
              </a:rPr>
              <a:t>(exercise)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88E4B341-6FD9-9847-A730-0FF19F7EA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42672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268288" indent="-268288">
              <a:spcBef>
                <a:spcPct val="60000"/>
              </a:spcBef>
              <a:buClr>
                <a:srgbClr val="0066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823913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2319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39888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130000"/>
              </a:spcBef>
              <a:buFont typeface="Wingdings" panose="05000000000000000000" pitchFamily="2" charset="2"/>
              <a:buNone/>
              <a:defRPr/>
            </a:pPr>
            <a:r>
              <a:rPr lang="en-US" altLang="zh-TW" sz="1600" u="sng" dirty="0">
                <a:ea typeface="新細明體" panose="02020500000000000000" pitchFamily="18" charset="-120"/>
              </a:rPr>
              <a:t>Exercise: Implement the following tasks</a:t>
            </a:r>
            <a:br>
              <a:rPr lang="en-US" altLang="zh-TW" sz="1600" u="sng" dirty="0">
                <a:ea typeface="新細明體" panose="02020500000000000000" pitchFamily="18" charset="-120"/>
              </a:rPr>
            </a:br>
            <a:r>
              <a:rPr lang="en-US" altLang="zh-TW" sz="1600" u="sng" dirty="0">
                <a:ea typeface="新細明體" panose="02020500000000000000" pitchFamily="18" charset="-120"/>
              </a:rPr>
              <a:t>using Hack commands:</a:t>
            </a:r>
            <a:endParaRPr lang="en-US" altLang="zh-TW" sz="1600" b="1" u="sng" dirty="0">
              <a:latin typeface="Courier New" panose="02070309020205020404" pitchFamily="49" charset="0"/>
              <a:ea typeface="新細明體" panose="02020500000000000000" pitchFamily="18" charset="-120"/>
              <a:cs typeface="Courier New" panose="02070309020205020404" pitchFamily="49" charset="0"/>
            </a:endParaRPr>
          </a:p>
          <a:p>
            <a:pPr marL="342900" indent="-342900">
              <a:spcBef>
                <a:spcPts val="2400"/>
              </a:spcBef>
              <a:buClr>
                <a:srgbClr val="000066"/>
              </a:buClr>
              <a:buSzPct val="60000"/>
              <a:buFont typeface="+mj-lt"/>
              <a:buAutoNum type="arabicPeriod"/>
              <a:defRPr/>
            </a:pPr>
            <a:r>
              <a:rPr lang="en-US" altLang="zh-TW" sz="16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sum = 0</a:t>
            </a:r>
          </a:p>
          <a:p>
            <a:pPr marL="342900" indent="-342900">
              <a:spcBef>
                <a:spcPts val="2400"/>
              </a:spcBef>
              <a:buClr>
                <a:srgbClr val="000066"/>
              </a:buClr>
              <a:buSzPct val="60000"/>
              <a:buFont typeface="+mj-lt"/>
              <a:buAutoNum type="arabicPeriod"/>
              <a:defRPr/>
            </a:pPr>
            <a:r>
              <a:rPr lang="en-US" altLang="zh-TW" sz="16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j = j + 1</a:t>
            </a:r>
          </a:p>
          <a:p>
            <a:pPr marL="342900" indent="-342900">
              <a:spcBef>
                <a:spcPts val="2400"/>
              </a:spcBef>
              <a:buClr>
                <a:srgbClr val="000066"/>
              </a:buClr>
              <a:buSzPct val="60000"/>
              <a:buFont typeface="+mj-lt"/>
              <a:buAutoNum type="arabicPeriod"/>
              <a:defRPr/>
            </a:pPr>
            <a:r>
              <a:rPr lang="en-US" altLang="zh-TW" sz="16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q = sum + 12 – j</a:t>
            </a:r>
          </a:p>
          <a:p>
            <a:pPr marL="342900" indent="-342900">
              <a:spcBef>
                <a:spcPts val="2400"/>
              </a:spcBef>
              <a:buClr>
                <a:srgbClr val="000066"/>
              </a:buClr>
              <a:buSzPct val="60000"/>
              <a:buFont typeface="+mj-lt"/>
              <a:buAutoNum type="arabicPeriod"/>
              <a:defRPr/>
            </a:pPr>
            <a:r>
              <a:rPr lang="en-US" altLang="zh-TW" sz="1600" b="1" dirty="0" err="1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arr</a:t>
            </a:r>
            <a:r>
              <a:rPr lang="en-US" altLang="zh-TW" sz="16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[3] = -1</a:t>
            </a:r>
          </a:p>
          <a:p>
            <a:pPr marL="342900" indent="-342900">
              <a:spcBef>
                <a:spcPts val="2400"/>
              </a:spcBef>
              <a:buClr>
                <a:srgbClr val="000066"/>
              </a:buClr>
              <a:buSzPct val="60000"/>
              <a:buFont typeface="+mj-lt"/>
              <a:buAutoNum type="arabicPeriod"/>
              <a:defRPr/>
            </a:pPr>
            <a:r>
              <a:rPr lang="en-US" altLang="zh-TW" sz="1600" b="1" dirty="0" err="1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arr</a:t>
            </a:r>
            <a:r>
              <a:rPr lang="en-US" altLang="zh-TW" sz="16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[j] = 0</a:t>
            </a:r>
          </a:p>
          <a:p>
            <a:pPr marL="342900" indent="-342900">
              <a:spcBef>
                <a:spcPts val="2400"/>
              </a:spcBef>
              <a:buClr>
                <a:srgbClr val="000066"/>
              </a:buClr>
              <a:buSzPct val="60000"/>
              <a:buFont typeface="+mj-lt"/>
              <a:buAutoNum type="arabicPeriod"/>
              <a:defRPr/>
            </a:pPr>
            <a:r>
              <a:rPr lang="en-US" altLang="zh-TW" sz="1600" b="1" dirty="0" err="1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arr</a:t>
            </a:r>
            <a:r>
              <a:rPr lang="en-US" altLang="zh-TW" sz="1600" b="1" dirty="0"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[j] = 17</a:t>
            </a:r>
          </a:p>
          <a:p>
            <a:pPr>
              <a:spcBef>
                <a:spcPct val="200000"/>
              </a:spcBef>
              <a:buClr>
                <a:srgbClr val="000066"/>
              </a:buClr>
              <a:buSzPct val="60000"/>
              <a:buFont typeface="Wingdings" panose="05000000000000000000" pitchFamily="2" charset="2"/>
              <a:buChar char="q"/>
              <a:defRPr/>
            </a:pPr>
            <a:endParaRPr lang="en-US" altLang="zh-TW" sz="1600" b="1" dirty="0">
              <a:latin typeface="Courier New" panose="02070309020205020404" pitchFamily="49" charset="0"/>
              <a:ea typeface="新細明體" panose="02020500000000000000" pitchFamily="18" charset="-120"/>
              <a:cs typeface="Courier New" panose="02070309020205020404" pitchFamily="49" charset="0"/>
            </a:endParaRPr>
          </a:p>
        </p:txBody>
      </p:sp>
      <p:sp>
        <p:nvSpPr>
          <p:cNvPr id="76804" name="內容版面配置區 1">
            <a:extLst>
              <a:ext uri="{FF2B5EF4-FFF2-40B4-BE49-F238E27FC236}">
                <a16:creationId xmlns:a16="http://schemas.microsoft.com/office/drawing/2014/main" id="{61F116B2-4FEA-364D-959A-E21D69E4C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0" y="1295400"/>
            <a:ext cx="2552700" cy="4953000"/>
          </a:xfrm>
        </p:spPr>
        <p:txBody>
          <a:bodyPr/>
          <a:lstStyle/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r>
              <a:rPr lang="en-US" altLang="zh-TW">
                <a:solidFill>
                  <a:srgbClr val="114FFB"/>
                </a:solidFill>
                <a:ea typeface="新細明體" panose="02020500000000000000" pitchFamily="18" charset="-120"/>
              </a:rPr>
              <a:t>1. @sum</a:t>
            </a:r>
          </a:p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r>
              <a:rPr lang="en-US" altLang="zh-TW">
                <a:solidFill>
                  <a:srgbClr val="114FFB"/>
                </a:solidFill>
                <a:ea typeface="新細明體" panose="02020500000000000000" pitchFamily="18" charset="-120"/>
              </a:rPr>
              <a:t>   M=0 </a:t>
            </a:r>
          </a:p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r>
              <a:rPr lang="en-US" altLang="zh-TW">
                <a:solidFill>
                  <a:srgbClr val="114FFB"/>
                </a:solidFill>
                <a:ea typeface="新細明體" panose="02020500000000000000" pitchFamily="18" charset="-120"/>
              </a:rPr>
              <a:t>2. @j</a:t>
            </a:r>
          </a:p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r>
              <a:rPr lang="en-US" altLang="zh-TW">
                <a:solidFill>
                  <a:srgbClr val="114FFB"/>
                </a:solidFill>
                <a:ea typeface="新細明體" panose="02020500000000000000" pitchFamily="18" charset="-120"/>
              </a:rPr>
              <a:t>    M=M+1</a:t>
            </a:r>
          </a:p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r>
              <a:rPr lang="en-US" altLang="zh-TW">
                <a:solidFill>
                  <a:srgbClr val="114FFB"/>
                </a:solidFill>
                <a:ea typeface="新細明體" panose="02020500000000000000" pitchFamily="18" charset="-120"/>
              </a:rPr>
              <a:t>3. @sum</a:t>
            </a:r>
          </a:p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r>
              <a:rPr lang="en-US" altLang="zh-TW">
                <a:solidFill>
                  <a:srgbClr val="114FFB"/>
                </a:solidFill>
                <a:ea typeface="新細明體" panose="02020500000000000000" pitchFamily="18" charset="-120"/>
              </a:rPr>
              <a:t>    D=M</a:t>
            </a:r>
          </a:p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r>
              <a:rPr lang="en-US" altLang="zh-TW">
                <a:solidFill>
                  <a:srgbClr val="114FFB"/>
                </a:solidFill>
                <a:ea typeface="新細明體" panose="02020500000000000000" pitchFamily="18" charset="-120"/>
              </a:rPr>
              <a:t>    @12</a:t>
            </a:r>
          </a:p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r>
              <a:rPr lang="en-US" altLang="zh-TW">
                <a:solidFill>
                  <a:srgbClr val="114FFB"/>
                </a:solidFill>
                <a:ea typeface="新細明體" panose="02020500000000000000" pitchFamily="18" charset="-120"/>
              </a:rPr>
              <a:t>    D=D+A</a:t>
            </a:r>
          </a:p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r>
              <a:rPr lang="en-US" altLang="zh-TW">
                <a:solidFill>
                  <a:srgbClr val="114FFB"/>
                </a:solidFill>
                <a:ea typeface="新細明體" panose="02020500000000000000" pitchFamily="18" charset="-120"/>
              </a:rPr>
              <a:t>    @j</a:t>
            </a:r>
          </a:p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r>
              <a:rPr lang="en-US" altLang="zh-TW">
                <a:solidFill>
                  <a:srgbClr val="114FFB"/>
                </a:solidFill>
                <a:ea typeface="新細明體" panose="02020500000000000000" pitchFamily="18" charset="-120"/>
              </a:rPr>
              <a:t>    D=D-M</a:t>
            </a:r>
          </a:p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r>
              <a:rPr lang="en-US" altLang="zh-TW">
                <a:solidFill>
                  <a:srgbClr val="114FFB"/>
                </a:solidFill>
                <a:ea typeface="新細明體" panose="02020500000000000000" pitchFamily="18" charset="-120"/>
              </a:rPr>
              <a:t>    @q</a:t>
            </a:r>
          </a:p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r>
              <a:rPr lang="en-US" altLang="zh-TW">
                <a:solidFill>
                  <a:srgbClr val="114FFB"/>
                </a:solidFill>
                <a:ea typeface="新細明體" panose="02020500000000000000" pitchFamily="18" charset="-120"/>
              </a:rPr>
              <a:t>    M=D  </a:t>
            </a:r>
          </a:p>
        </p:txBody>
      </p:sp>
      <p:sp>
        <p:nvSpPr>
          <p:cNvPr id="12" name="內容版面配置區 1">
            <a:extLst>
              <a:ext uri="{FF2B5EF4-FFF2-40B4-BE49-F238E27FC236}">
                <a16:creationId xmlns:a16="http://schemas.microsoft.com/office/drawing/2014/main" id="{E899CEB6-609A-6447-96AC-09937DBBB5BD}"/>
              </a:ext>
            </a:extLst>
          </p:cNvPr>
          <p:cNvSpPr txBox="1">
            <a:spLocks/>
          </p:cNvSpPr>
          <p:nvPr/>
        </p:nvSpPr>
        <p:spPr bwMode="auto">
          <a:xfrm>
            <a:off x="5067300" y="1295400"/>
            <a:ext cx="25527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60000"/>
              </a:spcBef>
              <a:spcAft>
                <a:spcPct val="0"/>
              </a:spcAft>
              <a:buClr>
                <a:srgbClr val="0066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6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114FFB"/>
                </a:solidFill>
              </a:rPr>
              <a:t>4. @</a:t>
            </a:r>
            <a:r>
              <a:rPr lang="en-US" altLang="zh-TW" kern="0" dirty="0" err="1">
                <a:solidFill>
                  <a:srgbClr val="114FFB"/>
                </a:solidFill>
              </a:rPr>
              <a:t>arr</a:t>
            </a:r>
            <a:endParaRPr lang="en-US" altLang="zh-TW" kern="0" dirty="0">
              <a:solidFill>
                <a:srgbClr val="114FFB"/>
              </a:solidFill>
            </a:endParaRP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114FFB"/>
                </a:solidFill>
              </a:rPr>
              <a:t>    D=M</a:t>
            </a: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114FFB"/>
                </a:solidFill>
              </a:rPr>
              <a:t>    @3</a:t>
            </a: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114FFB"/>
                </a:solidFill>
              </a:rPr>
              <a:t>    A=D+A</a:t>
            </a: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114FFB"/>
                </a:solidFill>
              </a:rPr>
              <a:t>    M=-1</a:t>
            </a: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114FFB"/>
                </a:solidFill>
              </a:rPr>
              <a:t>5. @j</a:t>
            </a: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114FFB"/>
                </a:solidFill>
              </a:rPr>
              <a:t>    D=M</a:t>
            </a: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114FFB"/>
                </a:solidFill>
              </a:rPr>
              <a:t>    @</a:t>
            </a:r>
            <a:r>
              <a:rPr lang="en-US" altLang="zh-TW" kern="0" dirty="0" err="1">
                <a:solidFill>
                  <a:srgbClr val="114FFB"/>
                </a:solidFill>
              </a:rPr>
              <a:t>arr</a:t>
            </a:r>
            <a:endParaRPr lang="en-US" altLang="zh-TW" kern="0" dirty="0">
              <a:solidFill>
                <a:srgbClr val="114FFB"/>
              </a:solidFill>
            </a:endParaRP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114FFB"/>
                </a:solidFill>
              </a:rPr>
              <a:t>    A=D+M</a:t>
            </a: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114FFB"/>
                </a:solidFill>
              </a:rPr>
              <a:t>    M=0</a:t>
            </a:r>
          </a:p>
        </p:txBody>
      </p:sp>
      <p:sp>
        <p:nvSpPr>
          <p:cNvPr id="14" name="內容版面配置區 1">
            <a:extLst>
              <a:ext uri="{FF2B5EF4-FFF2-40B4-BE49-F238E27FC236}">
                <a16:creationId xmlns:a16="http://schemas.microsoft.com/office/drawing/2014/main" id="{5F75095E-B9E3-1948-A5CF-D519C5728CA3}"/>
              </a:ext>
            </a:extLst>
          </p:cNvPr>
          <p:cNvSpPr txBox="1">
            <a:spLocks/>
          </p:cNvSpPr>
          <p:nvPr/>
        </p:nvSpPr>
        <p:spPr bwMode="auto">
          <a:xfrm>
            <a:off x="6991350" y="1295400"/>
            <a:ext cx="192405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60000"/>
              </a:spcBef>
              <a:spcAft>
                <a:spcPct val="0"/>
              </a:spcAft>
              <a:buClr>
                <a:srgbClr val="0066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6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114FFB"/>
                </a:solidFill>
              </a:rPr>
              <a:t>6. @j</a:t>
            </a: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114FFB"/>
                </a:solidFill>
              </a:rPr>
              <a:t>    D=M</a:t>
            </a: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114FFB"/>
                </a:solidFill>
              </a:rPr>
              <a:t>    @</a:t>
            </a:r>
            <a:r>
              <a:rPr lang="en-US" altLang="zh-TW" kern="0" dirty="0" err="1">
                <a:solidFill>
                  <a:srgbClr val="114FFB"/>
                </a:solidFill>
              </a:rPr>
              <a:t>arr</a:t>
            </a:r>
            <a:endParaRPr lang="en-US" altLang="zh-TW" kern="0" dirty="0">
              <a:solidFill>
                <a:srgbClr val="114FFB"/>
              </a:solidFill>
            </a:endParaRP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114FFB"/>
                </a:solidFill>
              </a:rPr>
              <a:t>    D=D+M</a:t>
            </a: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C00000"/>
                </a:solidFill>
              </a:rPr>
              <a:t>    </a:t>
            </a:r>
            <a:r>
              <a:rPr lang="en-US" altLang="zh-TW" kern="0" dirty="0">
                <a:solidFill>
                  <a:srgbClr val="0000CC"/>
                </a:solidFill>
              </a:rPr>
              <a:t>@</a:t>
            </a:r>
            <a:r>
              <a:rPr lang="en-US" altLang="zh-TW" kern="0" dirty="0" err="1">
                <a:solidFill>
                  <a:srgbClr val="0000CC"/>
                </a:solidFill>
              </a:rPr>
              <a:t>ptr</a:t>
            </a:r>
            <a:endParaRPr lang="en-US" altLang="zh-TW" kern="0" dirty="0">
              <a:solidFill>
                <a:srgbClr val="0000CC"/>
              </a:solidFill>
            </a:endParaRP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0000CC"/>
                </a:solidFill>
              </a:rPr>
              <a:t>    M=D</a:t>
            </a: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114FFB"/>
                </a:solidFill>
              </a:rPr>
              <a:t>    @17</a:t>
            </a: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114FFB"/>
                </a:solidFill>
              </a:rPr>
              <a:t>    D=A</a:t>
            </a: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114FFB"/>
                </a:solidFill>
              </a:rPr>
              <a:t>    @</a:t>
            </a:r>
            <a:r>
              <a:rPr lang="en-US" altLang="zh-TW" kern="0" dirty="0" err="1">
                <a:solidFill>
                  <a:srgbClr val="114FFB"/>
                </a:solidFill>
              </a:rPr>
              <a:t>ptr</a:t>
            </a:r>
            <a:endParaRPr lang="en-US" altLang="zh-TW" kern="0" dirty="0">
              <a:solidFill>
                <a:srgbClr val="114FFB"/>
              </a:solidFill>
            </a:endParaRP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114FFB"/>
                </a:solidFill>
              </a:rPr>
              <a:t>    A=M</a:t>
            </a: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114FFB"/>
                </a:solidFill>
              </a:rPr>
              <a:t>    M=D</a:t>
            </a:r>
          </a:p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altLang="zh-TW" kern="0" dirty="0">
                <a:solidFill>
                  <a:srgbClr val="114FFB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1CB2CB0B-A9C9-F341-845D-210048CD74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WHILE logic – Hack style</a:t>
            </a:r>
          </a:p>
        </p:txBody>
      </p:sp>
      <p:grpSp>
        <p:nvGrpSpPr>
          <p:cNvPr id="78851" name="Group 3">
            <a:extLst>
              <a:ext uri="{FF2B5EF4-FFF2-40B4-BE49-F238E27FC236}">
                <a16:creationId xmlns:a16="http://schemas.microsoft.com/office/drawing/2014/main" id="{07E9FDB8-5711-BC4A-AD57-7024348D87E2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990600"/>
            <a:ext cx="2667000" cy="1828800"/>
            <a:chOff x="336" y="624"/>
            <a:chExt cx="1680" cy="1152"/>
          </a:xfrm>
        </p:grpSpPr>
        <p:sp>
          <p:nvSpPr>
            <p:cNvPr id="71688" name="Text Box 4">
              <a:extLst>
                <a:ext uri="{FF2B5EF4-FFF2-40B4-BE49-F238E27FC236}">
                  <a16:creationId xmlns:a16="http://schemas.microsoft.com/office/drawing/2014/main" id="{063FFA0C-E480-7D45-94E3-286EAA64C6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824"/>
              <a:ext cx="1536" cy="952"/>
            </a:xfrm>
            <a:prstGeom prst="rect">
              <a:avLst/>
            </a:prstGeom>
            <a:solidFill>
              <a:srgbClr val="F3F3FF"/>
            </a:solidFill>
            <a:ln w="9525">
              <a:solidFill>
                <a:srgbClr val="293973"/>
              </a:solidFill>
              <a:miter lim="800000"/>
              <a:headEnd/>
              <a:tailEnd/>
            </a:ln>
            <a:effectLst>
              <a:outerShdw blurRad="63500" dist="89803" dir="2700000" algn="ctr" rotWithShape="0">
                <a:srgbClr val="293973">
                  <a:alpha val="74998"/>
                </a:srgbClr>
              </a:outerShdw>
            </a:effectLst>
          </p:spPr>
          <p:txBody>
            <a:bodyPr lIns="201600" tIns="190800" rIns="0" bIns="190800"/>
            <a:lstStyle>
              <a:lvl1pPr marL="342900" indent="-342900"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Comic Sans MS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9pPr>
            </a:lstStyle>
            <a:p>
              <a:pPr algn="just">
                <a:lnSpc>
                  <a:spcPct val="90000"/>
                </a:lnSpc>
                <a:spcBef>
                  <a:spcPct val="35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600" b="1">
                  <a:solidFill>
                    <a:srgbClr val="000000"/>
                  </a:solidFill>
                  <a:latin typeface="Courier New" charset="0"/>
                  <a:ea typeface="新細明體" charset="0"/>
                  <a:cs typeface="Times New Roman" charset="0"/>
                </a:rPr>
                <a:t>while condition {</a:t>
              </a:r>
              <a:endParaRPr lang="en-US" altLang="zh-TW" sz="1600" b="1">
                <a:solidFill>
                  <a:srgbClr val="000000"/>
                </a:solidFill>
                <a:latin typeface="Arial Unicode MS" charset="0"/>
                <a:ea typeface="Arial Unicode MS" charset="0"/>
                <a:cs typeface="Times New Roman" charset="0"/>
              </a:endParaRPr>
            </a:p>
            <a:p>
              <a:pPr algn="just">
                <a:lnSpc>
                  <a:spcPct val="90000"/>
                </a:lnSpc>
                <a:spcBef>
                  <a:spcPct val="35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600" b="1">
                  <a:solidFill>
                    <a:srgbClr val="000000"/>
                  </a:solidFill>
                  <a:latin typeface="Courier New" charset="0"/>
                  <a:ea typeface="新細明體" charset="0"/>
                  <a:cs typeface="Times New Roman" charset="0"/>
                </a:rPr>
                <a:t>   code block 1</a:t>
              </a:r>
            </a:p>
            <a:p>
              <a:pPr algn="just">
                <a:lnSpc>
                  <a:spcPct val="90000"/>
                </a:lnSpc>
                <a:spcBef>
                  <a:spcPct val="35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600" b="1">
                  <a:solidFill>
                    <a:srgbClr val="000000"/>
                  </a:solidFill>
                  <a:latin typeface="Courier New" charset="0"/>
                  <a:ea typeface="新細明體" charset="0"/>
                  <a:cs typeface="Times New Roman" charset="0"/>
                </a:rPr>
                <a:t>}</a:t>
              </a:r>
            </a:p>
            <a:p>
              <a:pPr algn="just">
                <a:lnSpc>
                  <a:spcPct val="90000"/>
                </a:lnSpc>
                <a:spcBef>
                  <a:spcPct val="35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400" b="1">
                  <a:latin typeface="Courier New" charset="0"/>
                  <a:ea typeface="Arial Unicode MS" charset="0"/>
                </a:rPr>
                <a:t>Code block 2</a:t>
              </a:r>
            </a:p>
          </p:txBody>
        </p:sp>
        <p:sp>
          <p:nvSpPr>
            <p:cNvPr id="78857" name="Rectangle 5">
              <a:extLst>
                <a:ext uri="{FF2B5EF4-FFF2-40B4-BE49-F238E27FC236}">
                  <a16:creationId xmlns:a16="http://schemas.microsoft.com/office/drawing/2014/main" id="{96C62CE6-D7DE-B742-B7E4-567DBAEBE9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624"/>
              <a:ext cx="168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 marL="342900" indent="-342900"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>
                <a:spcAft>
                  <a:spcPct val="70000"/>
                </a:spcAft>
                <a:buSzPct val="85000"/>
                <a:buFont typeface="Wingdings" pitchFamily="2" charset="2"/>
                <a:buNone/>
              </a:pPr>
              <a:r>
                <a:rPr lang="en-US" altLang="zh-TW" sz="1600">
                  <a:solidFill>
                    <a:srgbClr val="000099"/>
                  </a:solidFill>
                  <a:ea typeface="新細明體" panose="02020500000000000000" pitchFamily="18" charset="-120"/>
                </a:rPr>
                <a:t>High level:</a:t>
              </a:r>
            </a:p>
          </p:txBody>
        </p:sp>
      </p:grpSp>
      <p:grpSp>
        <p:nvGrpSpPr>
          <p:cNvPr id="3" name="Group 6">
            <a:extLst>
              <a:ext uri="{FF2B5EF4-FFF2-40B4-BE49-F238E27FC236}">
                <a16:creationId xmlns:a16="http://schemas.microsoft.com/office/drawing/2014/main" id="{B7D64A42-E233-B54F-AA26-859A9CEC547C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955675"/>
            <a:ext cx="3581400" cy="3921125"/>
            <a:chOff x="2256" y="602"/>
            <a:chExt cx="3216" cy="2470"/>
          </a:xfrm>
        </p:grpSpPr>
        <p:sp>
          <p:nvSpPr>
            <p:cNvPr id="71686" name="Text Box 7">
              <a:extLst>
                <a:ext uri="{FF2B5EF4-FFF2-40B4-BE49-F238E27FC236}">
                  <a16:creationId xmlns:a16="http://schemas.microsoft.com/office/drawing/2014/main" id="{F22737E5-EEB0-5840-B850-EB8B2C475C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816"/>
              <a:ext cx="3168" cy="2256"/>
            </a:xfrm>
            <a:prstGeom prst="rect">
              <a:avLst/>
            </a:prstGeom>
            <a:solidFill>
              <a:srgbClr val="F3F3FF"/>
            </a:solidFill>
            <a:ln w="9525">
              <a:solidFill>
                <a:srgbClr val="293973"/>
              </a:solidFill>
              <a:miter lim="800000"/>
              <a:headEnd/>
              <a:tailEnd/>
            </a:ln>
            <a:effectLst>
              <a:outerShdw blurRad="63500" dist="89803" dir="2700000" algn="ctr" rotWithShape="0">
                <a:srgbClr val="293973">
                  <a:alpha val="74998"/>
                </a:srgbClr>
              </a:outerShdw>
            </a:effectLst>
          </p:spPr>
          <p:txBody>
            <a:bodyPr lIns="201600" tIns="190800" rIns="0" bIns="190800"/>
            <a:lstStyle>
              <a:lvl1pPr marL="342900" indent="-342900"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Comic Sans MS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600" b="1">
                  <a:solidFill>
                    <a:srgbClr val="000000"/>
                  </a:solidFill>
                  <a:latin typeface="Courier New" charset="0"/>
                  <a:ea typeface="新細明體" charset="0"/>
                  <a:cs typeface="Times New Roman" charset="0"/>
                </a:rPr>
                <a:t>(LOOP)</a:t>
              </a:r>
            </a:p>
            <a:p>
              <a:pPr>
                <a:lnSpc>
                  <a:spcPct val="90000"/>
                </a:lnSpc>
                <a:spcBef>
                  <a:spcPct val="50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600" b="1">
                  <a:solidFill>
                    <a:srgbClr val="000000"/>
                  </a:solidFill>
                  <a:latin typeface="Courier New" charset="0"/>
                  <a:ea typeface="新細明體" charset="0"/>
                  <a:cs typeface="Times New Roman" charset="0"/>
                </a:rPr>
                <a:t>     D </a:t>
              </a:r>
              <a:r>
                <a:rPr lang="en-US" altLang="zh-TW" sz="1600" b="1">
                  <a:solidFill>
                    <a:srgbClr val="000000"/>
                  </a:solidFill>
                  <a:latin typeface="Courier New" charset="0"/>
                  <a:ea typeface="新細明體" charset="0"/>
                  <a:cs typeface="Times New Roman" charset="0"/>
                  <a:sym typeface="Wingdings" charset="2"/>
                </a:rPr>
                <a:t></a:t>
              </a:r>
              <a:r>
                <a:rPr lang="en-US" altLang="zh-TW" sz="1600" b="1">
                  <a:solidFill>
                    <a:srgbClr val="000000"/>
                  </a:solidFill>
                  <a:latin typeface="Courier New" charset="0"/>
                  <a:ea typeface="新細明體" charset="0"/>
                  <a:cs typeface="Times New Roman" charset="0"/>
                </a:rPr>
                <a:t> condition</a:t>
              </a:r>
              <a:endParaRPr lang="en-US" altLang="zh-TW" sz="1600" b="1">
                <a:solidFill>
                  <a:srgbClr val="000000"/>
                </a:solidFill>
                <a:latin typeface="Courier New" charset="0"/>
                <a:ea typeface="Arial Unicode MS" charset="0"/>
                <a:cs typeface="Times New Roman" charset="0"/>
              </a:endParaRPr>
            </a:p>
            <a:p>
              <a:pPr>
                <a:lnSpc>
                  <a:spcPct val="90000"/>
                </a:lnSpc>
                <a:spcBef>
                  <a:spcPct val="50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600" b="1">
                  <a:latin typeface="Courier New" charset="0"/>
                  <a:ea typeface="Arial Unicode MS" charset="0"/>
                </a:rPr>
                <a:t>     @END</a:t>
              </a:r>
            </a:p>
            <a:p>
              <a:pPr>
                <a:lnSpc>
                  <a:spcPct val="90000"/>
                </a:lnSpc>
                <a:spcBef>
                  <a:spcPct val="50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600" b="1">
                  <a:latin typeface="Courier New" charset="0"/>
                  <a:ea typeface="Arial Unicode MS" charset="0"/>
                </a:rPr>
                <a:t>     D;JNE</a:t>
              </a:r>
            </a:p>
            <a:p>
              <a:pPr>
                <a:lnSpc>
                  <a:spcPct val="90000"/>
                </a:lnSpc>
                <a:spcBef>
                  <a:spcPct val="50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600" b="1">
                  <a:solidFill>
                    <a:srgbClr val="000000"/>
                  </a:solidFill>
                  <a:latin typeface="Courier New" charset="0"/>
                  <a:ea typeface="新細明體" charset="0"/>
                </a:rPr>
                <a:t>     code block 1</a:t>
              </a:r>
              <a:endParaRPr lang="en-US" altLang="zh-TW" sz="1600" b="1">
                <a:solidFill>
                  <a:srgbClr val="000000"/>
                </a:solidFill>
                <a:latin typeface="Arial Unicode MS" charset="0"/>
                <a:ea typeface="Arial Unicode MS" charset="0"/>
              </a:endParaRPr>
            </a:p>
            <a:p>
              <a:pPr>
                <a:lnSpc>
                  <a:spcPct val="90000"/>
                </a:lnSpc>
                <a:spcBef>
                  <a:spcPct val="50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600" b="1">
                  <a:latin typeface="Courier New" charset="0"/>
                  <a:ea typeface="Arial Unicode MS" charset="0"/>
                </a:rPr>
                <a:t>     @LOOP</a:t>
              </a:r>
            </a:p>
            <a:p>
              <a:pPr>
                <a:lnSpc>
                  <a:spcPct val="90000"/>
                </a:lnSpc>
                <a:spcBef>
                  <a:spcPct val="50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600" b="1">
                  <a:latin typeface="Courier New" charset="0"/>
                  <a:ea typeface="Arial Unicode MS" charset="0"/>
                </a:rPr>
                <a:t>     0;JMP</a:t>
              </a:r>
            </a:p>
            <a:p>
              <a:pPr>
                <a:lnSpc>
                  <a:spcPct val="90000"/>
                </a:lnSpc>
                <a:spcBef>
                  <a:spcPct val="50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600" b="1">
                  <a:latin typeface="Courier New" charset="0"/>
                  <a:ea typeface="Arial Unicode MS" charset="0"/>
                </a:rPr>
                <a:t>(END)</a:t>
              </a:r>
            </a:p>
            <a:p>
              <a:pPr>
                <a:lnSpc>
                  <a:spcPct val="90000"/>
                </a:lnSpc>
                <a:spcBef>
                  <a:spcPct val="50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600" b="1">
                  <a:solidFill>
                    <a:srgbClr val="000000"/>
                  </a:solidFill>
                  <a:latin typeface="Courier New" charset="0"/>
                  <a:ea typeface="新細明體" charset="0"/>
                </a:rPr>
                <a:t>     </a:t>
              </a:r>
              <a:r>
                <a:rPr lang="en-US" altLang="zh-TW" sz="1400" b="1">
                  <a:latin typeface="Courier New" charset="0"/>
                  <a:ea typeface="Arial Unicode MS" charset="0"/>
                </a:rPr>
                <a:t>code block 2</a:t>
              </a:r>
            </a:p>
          </p:txBody>
        </p:sp>
        <p:sp>
          <p:nvSpPr>
            <p:cNvPr id="78855" name="Rectangle 8">
              <a:extLst>
                <a:ext uri="{FF2B5EF4-FFF2-40B4-BE49-F238E27FC236}">
                  <a16:creationId xmlns:a16="http://schemas.microsoft.com/office/drawing/2014/main" id="{31CC87D9-14EA-E54D-8403-50E2F2176D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602"/>
              <a:ext cx="1745" cy="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 marL="342900" indent="-342900"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>
                <a:spcAft>
                  <a:spcPct val="70000"/>
                </a:spcAft>
                <a:buSzPct val="85000"/>
                <a:buFont typeface="Wingdings" pitchFamily="2" charset="2"/>
                <a:buNone/>
              </a:pPr>
              <a:r>
                <a:rPr lang="en-US" altLang="zh-TW" sz="1600">
                  <a:solidFill>
                    <a:srgbClr val="000099"/>
                  </a:solidFill>
                  <a:ea typeface="新細明體" panose="02020500000000000000" pitchFamily="18" charset="-120"/>
                </a:rPr>
                <a:t>Hack:</a:t>
              </a:r>
            </a:p>
          </p:txBody>
        </p:sp>
      </p:grpSp>
      <p:sp>
        <p:nvSpPr>
          <p:cNvPr id="78853" name="Rectangle 8">
            <a:extLst>
              <a:ext uri="{FF2B5EF4-FFF2-40B4-BE49-F238E27FC236}">
                <a16:creationId xmlns:a16="http://schemas.microsoft.com/office/drawing/2014/main" id="{E4FE519F-222C-4240-AE51-76155E118C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" y="3584575"/>
            <a:ext cx="3162300" cy="128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60000"/>
              </a:spcBef>
              <a:buClr>
                <a:srgbClr val="0066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>
              <a:spcBef>
                <a:spcPct val="130000"/>
              </a:spcBef>
              <a:buFont typeface="Wingdings" pitchFamily="2" charset="2"/>
              <a:buNone/>
            </a:pPr>
            <a:r>
              <a:rPr lang="en-US" altLang="zh-TW" sz="1600" u="sng">
                <a:ea typeface="新細明體" panose="02020500000000000000" pitchFamily="18" charset="-120"/>
              </a:rPr>
              <a:t>Hack convention:</a:t>
            </a:r>
          </a:p>
          <a:p>
            <a:pPr>
              <a:spcBef>
                <a:spcPts val="1800"/>
              </a:spcBef>
              <a:buSzPct val="74000"/>
              <a:buFont typeface="Wingdings" pitchFamily="2" charset="2"/>
              <a:buChar char="q"/>
            </a:pPr>
            <a:r>
              <a:rPr lang="en-US" altLang="zh-TW" sz="1600">
                <a:ea typeface="新細明體" panose="02020500000000000000" pitchFamily="18" charset="-120"/>
              </a:rPr>
              <a:t> True is represented by -1</a:t>
            </a:r>
          </a:p>
          <a:p>
            <a:pPr>
              <a:spcBef>
                <a:spcPts val="1800"/>
              </a:spcBef>
              <a:buSzPct val="74000"/>
              <a:buFont typeface="Wingdings" pitchFamily="2" charset="2"/>
              <a:buChar char="q"/>
            </a:pPr>
            <a:r>
              <a:rPr lang="en-US" altLang="zh-TW" sz="1600">
                <a:ea typeface="新細明體" panose="02020500000000000000" pitchFamily="18" charset="-120"/>
              </a:rPr>
              <a:t> False is represented by 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C28AFE29-17AE-2745-8119-7764AB383D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763000" cy="533400"/>
          </a:xfrm>
        </p:spPr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Complete program example</a:t>
            </a:r>
          </a:p>
        </p:txBody>
      </p:sp>
      <p:grpSp>
        <p:nvGrpSpPr>
          <p:cNvPr id="80899" name="Group 3">
            <a:extLst>
              <a:ext uri="{FF2B5EF4-FFF2-40B4-BE49-F238E27FC236}">
                <a16:creationId xmlns:a16="http://schemas.microsoft.com/office/drawing/2014/main" id="{E3EADB8E-8C04-FB47-96F6-44B011CFDCFD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609600"/>
            <a:ext cx="3048000" cy="2362200"/>
            <a:chOff x="96" y="384"/>
            <a:chExt cx="1920" cy="1488"/>
          </a:xfrm>
        </p:grpSpPr>
        <p:sp>
          <p:nvSpPr>
            <p:cNvPr id="75784" name="Text Box 4">
              <a:extLst>
                <a:ext uri="{FF2B5EF4-FFF2-40B4-BE49-F238E27FC236}">
                  <a16:creationId xmlns:a16="http://schemas.microsoft.com/office/drawing/2014/main" id="{393F9767-AA64-654F-BFD9-4FF4BB5EF1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576"/>
              <a:ext cx="1872" cy="1296"/>
            </a:xfrm>
            <a:prstGeom prst="rect">
              <a:avLst/>
            </a:prstGeom>
            <a:solidFill>
              <a:srgbClr val="F3F3FF"/>
            </a:solidFill>
            <a:ln w="9525">
              <a:solidFill>
                <a:srgbClr val="293973"/>
              </a:solidFill>
              <a:miter lim="800000"/>
              <a:headEnd/>
              <a:tailEnd/>
            </a:ln>
            <a:effectLst>
              <a:outerShdw blurRad="63500" dist="89803" dir="2700000" algn="ctr" rotWithShape="0">
                <a:srgbClr val="293973">
                  <a:alpha val="74998"/>
                </a:srgbClr>
              </a:outerShdw>
            </a:effectLst>
          </p:spPr>
          <p:txBody>
            <a:bodyPr lIns="201600" tIns="190800" rIns="0" bIns="190800"/>
            <a:lstStyle>
              <a:lvl1pPr marL="342900" indent="-342900"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Comic Sans MS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5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400" b="1" dirty="0">
                  <a:solidFill>
                    <a:srgbClr val="000000"/>
                  </a:solidFill>
                  <a:latin typeface="Times New Roman" charset="0"/>
                  <a:ea typeface="Arial Unicode MS" charset="0"/>
                </a:rPr>
                <a:t>//</a:t>
              </a:r>
              <a:r>
                <a:rPr lang="en-US" altLang="zh-TW" sz="1400" b="1" dirty="0">
                  <a:solidFill>
                    <a:srgbClr val="000000"/>
                  </a:solidFill>
                  <a:latin typeface="Courier New" charset="0"/>
                  <a:ea typeface="新細明體" charset="0"/>
                  <a:cs typeface="Times New Roman" charset="0"/>
                </a:rPr>
                <a:t> A</a:t>
              </a:r>
              <a:r>
                <a:rPr lang="en-US" altLang="zh-TW" sz="1400" b="1" dirty="0">
                  <a:solidFill>
                    <a:srgbClr val="000000"/>
                  </a:solidFill>
                  <a:latin typeface="Courier New" charset="0"/>
                  <a:ea typeface="新細明體" charset="0"/>
                  <a:cs typeface="Courier New" charset="0"/>
                </a:rPr>
                <a:t>dds 1+...+100.</a:t>
              </a:r>
              <a:endParaRPr lang="en-US" altLang="zh-TW" sz="1400" b="1" dirty="0">
                <a:solidFill>
                  <a:srgbClr val="000000"/>
                </a:solidFill>
                <a:latin typeface="Arial Unicode MS" charset="0"/>
                <a:ea typeface="Arial Unicode MS" charset="0"/>
              </a:endParaRPr>
            </a:p>
            <a:p>
              <a:pPr>
                <a:lnSpc>
                  <a:spcPct val="90000"/>
                </a:lnSpc>
                <a:spcBef>
                  <a:spcPct val="35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400" b="1" dirty="0">
                  <a:solidFill>
                    <a:srgbClr val="000000"/>
                  </a:solidFill>
                  <a:latin typeface="Courier New" charset="0"/>
                  <a:ea typeface="新細明體" charset="0"/>
                </a:rPr>
                <a:t> </a:t>
              </a:r>
              <a:r>
                <a:rPr lang="en-US" altLang="zh-TW" sz="1400" b="1" dirty="0" err="1">
                  <a:solidFill>
                    <a:srgbClr val="000000"/>
                  </a:solidFill>
                  <a:latin typeface="Courier New" charset="0"/>
                  <a:ea typeface="新細明體" charset="0"/>
                </a:rPr>
                <a:t>int</a:t>
              </a:r>
              <a:r>
                <a:rPr lang="en-US" altLang="zh-TW" sz="1400" b="1" dirty="0">
                  <a:solidFill>
                    <a:srgbClr val="000000"/>
                  </a:solidFill>
                  <a:latin typeface="Courier New" charset="0"/>
                  <a:ea typeface="新細明體" charset="0"/>
                </a:rPr>
                <a:t> </a:t>
              </a:r>
              <a:r>
                <a:rPr lang="en-US" altLang="zh-TW" sz="1400" b="1" dirty="0" err="1">
                  <a:solidFill>
                    <a:srgbClr val="000000"/>
                  </a:solidFill>
                  <a:latin typeface="Courier New" charset="0"/>
                  <a:ea typeface="新細明體" charset="0"/>
                </a:rPr>
                <a:t>i</a:t>
              </a:r>
              <a:r>
                <a:rPr lang="en-US" altLang="zh-TW" sz="1400" b="1" dirty="0">
                  <a:solidFill>
                    <a:srgbClr val="000000"/>
                  </a:solidFill>
                  <a:latin typeface="Courier New" charset="0"/>
                  <a:ea typeface="新細明體" charset="0"/>
                </a:rPr>
                <a:t> = 1;</a:t>
              </a:r>
              <a:endParaRPr lang="en-US" altLang="zh-TW" sz="1400" b="1" dirty="0">
                <a:solidFill>
                  <a:srgbClr val="000000"/>
                </a:solidFill>
                <a:latin typeface="Arial Unicode MS" charset="0"/>
                <a:ea typeface="Arial Unicode MS" charset="0"/>
              </a:endParaRPr>
            </a:p>
            <a:p>
              <a:pPr>
                <a:lnSpc>
                  <a:spcPct val="90000"/>
                </a:lnSpc>
                <a:spcBef>
                  <a:spcPct val="35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400" b="1" dirty="0">
                  <a:solidFill>
                    <a:srgbClr val="000000"/>
                  </a:solidFill>
                  <a:latin typeface="Courier New" charset="0"/>
                  <a:ea typeface="新細明體" charset="0"/>
                </a:rPr>
                <a:t> </a:t>
              </a:r>
              <a:r>
                <a:rPr lang="en-US" altLang="zh-TW" sz="1400" b="1" dirty="0" err="1">
                  <a:solidFill>
                    <a:srgbClr val="000000"/>
                  </a:solidFill>
                  <a:latin typeface="Courier New" charset="0"/>
                  <a:ea typeface="新細明體" charset="0"/>
                </a:rPr>
                <a:t>int</a:t>
              </a:r>
              <a:r>
                <a:rPr lang="en-US" altLang="zh-TW" sz="1400" b="1" dirty="0">
                  <a:solidFill>
                    <a:srgbClr val="000000"/>
                  </a:solidFill>
                  <a:latin typeface="Courier New" charset="0"/>
                  <a:ea typeface="新細明體" charset="0"/>
                </a:rPr>
                <a:t> sum = 0;</a:t>
              </a:r>
              <a:endParaRPr lang="en-US" altLang="zh-TW" sz="1400" b="1" dirty="0">
                <a:solidFill>
                  <a:srgbClr val="000000"/>
                </a:solidFill>
                <a:latin typeface="Arial Unicode MS" charset="0"/>
                <a:ea typeface="Arial Unicode MS" charset="0"/>
              </a:endParaRPr>
            </a:p>
            <a:p>
              <a:pPr>
                <a:lnSpc>
                  <a:spcPct val="90000"/>
                </a:lnSpc>
                <a:spcBef>
                  <a:spcPct val="35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400" b="1" dirty="0">
                  <a:solidFill>
                    <a:srgbClr val="000000"/>
                  </a:solidFill>
                  <a:latin typeface="Courier New" charset="0"/>
                  <a:ea typeface="新細明體" charset="0"/>
                </a:rPr>
                <a:t> while (</a:t>
              </a:r>
              <a:r>
                <a:rPr lang="en-US" altLang="zh-TW" sz="1400" b="1" dirty="0" err="1">
                  <a:solidFill>
                    <a:srgbClr val="000000"/>
                  </a:solidFill>
                  <a:latin typeface="Courier New" charset="0"/>
                  <a:ea typeface="新細明體" charset="0"/>
                </a:rPr>
                <a:t>i</a:t>
              </a:r>
              <a:r>
                <a:rPr lang="en-US" altLang="zh-TW" sz="1400" b="1" dirty="0">
                  <a:solidFill>
                    <a:srgbClr val="000000"/>
                  </a:solidFill>
                  <a:latin typeface="Courier New" charset="0"/>
                  <a:ea typeface="新細明體" charset="0"/>
                </a:rPr>
                <a:t> &lt;= 100){</a:t>
              </a:r>
              <a:endParaRPr lang="en-US" altLang="zh-TW" sz="1400" b="1" dirty="0">
                <a:solidFill>
                  <a:srgbClr val="000000"/>
                </a:solidFill>
                <a:latin typeface="Arial Unicode MS" charset="0"/>
                <a:ea typeface="Arial Unicode MS" charset="0"/>
              </a:endParaRPr>
            </a:p>
            <a:p>
              <a:pPr>
                <a:lnSpc>
                  <a:spcPct val="90000"/>
                </a:lnSpc>
                <a:spcBef>
                  <a:spcPct val="35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400" b="1" dirty="0">
                  <a:solidFill>
                    <a:srgbClr val="000000"/>
                  </a:solidFill>
                  <a:latin typeface="Courier New" charset="0"/>
                  <a:ea typeface="新細明體" charset="0"/>
                </a:rPr>
                <a:t>    sum += </a:t>
              </a:r>
              <a:r>
                <a:rPr lang="en-US" altLang="zh-TW" sz="1400" b="1" dirty="0" err="1">
                  <a:solidFill>
                    <a:srgbClr val="000000"/>
                  </a:solidFill>
                  <a:latin typeface="Courier New" charset="0"/>
                  <a:ea typeface="新細明體" charset="0"/>
                </a:rPr>
                <a:t>i</a:t>
              </a:r>
              <a:r>
                <a:rPr lang="en-US" altLang="zh-TW" sz="1400" b="1" dirty="0">
                  <a:solidFill>
                    <a:srgbClr val="000000"/>
                  </a:solidFill>
                  <a:latin typeface="Courier New" charset="0"/>
                  <a:ea typeface="新細明體" charset="0"/>
                </a:rPr>
                <a:t>;</a:t>
              </a:r>
              <a:endParaRPr lang="en-US" altLang="zh-TW" sz="1400" b="1" dirty="0">
                <a:solidFill>
                  <a:srgbClr val="000000"/>
                </a:solidFill>
                <a:latin typeface="Arial Unicode MS" charset="0"/>
                <a:ea typeface="Arial Unicode MS" charset="0"/>
              </a:endParaRPr>
            </a:p>
            <a:p>
              <a:pPr>
                <a:lnSpc>
                  <a:spcPct val="90000"/>
                </a:lnSpc>
                <a:spcBef>
                  <a:spcPct val="35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400" b="1" dirty="0">
                  <a:solidFill>
                    <a:srgbClr val="000000"/>
                  </a:solidFill>
                  <a:latin typeface="Courier New" charset="0"/>
                  <a:ea typeface="新細明體" charset="0"/>
                </a:rPr>
                <a:t>    </a:t>
              </a:r>
              <a:r>
                <a:rPr lang="en-US" altLang="zh-TW" sz="1400" b="1" dirty="0" err="1">
                  <a:solidFill>
                    <a:srgbClr val="000000"/>
                  </a:solidFill>
                  <a:latin typeface="Courier New" charset="0"/>
                  <a:ea typeface="新細明體" charset="0"/>
                </a:rPr>
                <a:t>i</a:t>
              </a:r>
              <a:r>
                <a:rPr lang="en-US" altLang="zh-TW" sz="1400" b="1" dirty="0">
                  <a:solidFill>
                    <a:srgbClr val="000000"/>
                  </a:solidFill>
                  <a:latin typeface="Courier New" charset="0"/>
                  <a:ea typeface="新細明體" charset="0"/>
                </a:rPr>
                <a:t>++;</a:t>
              </a:r>
              <a:endParaRPr lang="en-US" altLang="zh-TW" sz="1400" b="1" dirty="0">
                <a:solidFill>
                  <a:srgbClr val="000000"/>
                </a:solidFill>
                <a:latin typeface="Arial Unicode MS" charset="0"/>
                <a:ea typeface="Arial Unicode MS" charset="0"/>
              </a:endParaRPr>
            </a:p>
            <a:p>
              <a:pPr>
                <a:lnSpc>
                  <a:spcPct val="90000"/>
                </a:lnSpc>
                <a:spcBef>
                  <a:spcPct val="35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400" b="1" dirty="0">
                  <a:solidFill>
                    <a:srgbClr val="000000"/>
                  </a:solidFill>
                  <a:latin typeface="Courier New" charset="0"/>
                  <a:ea typeface="新細明體" charset="0"/>
                </a:rPr>
                <a:t> }</a:t>
              </a:r>
            </a:p>
          </p:txBody>
        </p:sp>
        <p:sp>
          <p:nvSpPr>
            <p:cNvPr id="80902" name="Rectangle 5">
              <a:extLst>
                <a:ext uri="{FF2B5EF4-FFF2-40B4-BE49-F238E27FC236}">
                  <a16:creationId xmlns:a16="http://schemas.microsoft.com/office/drawing/2014/main" id="{7C9F4267-FE11-B446-B2DB-643E5CB8E5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384"/>
              <a:ext cx="168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 marL="342900" indent="-342900"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>
                <a:spcAft>
                  <a:spcPct val="70000"/>
                </a:spcAft>
                <a:buSzPct val="85000"/>
                <a:buFont typeface="Wingdings" pitchFamily="2" charset="2"/>
                <a:buNone/>
              </a:pPr>
              <a:r>
                <a:rPr lang="en-US" altLang="zh-TW" sz="1600">
                  <a:solidFill>
                    <a:srgbClr val="000099"/>
                  </a:solidFill>
                  <a:ea typeface="新細明體" panose="02020500000000000000" pitchFamily="18" charset="-120"/>
                </a:rPr>
                <a:t>C language code:</a:t>
              </a:r>
            </a:p>
          </p:txBody>
        </p:sp>
      </p:grpSp>
      <p:sp>
        <p:nvSpPr>
          <p:cNvPr id="80900" name="Rectangle 9">
            <a:extLst>
              <a:ext uri="{FF2B5EF4-FFF2-40B4-BE49-F238E27FC236}">
                <a16:creationId xmlns:a16="http://schemas.microsoft.com/office/drawing/2014/main" id="{A4CA0D39-B693-4D49-A045-55B4ECDE07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429000"/>
            <a:ext cx="3162300" cy="1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60000"/>
              </a:spcBef>
              <a:buClr>
                <a:srgbClr val="0066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>
              <a:spcBef>
                <a:spcPct val="130000"/>
              </a:spcBef>
              <a:buFont typeface="Wingdings" pitchFamily="2" charset="2"/>
              <a:buNone/>
            </a:pPr>
            <a:r>
              <a:rPr lang="en-US" altLang="zh-TW" sz="1600" u="sng">
                <a:ea typeface="新細明體" panose="02020500000000000000" pitchFamily="18" charset="-120"/>
              </a:rPr>
              <a:t>Hack assembly convention:</a:t>
            </a:r>
          </a:p>
          <a:p>
            <a:pPr>
              <a:spcBef>
                <a:spcPts val="1800"/>
              </a:spcBef>
              <a:buSzPct val="74000"/>
              <a:buFont typeface="Wingdings" pitchFamily="2" charset="2"/>
              <a:buChar char="q"/>
            </a:pPr>
            <a:r>
              <a:rPr lang="en-US" altLang="zh-TW" sz="1600">
                <a:ea typeface="新細明體" panose="02020500000000000000" pitchFamily="18" charset="-120"/>
              </a:rPr>
              <a:t> Variables: lower-case</a:t>
            </a:r>
          </a:p>
          <a:p>
            <a:pPr>
              <a:spcBef>
                <a:spcPts val="1800"/>
              </a:spcBef>
              <a:buSzPct val="74000"/>
              <a:buFont typeface="Wingdings" pitchFamily="2" charset="2"/>
              <a:buChar char="q"/>
            </a:pPr>
            <a:r>
              <a:rPr lang="en-US" altLang="zh-TW" sz="1600">
                <a:ea typeface="新細明體" panose="02020500000000000000" pitchFamily="18" charset="-120"/>
              </a:rPr>
              <a:t> Labels: upper-case</a:t>
            </a:r>
          </a:p>
          <a:p>
            <a:pPr>
              <a:spcBef>
                <a:spcPts val="1800"/>
              </a:spcBef>
              <a:buSzPct val="74000"/>
              <a:buFont typeface="Wingdings" pitchFamily="2" charset="2"/>
              <a:buChar char="q"/>
            </a:pPr>
            <a:r>
              <a:rPr lang="en-US" altLang="zh-TW" sz="1600">
                <a:ea typeface="新細明體" panose="02020500000000000000" pitchFamily="18" charset="-120"/>
              </a:rPr>
              <a:t> Commands: upper-case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7378A9E0-2683-B047-A9B7-E06AB268BC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763000" cy="533400"/>
          </a:xfrm>
        </p:spPr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Complete program example</a:t>
            </a:r>
          </a:p>
        </p:txBody>
      </p:sp>
      <p:grpSp>
        <p:nvGrpSpPr>
          <p:cNvPr id="82947" name="Group 3">
            <a:extLst>
              <a:ext uri="{FF2B5EF4-FFF2-40B4-BE49-F238E27FC236}">
                <a16:creationId xmlns:a16="http://schemas.microsoft.com/office/drawing/2014/main" id="{EEA2FA86-D34D-6140-B7CC-4CA10867E1FD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609600"/>
            <a:ext cx="3048000" cy="2743200"/>
            <a:chOff x="96" y="384"/>
            <a:chExt cx="1920" cy="1448"/>
          </a:xfrm>
        </p:grpSpPr>
        <p:sp>
          <p:nvSpPr>
            <p:cNvPr id="75784" name="Text Box 4">
              <a:extLst>
                <a:ext uri="{FF2B5EF4-FFF2-40B4-BE49-F238E27FC236}">
                  <a16:creationId xmlns:a16="http://schemas.microsoft.com/office/drawing/2014/main" id="{267E1CE2-38C2-FE40-888A-CA469DDE01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576"/>
              <a:ext cx="1872" cy="1256"/>
            </a:xfrm>
            <a:prstGeom prst="rect">
              <a:avLst/>
            </a:prstGeom>
            <a:solidFill>
              <a:srgbClr val="F3F3FF"/>
            </a:solidFill>
            <a:ln w="9525">
              <a:solidFill>
                <a:srgbClr val="293973"/>
              </a:solidFill>
              <a:miter lim="800000"/>
              <a:headEnd/>
              <a:tailEnd/>
            </a:ln>
            <a:effectLst>
              <a:outerShdw blurRad="63500" dist="89803" dir="2700000" algn="ctr" rotWithShape="0">
                <a:srgbClr val="293973">
                  <a:alpha val="74998"/>
                </a:srgbClr>
              </a:outerShdw>
            </a:effectLst>
          </p:spPr>
          <p:txBody>
            <a:bodyPr lIns="201600" tIns="190800" rIns="0" bIns="190800"/>
            <a:lstStyle>
              <a:lvl1pPr marL="342900" indent="-342900"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Comic Sans MS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Comic Sans MS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5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400" b="1" dirty="0" err="1">
                  <a:solidFill>
                    <a:srgbClr val="000000"/>
                  </a:solidFill>
                  <a:latin typeface="Courier New" charset="0"/>
                  <a:ea typeface="新細明體" charset="0"/>
                </a:rPr>
                <a:t>i</a:t>
              </a:r>
              <a:r>
                <a:rPr lang="en-US" altLang="zh-TW" sz="1400" b="1" dirty="0">
                  <a:solidFill>
                    <a:srgbClr val="000000"/>
                  </a:solidFill>
                  <a:latin typeface="Courier New" charset="0"/>
                  <a:ea typeface="新細明體" charset="0"/>
                </a:rPr>
                <a:t> = 1;</a:t>
              </a:r>
              <a:endParaRPr lang="en-US" altLang="zh-TW" sz="1400" b="1" dirty="0">
                <a:solidFill>
                  <a:srgbClr val="000000"/>
                </a:solidFill>
                <a:latin typeface="Arial Unicode MS" charset="0"/>
                <a:ea typeface="Arial Unicode MS" charset="0"/>
              </a:endParaRPr>
            </a:p>
            <a:p>
              <a:pPr>
                <a:lnSpc>
                  <a:spcPct val="90000"/>
                </a:lnSpc>
                <a:spcBef>
                  <a:spcPct val="35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400" b="1" dirty="0">
                  <a:solidFill>
                    <a:srgbClr val="000000"/>
                  </a:solidFill>
                  <a:latin typeface="Courier New" charset="0"/>
                  <a:ea typeface="新細明體" charset="0"/>
                </a:rPr>
                <a:t>sum = 0;</a:t>
              </a:r>
            </a:p>
            <a:p>
              <a:pPr>
                <a:lnSpc>
                  <a:spcPct val="90000"/>
                </a:lnSpc>
                <a:spcBef>
                  <a:spcPct val="35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400" b="1" dirty="0">
                  <a:solidFill>
                    <a:srgbClr val="000000"/>
                  </a:solidFill>
                  <a:latin typeface="Courier New" charset="0"/>
                  <a:ea typeface="新細明體" charset="0"/>
                </a:rPr>
                <a:t>LOOP:</a:t>
              </a:r>
            </a:p>
            <a:p>
              <a:pPr>
                <a:lnSpc>
                  <a:spcPct val="90000"/>
                </a:lnSpc>
                <a:spcBef>
                  <a:spcPct val="35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400" b="1" dirty="0">
                  <a:solidFill>
                    <a:srgbClr val="000000"/>
                  </a:solidFill>
                  <a:latin typeface="Courier New" charset="0"/>
                  <a:ea typeface="新細明體" charset="0"/>
                </a:rPr>
                <a:t>	if (</a:t>
              </a:r>
              <a:r>
                <a:rPr lang="en-US" altLang="zh-TW" sz="1400" b="1" dirty="0" err="1">
                  <a:solidFill>
                    <a:srgbClr val="000000"/>
                  </a:solidFill>
                  <a:latin typeface="Courier New" charset="0"/>
                  <a:ea typeface="新細明體" charset="0"/>
                </a:rPr>
                <a:t>i</a:t>
              </a:r>
              <a:r>
                <a:rPr lang="en-US" altLang="zh-TW" sz="1400" b="1" dirty="0">
                  <a:solidFill>
                    <a:srgbClr val="000000"/>
                  </a:solidFill>
                  <a:latin typeface="Courier New" charset="0"/>
                  <a:ea typeface="新細明體" charset="0"/>
                </a:rPr>
                <a:t>&gt;100) </a:t>
              </a:r>
              <a:r>
                <a:rPr lang="en-US" altLang="zh-TW" sz="1400" b="1" dirty="0" err="1">
                  <a:solidFill>
                    <a:srgbClr val="000000"/>
                  </a:solidFill>
                  <a:latin typeface="Courier New" charset="0"/>
                  <a:ea typeface="新細明體" charset="0"/>
                </a:rPr>
                <a:t>goto</a:t>
              </a:r>
              <a:r>
                <a:rPr lang="en-US" altLang="zh-TW" sz="1400" b="1" dirty="0">
                  <a:solidFill>
                    <a:srgbClr val="000000"/>
                  </a:solidFill>
                  <a:latin typeface="Courier New" charset="0"/>
                  <a:ea typeface="新細明體" charset="0"/>
                </a:rPr>
                <a:t> END</a:t>
              </a:r>
              <a:endParaRPr lang="en-US" altLang="zh-TW" sz="1400" b="1" dirty="0">
                <a:solidFill>
                  <a:srgbClr val="000000"/>
                </a:solidFill>
                <a:latin typeface="Arial Unicode MS" charset="0"/>
                <a:ea typeface="Arial Unicode MS" charset="0"/>
              </a:endParaRPr>
            </a:p>
            <a:p>
              <a:pPr>
                <a:lnSpc>
                  <a:spcPct val="90000"/>
                </a:lnSpc>
                <a:spcBef>
                  <a:spcPct val="35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400" b="1" dirty="0">
                  <a:solidFill>
                    <a:srgbClr val="000000"/>
                  </a:solidFill>
                  <a:latin typeface="Courier New" charset="0"/>
                  <a:ea typeface="新細明體" charset="0"/>
                </a:rPr>
                <a:t>	sum += </a:t>
              </a:r>
              <a:r>
                <a:rPr lang="en-US" altLang="zh-TW" sz="1400" b="1" dirty="0" err="1">
                  <a:solidFill>
                    <a:srgbClr val="000000"/>
                  </a:solidFill>
                  <a:latin typeface="Courier New" charset="0"/>
                  <a:ea typeface="新細明體" charset="0"/>
                </a:rPr>
                <a:t>i</a:t>
              </a:r>
              <a:r>
                <a:rPr lang="en-US" altLang="zh-TW" sz="1400" b="1" dirty="0">
                  <a:solidFill>
                    <a:srgbClr val="000000"/>
                  </a:solidFill>
                  <a:latin typeface="Courier New" charset="0"/>
                  <a:ea typeface="新細明體" charset="0"/>
                </a:rPr>
                <a:t>;</a:t>
              </a:r>
              <a:endParaRPr lang="en-US" altLang="zh-TW" sz="1400" b="1" dirty="0">
                <a:solidFill>
                  <a:srgbClr val="000000"/>
                </a:solidFill>
                <a:latin typeface="Arial Unicode MS" charset="0"/>
                <a:ea typeface="Arial Unicode MS" charset="0"/>
              </a:endParaRPr>
            </a:p>
            <a:p>
              <a:pPr>
                <a:lnSpc>
                  <a:spcPct val="90000"/>
                </a:lnSpc>
                <a:spcBef>
                  <a:spcPct val="35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400" b="1" dirty="0">
                  <a:solidFill>
                    <a:srgbClr val="000000"/>
                  </a:solidFill>
                  <a:latin typeface="Arial Unicode MS" charset="0"/>
                  <a:ea typeface="Arial Unicode MS" charset="0"/>
                </a:rPr>
                <a:t>	</a:t>
              </a:r>
              <a:r>
                <a:rPr lang="en-US" altLang="zh-TW" sz="1400" b="1" dirty="0" err="1">
                  <a:solidFill>
                    <a:srgbClr val="000000"/>
                  </a:solidFill>
                  <a:latin typeface="Courier New" charset="0"/>
                  <a:ea typeface="新細明體" charset="0"/>
                </a:rPr>
                <a:t>i</a:t>
              </a:r>
              <a:r>
                <a:rPr lang="en-US" altLang="zh-TW" sz="1400" b="1" dirty="0">
                  <a:solidFill>
                    <a:srgbClr val="000000"/>
                  </a:solidFill>
                  <a:latin typeface="Courier New" charset="0"/>
                  <a:ea typeface="新細明體" charset="0"/>
                </a:rPr>
                <a:t>++;</a:t>
              </a:r>
              <a:endParaRPr lang="en-US" altLang="zh-TW" sz="1400" b="1" dirty="0">
                <a:solidFill>
                  <a:srgbClr val="000000"/>
                </a:solidFill>
                <a:latin typeface="Arial Unicode MS" charset="0"/>
                <a:ea typeface="Arial Unicode MS" charset="0"/>
              </a:endParaRPr>
            </a:p>
            <a:p>
              <a:pPr>
                <a:lnSpc>
                  <a:spcPct val="90000"/>
                </a:lnSpc>
                <a:spcBef>
                  <a:spcPct val="35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400" b="1" dirty="0">
                  <a:solidFill>
                    <a:srgbClr val="000000"/>
                  </a:solidFill>
                  <a:latin typeface="Courier New" charset="0"/>
                  <a:ea typeface="新細明體" charset="0"/>
                </a:rPr>
                <a:t>	</a:t>
              </a:r>
              <a:r>
                <a:rPr lang="en-US" altLang="zh-TW" sz="1400" b="1" dirty="0" err="1">
                  <a:solidFill>
                    <a:srgbClr val="000000"/>
                  </a:solidFill>
                  <a:latin typeface="Courier New" charset="0"/>
                  <a:ea typeface="新細明體" charset="0"/>
                </a:rPr>
                <a:t>goto</a:t>
              </a:r>
              <a:r>
                <a:rPr lang="en-US" altLang="zh-TW" sz="1400" b="1" dirty="0">
                  <a:solidFill>
                    <a:srgbClr val="000000"/>
                  </a:solidFill>
                  <a:latin typeface="Courier New" charset="0"/>
                  <a:ea typeface="新細明體" charset="0"/>
                </a:rPr>
                <a:t> LOOP</a:t>
              </a:r>
            </a:p>
            <a:p>
              <a:pPr>
                <a:lnSpc>
                  <a:spcPct val="90000"/>
                </a:lnSpc>
                <a:spcBef>
                  <a:spcPct val="35000"/>
                </a:spcBef>
                <a:buSzPct val="85000"/>
                <a:buFont typeface="Wingdings" charset="2"/>
                <a:buNone/>
                <a:defRPr/>
              </a:pPr>
              <a:r>
                <a:rPr lang="en-US" altLang="zh-TW" sz="1400" b="1" dirty="0">
                  <a:solidFill>
                    <a:srgbClr val="000000"/>
                  </a:solidFill>
                  <a:latin typeface="Courier New" charset="0"/>
                  <a:ea typeface="新細明體" charset="0"/>
                </a:rPr>
                <a:t>END:</a:t>
              </a:r>
            </a:p>
          </p:txBody>
        </p:sp>
        <p:sp>
          <p:nvSpPr>
            <p:cNvPr id="82953" name="Rectangle 5">
              <a:extLst>
                <a:ext uri="{FF2B5EF4-FFF2-40B4-BE49-F238E27FC236}">
                  <a16:creationId xmlns:a16="http://schemas.microsoft.com/office/drawing/2014/main" id="{913294C0-3375-B94A-800B-D969F15F8D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384"/>
              <a:ext cx="168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 marL="342900" indent="-342900">
                <a:spcBef>
                  <a:spcPct val="60000"/>
                </a:spcBef>
                <a:buClr>
                  <a:srgbClr val="0066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spcBef>
                  <a:spcPct val="60000"/>
                </a:spcBef>
                <a:buClr>
                  <a:srgbClr val="000099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3300"/>
                </a:buClr>
                <a:buSzPct val="10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>
                <a:spcAft>
                  <a:spcPct val="70000"/>
                </a:spcAft>
                <a:buSzPct val="85000"/>
                <a:buFont typeface="Wingdings" pitchFamily="2" charset="2"/>
                <a:buNone/>
              </a:pPr>
              <a:r>
                <a:rPr lang="en-US" altLang="zh-TW" sz="1600">
                  <a:solidFill>
                    <a:srgbClr val="000099"/>
                  </a:solidFill>
                  <a:ea typeface="新細明體" panose="02020500000000000000" pitchFamily="18" charset="-120"/>
                </a:rPr>
                <a:t>Pseudo code:</a:t>
              </a:r>
            </a:p>
          </p:txBody>
        </p:sp>
      </p:grpSp>
      <p:sp>
        <p:nvSpPr>
          <p:cNvPr id="18439" name="Text Box 7">
            <a:extLst>
              <a:ext uri="{FF2B5EF4-FFF2-40B4-BE49-F238E27FC236}">
                <a16:creationId xmlns:a16="http://schemas.microsoft.com/office/drawing/2014/main" id="{33B397AE-04DE-354C-905E-60F6CC16C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914400"/>
            <a:ext cx="5410200" cy="5638800"/>
          </a:xfrm>
          <a:prstGeom prst="rect">
            <a:avLst/>
          </a:prstGeom>
          <a:solidFill>
            <a:srgbClr val="F3F3FF"/>
          </a:solidFill>
          <a:ln w="9525">
            <a:solidFill>
              <a:srgbClr val="293973"/>
            </a:solidFill>
            <a:miter lim="800000"/>
            <a:headEnd/>
            <a:tailEnd/>
          </a:ln>
          <a:effectLst>
            <a:outerShdw blurRad="63500" dist="89803" dir="2700000" algn="ctr" rotWithShape="0">
              <a:srgbClr val="293973">
                <a:alpha val="74998"/>
              </a:srgbClr>
            </a:outerShdw>
          </a:effectLst>
        </p:spPr>
        <p:txBody>
          <a:bodyPr lIns="201600" tIns="190800" rIns="0" bIns="190800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spcBef>
                <a:spcPct val="0"/>
              </a:spcBef>
              <a:buSzPct val="85000"/>
              <a:buFont typeface="Wingdings" charset="2"/>
              <a:buNone/>
              <a:defRPr/>
            </a:pPr>
            <a:r>
              <a:rPr lang="en-US" altLang="zh-TW" sz="1400" b="1">
                <a:solidFill>
                  <a:srgbClr val="000000"/>
                </a:solidFill>
                <a:latin typeface="Times New Roman" charset="0"/>
                <a:ea typeface="Arial Unicode MS" charset="0"/>
              </a:rPr>
              <a:t>//  </a:t>
            </a:r>
            <a:r>
              <a:rPr lang="en-US" altLang="zh-TW" sz="1400" b="1">
                <a:solidFill>
                  <a:srgbClr val="000000"/>
                </a:solidFill>
                <a:latin typeface="Courier New" charset="0"/>
                <a:ea typeface="新細明體" charset="0"/>
                <a:cs typeface="Times New Roman" charset="0"/>
              </a:rPr>
              <a:t>A</a:t>
            </a:r>
            <a:r>
              <a:rPr lang="en-US" altLang="zh-TW" sz="1400" b="1">
                <a:solidFill>
                  <a:srgbClr val="000000"/>
                </a:solidFill>
                <a:latin typeface="Courier New" charset="0"/>
                <a:ea typeface="新細明體" charset="0"/>
                <a:cs typeface="Courier New" charset="0"/>
              </a:rPr>
              <a:t>dds 1+...+100.</a:t>
            </a:r>
            <a:endParaRPr lang="en-US" altLang="zh-TW" sz="1400" b="1">
              <a:solidFill>
                <a:srgbClr val="000000"/>
              </a:solidFill>
              <a:latin typeface="Arial Unicode MS" charset="0"/>
              <a:ea typeface="Arial Unicode MS" charset="0"/>
            </a:endParaRPr>
          </a:p>
          <a:p>
            <a:pPr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4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      @i     </a:t>
            </a:r>
            <a:r>
              <a:rPr lang="en-US" altLang="zh-TW" sz="1400" b="1">
                <a:solidFill>
                  <a:srgbClr val="000000"/>
                </a:solidFill>
                <a:latin typeface="Times New Roman" charset="0"/>
                <a:ea typeface="Arial Unicode MS" charset="0"/>
              </a:rPr>
              <a:t>//</a:t>
            </a:r>
            <a:r>
              <a:rPr lang="en-US" altLang="zh-TW" sz="14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 i refers to some RAM location </a:t>
            </a:r>
            <a:endParaRPr lang="en-US" altLang="zh-TW" sz="1400" b="1">
              <a:solidFill>
                <a:srgbClr val="000000"/>
              </a:solidFill>
              <a:latin typeface="Arial Unicode MS" charset="0"/>
              <a:ea typeface="Arial Unicode MS" charset="0"/>
            </a:endParaRPr>
          </a:p>
          <a:p>
            <a:pPr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4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      M=1    </a:t>
            </a:r>
            <a:r>
              <a:rPr lang="en-US" altLang="zh-TW" sz="1400" b="1">
                <a:solidFill>
                  <a:srgbClr val="000000"/>
                </a:solidFill>
                <a:latin typeface="Times New Roman" charset="0"/>
                <a:ea typeface="Arial Unicode MS" charset="0"/>
              </a:rPr>
              <a:t>//</a:t>
            </a:r>
            <a:r>
              <a:rPr lang="en-US" altLang="zh-TW" sz="14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 i=1 </a:t>
            </a:r>
            <a:endParaRPr lang="en-US" altLang="zh-TW" sz="1400" b="1">
              <a:solidFill>
                <a:srgbClr val="000000"/>
              </a:solidFill>
              <a:latin typeface="Arial Unicode MS" charset="0"/>
              <a:ea typeface="Arial Unicode MS" charset="0"/>
            </a:endParaRPr>
          </a:p>
          <a:p>
            <a:pPr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4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      @sum   </a:t>
            </a:r>
            <a:r>
              <a:rPr lang="en-US" altLang="zh-TW" sz="1400" b="1">
                <a:solidFill>
                  <a:srgbClr val="000000"/>
                </a:solidFill>
                <a:latin typeface="Times New Roman" charset="0"/>
                <a:ea typeface="Arial Unicode MS" charset="0"/>
              </a:rPr>
              <a:t>//</a:t>
            </a:r>
            <a:r>
              <a:rPr lang="en-US" altLang="zh-TW" sz="14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 sum refers to some RAM location</a:t>
            </a:r>
            <a:endParaRPr lang="en-US" altLang="zh-TW" sz="1400" b="1">
              <a:solidFill>
                <a:srgbClr val="000000"/>
              </a:solidFill>
              <a:latin typeface="Arial Unicode MS" charset="0"/>
              <a:ea typeface="Arial Unicode MS" charset="0"/>
            </a:endParaRPr>
          </a:p>
          <a:p>
            <a:pPr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4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      M=0    </a:t>
            </a:r>
            <a:r>
              <a:rPr lang="en-US" altLang="zh-TW" sz="1400" b="1">
                <a:solidFill>
                  <a:srgbClr val="000000"/>
                </a:solidFill>
                <a:latin typeface="Times New Roman" charset="0"/>
                <a:ea typeface="Arial Unicode MS" charset="0"/>
              </a:rPr>
              <a:t>//</a:t>
            </a:r>
            <a:r>
              <a:rPr lang="en-US" altLang="zh-TW" sz="14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 sum=0 </a:t>
            </a:r>
            <a:endParaRPr lang="en-US" altLang="zh-TW" sz="1400" b="1">
              <a:solidFill>
                <a:srgbClr val="000000"/>
              </a:solidFill>
              <a:latin typeface="Arial Unicode MS" charset="0"/>
              <a:ea typeface="Arial Unicode MS" charset="0"/>
            </a:endParaRPr>
          </a:p>
          <a:p>
            <a:pPr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4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(LOOP)					 </a:t>
            </a:r>
            <a:endParaRPr lang="en-US" altLang="zh-TW" sz="1400" b="1">
              <a:solidFill>
                <a:srgbClr val="000000"/>
              </a:solidFill>
              <a:latin typeface="Arial Unicode MS" charset="0"/>
              <a:ea typeface="Arial Unicode MS" charset="0"/>
            </a:endParaRPr>
          </a:p>
          <a:p>
            <a:pPr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4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      @i     </a:t>
            </a:r>
            <a:endParaRPr lang="en-US" altLang="zh-TW" sz="1400" b="1">
              <a:solidFill>
                <a:srgbClr val="000000"/>
              </a:solidFill>
              <a:latin typeface="Arial Unicode MS" charset="0"/>
              <a:ea typeface="Arial Unicode MS" charset="0"/>
            </a:endParaRPr>
          </a:p>
          <a:p>
            <a:pPr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4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      D=M     </a:t>
            </a:r>
            <a:r>
              <a:rPr lang="en-US" altLang="zh-TW" sz="1400" b="1">
                <a:solidFill>
                  <a:srgbClr val="000000"/>
                </a:solidFill>
                <a:latin typeface="Times New Roman" charset="0"/>
                <a:ea typeface="Arial Unicode MS" charset="0"/>
              </a:rPr>
              <a:t>//</a:t>
            </a:r>
            <a:r>
              <a:rPr lang="en-US" altLang="zh-TW" sz="14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 D = i                             </a:t>
            </a:r>
            <a:endParaRPr lang="en-US" altLang="zh-TW" sz="1400" b="1">
              <a:solidFill>
                <a:srgbClr val="000000"/>
              </a:solidFill>
              <a:latin typeface="Arial Unicode MS" charset="0"/>
              <a:ea typeface="Arial Unicode MS" charset="0"/>
            </a:endParaRPr>
          </a:p>
          <a:p>
            <a:pPr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4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      @100                                </a:t>
            </a:r>
            <a:endParaRPr lang="en-US" altLang="zh-TW" sz="1400" b="1">
              <a:solidFill>
                <a:srgbClr val="000000"/>
              </a:solidFill>
              <a:latin typeface="Arial Unicode MS" charset="0"/>
              <a:ea typeface="Arial Unicode MS" charset="0"/>
            </a:endParaRPr>
          </a:p>
          <a:p>
            <a:pPr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4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      D=D-A   </a:t>
            </a:r>
            <a:r>
              <a:rPr lang="en-US" altLang="zh-TW" sz="1400" b="1">
                <a:solidFill>
                  <a:srgbClr val="000000"/>
                </a:solidFill>
                <a:latin typeface="Times New Roman" charset="0"/>
                <a:ea typeface="Arial Unicode MS" charset="0"/>
              </a:rPr>
              <a:t>//</a:t>
            </a:r>
            <a:r>
              <a:rPr lang="en-US" altLang="zh-TW" sz="14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 D = i - 100                            </a:t>
            </a:r>
            <a:endParaRPr lang="en-US" altLang="zh-TW" sz="1400" b="1">
              <a:solidFill>
                <a:srgbClr val="000000"/>
              </a:solidFill>
              <a:latin typeface="Arial Unicode MS" charset="0"/>
              <a:ea typeface="Arial Unicode MS" charset="0"/>
            </a:endParaRPr>
          </a:p>
          <a:p>
            <a:pPr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4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      @END</a:t>
            </a:r>
            <a:endParaRPr lang="en-US" altLang="zh-TW" sz="1400" b="1">
              <a:solidFill>
                <a:srgbClr val="000000"/>
              </a:solidFill>
              <a:latin typeface="Arial Unicode MS" charset="0"/>
              <a:ea typeface="Arial Unicode MS" charset="0"/>
            </a:endParaRPr>
          </a:p>
          <a:p>
            <a:pPr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4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      D;JGT   </a:t>
            </a:r>
            <a:r>
              <a:rPr lang="en-US" altLang="zh-TW" sz="1400" b="1">
                <a:solidFill>
                  <a:srgbClr val="000000"/>
                </a:solidFill>
                <a:latin typeface="Times New Roman" charset="0"/>
                <a:ea typeface="Arial Unicode MS" charset="0"/>
              </a:rPr>
              <a:t>//</a:t>
            </a:r>
            <a:r>
              <a:rPr lang="en-US" altLang="zh-TW" sz="14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 If (i-100) &gt; 0 goto END                            </a:t>
            </a:r>
            <a:endParaRPr lang="en-US" altLang="zh-TW" sz="1400" b="1">
              <a:solidFill>
                <a:srgbClr val="000000"/>
              </a:solidFill>
              <a:latin typeface="Arial Unicode MS" charset="0"/>
              <a:ea typeface="Arial Unicode MS" charset="0"/>
            </a:endParaRPr>
          </a:p>
          <a:p>
            <a:pPr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4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      @i                        </a:t>
            </a:r>
            <a:endParaRPr lang="en-US" altLang="zh-TW" sz="1400" b="1">
              <a:solidFill>
                <a:srgbClr val="000000"/>
              </a:solidFill>
              <a:latin typeface="Arial Unicode MS" charset="0"/>
              <a:ea typeface="Arial Unicode MS" charset="0"/>
            </a:endParaRPr>
          </a:p>
          <a:p>
            <a:pPr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4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      D=M     </a:t>
            </a:r>
            <a:r>
              <a:rPr lang="en-US" altLang="zh-TW" sz="1400" b="1">
                <a:solidFill>
                  <a:srgbClr val="000000"/>
                </a:solidFill>
                <a:latin typeface="Times New Roman" charset="0"/>
                <a:ea typeface="Arial Unicode MS" charset="0"/>
              </a:rPr>
              <a:t>//</a:t>
            </a:r>
            <a:r>
              <a:rPr lang="en-US" altLang="zh-TW" sz="14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 D = i                             </a:t>
            </a:r>
            <a:endParaRPr lang="en-US" altLang="zh-TW" sz="1400" b="1">
              <a:solidFill>
                <a:srgbClr val="000000"/>
              </a:solidFill>
              <a:latin typeface="Arial Unicode MS" charset="0"/>
              <a:ea typeface="Arial Unicode MS" charset="0"/>
            </a:endParaRPr>
          </a:p>
          <a:p>
            <a:pPr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4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      @sum                                </a:t>
            </a:r>
            <a:endParaRPr lang="en-US" altLang="zh-TW" sz="1400" b="1">
              <a:solidFill>
                <a:srgbClr val="000000"/>
              </a:solidFill>
              <a:latin typeface="Arial Unicode MS" charset="0"/>
              <a:ea typeface="Arial Unicode MS" charset="0"/>
            </a:endParaRPr>
          </a:p>
          <a:p>
            <a:pPr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4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      M=D+M   </a:t>
            </a:r>
            <a:r>
              <a:rPr lang="en-US" altLang="zh-TW" sz="1400" b="1">
                <a:solidFill>
                  <a:srgbClr val="000000"/>
                </a:solidFill>
                <a:latin typeface="Times New Roman" charset="0"/>
                <a:ea typeface="Arial Unicode MS" charset="0"/>
              </a:rPr>
              <a:t>//</a:t>
            </a:r>
            <a:r>
              <a:rPr lang="en-US" altLang="zh-TW" sz="14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 sum += i                            </a:t>
            </a:r>
            <a:endParaRPr lang="en-US" altLang="zh-TW" sz="1400" b="1">
              <a:solidFill>
                <a:srgbClr val="000000"/>
              </a:solidFill>
              <a:latin typeface="Arial Unicode MS" charset="0"/>
              <a:ea typeface="Arial Unicode MS" charset="0"/>
            </a:endParaRPr>
          </a:p>
          <a:p>
            <a:pPr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4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      @i                            </a:t>
            </a:r>
            <a:endParaRPr lang="en-US" altLang="zh-TW" sz="1400" b="1">
              <a:solidFill>
                <a:srgbClr val="000000"/>
              </a:solidFill>
              <a:latin typeface="Arial Unicode MS" charset="0"/>
              <a:ea typeface="Arial Unicode MS" charset="0"/>
            </a:endParaRPr>
          </a:p>
          <a:p>
            <a:pPr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4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      M=M+1   </a:t>
            </a:r>
            <a:r>
              <a:rPr lang="en-US" altLang="zh-TW" sz="1400" b="1">
                <a:solidFill>
                  <a:srgbClr val="000000"/>
                </a:solidFill>
                <a:latin typeface="Times New Roman" charset="0"/>
                <a:ea typeface="Arial Unicode MS" charset="0"/>
              </a:rPr>
              <a:t>//</a:t>
            </a:r>
            <a:r>
              <a:rPr lang="en-US" altLang="zh-TW" sz="14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 i++                             </a:t>
            </a:r>
            <a:endParaRPr lang="en-US" altLang="zh-TW" sz="1400" b="1">
              <a:solidFill>
                <a:srgbClr val="000000"/>
              </a:solidFill>
              <a:latin typeface="Arial Unicode MS" charset="0"/>
              <a:ea typeface="Arial Unicode MS" charset="0"/>
            </a:endParaRPr>
          </a:p>
          <a:p>
            <a:pPr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4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      @LOOP</a:t>
            </a:r>
            <a:endParaRPr lang="en-US" altLang="zh-TW" sz="1400" b="1">
              <a:solidFill>
                <a:srgbClr val="000000"/>
              </a:solidFill>
              <a:latin typeface="Arial Unicode MS" charset="0"/>
              <a:ea typeface="Arial Unicode MS" charset="0"/>
            </a:endParaRPr>
          </a:p>
          <a:p>
            <a:pPr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4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      0;JMP   </a:t>
            </a:r>
            <a:r>
              <a:rPr lang="en-US" altLang="zh-TW" sz="1400" b="1">
                <a:solidFill>
                  <a:srgbClr val="000000"/>
                </a:solidFill>
                <a:latin typeface="Times New Roman" charset="0"/>
                <a:ea typeface="Arial Unicode MS" charset="0"/>
              </a:rPr>
              <a:t>//</a:t>
            </a:r>
            <a:r>
              <a:rPr lang="en-US" altLang="zh-TW" sz="14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 Got LOOP                            </a:t>
            </a:r>
            <a:endParaRPr lang="en-US" altLang="zh-TW" sz="1400" b="1">
              <a:solidFill>
                <a:srgbClr val="000000"/>
              </a:solidFill>
              <a:latin typeface="Arial Unicode MS" charset="0"/>
              <a:ea typeface="Arial Unicode MS" charset="0"/>
            </a:endParaRPr>
          </a:p>
          <a:p>
            <a:pPr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4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 (END)</a:t>
            </a:r>
            <a:endParaRPr lang="en-US" altLang="zh-TW" sz="1400" b="1">
              <a:solidFill>
                <a:srgbClr val="000000"/>
              </a:solidFill>
              <a:latin typeface="Arial Unicode MS" charset="0"/>
              <a:ea typeface="Arial Unicode MS" charset="0"/>
            </a:endParaRPr>
          </a:p>
          <a:p>
            <a:pPr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4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      @END </a:t>
            </a:r>
            <a:endParaRPr lang="en-US" altLang="zh-TW" sz="1400" b="1">
              <a:solidFill>
                <a:srgbClr val="000000"/>
              </a:solidFill>
              <a:latin typeface="Arial Unicode MS" charset="0"/>
              <a:ea typeface="Arial Unicode MS" charset="0"/>
            </a:endParaRPr>
          </a:p>
          <a:p>
            <a:pPr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4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      0;JMP   </a:t>
            </a:r>
            <a:r>
              <a:rPr lang="en-US" altLang="zh-TW" sz="1400" b="1">
                <a:solidFill>
                  <a:srgbClr val="000000"/>
                </a:solidFill>
                <a:latin typeface="Times New Roman" charset="0"/>
                <a:ea typeface="Arial Unicode MS" charset="0"/>
              </a:rPr>
              <a:t>//</a:t>
            </a:r>
            <a:r>
              <a:rPr lang="en-US" altLang="zh-TW" sz="14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 Infinite loop</a:t>
            </a:r>
            <a:endParaRPr lang="en-US" altLang="zh-TW" sz="1600" b="1">
              <a:solidFill>
                <a:srgbClr val="000000"/>
              </a:solidFill>
              <a:latin typeface="Courier New" charset="0"/>
              <a:ea typeface="新細明體" charset="0"/>
            </a:endParaRPr>
          </a:p>
        </p:txBody>
      </p:sp>
      <p:sp>
        <p:nvSpPr>
          <p:cNvPr id="18440" name="Rectangle 8">
            <a:extLst>
              <a:ext uri="{FF2B5EF4-FFF2-40B4-BE49-F238E27FC236}">
                <a16:creationId xmlns:a16="http://schemas.microsoft.com/office/drawing/2014/main" id="{A0345CE3-FC2E-B844-AAB3-2992B9FC31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609600"/>
            <a:ext cx="2667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>
              <a:spcAft>
                <a:spcPct val="70000"/>
              </a:spcAft>
              <a:buSzPct val="85000"/>
              <a:buFont typeface="Wingdings" pitchFamily="2" charset="2"/>
              <a:buNone/>
            </a:pPr>
            <a:r>
              <a:rPr lang="en-US" altLang="zh-TW" sz="1600">
                <a:solidFill>
                  <a:srgbClr val="000099"/>
                </a:solidFill>
                <a:ea typeface="新細明體" panose="02020500000000000000" pitchFamily="18" charset="-120"/>
              </a:rPr>
              <a:t>Hack assembly code:</a:t>
            </a:r>
          </a:p>
        </p:txBody>
      </p:sp>
      <p:sp>
        <p:nvSpPr>
          <p:cNvPr id="320521" name="Oval 9">
            <a:extLst>
              <a:ext uri="{FF2B5EF4-FFF2-40B4-BE49-F238E27FC236}">
                <a16:creationId xmlns:a16="http://schemas.microsoft.com/office/drawing/2014/main" id="{E1B6BED2-9856-FE4F-A028-BF14A66AE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738" y="5562600"/>
            <a:ext cx="1584325" cy="647700"/>
          </a:xfrm>
          <a:prstGeom prst="ellipse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60000"/>
              </a:spcBef>
              <a:buClr>
                <a:srgbClr val="0066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Demo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CPU emulator</a:t>
            </a:r>
          </a:p>
        </p:txBody>
      </p:sp>
      <p:sp>
        <p:nvSpPr>
          <p:cNvPr id="82951" name="Rectangle 9">
            <a:extLst>
              <a:ext uri="{FF2B5EF4-FFF2-40B4-BE49-F238E27FC236}">
                <a16:creationId xmlns:a16="http://schemas.microsoft.com/office/drawing/2014/main" id="{D04C109D-D975-7942-A79C-35FE709FB3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429000"/>
            <a:ext cx="3162300" cy="1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60000"/>
              </a:spcBef>
              <a:buClr>
                <a:srgbClr val="0066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>
              <a:spcBef>
                <a:spcPct val="130000"/>
              </a:spcBef>
              <a:buFont typeface="Wingdings" pitchFamily="2" charset="2"/>
              <a:buNone/>
            </a:pPr>
            <a:r>
              <a:rPr lang="en-US" altLang="zh-TW" sz="1600" u="sng">
                <a:ea typeface="新細明體" panose="02020500000000000000" pitchFamily="18" charset="-120"/>
              </a:rPr>
              <a:t>Hack assembly convention:</a:t>
            </a:r>
          </a:p>
          <a:p>
            <a:pPr>
              <a:spcBef>
                <a:spcPts val="1800"/>
              </a:spcBef>
              <a:buSzPct val="74000"/>
              <a:buFont typeface="Wingdings" pitchFamily="2" charset="2"/>
              <a:buChar char="q"/>
            </a:pPr>
            <a:r>
              <a:rPr lang="en-US" altLang="zh-TW" sz="1600">
                <a:ea typeface="新細明體" panose="02020500000000000000" pitchFamily="18" charset="-120"/>
              </a:rPr>
              <a:t> Variables: lower-case</a:t>
            </a:r>
          </a:p>
          <a:p>
            <a:pPr>
              <a:spcBef>
                <a:spcPts val="1800"/>
              </a:spcBef>
              <a:buSzPct val="74000"/>
              <a:buFont typeface="Wingdings" pitchFamily="2" charset="2"/>
              <a:buChar char="q"/>
            </a:pPr>
            <a:r>
              <a:rPr lang="en-US" altLang="zh-TW" sz="1600">
                <a:ea typeface="新細明體" panose="02020500000000000000" pitchFamily="18" charset="-120"/>
              </a:rPr>
              <a:t> Labels: upper-case</a:t>
            </a:r>
          </a:p>
          <a:p>
            <a:pPr>
              <a:spcBef>
                <a:spcPts val="1800"/>
              </a:spcBef>
              <a:buSzPct val="74000"/>
              <a:buFont typeface="Wingdings" pitchFamily="2" charset="2"/>
              <a:buChar char="q"/>
            </a:pPr>
            <a:r>
              <a:rPr lang="en-US" altLang="zh-TW" sz="1600">
                <a:ea typeface="新細明體" panose="02020500000000000000" pitchFamily="18" charset="-120"/>
              </a:rPr>
              <a:t> Commands: upper-case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 build="p" animBg="1"/>
      <p:bldP spid="18440" grpId="0"/>
      <p:bldP spid="320521" grpId="0" animBg="1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標題 1">
            <a:extLst>
              <a:ext uri="{FF2B5EF4-FFF2-40B4-BE49-F238E27FC236}">
                <a16:creationId xmlns:a16="http://schemas.microsoft.com/office/drawing/2014/main" id="{42128B78-24A3-7442-A814-10093A83B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Example</a:t>
            </a:r>
            <a:endParaRPr lang="zh-TW" altLang="en-US">
              <a:ea typeface="新細明體" panose="02020500000000000000" pitchFamily="18" charset="-12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C9352AE5-8E0A-7C45-ADC8-CE0F22B93B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975" y="762000"/>
            <a:ext cx="4391025" cy="5791200"/>
          </a:xfrm>
          <a:prstGeom prst="rect">
            <a:avLst/>
          </a:prstGeom>
          <a:solidFill>
            <a:srgbClr val="F3F3FF"/>
          </a:solidFill>
          <a:ln w="9525">
            <a:solidFill>
              <a:srgbClr val="293973"/>
            </a:solidFill>
            <a:miter lim="800000"/>
            <a:headEnd/>
            <a:tailEnd/>
          </a:ln>
          <a:effectLst>
            <a:outerShdw blurRad="63500" dist="89803" dir="2700000" algn="ctr" rotWithShape="0">
              <a:srgbClr val="293973">
                <a:alpha val="74998"/>
              </a:srgbClr>
            </a:outerShdw>
          </a:effectLst>
        </p:spPr>
        <p:txBody>
          <a:bodyPr lIns="201600" tIns="46800" rIns="0" bIns="46800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// for (</a:t>
            </a:r>
            <a:r>
              <a:rPr lang="en-US" altLang="zh-TW" sz="1600" dirty="0" err="1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i</a:t>
            </a: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=0; </a:t>
            </a:r>
            <a:r>
              <a:rPr lang="en-US" altLang="zh-TW" sz="1600" dirty="0" err="1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i</a:t>
            </a: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&lt;n; </a:t>
            </a:r>
            <a:r>
              <a:rPr lang="en-US" altLang="zh-TW" sz="1600" dirty="0" err="1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i</a:t>
            </a: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++) 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//		</a:t>
            </a:r>
            <a:r>
              <a:rPr lang="en-US" altLang="zh-TW" sz="1600" dirty="0" err="1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arr</a:t>
            </a: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[</a:t>
            </a:r>
            <a:r>
              <a:rPr lang="en-US" altLang="zh-TW" sz="1600" dirty="0" err="1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i</a:t>
            </a: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] = -1;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	</a:t>
            </a: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795D538E-BFCB-104A-B365-B47CF776E1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6775" y="762000"/>
            <a:ext cx="4238625" cy="2743200"/>
          </a:xfrm>
          <a:prstGeom prst="rect">
            <a:avLst/>
          </a:prstGeom>
          <a:solidFill>
            <a:srgbClr val="F3F3FF"/>
          </a:solidFill>
          <a:ln w="9525">
            <a:solidFill>
              <a:srgbClr val="293973"/>
            </a:solidFill>
            <a:miter lim="800000"/>
            <a:headEnd/>
            <a:tailEnd/>
          </a:ln>
          <a:effectLst>
            <a:outerShdw blurRad="63500" dist="89803" dir="2700000" algn="ctr" rotWithShape="0">
              <a:srgbClr val="293973">
                <a:alpha val="74998"/>
              </a:srgbClr>
            </a:outerShdw>
          </a:effectLst>
        </p:spPr>
        <p:txBody>
          <a:bodyPr lIns="201600" tIns="46800" rIns="0" bIns="46800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Pseudo code: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endParaRPr lang="en-US" altLang="zh-TW" sz="1600" dirty="0">
              <a:solidFill>
                <a:srgbClr val="000000"/>
              </a:solidFill>
              <a:latin typeface="Consolas" charset="0"/>
              <a:ea typeface="Arial Unicode M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endParaRPr lang="en-US" altLang="zh-TW" sz="1600" dirty="0">
              <a:solidFill>
                <a:srgbClr val="000000"/>
              </a:solidFill>
              <a:latin typeface="Consolas" charset="0"/>
              <a:ea typeface="Arial Unicode M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	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標題 1">
            <a:extLst>
              <a:ext uri="{FF2B5EF4-FFF2-40B4-BE49-F238E27FC236}">
                <a16:creationId xmlns:a16="http://schemas.microsoft.com/office/drawing/2014/main" id="{7A12D945-0401-2742-9C77-D6D68AB89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Example</a:t>
            </a:r>
            <a:endParaRPr lang="zh-TW" altLang="en-US">
              <a:ea typeface="新細明體" panose="02020500000000000000" pitchFamily="18" charset="-12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134FE272-5C62-D244-8A4F-9B68B8881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975" y="762000"/>
            <a:ext cx="4391025" cy="5791200"/>
          </a:xfrm>
          <a:prstGeom prst="rect">
            <a:avLst/>
          </a:prstGeom>
          <a:solidFill>
            <a:srgbClr val="F3F3FF"/>
          </a:solidFill>
          <a:ln w="9525">
            <a:solidFill>
              <a:srgbClr val="293973"/>
            </a:solidFill>
            <a:miter lim="800000"/>
            <a:headEnd/>
            <a:tailEnd/>
          </a:ln>
          <a:effectLst>
            <a:outerShdw blurRad="63500" dist="89803" dir="2700000" algn="ctr" rotWithShape="0">
              <a:srgbClr val="293973">
                <a:alpha val="74998"/>
              </a:srgbClr>
            </a:outerShdw>
          </a:effectLst>
        </p:spPr>
        <p:txBody>
          <a:bodyPr lIns="201600" tIns="46800" rIns="0" bIns="46800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// for (</a:t>
            </a:r>
            <a:r>
              <a:rPr lang="en-US" altLang="zh-TW" sz="1600" dirty="0" err="1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i</a:t>
            </a: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=0; </a:t>
            </a:r>
            <a:r>
              <a:rPr lang="en-US" altLang="zh-TW" sz="1600" dirty="0" err="1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i</a:t>
            </a: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&lt;n; </a:t>
            </a:r>
            <a:r>
              <a:rPr lang="en-US" altLang="zh-TW" sz="1600" dirty="0" err="1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i</a:t>
            </a: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++) 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//		</a:t>
            </a:r>
            <a:r>
              <a:rPr lang="en-US" altLang="zh-TW" sz="1600" dirty="0" err="1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arr</a:t>
            </a: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[</a:t>
            </a:r>
            <a:r>
              <a:rPr lang="en-US" altLang="zh-TW" sz="1600" dirty="0" err="1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i</a:t>
            </a: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] = -1;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	</a:t>
            </a: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609F40B5-7947-2843-8973-832CAB4171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6775" y="762000"/>
            <a:ext cx="4238625" cy="2743200"/>
          </a:xfrm>
          <a:prstGeom prst="rect">
            <a:avLst/>
          </a:prstGeom>
          <a:solidFill>
            <a:srgbClr val="F3F3FF"/>
          </a:solidFill>
          <a:ln w="9525">
            <a:solidFill>
              <a:srgbClr val="293973"/>
            </a:solidFill>
            <a:miter lim="800000"/>
            <a:headEnd/>
            <a:tailEnd/>
          </a:ln>
          <a:effectLst>
            <a:outerShdw blurRad="63500" dist="89803" dir="2700000" algn="ctr" rotWithShape="0">
              <a:srgbClr val="293973">
                <a:alpha val="74998"/>
              </a:srgbClr>
            </a:outerShdw>
          </a:effectLst>
        </p:spPr>
        <p:txBody>
          <a:bodyPr lIns="201600" tIns="46800" rIns="0" bIns="46800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Pseudo code: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endParaRPr lang="en-US" altLang="zh-TW" sz="1600" dirty="0">
              <a:solidFill>
                <a:srgbClr val="000000"/>
              </a:solidFill>
              <a:latin typeface="Consolas" charset="0"/>
              <a:ea typeface="Arial Unicode M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 err="1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i</a:t>
            </a: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 = 0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endParaRPr lang="en-US" altLang="zh-TW" sz="1600" dirty="0">
              <a:solidFill>
                <a:srgbClr val="000000"/>
              </a:solidFill>
              <a:latin typeface="Consolas" charset="0"/>
              <a:ea typeface="Arial Unicode M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(LOOP)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	if (</a:t>
            </a:r>
            <a:r>
              <a:rPr lang="en-US" altLang="zh-TW" sz="1600" dirty="0" err="1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i</a:t>
            </a: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-n)&gt;=0 </a:t>
            </a:r>
            <a:r>
              <a:rPr lang="en-US" altLang="zh-TW" sz="1600" dirty="0" err="1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goto</a:t>
            </a: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 END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	</a:t>
            </a:r>
            <a:r>
              <a:rPr lang="en-US" altLang="zh-TW" sz="1600" dirty="0" err="1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arr</a:t>
            </a: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[</a:t>
            </a:r>
            <a:r>
              <a:rPr lang="en-US" altLang="zh-TW" sz="1600" dirty="0" err="1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i</a:t>
            </a: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] = -1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	</a:t>
            </a:r>
            <a:r>
              <a:rPr lang="en-US" altLang="zh-TW" sz="1600" dirty="0" err="1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i</a:t>
            </a: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++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	</a:t>
            </a:r>
            <a:r>
              <a:rPr lang="en-US" altLang="zh-TW" sz="1600" dirty="0" err="1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goto</a:t>
            </a: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 LOOP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(END)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endParaRPr lang="en-US" altLang="zh-TW" sz="1600" dirty="0">
              <a:solidFill>
                <a:srgbClr val="000000"/>
              </a:solidFill>
              <a:latin typeface="Consolas" charset="0"/>
              <a:ea typeface="Arial Unicode M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	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標題 1">
            <a:extLst>
              <a:ext uri="{FF2B5EF4-FFF2-40B4-BE49-F238E27FC236}">
                <a16:creationId xmlns:a16="http://schemas.microsoft.com/office/drawing/2014/main" id="{87491E2D-42BF-2246-90FC-1DD896255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Example</a:t>
            </a:r>
            <a:endParaRPr lang="zh-TW" altLang="en-US">
              <a:ea typeface="新細明體" panose="02020500000000000000" pitchFamily="18" charset="-12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3BF59286-B368-FF4D-AA77-84C74B99D7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975" y="762000"/>
            <a:ext cx="4391025" cy="5815013"/>
          </a:xfrm>
          <a:prstGeom prst="rect">
            <a:avLst/>
          </a:prstGeom>
          <a:solidFill>
            <a:srgbClr val="F3F3FF"/>
          </a:solidFill>
          <a:ln w="9525">
            <a:solidFill>
              <a:srgbClr val="293973"/>
            </a:solidFill>
            <a:miter lim="800000"/>
            <a:headEnd/>
            <a:tailEnd/>
          </a:ln>
          <a:effectLst>
            <a:outerShdw blurRad="63500" dist="89803" dir="2700000" algn="ctr" rotWithShape="0">
              <a:srgbClr val="293973">
                <a:alpha val="74998"/>
              </a:srgbClr>
            </a:outerShdw>
          </a:effectLst>
        </p:spPr>
        <p:txBody>
          <a:bodyPr lIns="201600" tIns="46800" rIns="0" bIns="46800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// for (</a:t>
            </a:r>
            <a:r>
              <a:rPr lang="en-US" altLang="zh-TW" sz="1600" dirty="0" err="1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i</a:t>
            </a: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=0; </a:t>
            </a:r>
            <a:r>
              <a:rPr lang="en-US" altLang="zh-TW" sz="1600" dirty="0" err="1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i</a:t>
            </a: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&lt;n; </a:t>
            </a:r>
            <a:r>
              <a:rPr lang="en-US" altLang="zh-TW" sz="1600" dirty="0" err="1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i</a:t>
            </a: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++) 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//		</a:t>
            </a:r>
            <a:r>
              <a:rPr lang="en-US" altLang="zh-TW" sz="1600" dirty="0" err="1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arr</a:t>
            </a: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[</a:t>
            </a:r>
            <a:r>
              <a:rPr lang="en-US" altLang="zh-TW" sz="1600" dirty="0" err="1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i</a:t>
            </a: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] = -1;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CC"/>
                </a:solidFill>
                <a:latin typeface="Consolas" charset="0"/>
                <a:ea typeface="Arial Unicode MS" charset="0"/>
                <a:cs typeface="Consolas" charset="0"/>
              </a:rPr>
              <a:t>	@</a:t>
            </a:r>
            <a:r>
              <a:rPr lang="en-US" altLang="zh-TW" sz="1600" dirty="0" err="1">
                <a:solidFill>
                  <a:srgbClr val="0000CC"/>
                </a:solidFill>
                <a:latin typeface="Consolas" charset="0"/>
                <a:ea typeface="Arial Unicode MS" charset="0"/>
                <a:cs typeface="Consolas" charset="0"/>
              </a:rPr>
              <a:t>i</a:t>
            </a:r>
            <a:endParaRPr lang="en-US" altLang="zh-TW" sz="1600" dirty="0">
              <a:solidFill>
                <a:srgbClr val="0000CC"/>
              </a:solidFill>
              <a:latin typeface="Consolas" charset="0"/>
              <a:ea typeface="Arial Unicode M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CC"/>
                </a:solidFill>
                <a:latin typeface="Consolas" charset="0"/>
                <a:ea typeface="Arial Unicode MS" charset="0"/>
                <a:cs typeface="Consolas" charset="0"/>
              </a:rPr>
              <a:t>	M=0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(LOOP)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	</a:t>
            </a:r>
            <a:r>
              <a:rPr lang="en-US" altLang="zh-TW" sz="1600" dirty="0">
                <a:solidFill>
                  <a:srgbClr val="006600"/>
                </a:solidFill>
                <a:latin typeface="Consolas" charset="0"/>
                <a:ea typeface="Arial Unicode MS" charset="0"/>
                <a:cs typeface="Consolas" charset="0"/>
              </a:rPr>
              <a:t>@</a:t>
            </a:r>
            <a:r>
              <a:rPr lang="en-US" altLang="zh-TW" sz="1600" dirty="0" err="1">
                <a:solidFill>
                  <a:srgbClr val="006600"/>
                </a:solidFill>
                <a:latin typeface="Consolas" charset="0"/>
                <a:ea typeface="Arial Unicode MS" charset="0"/>
                <a:cs typeface="Consolas" charset="0"/>
              </a:rPr>
              <a:t>i</a:t>
            </a:r>
            <a:endParaRPr lang="en-US" altLang="zh-TW" sz="1600" dirty="0">
              <a:solidFill>
                <a:srgbClr val="006600"/>
              </a:solidFill>
              <a:latin typeface="Consolas" charset="0"/>
              <a:ea typeface="Arial Unicode M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6600"/>
                </a:solidFill>
                <a:latin typeface="Consolas" charset="0"/>
                <a:ea typeface="Arial Unicode MS" charset="0"/>
                <a:cs typeface="Consolas" charset="0"/>
              </a:rPr>
              <a:t>	D=M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6600"/>
                </a:solidFill>
                <a:latin typeface="Consolas" charset="0"/>
                <a:ea typeface="Arial Unicode MS" charset="0"/>
                <a:cs typeface="Consolas" charset="0"/>
              </a:rPr>
              <a:t>	@n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6600"/>
                </a:solidFill>
                <a:latin typeface="Consolas" charset="0"/>
                <a:ea typeface="Arial Unicode MS" charset="0"/>
                <a:cs typeface="Consolas" charset="0"/>
              </a:rPr>
              <a:t>	D=D-M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6600"/>
                </a:solidFill>
                <a:latin typeface="Consolas" charset="0"/>
                <a:ea typeface="Arial Unicode MS" charset="0"/>
                <a:cs typeface="Consolas" charset="0"/>
              </a:rPr>
              <a:t>	@END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6600"/>
                </a:solidFill>
                <a:latin typeface="Consolas" charset="0"/>
                <a:ea typeface="Arial Unicode MS" charset="0"/>
                <a:cs typeface="Consolas" charset="0"/>
              </a:rPr>
              <a:t>	D; JGE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endParaRPr lang="en-US" altLang="zh-TW" sz="1600" dirty="0">
              <a:solidFill>
                <a:srgbClr val="000000"/>
              </a:solidFill>
              <a:latin typeface="Consolas" charset="0"/>
              <a:ea typeface="Arial Unicode M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	</a:t>
            </a:r>
            <a:r>
              <a:rPr lang="en-US" altLang="zh-TW" sz="1600" dirty="0">
                <a:solidFill>
                  <a:srgbClr val="C00000"/>
                </a:solidFill>
                <a:latin typeface="Consolas" charset="0"/>
                <a:ea typeface="Arial Unicode MS" charset="0"/>
                <a:cs typeface="Consolas" charset="0"/>
              </a:rPr>
              <a:t>@</a:t>
            </a:r>
            <a:r>
              <a:rPr lang="en-US" altLang="zh-TW" sz="1600" dirty="0" err="1">
                <a:solidFill>
                  <a:srgbClr val="C00000"/>
                </a:solidFill>
                <a:latin typeface="Consolas" charset="0"/>
                <a:ea typeface="Arial Unicode MS" charset="0"/>
                <a:cs typeface="Consolas" charset="0"/>
              </a:rPr>
              <a:t>arr</a:t>
            </a:r>
            <a:endParaRPr lang="en-US" altLang="zh-TW" sz="1600" dirty="0">
              <a:solidFill>
                <a:srgbClr val="C00000"/>
              </a:solidFill>
              <a:latin typeface="Consolas" charset="0"/>
              <a:ea typeface="Arial Unicode M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>
                <a:solidFill>
                  <a:srgbClr val="C00000"/>
                </a:solidFill>
                <a:latin typeface="Consolas" charset="0"/>
                <a:ea typeface="Arial Unicode MS" charset="0"/>
                <a:cs typeface="Consolas" charset="0"/>
              </a:rPr>
              <a:t>	D=M</a:t>
            </a:r>
            <a:endParaRPr lang="en-US" altLang="zh-TW" sz="1600" dirty="0">
              <a:solidFill>
                <a:srgbClr val="C00000"/>
              </a:solidFill>
              <a:latin typeface="Consolas" charset="0"/>
              <a:ea typeface="Arial Unicode M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C00000"/>
                </a:solidFill>
                <a:latin typeface="Consolas" charset="0"/>
                <a:ea typeface="Arial Unicode MS" charset="0"/>
                <a:cs typeface="Consolas" charset="0"/>
              </a:rPr>
              <a:t>	@</a:t>
            </a:r>
            <a:r>
              <a:rPr lang="en-US" altLang="zh-TW" sz="1600" dirty="0" err="1">
                <a:solidFill>
                  <a:srgbClr val="C00000"/>
                </a:solidFill>
                <a:latin typeface="Consolas" charset="0"/>
                <a:ea typeface="Arial Unicode MS" charset="0"/>
                <a:cs typeface="Consolas" charset="0"/>
              </a:rPr>
              <a:t>i</a:t>
            </a:r>
            <a:endParaRPr lang="en-US" altLang="zh-TW" sz="1600" dirty="0">
              <a:solidFill>
                <a:srgbClr val="C00000"/>
              </a:solidFill>
              <a:latin typeface="Consolas" charset="0"/>
              <a:ea typeface="Arial Unicode M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C00000"/>
                </a:solidFill>
                <a:latin typeface="Consolas" charset="0"/>
                <a:ea typeface="Arial Unicode MS" charset="0"/>
                <a:cs typeface="Consolas" charset="0"/>
              </a:rPr>
              <a:t>	A=D+M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C00000"/>
                </a:solidFill>
                <a:latin typeface="Consolas" charset="0"/>
                <a:ea typeface="Arial Unicode MS" charset="0"/>
                <a:cs typeface="Consolas" charset="0"/>
              </a:rPr>
              <a:t>	M=-1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endParaRPr lang="en-US" altLang="zh-TW" sz="1600" dirty="0">
              <a:solidFill>
                <a:srgbClr val="000000"/>
              </a:solidFill>
              <a:latin typeface="Consolas" charset="0"/>
              <a:ea typeface="Arial Unicode M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	</a:t>
            </a:r>
            <a:r>
              <a:rPr lang="en-US" altLang="zh-TW" sz="1600" dirty="0">
                <a:solidFill>
                  <a:srgbClr val="7030A0"/>
                </a:solidFill>
                <a:latin typeface="Consolas" charset="0"/>
                <a:ea typeface="Arial Unicode MS" charset="0"/>
                <a:cs typeface="Consolas" charset="0"/>
              </a:rPr>
              <a:t>@</a:t>
            </a:r>
            <a:r>
              <a:rPr lang="en-US" altLang="zh-TW" sz="1600" dirty="0" err="1">
                <a:solidFill>
                  <a:srgbClr val="7030A0"/>
                </a:solidFill>
                <a:latin typeface="Consolas" charset="0"/>
                <a:ea typeface="Arial Unicode MS" charset="0"/>
                <a:cs typeface="Consolas" charset="0"/>
              </a:rPr>
              <a:t>i</a:t>
            </a:r>
            <a:endParaRPr lang="en-US" altLang="zh-TW" sz="1600" dirty="0">
              <a:solidFill>
                <a:srgbClr val="7030A0"/>
              </a:solidFill>
              <a:latin typeface="Consolas" charset="0"/>
              <a:ea typeface="Arial Unicode M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7030A0"/>
                </a:solidFill>
                <a:latin typeface="Consolas" charset="0"/>
                <a:ea typeface="Arial Unicode MS" charset="0"/>
                <a:cs typeface="Consolas" charset="0"/>
              </a:rPr>
              <a:t>	M=M+1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endParaRPr lang="en-US" altLang="zh-TW" sz="1600" dirty="0">
              <a:solidFill>
                <a:srgbClr val="7030A0"/>
              </a:solidFill>
              <a:latin typeface="Consolas" charset="0"/>
              <a:ea typeface="Arial Unicode M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	@LOOP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	0; JMP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(END)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	</a:t>
            </a: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6F05F813-6FAC-EA44-B03E-DD6A1C2C7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6775" y="762000"/>
            <a:ext cx="4238625" cy="2743200"/>
          </a:xfrm>
          <a:prstGeom prst="rect">
            <a:avLst/>
          </a:prstGeom>
          <a:solidFill>
            <a:srgbClr val="F3F3FF"/>
          </a:solidFill>
          <a:ln w="9525">
            <a:solidFill>
              <a:srgbClr val="293973"/>
            </a:solidFill>
            <a:miter lim="800000"/>
            <a:headEnd/>
            <a:tailEnd/>
          </a:ln>
          <a:effectLst>
            <a:outerShdw blurRad="63500" dist="89803" dir="2700000" algn="ctr" rotWithShape="0">
              <a:srgbClr val="293973">
                <a:alpha val="74998"/>
              </a:srgbClr>
            </a:outerShdw>
          </a:effectLst>
        </p:spPr>
        <p:txBody>
          <a:bodyPr lIns="201600" tIns="46800" rIns="0" bIns="46800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Pseudo code: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endParaRPr lang="en-US" altLang="zh-TW" sz="1600" dirty="0">
              <a:solidFill>
                <a:srgbClr val="000000"/>
              </a:solidFill>
              <a:latin typeface="Consolas" charset="0"/>
              <a:ea typeface="Arial Unicode M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 err="1">
                <a:solidFill>
                  <a:srgbClr val="0000CC"/>
                </a:solidFill>
                <a:latin typeface="Consolas" charset="0"/>
                <a:ea typeface="Arial Unicode MS" charset="0"/>
                <a:cs typeface="Consolas" charset="0"/>
              </a:rPr>
              <a:t>i</a:t>
            </a:r>
            <a:r>
              <a:rPr lang="en-US" altLang="zh-TW" sz="1600" dirty="0">
                <a:solidFill>
                  <a:srgbClr val="0000CC"/>
                </a:solidFill>
                <a:latin typeface="Consolas" charset="0"/>
                <a:ea typeface="Arial Unicode MS" charset="0"/>
                <a:cs typeface="Consolas" charset="0"/>
              </a:rPr>
              <a:t> = 0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endParaRPr lang="en-US" altLang="zh-TW" sz="1600" dirty="0">
              <a:solidFill>
                <a:srgbClr val="000000"/>
              </a:solidFill>
              <a:latin typeface="Consolas" charset="0"/>
              <a:ea typeface="Arial Unicode M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(LOOP)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	</a:t>
            </a:r>
            <a:r>
              <a:rPr lang="en-US" altLang="zh-TW" sz="1600" dirty="0">
                <a:solidFill>
                  <a:srgbClr val="006600"/>
                </a:solidFill>
                <a:latin typeface="Consolas" charset="0"/>
                <a:ea typeface="Arial Unicode MS" charset="0"/>
                <a:cs typeface="Consolas" charset="0"/>
              </a:rPr>
              <a:t>if (</a:t>
            </a:r>
            <a:r>
              <a:rPr lang="en-US" altLang="zh-TW" sz="1600" dirty="0" err="1">
                <a:solidFill>
                  <a:srgbClr val="006600"/>
                </a:solidFill>
                <a:latin typeface="Consolas" charset="0"/>
                <a:ea typeface="Arial Unicode MS" charset="0"/>
                <a:cs typeface="Consolas" charset="0"/>
              </a:rPr>
              <a:t>i</a:t>
            </a:r>
            <a:r>
              <a:rPr lang="en-US" altLang="zh-TW" sz="1600" dirty="0">
                <a:solidFill>
                  <a:srgbClr val="006600"/>
                </a:solidFill>
                <a:latin typeface="Consolas" charset="0"/>
                <a:ea typeface="Arial Unicode MS" charset="0"/>
                <a:cs typeface="Consolas" charset="0"/>
              </a:rPr>
              <a:t>-n)&gt;=0 </a:t>
            </a:r>
            <a:r>
              <a:rPr lang="en-US" altLang="zh-TW" sz="1600" dirty="0" err="1">
                <a:solidFill>
                  <a:srgbClr val="006600"/>
                </a:solidFill>
                <a:latin typeface="Consolas" charset="0"/>
                <a:ea typeface="Arial Unicode MS" charset="0"/>
                <a:cs typeface="Consolas" charset="0"/>
              </a:rPr>
              <a:t>goto</a:t>
            </a:r>
            <a:r>
              <a:rPr lang="en-US" altLang="zh-TW" sz="1600" dirty="0">
                <a:solidFill>
                  <a:srgbClr val="006600"/>
                </a:solidFill>
                <a:latin typeface="Consolas" charset="0"/>
                <a:ea typeface="Arial Unicode MS" charset="0"/>
                <a:cs typeface="Consolas" charset="0"/>
              </a:rPr>
              <a:t> END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	</a:t>
            </a:r>
            <a:r>
              <a:rPr lang="en-US" altLang="zh-TW" sz="1600" dirty="0" err="1">
                <a:solidFill>
                  <a:srgbClr val="C00000"/>
                </a:solidFill>
                <a:latin typeface="Consolas" charset="0"/>
                <a:ea typeface="Arial Unicode MS" charset="0"/>
                <a:cs typeface="Consolas" charset="0"/>
              </a:rPr>
              <a:t>arr</a:t>
            </a:r>
            <a:r>
              <a:rPr lang="en-US" altLang="zh-TW" sz="1600" dirty="0">
                <a:solidFill>
                  <a:srgbClr val="C00000"/>
                </a:solidFill>
                <a:latin typeface="Consolas" charset="0"/>
                <a:ea typeface="Arial Unicode MS" charset="0"/>
                <a:cs typeface="Consolas" charset="0"/>
              </a:rPr>
              <a:t>[</a:t>
            </a:r>
            <a:r>
              <a:rPr lang="en-US" altLang="zh-TW" sz="1600" dirty="0" err="1">
                <a:solidFill>
                  <a:srgbClr val="C00000"/>
                </a:solidFill>
                <a:latin typeface="Consolas" charset="0"/>
                <a:ea typeface="Arial Unicode MS" charset="0"/>
                <a:cs typeface="Consolas" charset="0"/>
              </a:rPr>
              <a:t>i</a:t>
            </a:r>
            <a:r>
              <a:rPr lang="en-US" altLang="zh-TW" sz="1600" dirty="0">
                <a:solidFill>
                  <a:srgbClr val="C00000"/>
                </a:solidFill>
                <a:latin typeface="Consolas" charset="0"/>
                <a:ea typeface="Arial Unicode MS" charset="0"/>
                <a:cs typeface="Consolas" charset="0"/>
              </a:rPr>
              <a:t>] = -1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	</a:t>
            </a:r>
            <a:r>
              <a:rPr lang="en-US" altLang="zh-TW" sz="1600" dirty="0" err="1">
                <a:solidFill>
                  <a:srgbClr val="7030A0"/>
                </a:solidFill>
                <a:latin typeface="Consolas" charset="0"/>
                <a:ea typeface="Arial Unicode MS" charset="0"/>
                <a:cs typeface="Consolas" charset="0"/>
              </a:rPr>
              <a:t>i</a:t>
            </a:r>
            <a:r>
              <a:rPr lang="en-US" altLang="zh-TW" sz="1600" dirty="0">
                <a:solidFill>
                  <a:srgbClr val="7030A0"/>
                </a:solidFill>
                <a:latin typeface="Consolas" charset="0"/>
                <a:ea typeface="Arial Unicode MS" charset="0"/>
                <a:cs typeface="Consolas" charset="0"/>
              </a:rPr>
              <a:t>++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	</a:t>
            </a:r>
            <a:r>
              <a:rPr lang="en-US" altLang="zh-TW" sz="1600" dirty="0" err="1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goto</a:t>
            </a: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 LOOP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(END)</a:t>
            </a: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endParaRPr lang="en-US" altLang="zh-TW" sz="1600" dirty="0">
              <a:solidFill>
                <a:srgbClr val="000000"/>
              </a:solidFill>
              <a:latin typeface="Consolas" charset="0"/>
              <a:ea typeface="Arial Unicode M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dirty="0">
                <a:solidFill>
                  <a:srgbClr val="000000"/>
                </a:solidFill>
                <a:latin typeface="Consolas" charset="0"/>
                <a:ea typeface="Arial Unicode MS" charset="0"/>
                <a:cs typeface="Consolas" charset="0"/>
              </a:rPr>
              <a:t>	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3A9ADA92-9597-9F47-B6C3-85EC00481C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Machine language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D3A416B-6276-4743-85A1-C3D298B361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838200"/>
            <a:ext cx="8064500" cy="2085975"/>
          </a:xfrm>
        </p:spPr>
        <p:txBody>
          <a:bodyPr/>
          <a:lstStyle/>
          <a:p>
            <a:pPr>
              <a:spcBef>
                <a:spcPct val="100000"/>
              </a:spcBef>
              <a:buFont typeface="Wingdings" pitchFamily="2" charset="2"/>
              <a:buNone/>
            </a:pPr>
            <a:r>
              <a:rPr lang="en-US" altLang="zh-TW" sz="1800" u="sng">
                <a:ea typeface="新細明體" panose="02020500000000000000" pitchFamily="18" charset="-120"/>
              </a:rPr>
              <a:t>Abstraction – implementation duality:</a:t>
            </a:r>
          </a:p>
          <a:p>
            <a:pPr>
              <a:spcBef>
                <a:spcPct val="100000"/>
              </a:spcBef>
            </a:pPr>
            <a:r>
              <a:rPr lang="en-US" altLang="zh-TW" sz="1800">
                <a:ea typeface="新細明體" panose="02020500000000000000" pitchFamily="18" charset="-120"/>
              </a:rPr>
              <a:t>Machine language ( = instruction set) can be viewed as a programmer-oriented abstraction of the hardware platform</a:t>
            </a:r>
          </a:p>
          <a:p>
            <a:pPr>
              <a:spcBef>
                <a:spcPct val="100000"/>
              </a:spcBef>
            </a:pPr>
            <a:r>
              <a:rPr lang="en-US" altLang="zh-TW" sz="1800">
                <a:ea typeface="新細明體" panose="02020500000000000000" pitchFamily="18" charset="-120"/>
              </a:rPr>
              <a:t>The hardware platform can be viewed as a physical means for realizing the machine language abstraction</a:t>
            </a: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E748C225-C044-DC46-BD56-EFB990C1E0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2998788"/>
            <a:ext cx="8610600" cy="158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>
              <a:lnSpc>
                <a:spcPct val="90000"/>
              </a:lnSpc>
              <a:spcBef>
                <a:spcPct val="100000"/>
              </a:spcBef>
              <a:buFont typeface="Wingdings" pitchFamily="2" charset="2"/>
              <a:buNone/>
            </a:pPr>
            <a:r>
              <a:rPr lang="en-US" altLang="zh-TW" sz="1800" u="sng">
                <a:ea typeface="新細明體" panose="02020500000000000000" pitchFamily="18" charset="-120"/>
              </a:rPr>
              <a:t>Another duality:</a:t>
            </a:r>
          </a:p>
          <a:p>
            <a:pPr>
              <a:lnSpc>
                <a:spcPct val="90000"/>
              </a:lnSpc>
              <a:spcBef>
                <a:spcPct val="100000"/>
              </a:spcBef>
            </a:pPr>
            <a:r>
              <a:rPr lang="en-US" altLang="zh-TW" sz="1800">
                <a:ea typeface="新細明體" panose="02020500000000000000" pitchFamily="18" charset="-120"/>
              </a:rPr>
              <a:t>Binary version</a:t>
            </a:r>
          </a:p>
          <a:p>
            <a:pPr>
              <a:lnSpc>
                <a:spcPct val="90000"/>
              </a:lnSpc>
              <a:spcBef>
                <a:spcPct val="100000"/>
              </a:spcBef>
            </a:pPr>
            <a:r>
              <a:rPr lang="en-US" altLang="zh-TW" sz="1800">
                <a:ea typeface="新細明體" panose="02020500000000000000" pitchFamily="18" charset="-120"/>
              </a:rPr>
              <a:t>Symbolic version</a:t>
            </a:r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B21E0157-C8C4-D940-8AF2-B231A496D2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450" y="4654550"/>
            <a:ext cx="8610600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>
              <a:lnSpc>
                <a:spcPct val="90000"/>
              </a:lnSpc>
              <a:spcBef>
                <a:spcPct val="100000"/>
              </a:spcBef>
              <a:buFont typeface="Wingdings" pitchFamily="2" charset="2"/>
              <a:buNone/>
            </a:pPr>
            <a:r>
              <a:rPr lang="en-US" altLang="zh-TW" sz="1800" u="sng">
                <a:ea typeface="新細明體" panose="02020500000000000000" pitchFamily="18" charset="-120"/>
              </a:rPr>
              <a:t>Loose definition:</a:t>
            </a:r>
          </a:p>
          <a:p>
            <a:pPr>
              <a:lnSpc>
                <a:spcPct val="90000"/>
              </a:lnSpc>
              <a:spcBef>
                <a:spcPct val="100000"/>
              </a:spcBef>
            </a:pPr>
            <a:r>
              <a:rPr lang="en-US" altLang="zh-TW" sz="1800">
                <a:ea typeface="新細明體" panose="02020500000000000000" pitchFamily="18" charset="-120"/>
              </a:rPr>
              <a:t>Machine language = an agreed-upon formalism for manipulating </a:t>
            </a:r>
            <a:br>
              <a:rPr lang="en-US" altLang="zh-TW" sz="1800">
                <a:ea typeface="新細明體" panose="02020500000000000000" pitchFamily="18" charset="-120"/>
              </a:rPr>
            </a:br>
            <a:r>
              <a:rPr lang="en-US" altLang="zh-TW" sz="1800">
                <a:ea typeface="新細明體" panose="02020500000000000000" pitchFamily="18" charset="-120"/>
              </a:rPr>
              <a:t>                               a </a:t>
            </a:r>
            <a:r>
              <a:rPr lang="en-US" altLang="zh-TW" sz="1800" i="1">
                <a:ea typeface="新細明體" panose="02020500000000000000" pitchFamily="18" charset="-120"/>
              </a:rPr>
              <a:t>memory</a:t>
            </a:r>
            <a:r>
              <a:rPr lang="en-US" altLang="zh-TW" sz="1800">
                <a:ea typeface="新細明體" panose="02020500000000000000" pitchFamily="18" charset="-120"/>
              </a:rPr>
              <a:t> using a </a:t>
            </a:r>
            <a:r>
              <a:rPr lang="en-US" altLang="zh-TW" sz="1800" i="1">
                <a:ea typeface="新細明體" panose="02020500000000000000" pitchFamily="18" charset="-120"/>
              </a:rPr>
              <a:t>processor</a:t>
            </a:r>
            <a:r>
              <a:rPr lang="en-US" altLang="zh-TW" sz="1800">
                <a:ea typeface="新細明體" panose="02020500000000000000" pitchFamily="18" charset="-120"/>
              </a:rPr>
              <a:t> and a set of </a:t>
            </a:r>
            <a:r>
              <a:rPr lang="en-US" altLang="zh-TW" sz="1800" i="1">
                <a:ea typeface="新細明體" panose="02020500000000000000" pitchFamily="18" charset="-120"/>
              </a:rPr>
              <a:t>registers</a:t>
            </a:r>
            <a:endParaRPr lang="en-US" altLang="zh-TW" sz="1800">
              <a:ea typeface="新細明體" panose="02020500000000000000" pitchFamily="18" charset="-120"/>
            </a:endParaRPr>
          </a:p>
          <a:p>
            <a:pPr>
              <a:lnSpc>
                <a:spcPct val="90000"/>
              </a:lnSpc>
              <a:spcBef>
                <a:spcPct val="100000"/>
              </a:spcBef>
            </a:pPr>
            <a:r>
              <a:rPr lang="en-US" altLang="zh-TW" sz="1800">
                <a:ea typeface="新細明體" panose="02020500000000000000" pitchFamily="18" charset="-120"/>
              </a:rPr>
              <a:t>Same spirit but different syntax across different hardware platforms.</a:t>
            </a:r>
          </a:p>
        </p:txBody>
      </p:sp>
      <p:cxnSp>
        <p:nvCxnSpPr>
          <p:cNvPr id="12294" name="AutoShape 5">
            <a:extLst>
              <a:ext uri="{FF2B5EF4-FFF2-40B4-BE49-F238E27FC236}">
                <a16:creationId xmlns:a16="http://schemas.microsoft.com/office/drawing/2014/main" id="{3BDEFDA9-2ABF-E149-90B1-242E1683E66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229600" y="3173413"/>
            <a:ext cx="33338" cy="1519237"/>
          </a:xfrm>
          <a:prstGeom prst="bentConnector3">
            <a:avLst>
              <a:gd name="adj1" fmla="val 1918181"/>
            </a:avLst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5" name="AutoShape 8">
            <a:extLst>
              <a:ext uri="{FF2B5EF4-FFF2-40B4-BE49-F238E27FC236}">
                <a16:creationId xmlns:a16="http://schemas.microsoft.com/office/drawing/2014/main" id="{FB65D316-EB9D-7C44-ABE1-4C1035BA81FB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6846888" y="3173413"/>
            <a:ext cx="33337" cy="1519237"/>
          </a:xfrm>
          <a:prstGeom prst="bentConnector3">
            <a:avLst>
              <a:gd name="adj1" fmla="val -201304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2296" name="Group 4">
            <a:extLst>
              <a:ext uri="{FF2B5EF4-FFF2-40B4-BE49-F238E27FC236}">
                <a16:creationId xmlns:a16="http://schemas.microsoft.com/office/drawing/2014/main" id="{BB97374F-604C-9840-AC9D-371CEE391DEC}"/>
              </a:ext>
            </a:extLst>
          </p:cNvPr>
          <p:cNvGrpSpPr>
            <a:grpSpLocks/>
          </p:cNvGrpSpPr>
          <p:nvPr/>
        </p:nvGrpSpPr>
        <p:grpSpPr bwMode="auto">
          <a:xfrm>
            <a:off x="6846888" y="2894013"/>
            <a:ext cx="1416050" cy="2098675"/>
            <a:chOff x="4266" y="2620"/>
            <a:chExt cx="957" cy="1418"/>
          </a:xfrm>
        </p:grpSpPr>
        <p:cxnSp>
          <p:nvCxnSpPr>
            <p:cNvPr id="12297" name="AutoShape 5">
              <a:extLst>
                <a:ext uri="{FF2B5EF4-FFF2-40B4-BE49-F238E27FC236}">
                  <a16:creationId xmlns:a16="http://schemas.microsoft.com/office/drawing/2014/main" id="{7A17664B-EFC0-304D-B1AB-1DAEBB59A658}"/>
                </a:ext>
              </a:extLst>
            </p:cNvPr>
            <p:cNvCxnSpPr>
              <a:cxnSpLocks noChangeShapeType="1"/>
              <a:stCxn id="22" idx="3"/>
              <a:endCxn id="23" idx="3"/>
            </p:cNvCxnSpPr>
            <p:nvPr/>
          </p:nvCxnSpPr>
          <p:spPr bwMode="auto">
            <a:xfrm>
              <a:off x="5201" y="2808"/>
              <a:ext cx="22" cy="1027"/>
            </a:xfrm>
            <a:prstGeom prst="bentConnector3">
              <a:avLst>
                <a:gd name="adj1" fmla="val 1918181"/>
              </a:avLst>
            </a:prstGeom>
            <a:noFill/>
            <a:ln w="9525">
              <a:solidFill>
                <a:srgbClr val="000000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2" name="AutoShape 6">
              <a:extLst>
                <a:ext uri="{FF2B5EF4-FFF2-40B4-BE49-F238E27FC236}">
                  <a16:creationId xmlns:a16="http://schemas.microsoft.com/office/drawing/2014/main" id="{513C6E9C-AFE4-8E41-BAA9-E7181DFEB1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1" y="2620"/>
              <a:ext cx="925" cy="376"/>
            </a:xfrm>
            <a:prstGeom prst="roundRect">
              <a:avLst>
                <a:gd name="adj" fmla="val 16667"/>
              </a:avLst>
            </a:prstGeom>
            <a:solidFill>
              <a:srgbClr val="C0C0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2075" tIns="46038" rIns="92075" bIns="46038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600" kern="0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ALU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400" kern="0" dirty="0">
                  <a:solidFill>
                    <a:srgbClr val="003399"/>
                  </a:solidFill>
                  <a:latin typeface="Comic Sans MS" panose="030F0702030302020204" pitchFamily="66" charset="0"/>
                </a:rPr>
                <a:t>combinational</a:t>
              </a:r>
            </a:p>
          </p:txBody>
        </p:sp>
        <p:sp>
          <p:nvSpPr>
            <p:cNvPr id="23" name="AutoShape 7">
              <a:extLst>
                <a:ext uri="{FF2B5EF4-FFF2-40B4-BE49-F238E27FC236}">
                  <a16:creationId xmlns:a16="http://schemas.microsoft.com/office/drawing/2014/main" id="{26360AEF-6ABD-3D4D-AAB7-6635739C28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94" y="3631"/>
              <a:ext cx="924" cy="407"/>
            </a:xfrm>
            <a:prstGeom prst="roundRect">
              <a:avLst>
                <a:gd name="adj" fmla="val 16667"/>
              </a:avLst>
            </a:prstGeom>
            <a:solidFill>
              <a:srgbClr val="C0C0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2075" tIns="46038" rIns="92075" bIns="46038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600" kern="0">
                  <a:solidFill>
                    <a:srgbClr val="000000"/>
                  </a:solidFill>
                  <a:latin typeface="Comic Sans MS" panose="030F0702030302020204" pitchFamily="66" charset="0"/>
                </a:rPr>
                <a:t>Memory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400" kern="0">
                  <a:solidFill>
                    <a:srgbClr val="003399"/>
                  </a:solidFill>
                  <a:latin typeface="Comic Sans MS" panose="030F0702030302020204" pitchFamily="66" charset="0"/>
                </a:rPr>
                <a:t>state</a:t>
              </a:r>
            </a:p>
          </p:txBody>
        </p:sp>
        <p:cxnSp>
          <p:nvCxnSpPr>
            <p:cNvPr id="12300" name="AutoShape 8">
              <a:extLst>
                <a:ext uri="{FF2B5EF4-FFF2-40B4-BE49-F238E27FC236}">
                  <a16:creationId xmlns:a16="http://schemas.microsoft.com/office/drawing/2014/main" id="{513A1FAF-81B3-AA44-A830-3F757782F7D3}"/>
                </a:ext>
              </a:extLst>
            </p:cNvPr>
            <p:cNvCxnSpPr>
              <a:cxnSpLocks noChangeShapeType="1"/>
              <a:stCxn id="22" idx="1"/>
              <a:endCxn id="23" idx="1"/>
            </p:cNvCxnSpPr>
            <p:nvPr/>
          </p:nvCxnSpPr>
          <p:spPr bwMode="auto">
            <a:xfrm rot="10800000" flipH="1" flipV="1">
              <a:off x="4266" y="2808"/>
              <a:ext cx="23" cy="1027"/>
            </a:xfrm>
            <a:prstGeom prst="bentConnector3">
              <a:avLst>
                <a:gd name="adj1" fmla="val -2013046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8C953AD3-9FFB-2C44-A379-770F0BB443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Perspective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52DF3F84-23FC-F44D-AC67-E2AF77E77F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150000"/>
              </a:spcBef>
            </a:pPr>
            <a:r>
              <a:rPr lang="en-US" altLang="zh-TW" sz="1800">
                <a:ea typeface="新細明體" panose="02020500000000000000" pitchFamily="18" charset="-120"/>
              </a:rPr>
              <a:t>Hack is a simple machine language</a:t>
            </a:r>
          </a:p>
          <a:p>
            <a:pPr>
              <a:spcBef>
                <a:spcPct val="150000"/>
              </a:spcBef>
            </a:pPr>
            <a:r>
              <a:rPr lang="en-US" altLang="zh-TW" sz="1800">
                <a:ea typeface="新細明體" panose="02020500000000000000" pitchFamily="18" charset="-120"/>
              </a:rPr>
              <a:t>User friendly syntax:  </a:t>
            </a:r>
            <a:r>
              <a:rPr lang="en-US" altLang="zh-TW" sz="1800" b="1">
                <a:solidFill>
                  <a:srgbClr val="000099"/>
                </a:solidFill>
                <a:latin typeface="Courier New" panose="02070309020205020404" pitchFamily="49" charset="0"/>
                <a:ea typeface="新細明體" panose="02020500000000000000" pitchFamily="18" charset="-120"/>
                <a:cs typeface="Courier New" panose="02070309020205020404" pitchFamily="49" charset="0"/>
              </a:rPr>
              <a:t>D=D+A</a:t>
            </a:r>
            <a:r>
              <a:rPr lang="en-US" altLang="zh-TW" sz="1800">
                <a:ea typeface="新細明體" panose="02020500000000000000" pitchFamily="18" charset="-120"/>
              </a:rPr>
              <a:t> instead of </a:t>
            </a:r>
            <a:r>
              <a:rPr lang="en-US" altLang="zh-TW" sz="1800" b="1">
                <a:solidFill>
                  <a:srgbClr val="000099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ADD D,D,A</a:t>
            </a:r>
          </a:p>
          <a:p>
            <a:pPr>
              <a:spcBef>
                <a:spcPct val="150000"/>
              </a:spcBef>
            </a:pPr>
            <a:r>
              <a:rPr lang="en-US" altLang="zh-TW" sz="1800">
                <a:ea typeface="新細明體" panose="02020500000000000000" pitchFamily="18" charset="-120"/>
              </a:rPr>
              <a:t>Hack is a “½-address machine”: any operation that needs to operate on the RAM must be specified using two commands: an </a:t>
            </a:r>
            <a:r>
              <a:rPr lang="en-US" altLang="zh-TW" sz="1800" b="1">
                <a:latin typeface="Courier New" panose="02070309020205020404" pitchFamily="49" charset="0"/>
                <a:ea typeface="新細明體" panose="02020500000000000000" pitchFamily="18" charset="-120"/>
              </a:rPr>
              <a:t>A</a:t>
            </a:r>
            <a:r>
              <a:rPr lang="en-US" altLang="zh-TW" sz="1800">
                <a:ea typeface="新細明體" panose="02020500000000000000" pitchFamily="18" charset="-120"/>
              </a:rPr>
              <a:t>-command to address the RAM, and a subsequent </a:t>
            </a:r>
            <a:r>
              <a:rPr lang="en-US" altLang="zh-TW" sz="1800" b="1">
                <a:latin typeface="Courier New" panose="02070309020205020404" pitchFamily="49" charset="0"/>
                <a:ea typeface="新細明體" panose="02020500000000000000" pitchFamily="18" charset="-120"/>
              </a:rPr>
              <a:t>C</a:t>
            </a:r>
            <a:r>
              <a:rPr lang="en-US" altLang="zh-TW" sz="1800">
                <a:ea typeface="新細明體" panose="02020500000000000000" pitchFamily="18" charset="-120"/>
              </a:rPr>
              <a:t>-command to operate on it</a:t>
            </a:r>
          </a:p>
          <a:p>
            <a:pPr>
              <a:spcBef>
                <a:spcPct val="150000"/>
              </a:spcBef>
            </a:pPr>
            <a:r>
              <a:rPr lang="en-US" altLang="zh-TW" sz="1800">
                <a:ea typeface="新細明體" panose="02020500000000000000" pitchFamily="18" charset="-120"/>
              </a:rPr>
              <a:t>A Macro-language can be easily developed </a:t>
            </a:r>
          </a:p>
          <a:p>
            <a:pPr lvl="1">
              <a:spcBef>
                <a:spcPts val="600"/>
              </a:spcBef>
            </a:pPr>
            <a:r>
              <a:rPr lang="en-US" altLang="zh-TW" sz="1800">
                <a:ea typeface="新細明體" panose="02020500000000000000" pitchFamily="18" charset="-120"/>
              </a:rPr>
              <a:t>D=D+M[XXX] =&gt; @XXX followed by D=D+M</a:t>
            </a:r>
          </a:p>
          <a:p>
            <a:pPr lvl="1">
              <a:spcBef>
                <a:spcPts val="600"/>
              </a:spcBef>
            </a:pPr>
            <a:r>
              <a:rPr lang="en-US" altLang="zh-TW" sz="1800">
                <a:ea typeface="新細明體" panose="02020500000000000000" pitchFamily="18" charset="-120"/>
              </a:rPr>
              <a:t>GOTO YYY =&gt; @YYY followed by 0; JMP</a:t>
            </a:r>
          </a:p>
          <a:p>
            <a:pPr>
              <a:spcBef>
                <a:spcPct val="150000"/>
              </a:spcBef>
            </a:pPr>
            <a:r>
              <a:rPr lang="en-US" altLang="zh-TW" sz="1800">
                <a:ea typeface="新細明體" panose="02020500000000000000" pitchFamily="18" charset="-120"/>
              </a:rPr>
              <a:t>A </a:t>
            </a:r>
            <a:r>
              <a:rPr lang="en-US" altLang="zh-TW" sz="1800" u="sng">
                <a:ea typeface="新細明體" panose="02020500000000000000" pitchFamily="18" charset="-120"/>
              </a:rPr>
              <a:t>Hack assembler</a:t>
            </a:r>
            <a:r>
              <a:rPr lang="en-US" altLang="zh-TW" sz="1800">
                <a:ea typeface="新細明體" panose="02020500000000000000" pitchFamily="18" charset="-120"/>
              </a:rPr>
              <a:t> is needed and will be discusses and developed later in the course.</a:t>
            </a:r>
            <a:r>
              <a:rPr lang="en-US" altLang="zh-TW" sz="1800" b="1">
                <a:solidFill>
                  <a:srgbClr val="000099"/>
                </a:solidFill>
                <a:latin typeface="Courier New" panose="02070309020205020404" pitchFamily="49" charset="0"/>
                <a:ea typeface="新細明體" panose="02020500000000000000" pitchFamily="18" charset="-120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93C6ACDC-99C5-1147-B51D-8208AB631F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Lecture plan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8D258B6F-3F11-D143-A8A8-D0D3D913E7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5334000" cy="3657600"/>
          </a:xfrm>
        </p:spPr>
        <p:txBody>
          <a:bodyPr/>
          <a:lstStyle/>
          <a:p>
            <a:pPr>
              <a:spcBef>
                <a:spcPct val="150000"/>
              </a:spcBef>
            </a:pPr>
            <a:r>
              <a:rPr lang="en-US" altLang="zh-TW" sz="1800">
                <a:ea typeface="新細明體" panose="02020500000000000000" pitchFamily="18" charset="-120"/>
              </a:rPr>
              <a:t>Machine languages at a glance</a:t>
            </a:r>
          </a:p>
          <a:p>
            <a:pPr>
              <a:spcBef>
                <a:spcPct val="150000"/>
              </a:spcBef>
            </a:pPr>
            <a:r>
              <a:rPr lang="en-US" altLang="zh-TW" sz="1800">
                <a:ea typeface="新細明體" panose="02020500000000000000" pitchFamily="18" charset="-120"/>
              </a:rPr>
              <a:t>The Hack machine language:</a:t>
            </a:r>
          </a:p>
          <a:p>
            <a:pPr lvl="1">
              <a:spcBef>
                <a:spcPct val="150000"/>
              </a:spcBef>
            </a:pPr>
            <a:r>
              <a:rPr lang="en-US" altLang="zh-TW" sz="1800">
                <a:ea typeface="新細明體" panose="02020500000000000000" pitchFamily="18" charset="-120"/>
              </a:rPr>
              <a:t>Symbolic version</a:t>
            </a:r>
          </a:p>
          <a:p>
            <a:pPr lvl="1">
              <a:spcBef>
                <a:spcPct val="150000"/>
              </a:spcBef>
            </a:pPr>
            <a:r>
              <a:rPr lang="en-US" altLang="zh-TW" sz="1800">
                <a:ea typeface="新細明體" panose="02020500000000000000" pitchFamily="18" charset="-120"/>
              </a:rPr>
              <a:t>Binary version</a:t>
            </a:r>
          </a:p>
          <a:p>
            <a:pPr>
              <a:spcBef>
                <a:spcPct val="150000"/>
              </a:spcBef>
            </a:pPr>
            <a:r>
              <a:rPr lang="en-US" altLang="zh-TW" sz="1800">
                <a:ea typeface="新細明體" panose="02020500000000000000" pitchFamily="18" charset="-120"/>
              </a:rPr>
              <a:t>Perspective</a:t>
            </a:r>
          </a:p>
          <a:p>
            <a:pPr>
              <a:spcBef>
                <a:spcPct val="150000"/>
              </a:spcBef>
              <a:buFont typeface="Wingdings" pitchFamily="2" charset="2"/>
              <a:buNone/>
            </a:pPr>
            <a:r>
              <a:rPr lang="en-US" altLang="zh-TW" sz="1800">
                <a:solidFill>
                  <a:srgbClr val="6B6B6B"/>
                </a:solidFill>
                <a:ea typeface="新細明體" panose="02020500000000000000" pitchFamily="18" charset="-120"/>
              </a:rPr>
              <a:t>(The assembler will be covered in chapter 6).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>
            <a:extLst>
              <a:ext uri="{FF2B5EF4-FFF2-40B4-BE49-F238E27FC236}">
                <a16:creationId xmlns:a16="http://schemas.microsoft.com/office/drawing/2014/main" id="{AD21E8D0-40CB-C649-930A-E7B5305C3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Typical machine language commands (3 types)</a:t>
            </a:r>
            <a:endParaRPr lang="zh-TW" altLang="en-US">
              <a:ea typeface="新細明體" panose="02020500000000000000" pitchFamily="18" charset="-120"/>
            </a:endParaRPr>
          </a:p>
        </p:txBody>
      </p:sp>
      <p:sp>
        <p:nvSpPr>
          <p:cNvPr id="12291" name="內容版面配置區 2">
            <a:extLst>
              <a:ext uri="{FF2B5EF4-FFF2-40B4-BE49-F238E27FC236}">
                <a16:creationId xmlns:a16="http://schemas.microsoft.com/office/drawing/2014/main" id="{5A29595A-BCC4-924E-BB3C-CA2CA5770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>
                <a:ea typeface="新細明體" panose="02020500000000000000" pitchFamily="18" charset="-120"/>
              </a:rPr>
              <a:t>ALU operations</a:t>
            </a:r>
          </a:p>
          <a:p>
            <a:pPr>
              <a:defRPr/>
            </a:pPr>
            <a:r>
              <a:rPr lang="en-US" altLang="zh-TW" dirty="0">
                <a:ea typeface="新細明體" panose="02020500000000000000" pitchFamily="18" charset="-120"/>
              </a:rPr>
              <a:t>Memory access operations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zh-TW" dirty="0">
                <a:ea typeface="新細明體" panose="02020500000000000000" pitchFamily="18" charset="-120"/>
              </a:rPr>
              <a:t>    </a:t>
            </a:r>
            <a:r>
              <a:rPr lang="en-US" altLang="zh-TW" dirty="0">
                <a:solidFill>
                  <a:srgbClr val="114FFB"/>
                </a:solidFill>
                <a:ea typeface="新細明體" panose="02020500000000000000" pitchFamily="18" charset="-120"/>
              </a:rPr>
              <a:t>(addressing mode: how to specify operands)</a:t>
            </a:r>
          </a:p>
          <a:p>
            <a:pPr lvl="1">
              <a:defRPr/>
            </a:pPr>
            <a:r>
              <a:rPr lang="en-US" altLang="zh-TW" dirty="0">
                <a:ea typeface="新細明體" panose="02020500000000000000" pitchFamily="18" charset="-120"/>
              </a:rPr>
              <a:t>Immediate addressing, LDA R1, </a:t>
            </a:r>
            <a:r>
              <a:rPr lang="en-US" altLang="zh-TW" dirty="0">
                <a:solidFill>
                  <a:srgbClr val="114FFB"/>
                </a:solidFill>
                <a:ea typeface="新細明體" panose="02020500000000000000" pitchFamily="18" charset="-120"/>
              </a:rPr>
              <a:t>67</a:t>
            </a:r>
            <a:r>
              <a:rPr lang="en-US" altLang="zh-TW" dirty="0">
                <a:ea typeface="新細明體" panose="02020500000000000000" pitchFamily="18" charset="-120"/>
              </a:rPr>
              <a:t>  // R1=67</a:t>
            </a:r>
          </a:p>
          <a:p>
            <a:pPr lvl="1">
              <a:defRPr/>
            </a:pPr>
            <a:r>
              <a:rPr lang="en-US" altLang="zh-TW" dirty="0">
                <a:ea typeface="新細明體" panose="02020500000000000000" pitchFamily="18" charset="-120"/>
              </a:rPr>
              <a:t>Direct addressing, LD R1, </a:t>
            </a:r>
            <a:r>
              <a:rPr lang="en-US" altLang="zh-TW" dirty="0">
                <a:solidFill>
                  <a:srgbClr val="114FFB"/>
                </a:solidFill>
                <a:ea typeface="新細明體" panose="02020500000000000000" pitchFamily="18" charset="-120"/>
              </a:rPr>
              <a:t>67</a:t>
            </a:r>
            <a:r>
              <a:rPr lang="en-US" altLang="zh-TW" dirty="0">
                <a:ea typeface="新細明體" panose="02020500000000000000" pitchFamily="18" charset="-120"/>
              </a:rPr>
              <a:t> // R1=M[67]</a:t>
            </a:r>
          </a:p>
          <a:p>
            <a:pPr lvl="1">
              <a:defRPr/>
            </a:pPr>
            <a:r>
              <a:rPr lang="en-US" altLang="zh-TW" dirty="0">
                <a:ea typeface="新細明體" panose="02020500000000000000" pitchFamily="18" charset="-120"/>
              </a:rPr>
              <a:t>Indirect addressing, LDI R1, </a:t>
            </a:r>
            <a:r>
              <a:rPr lang="en-US" altLang="zh-TW" dirty="0">
                <a:solidFill>
                  <a:srgbClr val="114FFB"/>
                </a:solidFill>
                <a:ea typeface="新細明體" panose="02020500000000000000" pitchFamily="18" charset="-120"/>
              </a:rPr>
              <a:t>R2</a:t>
            </a:r>
            <a:r>
              <a:rPr lang="en-US" altLang="zh-TW" dirty="0">
                <a:ea typeface="新細明體" panose="02020500000000000000" pitchFamily="18" charset="-120"/>
              </a:rPr>
              <a:t> // R1=M[R2]</a:t>
            </a:r>
          </a:p>
          <a:p>
            <a:pPr>
              <a:defRPr/>
            </a:pPr>
            <a:r>
              <a:rPr lang="en-US" altLang="zh-TW" dirty="0">
                <a:ea typeface="新細明體" panose="02020500000000000000" pitchFamily="18" charset="-120"/>
              </a:rPr>
              <a:t>Flow control operations</a:t>
            </a:r>
            <a:endParaRPr lang="zh-TW" altLang="en-US" dirty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2C751A99-FCB4-804E-9E3B-B027F73ADA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Typical machine language commands </a:t>
            </a:r>
            <a:r>
              <a:rPr lang="en-US" altLang="zh-TW" sz="1600">
                <a:ea typeface="新細明體" panose="02020500000000000000" pitchFamily="18" charset="-120"/>
              </a:rPr>
              <a:t>(a small sample)</a:t>
            </a:r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AFE045D3-15A9-BA49-BC72-A114EA8C81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382000" cy="5562600"/>
          </a:xfrm>
          <a:prstGeom prst="rect">
            <a:avLst/>
          </a:prstGeom>
          <a:solidFill>
            <a:srgbClr val="F3F3FF"/>
          </a:solidFill>
          <a:ln w="9525">
            <a:solidFill>
              <a:srgbClr val="293973"/>
            </a:solidFill>
            <a:miter lim="800000"/>
            <a:headEnd/>
            <a:tailEnd/>
          </a:ln>
          <a:effectLst>
            <a:outerShdw blurRad="63500" dist="89803" dir="2700000" algn="ctr" rotWithShape="0">
              <a:srgbClr val="293973">
                <a:alpha val="74998"/>
              </a:srgbClr>
            </a:outerShdw>
          </a:effectLst>
        </p:spPr>
        <p:txBody>
          <a:bodyPr lIns="201600" tIns="190800" rIns="0" bIns="190800"/>
          <a:lstStyle>
            <a:lvl1pPr marL="342900" indent="-342900">
              <a:spcBef>
                <a:spcPct val="60000"/>
              </a:spcBef>
              <a:buClr>
                <a:srgbClr val="0066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spcBef>
                <a:spcPct val="60000"/>
              </a:spcBef>
              <a:buClr>
                <a:srgbClr val="000099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spcBef>
                <a:spcPct val="20000"/>
              </a:spcBef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SzPct val="100000"/>
              <a:buFont typeface="Wingdings" charset="2"/>
              <a:buChar char="n"/>
              <a:defRPr sz="20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spcBef>
                <a:spcPct val="5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b="1">
                <a:solidFill>
                  <a:srgbClr val="000000"/>
                </a:solidFill>
                <a:latin typeface="Courier New" charset="0"/>
                <a:ea typeface="新細明體" charset="0"/>
                <a:cs typeface="Times New Roman" charset="0"/>
              </a:rPr>
              <a:t>// In what follows R1,R2,R3 are registers, PC is program counter,</a:t>
            </a:r>
          </a:p>
          <a:p>
            <a:pPr>
              <a:spcBef>
                <a:spcPct val="5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b="1">
                <a:solidFill>
                  <a:srgbClr val="000000"/>
                </a:solidFill>
                <a:latin typeface="Courier New" charset="0"/>
                <a:ea typeface="新細明體" charset="0"/>
                <a:cs typeface="Times New Roman" charset="0"/>
              </a:rPr>
              <a:t>// and addr is some value.</a:t>
            </a:r>
          </a:p>
          <a:p>
            <a:pPr>
              <a:spcBef>
                <a:spcPct val="10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b="1">
                <a:solidFill>
                  <a:srgbClr val="000000"/>
                </a:solidFill>
                <a:latin typeface="Courier New" charset="0"/>
                <a:ea typeface="新細明體" charset="0"/>
                <a:cs typeface="Times New Roman" charset="0"/>
              </a:rPr>
              <a:t>ADD R1,R2,R3     // R1 </a:t>
            </a:r>
            <a:r>
              <a:rPr lang="en-US" altLang="zh-TW" sz="1600" b="1">
                <a:solidFill>
                  <a:srgbClr val="000000"/>
                </a:solidFill>
                <a:latin typeface="Courier New" charset="0"/>
                <a:ea typeface="Arial Unicode MS" charset="0"/>
                <a:cs typeface="Times New Roman" charset="0"/>
                <a:sym typeface="Wingdings" charset="2"/>
              </a:rPr>
              <a:t> </a:t>
            </a:r>
            <a:r>
              <a:rPr lang="en-US" altLang="zh-TW" sz="1600" b="1">
                <a:solidFill>
                  <a:srgbClr val="000000"/>
                </a:solidFill>
                <a:latin typeface="Courier New" charset="0"/>
                <a:ea typeface="新細明體" charset="0"/>
                <a:cs typeface="Times New Roman" charset="0"/>
              </a:rPr>
              <a:t>R2 + R3</a:t>
            </a:r>
          </a:p>
          <a:p>
            <a:pPr>
              <a:spcBef>
                <a:spcPct val="10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b="1">
                <a:solidFill>
                  <a:srgbClr val="000000"/>
                </a:solidFill>
                <a:latin typeface="Courier New" charset="0"/>
                <a:ea typeface="新細明體" charset="0"/>
                <a:cs typeface="Times New Roman" charset="0"/>
              </a:rPr>
              <a:t>ADDI R1,R2,addr  // R1 </a:t>
            </a:r>
            <a:r>
              <a:rPr lang="en-US" altLang="zh-TW" sz="1600" b="1">
                <a:solidFill>
                  <a:srgbClr val="000000"/>
                </a:solidFill>
                <a:latin typeface="Courier New" charset="0"/>
                <a:ea typeface="Arial Unicode MS" charset="0"/>
                <a:sym typeface="Wingdings" charset="2"/>
              </a:rPr>
              <a:t> </a:t>
            </a:r>
            <a:r>
              <a:rPr lang="en-US" altLang="zh-TW" sz="16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R2 + addr</a:t>
            </a:r>
          </a:p>
          <a:p>
            <a:pPr>
              <a:spcBef>
                <a:spcPct val="10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AND R1,R1,R2     // R1 </a:t>
            </a:r>
            <a:r>
              <a:rPr lang="en-US" altLang="zh-TW" sz="1600" b="1">
                <a:solidFill>
                  <a:srgbClr val="000000"/>
                </a:solidFill>
                <a:latin typeface="Courier New" charset="0"/>
                <a:ea typeface="新細明體" charset="0"/>
                <a:sym typeface="Wingdings" charset="2"/>
              </a:rPr>
              <a:t> </a:t>
            </a:r>
            <a:r>
              <a:rPr lang="en-US" altLang="zh-TW" sz="16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R1 and R2 (bit-wise)</a:t>
            </a:r>
          </a:p>
          <a:p>
            <a:pPr>
              <a:spcBef>
                <a:spcPct val="10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JMP addr         // PC </a:t>
            </a:r>
            <a:r>
              <a:rPr lang="en-US" altLang="zh-TW" sz="1600" b="1">
                <a:solidFill>
                  <a:srgbClr val="000000"/>
                </a:solidFill>
                <a:latin typeface="Courier New" charset="0"/>
                <a:ea typeface="新細明體" charset="0"/>
                <a:sym typeface="Wingdings" charset="2"/>
              </a:rPr>
              <a:t></a:t>
            </a:r>
            <a:r>
              <a:rPr lang="en-US" altLang="zh-TW" sz="16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 addr</a:t>
            </a:r>
          </a:p>
          <a:p>
            <a:pPr>
              <a:spcBef>
                <a:spcPct val="10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JEQ R1,R2,addr   // IF R1 == R2 THEN PC </a:t>
            </a:r>
            <a:r>
              <a:rPr lang="en-US" altLang="zh-TW" sz="1600" b="1">
                <a:solidFill>
                  <a:srgbClr val="000000"/>
                </a:solidFill>
                <a:latin typeface="Courier New" charset="0"/>
                <a:ea typeface="新細明體" charset="0"/>
                <a:sym typeface="Wingdings" charset="2"/>
              </a:rPr>
              <a:t></a:t>
            </a:r>
            <a:r>
              <a:rPr lang="en-US" altLang="zh-TW" sz="16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 addr ELSE PC++</a:t>
            </a:r>
          </a:p>
          <a:p>
            <a:pPr>
              <a:spcBef>
                <a:spcPct val="10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LOAD R1, addr    // R1 </a:t>
            </a:r>
            <a:r>
              <a:rPr lang="en-US" altLang="zh-TW" sz="1600" b="1">
                <a:solidFill>
                  <a:srgbClr val="000000"/>
                </a:solidFill>
                <a:latin typeface="Courier New" charset="0"/>
                <a:ea typeface="新細明體" charset="0"/>
                <a:sym typeface="Wingdings" charset="2"/>
              </a:rPr>
              <a:t></a:t>
            </a:r>
            <a:r>
              <a:rPr lang="en-US" altLang="zh-TW" sz="16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 RAM[addr]</a:t>
            </a:r>
          </a:p>
          <a:p>
            <a:pPr>
              <a:spcBef>
                <a:spcPct val="10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STORE R1, addr   // RAM[addr] </a:t>
            </a:r>
            <a:r>
              <a:rPr lang="en-US" altLang="zh-TW" sz="1600" b="1">
                <a:solidFill>
                  <a:srgbClr val="000000"/>
                </a:solidFill>
                <a:latin typeface="Courier New" charset="0"/>
                <a:ea typeface="新細明體" charset="0"/>
                <a:sym typeface="Wingdings" charset="2"/>
              </a:rPr>
              <a:t></a:t>
            </a:r>
            <a:r>
              <a:rPr lang="en-US" altLang="zh-TW" sz="16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 R1</a:t>
            </a:r>
          </a:p>
          <a:p>
            <a:pPr>
              <a:spcBef>
                <a:spcPct val="10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NOP              // Do nothing</a:t>
            </a:r>
          </a:p>
          <a:p>
            <a:pPr>
              <a:spcBef>
                <a:spcPct val="100000"/>
              </a:spcBef>
              <a:buSzPct val="85000"/>
              <a:buFont typeface="Wingdings" charset="2"/>
              <a:buNone/>
              <a:defRPr/>
            </a:pPr>
            <a:r>
              <a:rPr lang="en-US" altLang="zh-TW" sz="1600" b="1">
                <a:solidFill>
                  <a:srgbClr val="000000"/>
                </a:solidFill>
                <a:latin typeface="Courier New" charset="0"/>
                <a:ea typeface="新細明體" charset="0"/>
              </a:rPr>
              <a:t>// Etc. – some 50-300 command variants</a:t>
            </a:r>
          </a:p>
          <a:p>
            <a:pPr>
              <a:spcBef>
                <a:spcPct val="100000"/>
              </a:spcBef>
              <a:buSzPct val="85000"/>
              <a:buFont typeface="Wingdings" charset="2"/>
              <a:buNone/>
              <a:defRPr/>
            </a:pPr>
            <a:endParaRPr lang="en-US" altLang="zh-TW" sz="1600" b="1">
              <a:solidFill>
                <a:srgbClr val="000000"/>
              </a:solidFill>
              <a:latin typeface="Courier New" charset="0"/>
              <a:ea typeface="新細明體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405512FF-A912-8A45-8A36-C86C06E242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TW">
                <a:ea typeface="新細明體" panose="02020500000000000000" pitchFamily="18" charset="-120"/>
              </a:rPr>
              <a:t>The Hack computer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F89C1A36-0991-B546-8F0E-EBF02704C8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836613"/>
            <a:ext cx="7993063" cy="5472112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65000"/>
              </a:spcBef>
              <a:buFont typeface="Wingdings" pitchFamily="2" charset="2"/>
              <a:buNone/>
            </a:pPr>
            <a:r>
              <a:rPr lang="en-US" altLang="zh-TW" sz="1600">
                <a:ea typeface="新細明體" panose="02020500000000000000" pitchFamily="18" charset="-120"/>
              </a:rPr>
              <a:t>A 16-bit machine consisting of the following elements:</a:t>
            </a:r>
          </a:p>
        </p:txBody>
      </p:sp>
      <p:graphicFrame>
        <p:nvGraphicFramePr>
          <p:cNvPr id="5" name="Object 3">
            <a:extLst>
              <a:ext uri="{FF2B5EF4-FFF2-40B4-BE49-F238E27FC236}">
                <a16:creationId xmlns:a16="http://schemas.microsoft.com/office/drawing/2014/main" id="{6B26C331-0913-D84E-B64D-DA250AFCEC4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5800" y="2133600"/>
          <a:ext cx="7542213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8" name="VISIO" r:id="rId4" imgW="6045200" imgH="5918200" progId="Visio.Drawing.6">
                  <p:embed/>
                </p:oleObj>
              </mc:Choice>
              <mc:Fallback>
                <p:oleObj name="VISIO" r:id="rId4" imgW="6045200" imgH="5918200" progId="Visio.Drawing.6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8221" t="34547" r="3831" b="29614"/>
                      <a:stretch>
                        <a:fillRect/>
                      </a:stretch>
                    </p:blipFill>
                    <p:spPr bwMode="auto">
                      <a:xfrm>
                        <a:off x="685800" y="2133600"/>
                        <a:ext cx="7542213" cy="304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101"/>
</p:tagLst>
</file>

<file path=ppt/theme/theme1.xml><?xml version="1.0" encoding="utf-8"?>
<a:theme xmlns:a="http://schemas.openxmlformats.org/drawingml/2006/main" name="sidebarb">
  <a:themeElements>
    <a:clrScheme name="sidebarb 8">
      <a:dk1>
        <a:srgbClr val="000000"/>
      </a:dk1>
      <a:lt1>
        <a:srgbClr val="FFFFFF"/>
      </a:lt1>
      <a:dk2>
        <a:srgbClr val="000000"/>
      </a:dk2>
      <a:lt2>
        <a:srgbClr val="CECECE"/>
      </a:lt2>
      <a:accent1>
        <a:srgbClr val="DADADA"/>
      </a:accent1>
      <a:accent2>
        <a:srgbClr val="474747"/>
      </a:accent2>
      <a:accent3>
        <a:srgbClr val="FFFFFF"/>
      </a:accent3>
      <a:accent4>
        <a:srgbClr val="000000"/>
      </a:accent4>
      <a:accent5>
        <a:srgbClr val="EAEAEA"/>
      </a:accent5>
      <a:accent6>
        <a:srgbClr val="3F3F3F"/>
      </a:accent6>
      <a:hlink>
        <a:srgbClr val="000099"/>
      </a:hlink>
      <a:folHlink>
        <a:srgbClr val="000099"/>
      </a:folHlink>
    </a:clrScheme>
    <a:fontScheme name="sidebarb">
      <a:majorFont>
        <a:latin typeface="Arial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idebarb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barb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debarb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barb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barb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barb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barb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barb 8">
        <a:dk1>
          <a:srgbClr val="000000"/>
        </a:dk1>
        <a:lt1>
          <a:srgbClr val="FFFFFF"/>
        </a:lt1>
        <a:dk2>
          <a:srgbClr val="000000"/>
        </a:dk2>
        <a:lt2>
          <a:srgbClr val="CECECE"/>
        </a:lt2>
        <a:accent1>
          <a:srgbClr val="DADADA"/>
        </a:accent1>
        <a:accent2>
          <a:srgbClr val="474747"/>
        </a:accent2>
        <a:accent3>
          <a:srgbClr val="FFFFFF"/>
        </a:accent3>
        <a:accent4>
          <a:srgbClr val="000000"/>
        </a:accent4>
        <a:accent5>
          <a:srgbClr val="EAEAEA"/>
        </a:accent5>
        <a:accent6>
          <a:srgbClr val="3F3F3F"/>
        </a:accent6>
        <a:hlink>
          <a:srgbClr val="000099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c:\msoffice\powerpnt\template\bwovrhd\sidebarb.ppt</Template>
  <TotalTime>155</TotalTime>
  <Pages>24</Pages>
  <Words>4230</Words>
  <Application>Microsoft Office PowerPoint</Application>
  <PresentationFormat>Letter 紙張 (8.5x11 英吋)</PresentationFormat>
  <Paragraphs>973</Paragraphs>
  <Slides>50</Slides>
  <Notes>34</Notes>
  <HiddenSlides>0</HiddenSlides>
  <MMClips>0</MMClips>
  <ScaleCrop>false</ScaleCrop>
  <HeadingPairs>
    <vt:vector size="8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50</vt:i4>
      </vt:variant>
    </vt:vector>
  </HeadingPairs>
  <TitlesOfParts>
    <vt:vector size="62" baseType="lpstr">
      <vt:lpstr>Arial Unicode MS</vt:lpstr>
      <vt:lpstr>ＭＳ Ｐゴシック</vt:lpstr>
      <vt:lpstr>新細明體</vt:lpstr>
      <vt:lpstr>Arial</vt:lpstr>
      <vt:lpstr>Calibri</vt:lpstr>
      <vt:lpstr>Comic Sans MS</vt:lpstr>
      <vt:lpstr>Consolas</vt:lpstr>
      <vt:lpstr>Courier New</vt:lpstr>
      <vt:lpstr>Times New Roman</vt:lpstr>
      <vt:lpstr>Wingdings</vt:lpstr>
      <vt:lpstr>sidebarb</vt:lpstr>
      <vt:lpstr>VISIO</vt:lpstr>
      <vt:lpstr>Machine (Assembly) Language</vt:lpstr>
      <vt:lpstr>Where we are at:</vt:lpstr>
      <vt:lpstr>Machine language</vt:lpstr>
      <vt:lpstr>Machine language</vt:lpstr>
      <vt:lpstr>Machine language</vt:lpstr>
      <vt:lpstr>Lecture plan</vt:lpstr>
      <vt:lpstr>Typical machine language commands (3 types)</vt:lpstr>
      <vt:lpstr>Typical machine language commands (a small sample)</vt:lpstr>
      <vt:lpstr>The Hack computer</vt:lpstr>
      <vt:lpstr>The Hack computer</vt:lpstr>
      <vt:lpstr>The Hack computer</vt:lpstr>
      <vt:lpstr>The Hack computer (CPU)</vt:lpstr>
      <vt:lpstr>The Hack computer</vt:lpstr>
      <vt:lpstr>The A-instruction</vt:lpstr>
      <vt:lpstr>The A-instruction</vt:lpstr>
      <vt:lpstr>The C-instruction</vt:lpstr>
      <vt:lpstr>The C-instruction</vt:lpstr>
      <vt:lpstr>The C-instruction</vt:lpstr>
      <vt:lpstr>Hack programming reference card</vt:lpstr>
      <vt:lpstr>The Hack machine language</vt:lpstr>
      <vt:lpstr>The A-instruction</vt:lpstr>
      <vt:lpstr>The C-instruction</vt:lpstr>
      <vt:lpstr>The C-instruction</vt:lpstr>
      <vt:lpstr>The C-instruction</vt:lpstr>
      <vt:lpstr>The C-instruction</vt:lpstr>
      <vt:lpstr>PowerPoint 簡報</vt:lpstr>
      <vt:lpstr>Working with registers and memory</vt:lpstr>
      <vt:lpstr>Hack programming exercises</vt:lpstr>
      <vt:lpstr>Hack programming exercises</vt:lpstr>
      <vt:lpstr>A simple program: add two numbers (demo)</vt:lpstr>
      <vt:lpstr>Terminate properly</vt:lpstr>
      <vt:lpstr>Built-in symbols</vt:lpstr>
      <vt:lpstr>Branching</vt:lpstr>
      <vt:lpstr>Branching</vt:lpstr>
      <vt:lpstr>Branching</vt:lpstr>
      <vt:lpstr>Branching with labels</vt:lpstr>
      <vt:lpstr>IF logic – Hack style</vt:lpstr>
      <vt:lpstr>Coding examples (practice)</vt:lpstr>
      <vt:lpstr>Coding examples (practice)</vt:lpstr>
      <vt:lpstr>variables</vt:lpstr>
      <vt:lpstr>variables</vt:lpstr>
      <vt:lpstr>Hack program (exercise)</vt:lpstr>
      <vt:lpstr>Hack program (exercise)</vt:lpstr>
      <vt:lpstr>WHILE logic – Hack style</vt:lpstr>
      <vt:lpstr>Complete program example</vt:lpstr>
      <vt:lpstr>Complete program example</vt:lpstr>
      <vt:lpstr>Example</vt:lpstr>
      <vt:lpstr>Example</vt:lpstr>
      <vt:lpstr>Example</vt:lpstr>
      <vt:lpstr>Perspective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(Assembly) Language</dc:title>
  <dc:subject/>
  <dc:creator>Microsoft Office 使用者</dc:creator>
  <cp:keywords/>
  <dc:description/>
  <cp:lastModifiedBy>cyy</cp:lastModifiedBy>
  <cp:revision>10</cp:revision>
  <cp:lastPrinted>1999-02-19T08:49:27Z</cp:lastPrinted>
  <dcterms:created xsi:type="dcterms:W3CDTF">2015-11-24T09:20:06Z</dcterms:created>
  <dcterms:modified xsi:type="dcterms:W3CDTF">2021-11-14T11:08:37Z</dcterms:modified>
</cp:coreProperties>
</file>